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100"/>
  </p:notesMasterIdLst>
  <p:handoutMasterIdLst>
    <p:handoutMasterId r:id="rId101"/>
  </p:handoutMasterIdLst>
  <p:sldIdLst>
    <p:sldId id="1198" r:id="rId2"/>
    <p:sldId id="1681" r:id="rId3"/>
    <p:sldId id="1237" r:id="rId4"/>
    <p:sldId id="1668" r:id="rId5"/>
    <p:sldId id="1669" r:id="rId6"/>
    <p:sldId id="1670" r:id="rId7"/>
    <p:sldId id="1671" r:id="rId8"/>
    <p:sldId id="1672" r:id="rId9"/>
    <p:sldId id="1673" r:id="rId10"/>
    <p:sldId id="1674" r:id="rId11"/>
    <p:sldId id="1866" r:id="rId12"/>
    <p:sldId id="1867" r:id="rId13"/>
    <p:sldId id="1868" r:id="rId14"/>
    <p:sldId id="2207" r:id="rId15"/>
    <p:sldId id="1881" r:id="rId16"/>
    <p:sldId id="1883" r:id="rId17"/>
    <p:sldId id="1885" r:id="rId18"/>
    <p:sldId id="1887" r:id="rId19"/>
    <p:sldId id="1889" r:id="rId20"/>
    <p:sldId id="1891" r:id="rId21"/>
    <p:sldId id="1893" r:id="rId22"/>
    <p:sldId id="1895" r:id="rId23"/>
    <p:sldId id="1897" r:id="rId24"/>
    <p:sldId id="1899" r:id="rId25"/>
    <p:sldId id="1901" r:id="rId26"/>
    <p:sldId id="1903" r:id="rId27"/>
    <p:sldId id="1905" r:id="rId28"/>
    <p:sldId id="2176" r:id="rId29"/>
    <p:sldId id="1907" r:id="rId30"/>
    <p:sldId id="1909" r:id="rId31"/>
    <p:sldId id="1911" r:id="rId32"/>
    <p:sldId id="1913" r:id="rId33"/>
    <p:sldId id="1915" r:id="rId34"/>
    <p:sldId id="1917" r:id="rId35"/>
    <p:sldId id="1919" r:id="rId36"/>
    <p:sldId id="2177" r:id="rId37"/>
    <p:sldId id="1921" r:id="rId38"/>
    <p:sldId id="1923" r:id="rId39"/>
    <p:sldId id="1925" r:id="rId40"/>
    <p:sldId id="1927" r:id="rId41"/>
    <p:sldId id="2178" r:id="rId42"/>
    <p:sldId id="2179" r:id="rId43"/>
    <p:sldId id="1929" r:id="rId44"/>
    <p:sldId id="1931" r:id="rId45"/>
    <p:sldId id="2180" r:id="rId46"/>
    <p:sldId id="1935" r:id="rId47"/>
    <p:sldId id="1937" r:id="rId48"/>
    <p:sldId id="1933" r:id="rId49"/>
    <p:sldId id="1939" r:id="rId50"/>
    <p:sldId id="2181" r:id="rId51"/>
    <p:sldId id="1941" r:id="rId52"/>
    <p:sldId id="1943" r:id="rId53"/>
    <p:sldId id="1945" r:id="rId54"/>
    <p:sldId id="2188" r:id="rId55"/>
    <p:sldId id="2192" r:id="rId56"/>
    <p:sldId id="2194" r:id="rId57"/>
    <p:sldId id="2196" r:id="rId58"/>
    <p:sldId id="2198" r:id="rId59"/>
    <p:sldId id="2200" r:id="rId60"/>
    <p:sldId id="2202" r:id="rId61"/>
    <p:sldId id="2204" r:id="rId62"/>
    <p:sldId id="2171" r:id="rId63"/>
    <p:sldId id="2206" r:id="rId64"/>
    <p:sldId id="1969" r:id="rId65"/>
    <p:sldId id="1981" r:id="rId66"/>
    <p:sldId id="1983" r:id="rId67"/>
    <p:sldId id="1989" r:id="rId68"/>
    <p:sldId id="1991" r:id="rId69"/>
    <p:sldId id="2190" r:id="rId70"/>
    <p:sldId id="1993" r:id="rId71"/>
    <p:sldId id="1995" r:id="rId72"/>
    <p:sldId id="2182" r:id="rId73"/>
    <p:sldId id="1997" r:id="rId74"/>
    <p:sldId id="2001" r:id="rId75"/>
    <p:sldId id="2186" r:id="rId76"/>
    <p:sldId id="1719" r:id="rId77"/>
    <p:sldId id="1999" r:id="rId78"/>
    <p:sldId id="2184" r:id="rId79"/>
    <p:sldId id="1961" r:id="rId80"/>
    <p:sldId id="1963" r:id="rId81"/>
    <p:sldId id="1965" r:id="rId82"/>
    <p:sldId id="2174" r:id="rId83"/>
    <p:sldId id="1967" r:id="rId84"/>
    <p:sldId id="1971" r:id="rId85"/>
    <p:sldId id="1973" r:id="rId86"/>
    <p:sldId id="2175" r:id="rId87"/>
    <p:sldId id="1975" r:id="rId88"/>
    <p:sldId id="1977" r:id="rId89"/>
    <p:sldId id="1979" r:id="rId90"/>
    <p:sldId id="1985" r:id="rId91"/>
    <p:sldId id="1987" r:id="rId92"/>
    <p:sldId id="1947" r:id="rId93"/>
    <p:sldId id="1949" r:id="rId94"/>
    <p:sldId id="1951" r:id="rId95"/>
    <p:sldId id="1953" r:id="rId96"/>
    <p:sldId id="1955" r:id="rId97"/>
    <p:sldId id="1957" r:id="rId98"/>
    <p:sldId id="2172" r:id="rId99"/>
  </p:sldIdLst>
  <p:sldSz cx="9144000" cy="5143500" type="screen16x9"/>
  <p:notesSz cx="7010400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cripture" id="{488EBD6D-5F87-4696-893D-93BD670DC48B}">
          <p14:sldIdLst>
            <p14:sldId id="1198"/>
            <p14:sldId id="1681"/>
            <p14:sldId id="1237"/>
            <p14:sldId id="1668"/>
            <p14:sldId id="1669"/>
            <p14:sldId id="1670"/>
            <p14:sldId id="1671"/>
            <p14:sldId id="1672"/>
            <p14:sldId id="1673"/>
            <p14:sldId id="1674"/>
            <p14:sldId id="1866"/>
            <p14:sldId id="1867"/>
            <p14:sldId id="1868"/>
          </p14:sldIdLst>
        </p14:section>
        <p14:section name="Sermon" id="{9DD274D4-3373-40D3-8882-DED17E52A457}">
          <p14:sldIdLst>
            <p14:sldId id="2207"/>
            <p14:sldId id="1881"/>
            <p14:sldId id="1883"/>
            <p14:sldId id="1885"/>
            <p14:sldId id="1887"/>
            <p14:sldId id="1889"/>
            <p14:sldId id="1891"/>
            <p14:sldId id="1893"/>
            <p14:sldId id="1895"/>
            <p14:sldId id="1897"/>
            <p14:sldId id="1899"/>
            <p14:sldId id="1901"/>
            <p14:sldId id="1903"/>
            <p14:sldId id="1905"/>
            <p14:sldId id="2176"/>
            <p14:sldId id="1907"/>
            <p14:sldId id="1909"/>
            <p14:sldId id="1911"/>
            <p14:sldId id="1913"/>
            <p14:sldId id="1915"/>
            <p14:sldId id="1917"/>
            <p14:sldId id="1919"/>
            <p14:sldId id="2177"/>
            <p14:sldId id="1921"/>
            <p14:sldId id="1923"/>
            <p14:sldId id="1925"/>
            <p14:sldId id="1927"/>
            <p14:sldId id="2178"/>
            <p14:sldId id="2179"/>
            <p14:sldId id="1929"/>
            <p14:sldId id="1931"/>
            <p14:sldId id="2180"/>
            <p14:sldId id="1935"/>
            <p14:sldId id="1937"/>
            <p14:sldId id="1933"/>
            <p14:sldId id="1939"/>
            <p14:sldId id="2181"/>
            <p14:sldId id="1941"/>
            <p14:sldId id="1943"/>
            <p14:sldId id="1945"/>
            <p14:sldId id="2188"/>
            <p14:sldId id="2192"/>
            <p14:sldId id="2194"/>
            <p14:sldId id="2196"/>
            <p14:sldId id="2198"/>
            <p14:sldId id="2200"/>
            <p14:sldId id="2202"/>
            <p14:sldId id="2204"/>
            <p14:sldId id="2171"/>
            <p14:sldId id="2206"/>
            <p14:sldId id="1969"/>
            <p14:sldId id="1981"/>
            <p14:sldId id="1983"/>
            <p14:sldId id="1989"/>
            <p14:sldId id="1991"/>
            <p14:sldId id="2190"/>
            <p14:sldId id="1993"/>
            <p14:sldId id="1995"/>
            <p14:sldId id="2182"/>
            <p14:sldId id="1997"/>
            <p14:sldId id="2001"/>
            <p14:sldId id="2186"/>
            <p14:sldId id="1719"/>
            <p14:sldId id="1999"/>
            <p14:sldId id="2184"/>
            <p14:sldId id="1961"/>
            <p14:sldId id="1963"/>
            <p14:sldId id="1965"/>
            <p14:sldId id="2174"/>
            <p14:sldId id="1967"/>
            <p14:sldId id="1971"/>
            <p14:sldId id="1973"/>
            <p14:sldId id="2175"/>
            <p14:sldId id="1975"/>
            <p14:sldId id="1977"/>
            <p14:sldId id="1979"/>
            <p14:sldId id="1985"/>
            <p14:sldId id="1987"/>
            <p14:sldId id="1947"/>
            <p14:sldId id="1949"/>
            <p14:sldId id="1951"/>
            <p14:sldId id="1953"/>
            <p14:sldId id="1955"/>
            <p14:sldId id="1957"/>
            <p14:sldId id="217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99FF"/>
    <a:srgbClr val="FF66FF"/>
    <a:srgbClr val="F65E0A"/>
    <a:srgbClr val="99FF33"/>
    <a:srgbClr val="CABBDD"/>
    <a:srgbClr val="FF5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F69C91-DBF9-4903-B290-94B170610C23}" v="1" dt="2026-07-29T14:51:53.8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9941" autoAdjust="0"/>
    <p:restoredTop sz="94249" autoAdjust="0"/>
  </p:normalViewPr>
  <p:slideViewPr>
    <p:cSldViewPr>
      <p:cViewPr varScale="1">
        <p:scale>
          <a:sx n="102" d="100"/>
          <a:sy n="102" d="100"/>
        </p:scale>
        <p:origin x="92" y="64"/>
      </p:cViewPr>
      <p:guideLst>
        <p:guide orient="horz" pos="2160"/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0" d="100"/>
        <a:sy n="60" d="100"/>
      </p:scale>
      <p:origin x="0" y="-82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microsoft.com/office/2015/10/relationships/revisionInfo" Target="revisionInfo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microsoft.com/office/2016/11/relationships/changesInfo" Target="changesInfos/changesInfo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notesMaster" Target="notesMasters/notesMaster1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orge Huang" userId="7522906efeb502a4" providerId="LiveId" clId="{981455AA-CF25-444D-A9FA-AD2443EE8176}"/>
    <pc:docChg chg="addSld delSld modSld modSection">
      <pc:chgData name="George Huang" userId="7522906efeb502a4" providerId="LiveId" clId="{981455AA-CF25-444D-A9FA-AD2443EE8176}" dt="2026-07-29T14:54:19.460" v="14" actId="47"/>
      <pc:docMkLst>
        <pc:docMk/>
      </pc:docMkLst>
      <pc:sldChg chg="modSp mod">
        <pc:chgData name="George Huang" userId="7522906efeb502a4" providerId="LiveId" clId="{981455AA-CF25-444D-A9FA-AD2443EE8176}" dt="2026-07-29T14:51:39.756" v="1" actId="1076"/>
        <pc:sldMkLst>
          <pc:docMk/>
          <pc:sldMk cId="1808824990" sldId="1198"/>
        </pc:sldMkLst>
        <pc:spChg chg="mod">
          <ac:chgData name="George Huang" userId="7522906efeb502a4" providerId="LiveId" clId="{981455AA-CF25-444D-A9FA-AD2443EE8176}" dt="2026-07-29T14:51:39.756" v="1" actId="1076"/>
          <ac:spMkLst>
            <pc:docMk/>
            <pc:sldMk cId="1808824990" sldId="1198"/>
            <ac:spMk id="2" creationId="{EACD94E6-1080-4EB5-92AA-AACB419E980F}"/>
          </ac:spMkLst>
        </pc:spChg>
      </pc:sldChg>
      <pc:sldChg chg="del">
        <pc:chgData name="George Huang" userId="7522906efeb502a4" providerId="LiveId" clId="{981455AA-CF25-444D-A9FA-AD2443EE8176}" dt="2026-07-29T14:51:45.772" v="2" actId="47"/>
        <pc:sldMkLst>
          <pc:docMk/>
          <pc:sldMk cId="2354936113" sldId="1199"/>
        </pc:sldMkLst>
      </pc:sldChg>
      <pc:sldChg chg="del">
        <pc:chgData name="George Huang" userId="7522906efeb502a4" providerId="LiveId" clId="{981455AA-CF25-444D-A9FA-AD2443EE8176}" dt="2026-07-29T14:51:45.772" v="2" actId="47"/>
        <pc:sldMkLst>
          <pc:docMk/>
          <pc:sldMk cId="501059938" sldId="1200"/>
        </pc:sldMkLst>
      </pc:sldChg>
      <pc:sldChg chg="del">
        <pc:chgData name="George Huang" userId="7522906efeb502a4" providerId="LiveId" clId="{981455AA-CF25-444D-A9FA-AD2443EE8176}" dt="2026-07-29T14:51:45.772" v="2" actId="47"/>
        <pc:sldMkLst>
          <pc:docMk/>
          <pc:sldMk cId="3644966616" sldId="1663"/>
        </pc:sldMkLst>
      </pc:sldChg>
      <pc:sldChg chg="del">
        <pc:chgData name="George Huang" userId="7522906efeb502a4" providerId="LiveId" clId="{981455AA-CF25-444D-A9FA-AD2443EE8176}" dt="2026-07-29T14:51:45.772" v="2" actId="47"/>
        <pc:sldMkLst>
          <pc:docMk/>
          <pc:sldMk cId="4097106324" sldId="1664"/>
        </pc:sldMkLst>
      </pc:sldChg>
      <pc:sldChg chg="del">
        <pc:chgData name="George Huang" userId="7522906efeb502a4" providerId="LiveId" clId="{981455AA-CF25-444D-A9FA-AD2443EE8176}" dt="2026-07-29T14:51:45.772" v="2" actId="47"/>
        <pc:sldMkLst>
          <pc:docMk/>
          <pc:sldMk cId="944570186" sldId="1665"/>
        </pc:sldMkLst>
      </pc:sldChg>
      <pc:sldChg chg="del">
        <pc:chgData name="George Huang" userId="7522906efeb502a4" providerId="LiveId" clId="{981455AA-CF25-444D-A9FA-AD2443EE8176}" dt="2026-07-29T14:51:45.772" v="2" actId="47"/>
        <pc:sldMkLst>
          <pc:docMk/>
          <pc:sldMk cId="3885136187" sldId="1666"/>
        </pc:sldMkLst>
      </pc:sldChg>
      <pc:sldChg chg="del">
        <pc:chgData name="George Huang" userId="7522906efeb502a4" providerId="LiveId" clId="{981455AA-CF25-444D-A9FA-AD2443EE8176}" dt="2026-07-29T14:51:45.772" v="2" actId="47"/>
        <pc:sldMkLst>
          <pc:docMk/>
          <pc:sldMk cId="2497801182" sldId="1667"/>
        </pc:sldMkLst>
      </pc:sldChg>
      <pc:sldChg chg="del">
        <pc:chgData name="George Huang" userId="7522906efeb502a4" providerId="LiveId" clId="{981455AA-CF25-444D-A9FA-AD2443EE8176}" dt="2026-07-29T14:53:46.440" v="10" actId="47"/>
        <pc:sldMkLst>
          <pc:docMk/>
          <pc:sldMk cId="1466502442" sldId="1720"/>
        </pc:sldMkLst>
      </pc:sldChg>
      <pc:sldChg chg="del">
        <pc:chgData name="George Huang" userId="7522906efeb502a4" providerId="LiveId" clId="{981455AA-CF25-444D-A9FA-AD2443EE8176}" dt="2026-07-29T14:51:45.772" v="2" actId="47"/>
        <pc:sldMkLst>
          <pc:docMk/>
          <pc:sldMk cId="1580871735" sldId="1869"/>
        </pc:sldMkLst>
      </pc:sldChg>
      <pc:sldChg chg="del">
        <pc:chgData name="George Huang" userId="7522906efeb502a4" providerId="LiveId" clId="{981455AA-CF25-444D-A9FA-AD2443EE8176}" dt="2026-07-29T14:51:45.772" v="2" actId="47"/>
        <pc:sldMkLst>
          <pc:docMk/>
          <pc:sldMk cId="992473195" sldId="1870"/>
        </pc:sldMkLst>
      </pc:sldChg>
      <pc:sldChg chg="del">
        <pc:chgData name="George Huang" userId="7522906efeb502a4" providerId="LiveId" clId="{981455AA-CF25-444D-A9FA-AD2443EE8176}" dt="2026-07-29T14:52:08.263" v="5" actId="47"/>
        <pc:sldMkLst>
          <pc:docMk/>
          <pc:sldMk cId="2961151928" sldId="1880"/>
        </pc:sldMkLst>
      </pc:sldChg>
      <pc:sldChg chg="del">
        <pc:chgData name="George Huang" userId="7522906efeb502a4" providerId="LiveId" clId="{981455AA-CF25-444D-A9FA-AD2443EE8176}" dt="2026-07-29T14:52:08.263" v="5" actId="47"/>
        <pc:sldMkLst>
          <pc:docMk/>
          <pc:sldMk cId="3546892522" sldId="1882"/>
        </pc:sldMkLst>
      </pc:sldChg>
      <pc:sldChg chg="del">
        <pc:chgData name="George Huang" userId="7522906efeb502a4" providerId="LiveId" clId="{981455AA-CF25-444D-A9FA-AD2443EE8176}" dt="2026-07-29T14:52:08.263" v="5" actId="47"/>
        <pc:sldMkLst>
          <pc:docMk/>
          <pc:sldMk cId="3344345238" sldId="1884"/>
        </pc:sldMkLst>
      </pc:sldChg>
      <pc:sldChg chg="del">
        <pc:chgData name="George Huang" userId="7522906efeb502a4" providerId="LiveId" clId="{981455AA-CF25-444D-A9FA-AD2443EE8176}" dt="2026-07-29T14:52:08.263" v="5" actId="47"/>
        <pc:sldMkLst>
          <pc:docMk/>
          <pc:sldMk cId="1100205430" sldId="1886"/>
        </pc:sldMkLst>
      </pc:sldChg>
      <pc:sldChg chg="del">
        <pc:chgData name="George Huang" userId="7522906efeb502a4" providerId="LiveId" clId="{981455AA-CF25-444D-A9FA-AD2443EE8176}" dt="2026-07-29T14:52:08.263" v="5" actId="47"/>
        <pc:sldMkLst>
          <pc:docMk/>
          <pc:sldMk cId="2121790460" sldId="1888"/>
        </pc:sldMkLst>
      </pc:sldChg>
      <pc:sldChg chg="del">
        <pc:chgData name="George Huang" userId="7522906efeb502a4" providerId="LiveId" clId="{981455AA-CF25-444D-A9FA-AD2443EE8176}" dt="2026-07-29T14:52:08.263" v="5" actId="47"/>
        <pc:sldMkLst>
          <pc:docMk/>
          <pc:sldMk cId="331217195" sldId="1890"/>
        </pc:sldMkLst>
      </pc:sldChg>
      <pc:sldChg chg="del">
        <pc:chgData name="George Huang" userId="7522906efeb502a4" providerId="LiveId" clId="{981455AA-CF25-444D-A9FA-AD2443EE8176}" dt="2026-07-29T14:52:08.263" v="5" actId="47"/>
        <pc:sldMkLst>
          <pc:docMk/>
          <pc:sldMk cId="1705670710" sldId="1892"/>
        </pc:sldMkLst>
      </pc:sldChg>
      <pc:sldChg chg="del">
        <pc:chgData name="George Huang" userId="7522906efeb502a4" providerId="LiveId" clId="{981455AA-CF25-444D-A9FA-AD2443EE8176}" dt="2026-07-29T14:52:08.263" v="5" actId="47"/>
        <pc:sldMkLst>
          <pc:docMk/>
          <pc:sldMk cId="1407673500" sldId="1894"/>
        </pc:sldMkLst>
      </pc:sldChg>
      <pc:sldChg chg="del">
        <pc:chgData name="George Huang" userId="7522906efeb502a4" providerId="LiveId" clId="{981455AA-CF25-444D-A9FA-AD2443EE8176}" dt="2026-07-29T14:52:08.263" v="5" actId="47"/>
        <pc:sldMkLst>
          <pc:docMk/>
          <pc:sldMk cId="1416135110" sldId="1896"/>
        </pc:sldMkLst>
      </pc:sldChg>
      <pc:sldChg chg="del">
        <pc:chgData name="George Huang" userId="7522906efeb502a4" providerId="LiveId" clId="{981455AA-CF25-444D-A9FA-AD2443EE8176}" dt="2026-07-29T14:52:24.946" v="6" actId="47"/>
        <pc:sldMkLst>
          <pc:docMk/>
          <pc:sldMk cId="2223711454" sldId="1898"/>
        </pc:sldMkLst>
      </pc:sldChg>
      <pc:sldChg chg="del">
        <pc:chgData name="George Huang" userId="7522906efeb502a4" providerId="LiveId" clId="{981455AA-CF25-444D-A9FA-AD2443EE8176}" dt="2026-07-29T14:52:24.946" v="6" actId="47"/>
        <pc:sldMkLst>
          <pc:docMk/>
          <pc:sldMk cId="1319061423" sldId="1900"/>
        </pc:sldMkLst>
      </pc:sldChg>
      <pc:sldChg chg="del">
        <pc:chgData name="George Huang" userId="7522906efeb502a4" providerId="LiveId" clId="{981455AA-CF25-444D-A9FA-AD2443EE8176}" dt="2026-07-29T14:52:24.946" v="6" actId="47"/>
        <pc:sldMkLst>
          <pc:docMk/>
          <pc:sldMk cId="64546792" sldId="1902"/>
        </pc:sldMkLst>
      </pc:sldChg>
      <pc:sldChg chg="del">
        <pc:chgData name="George Huang" userId="7522906efeb502a4" providerId="LiveId" clId="{981455AA-CF25-444D-A9FA-AD2443EE8176}" dt="2026-07-29T14:52:24.946" v="6" actId="47"/>
        <pc:sldMkLst>
          <pc:docMk/>
          <pc:sldMk cId="3937273857" sldId="1904"/>
        </pc:sldMkLst>
      </pc:sldChg>
      <pc:sldChg chg="del">
        <pc:chgData name="George Huang" userId="7522906efeb502a4" providerId="LiveId" clId="{981455AA-CF25-444D-A9FA-AD2443EE8176}" dt="2026-07-29T14:52:24.946" v="6" actId="47"/>
        <pc:sldMkLst>
          <pc:docMk/>
          <pc:sldMk cId="4221586210" sldId="1906"/>
        </pc:sldMkLst>
      </pc:sldChg>
      <pc:sldChg chg="del">
        <pc:chgData name="George Huang" userId="7522906efeb502a4" providerId="LiveId" clId="{981455AA-CF25-444D-A9FA-AD2443EE8176}" dt="2026-07-29T14:52:24.946" v="6" actId="47"/>
        <pc:sldMkLst>
          <pc:docMk/>
          <pc:sldMk cId="2414372932" sldId="1908"/>
        </pc:sldMkLst>
      </pc:sldChg>
      <pc:sldChg chg="del">
        <pc:chgData name="George Huang" userId="7522906efeb502a4" providerId="LiveId" clId="{981455AA-CF25-444D-A9FA-AD2443EE8176}" dt="2026-07-29T14:52:24.946" v="6" actId="47"/>
        <pc:sldMkLst>
          <pc:docMk/>
          <pc:sldMk cId="3366839311" sldId="1910"/>
        </pc:sldMkLst>
      </pc:sldChg>
      <pc:sldChg chg="del">
        <pc:chgData name="George Huang" userId="7522906efeb502a4" providerId="LiveId" clId="{981455AA-CF25-444D-A9FA-AD2443EE8176}" dt="2026-07-29T14:52:24.946" v="6" actId="47"/>
        <pc:sldMkLst>
          <pc:docMk/>
          <pc:sldMk cId="2514108322" sldId="1912"/>
        </pc:sldMkLst>
      </pc:sldChg>
      <pc:sldChg chg="del">
        <pc:chgData name="George Huang" userId="7522906efeb502a4" providerId="LiveId" clId="{981455AA-CF25-444D-A9FA-AD2443EE8176}" dt="2026-07-29T14:52:24.946" v="6" actId="47"/>
        <pc:sldMkLst>
          <pc:docMk/>
          <pc:sldMk cId="2144493784" sldId="1914"/>
        </pc:sldMkLst>
      </pc:sldChg>
      <pc:sldChg chg="del">
        <pc:chgData name="George Huang" userId="7522906efeb502a4" providerId="LiveId" clId="{981455AA-CF25-444D-A9FA-AD2443EE8176}" dt="2026-07-29T14:52:45.037" v="7" actId="47"/>
        <pc:sldMkLst>
          <pc:docMk/>
          <pc:sldMk cId="4216376323" sldId="1916"/>
        </pc:sldMkLst>
      </pc:sldChg>
      <pc:sldChg chg="del">
        <pc:chgData name="George Huang" userId="7522906efeb502a4" providerId="LiveId" clId="{981455AA-CF25-444D-A9FA-AD2443EE8176}" dt="2026-07-29T14:52:45.037" v="7" actId="47"/>
        <pc:sldMkLst>
          <pc:docMk/>
          <pc:sldMk cId="3197593703" sldId="1918"/>
        </pc:sldMkLst>
      </pc:sldChg>
      <pc:sldChg chg="del">
        <pc:chgData name="George Huang" userId="7522906efeb502a4" providerId="LiveId" clId="{981455AA-CF25-444D-A9FA-AD2443EE8176}" dt="2026-07-29T14:52:45.037" v="7" actId="47"/>
        <pc:sldMkLst>
          <pc:docMk/>
          <pc:sldMk cId="1930435950" sldId="1920"/>
        </pc:sldMkLst>
      </pc:sldChg>
      <pc:sldChg chg="del">
        <pc:chgData name="George Huang" userId="7522906efeb502a4" providerId="LiveId" clId="{981455AA-CF25-444D-A9FA-AD2443EE8176}" dt="2026-07-29T14:52:45.037" v="7" actId="47"/>
        <pc:sldMkLst>
          <pc:docMk/>
          <pc:sldMk cId="4192088185" sldId="1922"/>
        </pc:sldMkLst>
      </pc:sldChg>
      <pc:sldChg chg="del">
        <pc:chgData name="George Huang" userId="7522906efeb502a4" providerId="LiveId" clId="{981455AA-CF25-444D-A9FA-AD2443EE8176}" dt="2026-07-29T14:52:45.037" v="7" actId="47"/>
        <pc:sldMkLst>
          <pc:docMk/>
          <pc:sldMk cId="419679160" sldId="1924"/>
        </pc:sldMkLst>
      </pc:sldChg>
      <pc:sldChg chg="del">
        <pc:chgData name="George Huang" userId="7522906efeb502a4" providerId="LiveId" clId="{981455AA-CF25-444D-A9FA-AD2443EE8176}" dt="2026-07-29T14:52:45.037" v="7" actId="47"/>
        <pc:sldMkLst>
          <pc:docMk/>
          <pc:sldMk cId="2429359155" sldId="1926"/>
        </pc:sldMkLst>
      </pc:sldChg>
      <pc:sldChg chg="del">
        <pc:chgData name="George Huang" userId="7522906efeb502a4" providerId="LiveId" clId="{981455AA-CF25-444D-A9FA-AD2443EE8176}" dt="2026-07-29T14:52:45.037" v="7" actId="47"/>
        <pc:sldMkLst>
          <pc:docMk/>
          <pc:sldMk cId="2707057214" sldId="1928"/>
        </pc:sldMkLst>
      </pc:sldChg>
      <pc:sldChg chg="del">
        <pc:chgData name="George Huang" userId="7522906efeb502a4" providerId="LiveId" clId="{981455AA-CF25-444D-A9FA-AD2443EE8176}" dt="2026-07-29T14:52:45.037" v="7" actId="47"/>
        <pc:sldMkLst>
          <pc:docMk/>
          <pc:sldMk cId="4027566700" sldId="1930"/>
        </pc:sldMkLst>
      </pc:sldChg>
      <pc:sldChg chg="del">
        <pc:chgData name="George Huang" userId="7522906efeb502a4" providerId="LiveId" clId="{981455AA-CF25-444D-A9FA-AD2443EE8176}" dt="2026-07-29T14:52:58.629" v="8" actId="47"/>
        <pc:sldMkLst>
          <pc:docMk/>
          <pc:sldMk cId="2102774583" sldId="1932"/>
        </pc:sldMkLst>
      </pc:sldChg>
      <pc:sldChg chg="del">
        <pc:chgData name="George Huang" userId="7522906efeb502a4" providerId="LiveId" clId="{981455AA-CF25-444D-A9FA-AD2443EE8176}" dt="2026-07-29T14:52:58.629" v="8" actId="47"/>
        <pc:sldMkLst>
          <pc:docMk/>
          <pc:sldMk cId="4240350980" sldId="1934"/>
        </pc:sldMkLst>
      </pc:sldChg>
      <pc:sldChg chg="del">
        <pc:chgData name="George Huang" userId="7522906efeb502a4" providerId="LiveId" clId="{981455AA-CF25-444D-A9FA-AD2443EE8176}" dt="2026-07-29T14:52:58.629" v="8" actId="47"/>
        <pc:sldMkLst>
          <pc:docMk/>
          <pc:sldMk cId="915453247" sldId="1936"/>
        </pc:sldMkLst>
      </pc:sldChg>
      <pc:sldChg chg="del">
        <pc:chgData name="George Huang" userId="7522906efeb502a4" providerId="LiveId" clId="{981455AA-CF25-444D-A9FA-AD2443EE8176}" dt="2026-07-29T14:52:58.629" v="8" actId="47"/>
        <pc:sldMkLst>
          <pc:docMk/>
          <pc:sldMk cId="1013781971" sldId="1938"/>
        </pc:sldMkLst>
      </pc:sldChg>
      <pc:sldChg chg="del">
        <pc:chgData name="George Huang" userId="7522906efeb502a4" providerId="LiveId" clId="{981455AA-CF25-444D-A9FA-AD2443EE8176}" dt="2026-07-29T14:52:58.629" v="8" actId="47"/>
        <pc:sldMkLst>
          <pc:docMk/>
          <pc:sldMk cId="2253270411" sldId="1940"/>
        </pc:sldMkLst>
      </pc:sldChg>
      <pc:sldChg chg="del">
        <pc:chgData name="George Huang" userId="7522906efeb502a4" providerId="LiveId" clId="{981455AA-CF25-444D-A9FA-AD2443EE8176}" dt="2026-07-29T14:52:58.629" v="8" actId="47"/>
        <pc:sldMkLst>
          <pc:docMk/>
          <pc:sldMk cId="2274730323" sldId="1942"/>
        </pc:sldMkLst>
      </pc:sldChg>
      <pc:sldChg chg="del">
        <pc:chgData name="George Huang" userId="7522906efeb502a4" providerId="LiveId" clId="{981455AA-CF25-444D-A9FA-AD2443EE8176}" dt="2026-07-29T14:52:58.629" v="8" actId="47"/>
        <pc:sldMkLst>
          <pc:docMk/>
          <pc:sldMk cId="214571131" sldId="1944"/>
        </pc:sldMkLst>
      </pc:sldChg>
      <pc:sldChg chg="del">
        <pc:chgData name="George Huang" userId="7522906efeb502a4" providerId="LiveId" clId="{981455AA-CF25-444D-A9FA-AD2443EE8176}" dt="2026-07-29T14:54:03.242" v="11" actId="47"/>
        <pc:sldMkLst>
          <pc:docMk/>
          <pc:sldMk cId="2647909577" sldId="1946"/>
        </pc:sldMkLst>
      </pc:sldChg>
      <pc:sldChg chg="del">
        <pc:chgData name="George Huang" userId="7522906efeb502a4" providerId="LiveId" clId="{981455AA-CF25-444D-A9FA-AD2443EE8176}" dt="2026-07-29T14:54:03.242" v="11" actId="47"/>
        <pc:sldMkLst>
          <pc:docMk/>
          <pc:sldMk cId="3179897798" sldId="1948"/>
        </pc:sldMkLst>
      </pc:sldChg>
      <pc:sldChg chg="del">
        <pc:chgData name="George Huang" userId="7522906efeb502a4" providerId="LiveId" clId="{981455AA-CF25-444D-A9FA-AD2443EE8176}" dt="2026-07-29T14:54:03.242" v="11" actId="47"/>
        <pc:sldMkLst>
          <pc:docMk/>
          <pc:sldMk cId="950972134" sldId="1950"/>
        </pc:sldMkLst>
      </pc:sldChg>
      <pc:sldChg chg="del">
        <pc:chgData name="George Huang" userId="7522906efeb502a4" providerId="LiveId" clId="{981455AA-CF25-444D-A9FA-AD2443EE8176}" dt="2026-07-29T14:54:03.242" v="11" actId="47"/>
        <pc:sldMkLst>
          <pc:docMk/>
          <pc:sldMk cId="1608305862" sldId="1952"/>
        </pc:sldMkLst>
      </pc:sldChg>
      <pc:sldChg chg="del">
        <pc:chgData name="George Huang" userId="7522906efeb502a4" providerId="LiveId" clId="{981455AA-CF25-444D-A9FA-AD2443EE8176}" dt="2026-07-29T14:54:03.242" v="11" actId="47"/>
        <pc:sldMkLst>
          <pc:docMk/>
          <pc:sldMk cId="439811991" sldId="1954"/>
        </pc:sldMkLst>
      </pc:sldChg>
      <pc:sldChg chg="del">
        <pc:chgData name="George Huang" userId="7522906efeb502a4" providerId="LiveId" clId="{981455AA-CF25-444D-A9FA-AD2443EE8176}" dt="2026-07-29T14:53:28.158" v="9" actId="47"/>
        <pc:sldMkLst>
          <pc:docMk/>
          <pc:sldMk cId="2457017360" sldId="1956"/>
        </pc:sldMkLst>
      </pc:sldChg>
      <pc:sldChg chg="del">
        <pc:chgData name="George Huang" userId="7522906efeb502a4" providerId="LiveId" clId="{981455AA-CF25-444D-A9FA-AD2443EE8176}" dt="2026-07-29T14:53:46.440" v="10" actId="47"/>
        <pc:sldMkLst>
          <pc:docMk/>
          <pc:sldMk cId="2747451751" sldId="1960"/>
        </pc:sldMkLst>
      </pc:sldChg>
      <pc:sldChg chg="del">
        <pc:chgData name="George Huang" userId="7522906efeb502a4" providerId="LiveId" clId="{981455AA-CF25-444D-A9FA-AD2443EE8176}" dt="2026-07-29T14:53:46.440" v="10" actId="47"/>
        <pc:sldMkLst>
          <pc:docMk/>
          <pc:sldMk cId="1233617637" sldId="1962"/>
        </pc:sldMkLst>
      </pc:sldChg>
      <pc:sldChg chg="del">
        <pc:chgData name="George Huang" userId="7522906efeb502a4" providerId="LiveId" clId="{981455AA-CF25-444D-A9FA-AD2443EE8176}" dt="2026-07-29T14:54:13.261" v="13" actId="47"/>
        <pc:sldMkLst>
          <pc:docMk/>
          <pc:sldMk cId="2848016511" sldId="1964"/>
        </pc:sldMkLst>
      </pc:sldChg>
      <pc:sldChg chg="del">
        <pc:chgData name="George Huang" userId="7522906efeb502a4" providerId="LiveId" clId="{981455AA-CF25-444D-A9FA-AD2443EE8176}" dt="2026-07-29T14:54:08.587" v="12" actId="47"/>
        <pc:sldMkLst>
          <pc:docMk/>
          <pc:sldMk cId="1016132201" sldId="1966"/>
        </pc:sldMkLst>
      </pc:sldChg>
      <pc:sldChg chg="del">
        <pc:chgData name="George Huang" userId="7522906efeb502a4" providerId="LiveId" clId="{981455AA-CF25-444D-A9FA-AD2443EE8176}" dt="2026-07-29T14:53:28.158" v="9" actId="47"/>
        <pc:sldMkLst>
          <pc:docMk/>
          <pc:sldMk cId="1039764696" sldId="1968"/>
        </pc:sldMkLst>
      </pc:sldChg>
      <pc:sldChg chg="del">
        <pc:chgData name="George Huang" userId="7522906efeb502a4" providerId="LiveId" clId="{981455AA-CF25-444D-A9FA-AD2443EE8176}" dt="2026-07-29T14:54:08.587" v="12" actId="47"/>
        <pc:sldMkLst>
          <pc:docMk/>
          <pc:sldMk cId="3548704147" sldId="1970"/>
        </pc:sldMkLst>
      </pc:sldChg>
      <pc:sldChg chg="del">
        <pc:chgData name="George Huang" userId="7522906efeb502a4" providerId="LiveId" clId="{981455AA-CF25-444D-A9FA-AD2443EE8176}" dt="2026-07-29T14:54:08.587" v="12" actId="47"/>
        <pc:sldMkLst>
          <pc:docMk/>
          <pc:sldMk cId="1817171057" sldId="1972"/>
        </pc:sldMkLst>
      </pc:sldChg>
      <pc:sldChg chg="del">
        <pc:chgData name="George Huang" userId="7522906efeb502a4" providerId="LiveId" clId="{981455AA-CF25-444D-A9FA-AD2443EE8176}" dt="2026-07-29T14:54:03.242" v="11" actId="47"/>
        <pc:sldMkLst>
          <pc:docMk/>
          <pc:sldMk cId="2325219111" sldId="1974"/>
        </pc:sldMkLst>
      </pc:sldChg>
      <pc:sldChg chg="del">
        <pc:chgData name="George Huang" userId="7522906efeb502a4" providerId="LiveId" clId="{981455AA-CF25-444D-A9FA-AD2443EE8176}" dt="2026-07-29T14:54:03.242" v="11" actId="47"/>
        <pc:sldMkLst>
          <pc:docMk/>
          <pc:sldMk cId="1915128475" sldId="1976"/>
        </pc:sldMkLst>
      </pc:sldChg>
      <pc:sldChg chg="del">
        <pc:chgData name="George Huang" userId="7522906efeb502a4" providerId="LiveId" clId="{981455AA-CF25-444D-A9FA-AD2443EE8176}" dt="2026-07-29T14:54:03.242" v="11" actId="47"/>
        <pc:sldMkLst>
          <pc:docMk/>
          <pc:sldMk cId="3895723252" sldId="1978"/>
        </pc:sldMkLst>
      </pc:sldChg>
      <pc:sldChg chg="del">
        <pc:chgData name="George Huang" userId="7522906efeb502a4" providerId="LiveId" clId="{981455AA-CF25-444D-A9FA-AD2443EE8176}" dt="2026-07-29T14:53:28.158" v="9" actId="47"/>
        <pc:sldMkLst>
          <pc:docMk/>
          <pc:sldMk cId="382606384" sldId="1980"/>
        </pc:sldMkLst>
      </pc:sldChg>
      <pc:sldChg chg="del">
        <pc:chgData name="George Huang" userId="7522906efeb502a4" providerId="LiveId" clId="{981455AA-CF25-444D-A9FA-AD2443EE8176}" dt="2026-07-29T14:53:28.158" v="9" actId="47"/>
        <pc:sldMkLst>
          <pc:docMk/>
          <pc:sldMk cId="3377246139" sldId="1982"/>
        </pc:sldMkLst>
      </pc:sldChg>
      <pc:sldChg chg="del">
        <pc:chgData name="George Huang" userId="7522906efeb502a4" providerId="LiveId" clId="{981455AA-CF25-444D-A9FA-AD2443EE8176}" dt="2026-07-29T14:54:03.242" v="11" actId="47"/>
        <pc:sldMkLst>
          <pc:docMk/>
          <pc:sldMk cId="631713719" sldId="1984"/>
        </pc:sldMkLst>
      </pc:sldChg>
      <pc:sldChg chg="del">
        <pc:chgData name="George Huang" userId="7522906efeb502a4" providerId="LiveId" clId="{981455AA-CF25-444D-A9FA-AD2443EE8176}" dt="2026-07-29T14:54:03.242" v="11" actId="47"/>
        <pc:sldMkLst>
          <pc:docMk/>
          <pc:sldMk cId="447111385" sldId="1986"/>
        </pc:sldMkLst>
      </pc:sldChg>
      <pc:sldChg chg="del">
        <pc:chgData name="George Huang" userId="7522906efeb502a4" providerId="LiveId" clId="{981455AA-CF25-444D-A9FA-AD2443EE8176}" dt="2026-07-29T14:53:28.158" v="9" actId="47"/>
        <pc:sldMkLst>
          <pc:docMk/>
          <pc:sldMk cId="1849523904" sldId="1988"/>
        </pc:sldMkLst>
      </pc:sldChg>
      <pc:sldChg chg="del">
        <pc:chgData name="George Huang" userId="7522906efeb502a4" providerId="LiveId" clId="{981455AA-CF25-444D-A9FA-AD2443EE8176}" dt="2026-07-29T14:53:28.158" v="9" actId="47"/>
        <pc:sldMkLst>
          <pc:docMk/>
          <pc:sldMk cId="3594005153" sldId="1990"/>
        </pc:sldMkLst>
      </pc:sldChg>
      <pc:sldChg chg="del">
        <pc:chgData name="George Huang" userId="7522906efeb502a4" providerId="LiveId" clId="{981455AA-CF25-444D-A9FA-AD2443EE8176}" dt="2026-07-29T14:53:46.440" v="10" actId="47"/>
        <pc:sldMkLst>
          <pc:docMk/>
          <pc:sldMk cId="1613549293" sldId="1992"/>
        </pc:sldMkLst>
      </pc:sldChg>
      <pc:sldChg chg="del">
        <pc:chgData name="George Huang" userId="7522906efeb502a4" providerId="LiveId" clId="{981455AA-CF25-444D-A9FA-AD2443EE8176}" dt="2026-07-29T14:53:46.440" v="10" actId="47"/>
        <pc:sldMkLst>
          <pc:docMk/>
          <pc:sldMk cId="2153457605" sldId="1994"/>
        </pc:sldMkLst>
      </pc:sldChg>
      <pc:sldChg chg="del">
        <pc:chgData name="George Huang" userId="7522906efeb502a4" providerId="LiveId" clId="{981455AA-CF25-444D-A9FA-AD2443EE8176}" dt="2026-07-29T14:53:46.440" v="10" actId="47"/>
        <pc:sldMkLst>
          <pc:docMk/>
          <pc:sldMk cId="402228895" sldId="1996"/>
        </pc:sldMkLst>
      </pc:sldChg>
      <pc:sldChg chg="del">
        <pc:chgData name="George Huang" userId="7522906efeb502a4" providerId="LiveId" clId="{981455AA-CF25-444D-A9FA-AD2443EE8176}" dt="2026-07-29T14:53:46.440" v="10" actId="47"/>
        <pc:sldMkLst>
          <pc:docMk/>
          <pc:sldMk cId="3498177095" sldId="1998"/>
        </pc:sldMkLst>
      </pc:sldChg>
      <pc:sldChg chg="del">
        <pc:chgData name="George Huang" userId="7522906efeb502a4" providerId="LiveId" clId="{981455AA-CF25-444D-A9FA-AD2443EE8176}" dt="2026-07-29T14:53:46.440" v="10" actId="47"/>
        <pc:sldMkLst>
          <pc:docMk/>
          <pc:sldMk cId="3522725221" sldId="2000"/>
        </pc:sldMkLst>
      </pc:sldChg>
      <pc:sldChg chg="del">
        <pc:chgData name="George Huang" userId="7522906efeb502a4" providerId="LiveId" clId="{981455AA-CF25-444D-A9FA-AD2443EE8176}" dt="2026-07-29T14:51:55.608" v="4" actId="47"/>
        <pc:sldMkLst>
          <pc:docMk/>
          <pc:sldMk cId="3422968699" sldId="2166"/>
        </pc:sldMkLst>
      </pc:sldChg>
      <pc:sldChg chg="del">
        <pc:chgData name="George Huang" userId="7522906efeb502a4" providerId="LiveId" clId="{981455AA-CF25-444D-A9FA-AD2443EE8176}" dt="2026-07-29T14:52:24.946" v="6" actId="47"/>
        <pc:sldMkLst>
          <pc:docMk/>
          <pc:sldMk cId="146320931" sldId="2167"/>
        </pc:sldMkLst>
      </pc:sldChg>
      <pc:sldChg chg="del">
        <pc:chgData name="George Huang" userId="7522906efeb502a4" providerId="LiveId" clId="{981455AA-CF25-444D-A9FA-AD2443EE8176}" dt="2026-07-29T14:52:45.037" v="7" actId="47"/>
        <pc:sldMkLst>
          <pc:docMk/>
          <pc:sldMk cId="1320645010" sldId="2168"/>
        </pc:sldMkLst>
      </pc:sldChg>
      <pc:sldChg chg="del">
        <pc:chgData name="George Huang" userId="7522906efeb502a4" providerId="LiveId" clId="{981455AA-CF25-444D-A9FA-AD2443EE8176}" dt="2026-07-29T14:52:45.037" v="7" actId="47"/>
        <pc:sldMkLst>
          <pc:docMk/>
          <pc:sldMk cId="251198962" sldId="2169"/>
        </pc:sldMkLst>
      </pc:sldChg>
      <pc:sldChg chg="del">
        <pc:chgData name="George Huang" userId="7522906efeb502a4" providerId="LiveId" clId="{981455AA-CF25-444D-A9FA-AD2443EE8176}" dt="2026-07-29T14:52:45.037" v="7" actId="47"/>
        <pc:sldMkLst>
          <pc:docMk/>
          <pc:sldMk cId="244315564" sldId="2170"/>
        </pc:sldMkLst>
      </pc:sldChg>
      <pc:sldChg chg="del">
        <pc:chgData name="George Huang" userId="7522906efeb502a4" providerId="LiveId" clId="{981455AA-CF25-444D-A9FA-AD2443EE8176}" dt="2026-07-29T14:54:13.261" v="13" actId="47"/>
        <pc:sldMkLst>
          <pc:docMk/>
          <pc:sldMk cId="3449406108" sldId="2173"/>
        </pc:sldMkLst>
      </pc:sldChg>
      <pc:sldChg chg="del">
        <pc:chgData name="George Huang" userId="7522906efeb502a4" providerId="LiveId" clId="{981455AA-CF25-444D-A9FA-AD2443EE8176}" dt="2026-07-29T14:53:46.440" v="10" actId="47"/>
        <pc:sldMkLst>
          <pc:docMk/>
          <pc:sldMk cId="1208365981" sldId="2183"/>
        </pc:sldMkLst>
      </pc:sldChg>
      <pc:sldChg chg="del">
        <pc:chgData name="George Huang" userId="7522906efeb502a4" providerId="LiveId" clId="{981455AA-CF25-444D-A9FA-AD2443EE8176}" dt="2026-07-29T14:54:19.460" v="14" actId="47"/>
        <pc:sldMkLst>
          <pc:docMk/>
          <pc:sldMk cId="2791520621" sldId="2185"/>
        </pc:sldMkLst>
      </pc:sldChg>
      <pc:sldChg chg="del">
        <pc:chgData name="George Huang" userId="7522906efeb502a4" providerId="LiveId" clId="{981455AA-CF25-444D-A9FA-AD2443EE8176}" dt="2026-07-29T14:52:58.629" v="8" actId="47"/>
        <pc:sldMkLst>
          <pc:docMk/>
          <pc:sldMk cId="2994410977" sldId="2187"/>
        </pc:sldMkLst>
      </pc:sldChg>
      <pc:sldChg chg="del">
        <pc:chgData name="George Huang" userId="7522906efeb502a4" providerId="LiveId" clId="{981455AA-CF25-444D-A9FA-AD2443EE8176}" dt="2026-07-29T14:53:46.440" v="10" actId="47"/>
        <pc:sldMkLst>
          <pc:docMk/>
          <pc:sldMk cId="1435874678" sldId="2189"/>
        </pc:sldMkLst>
      </pc:sldChg>
      <pc:sldChg chg="del">
        <pc:chgData name="George Huang" userId="7522906efeb502a4" providerId="LiveId" clId="{981455AA-CF25-444D-A9FA-AD2443EE8176}" dt="2026-07-29T14:52:58.629" v="8" actId="47"/>
        <pc:sldMkLst>
          <pc:docMk/>
          <pc:sldMk cId="3937475102" sldId="2191"/>
        </pc:sldMkLst>
      </pc:sldChg>
      <pc:sldChg chg="del">
        <pc:chgData name="George Huang" userId="7522906efeb502a4" providerId="LiveId" clId="{981455AA-CF25-444D-A9FA-AD2443EE8176}" dt="2026-07-29T14:52:58.629" v="8" actId="47"/>
        <pc:sldMkLst>
          <pc:docMk/>
          <pc:sldMk cId="147864182" sldId="2193"/>
        </pc:sldMkLst>
      </pc:sldChg>
      <pc:sldChg chg="del">
        <pc:chgData name="George Huang" userId="7522906efeb502a4" providerId="LiveId" clId="{981455AA-CF25-444D-A9FA-AD2443EE8176}" dt="2026-07-29T14:52:58.629" v="8" actId="47"/>
        <pc:sldMkLst>
          <pc:docMk/>
          <pc:sldMk cId="4144062098" sldId="2195"/>
        </pc:sldMkLst>
      </pc:sldChg>
      <pc:sldChg chg="del">
        <pc:chgData name="George Huang" userId="7522906efeb502a4" providerId="LiveId" clId="{981455AA-CF25-444D-A9FA-AD2443EE8176}" dt="2026-07-29T14:53:28.158" v="9" actId="47"/>
        <pc:sldMkLst>
          <pc:docMk/>
          <pc:sldMk cId="3218981267" sldId="2197"/>
        </pc:sldMkLst>
      </pc:sldChg>
      <pc:sldChg chg="del">
        <pc:chgData name="George Huang" userId="7522906efeb502a4" providerId="LiveId" clId="{981455AA-CF25-444D-A9FA-AD2443EE8176}" dt="2026-07-29T14:53:28.158" v="9" actId="47"/>
        <pc:sldMkLst>
          <pc:docMk/>
          <pc:sldMk cId="168887177" sldId="2199"/>
        </pc:sldMkLst>
      </pc:sldChg>
      <pc:sldChg chg="del">
        <pc:chgData name="George Huang" userId="7522906efeb502a4" providerId="LiveId" clId="{981455AA-CF25-444D-A9FA-AD2443EE8176}" dt="2026-07-29T14:53:28.158" v="9" actId="47"/>
        <pc:sldMkLst>
          <pc:docMk/>
          <pc:sldMk cId="2563411013" sldId="2201"/>
        </pc:sldMkLst>
      </pc:sldChg>
      <pc:sldChg chg="del">
        <pc:chgData name="George Huang" userId="7522906efeb502a4" providerId="LiveId" clId="{981455AA-CF25-444D-A9FA-AD2443EE8176}" dt="2026-07-29T14:53:28.158" v="9" actId="47"/>
        <pc:sldMkLst>
          <pc:docMk/>
          <pc:sldMk cId="582160064" sldId="2203"/>
        </pc:sldMkLst>
      </pc:sldChg>
      <pc:sldChg chg="del">
        <pc:chgData name="George Huang" userId="7522906efeb502a4" providerId="LiveId" clId="{981455AA-CF25-444D-A9FA-AD2443EE8176}" dt="2026-07-29T14:53:28.158" v="9" actId="47"/>
        <pc:sldMkLst>
          <pc:docMk/>
          <pc:sldMk cId="3394396023" sldId="2205"/>
        </pc:sldMkLst>
      </pc:sldChg>
      <pc:sldChg chg="add">
        <pc:chgData name="George Huang" userId="7522906efeb502a4" providerId="LiveId" clId="{981455AA-CF25-444D-A9FA-AD2443EE8176}" dt="2026-07-29T14:51:53.875" v="3"/>
        <pc:sldMkLst>
          <pc:docMk/>
          <pc:sldMk cId="1404209913" sldId="220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099F543-7EE5-4915-B05A-6EDD530319A8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37840" cy="46180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772669"/>
            <a:ext cx="3037840" cy="46180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C1A232A-121C-4D83-911A-B106C89C41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8246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3784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Calibri" pitchFamily="34" charset="0"/>
              </a:defRPr>
            </a:lvl1pPr>
          </a:lstStyle>
          <a:p>
            <a:pPr>
              <a:defRPr/>
            </a:pPr>
            <a:fld id="{DDD67BDC-E97A-45A8-B1EC-E794CCC79DEF}" type="datetimeFigureOut">
              <a:rPr lang="en-US"/>
              <a:pPr>
                <a:defRPr/>
              </a:pPr>
              <a:t>7/29/2026</a:t>
            </a:fld>
            <a:endParaRPr lang="en-US" dirty="0"/>
          </a:p>
        </p:txBody>
      </p:sp>
      <p:sp>
        <p:nvSpPr>
          <p:cNvPr id="10244" name="Rectangl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427038" y="692150"/>
            <a:ext cx="6156325" cy="34639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414" name="Rectangle 5"/>
          <p:cNvSpPr>
            <a:spLocks noGrp="1"/>
          </p:cNvSpPr>
          <p:nvPr>
            <p:ph type="ftr" sz="quarter" idx="4"/>
          </p:nvPr>
        </p:nvSpPr>
        <p:spPr bwMode="auto">
          <a:xfrm>
            <a:off x="0" y="8772669"/>
            <a:ext cx="303784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1804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Calibri" pitchFamily="34" charset="0"/>
              </a:defRPr>
            </a:lvl1pPr>
          </a:lstStyle>
          <a:p>
            <a:pPr>
              <a:defRPr/>
            </a:pPr>
            <a:fld id="{D464CE9B-B233-457B-8491-F7BCBC04C5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4405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EC459-825B-135F-E0AE-D3021B269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F01ED5-B4AD-28D2-5697-D647386D85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E3630B-1BF5-DD69-D569-DADDEF0801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59AFCF-654F-4045-169E-4B31CB0F0F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044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C9430-8ABA-4E3E-88DC-F50153C77E50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944685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20AD10-FDCF-4866-9706-80328829BE3D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008787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691436-F2C7-4278-8AC1-2E81986E1960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24321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59490A-CB96-49FD-85DC-2819EB5843E7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659819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5ABB10-0584-4F54-B621-599729285C29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6983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5CB21F-9AB4-4804-8AC6-B41C114221CC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66698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C65251-CE47-4B02-9E53-4394647F75F3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843885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E27F66-7B23-4242-84F8-7EDA0205F3AA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147582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246FED-D53E-4E16-9A23-6973C9993251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30797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020BC5-845F-41D8-A555-566FDE8E95B7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85424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658563-8057-4492-9BF0-7A3A013D30F0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191841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CD08CDC-0D5D-440D-876A-4DAFD38B0DF5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502028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CD94E6-1080-4EB5-92AA-AACB419E980F}"/>
              </a:ext>
            </a:extLst>
          </p:cNvPr>
          <p:cNvSpPr/>
          <p:nvPr/>
        </p:nvSpPr>
        <p:spPr>
          <a:xfrm>
            <a:off x="0" y="1448365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7000" b="1" dirty="0">
                <a:ea typeface="Microsoft JhengHei" panose="020B0604030504040204" pitchFamily="34" charset="-120"/>
              </a:rPr>
              <a:t>When You Don’t</a:t>
            </a:r>
          </a:p>
          <a:p>
            <a:pPr algn="ctr"/>
            <a:r>
              <a:rPr lang="en-US" altLang="zh-TW" sz="7000" b="1" dirty="0">
                <a:ea typeface="Microsoft JhengHei" panose="020B0604030504040204" pitchFamily="34" charset="-120"/>
              </a:rPr>
              <a:t>Have Enough Bread</a:t>
            </a:r>
          </a:p>
        </p:txBody>
      </p:sp>
    </p:spTree>
    <p:extLst>
      <p:ext uri="{BB962C8B-B14F-4D97-AF65-F5344CB8AC3E}">
        <p14:creationId xmlns:p14="http://schemas.microsoft.com/office/powerpoint/2010/main" val="1808824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40FC0-1034-4F8C-9479-DDC1CFF72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For everyone who asks receives; the one who seeks finds; and to the one who knocks, the door will be opened." </a:t>
            </a:r>
          </a:p>
        </p:txBody>
      </p:sp>
    </p:spTree>
    <p:extLst>
      <p:ext uri="{BB962C8B-B14F-4D97-AF65-F5344CB8AC3E}">
        <p14:creationId xmlns:p14="http://schemas.microsoft.com/office/powerpoint/2010/main" val="279683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B633E9-F0BC-D488-FDE3-9998E5748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0E6752-2DB3-717D-F55F-C1746D5D6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" y="-95250"/>
            <a:ext cx="93726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400" b="1" dirty="0"/>
              <a:t>Which of you fathers, if your son asks for a fish, will give him a snake instead?  Or if he asks for an egg, will give him a scorpion?</a:t>
            </a:r>
          </a:p>
        </p:txBody>
      </p:sp>
    </p:spTree>
    <p:extLst>
      <p:ext uri="{BB962C8B-B14F-4D97-AF65-F5344CB8AC3E}">
        <p14:creationId xmlns:p14="http://schemas.microsoft.com/office/powerpoint/2010/main" val="1544923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5EE70-5529-D458-DB5D-035ED2F00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D08C2-4024-6D90-663B-BCD04455DB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If you then, though you are evil, know how to give good gifts to your children, </a:t>
            </a:r>
          </a:p>
        </p:txBody>
      </p:sp>
    </p:spTree>
    <p:extLst>
      <p:ext uri="{BB962C8B-B14F-4D97-AF65-F5344CB8AC3E}">
        <p14:creationId xmlns:p14="http://schemas.microsoft.com/office/powerpoint/2010/main" val="2379749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F3421-38E3-5D60-71AC-90AF7DD9A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FD0B41-DA36-37EF-43A3-F65AEF0959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how much more will your Father in heaven give the Holy Spirit to those who ask him!”</a:t>
            </a:r>
          </a:p>
        </p:txBody>
      </p:sp>
    </p:spTree>
    <p:extLst>
      <p:ext uri="{BB962C8B-B14F-4D97-AF65-F5344CB8AC3E}">
        <p14:creationId xmlns:p14="http://schemas.microsoft.com/office/powerpoint/2010/main" val="597681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021C5-0576-160F-5AD5-290AB519C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5154DF5-D1A9-C3F9-EEB1-3E4F7C8FBE52}"/>
              </a:ext>
            </a:extLst>
          </p:cNvPr>
          <p:cNvSpPr/>
          <p:nvPr/>
        </p:nvSpPr>
        <p:spPr>
          <a:xfrm>
            <a:off x="0" y="1448365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7000" b="1" dirty="0">
                <a:ea typeface="Microsoft JhengHei" panose="020B0604030504040204" pitchFamily="34" charset="-120"/>
              </a:rPr>
              <a:t>When You Don’t</a:t>
            </a:r>
          </a:p>
          <a:p>
            <a:pPr algn="ctr"/>
            <a:r>
              <a:rPr lang="en-US" altLang="zh-TW" sz="7000" b="1" dirty="0">
                <a:ea typeface="Microsoft JhengHei" panose="020B0604030504040204" pitchFamily="34" charset="-120"/>
              </a:rPr>
              <a:t>Have Enough Bread</a:t>
            </a:r>
          </a:p>
        </p:txBody>
      </p:sp>
    </p:spTree>
    <p:extLst>
      <p:ext uri="{BB962C8B-B14F-4D97-AF65-F5344CB8AC3E}">
        <p14:creationId xmlns:p14="http://schemas.microsoft.com/office/powerpoint/2010/main" val="14042099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56102-406E-BBF3-60D6-67DC715FD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3BFE45-151C-178F-E783-3F2B93224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Have you ever wanted to help someone... </a:t>
            </a:r>
          </a:p>
          <a:p>
            <a:pPr marL="0" indent="0">
              <a:buNone/>
            </a:pPr>
            <a:r>
              <a:rPr lang="en-US" sz="7000" b="1" dirty="0"/>
              <a:t>... but realized you didn't have enough?</a:t>
            </a:r>
          </a:p>
        </p:txBody>
      </p:sp>
    </p:spTree>
    <p:extLst>
      <p:ext uri="{BB962C8B-B14F-4D97-AF65-F5344CB8AC3E}">
        <p14:creationId xmlns:p14="http://schemas.microsoft.com/office/powerpoint/2010/main" val="38010821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F3FB5-F676-5628-FBED-1F34E66C8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682EE-E4B6-F795-535D-94173A005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When we studied the Good Samaritan, we learned that loving others is often inconvenient and risky.</a:t>
            </a:r>
          </a:p>
        </p:txBody>
      </p:sp>
    </p:spTree>
    <p:extLst>
      <p:ext uri="{BB962C8B-B14F-4D97-AF65-F5344CB8AC3E}">
        <p14:creationId xmlns:p14="http://schemas.microsoft.com/office/powerpoint/2010/main" val="4178195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96538-CAB4-3370-CEC5-22F74AF45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8B5E0-2AAC-9BB8-899D-724E60DAC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800" b="1" dirty="0"/>
              <a:t>Then when we studied the Friend at Midnight, we learned that we need to be prepared to help and put down our pride.</a:t>
            </a:r>
          </a:p>
        </p:txBody>
      </p:sp>
    </p:spTree>
    <p:extLst>
      <p:ext uri="{BB962C8B-B14F-4D97-AF65-F5344CB8AC3E}">
        <p14:creationId xmlns:p14="http://schemas.microsoft.com/office/powerpoint/2010/main" val="1745779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83D0C-41E4-DCAA-1EB1-15D9E9F3A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E3EAB-51B4-C7DF-DBC9-0749FF149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964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Although the host had compassion, willingness, and humility, he had no bread to give to his friend.</a:t>
            </a:r>
          </a:p>
        </p:txBody>
      </p:sp>
    </p:spTree>
    <p:extLst>
      <p:ext uri="{BB962C8B-B14F-4D97-AF65-F5344CB8AC3E}">
        <p14:creationId xmlns:p14="http://schemas.microsoft.com/office/powerpoint/2010/main" val="15293648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9D69D-203F-9ACA-9AB9-E4DCE5079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37987-496C-3C7C-CA0D-02B3B4F57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So the question for today is: how do we get bread and keep it ready?</a:t>
            </a:r>
          </a:p>
        </p:txBody>
      </p:sp>
    </p:spTree>
    <p:extLst>
      <p:ext uri="{BB962C8B-B14F-4D97-AF65-F5344CB8AC3E}">
        <p14:creationId xmlns:p14="http://schemas.microsoft.com/office/powerpoint/2010/main" val="1583989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32483-7762-9352-29A7-9A1F1314C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AF7F0B9-138C-CC70-1CED-2FABC493A6B7}"/>
              </a:ext>
            </a:extLst>
          </p:cNvPr>
          <p:cNvSpPr/>
          <p:nvPr/>
        </p:nvSpPr>
        <p:spPr>
          <a:xfrm>
            <a:off x="-76200" y="1352550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7000" b="1" dirty="0">
                <a:ea typeface="Microsoft JhengHei" panose="020B0604030504040204" pitchFamily="34" charset="-120"/>
              </a:rPr>
              <a:t>Scripture:</a:t>
            </a:r>
          </a:p>
          <a:p>
            <a:pPr algn="ctr"/>
            <a:r>
              <a:rPr lang="en-US" altLang="zh-TW" sz="7000" b="1" dirty="0">
                <a:ea typeface="Microsoft JhengHei" panose="020B0604030504040204" pitchFamily="34" charset="-120"/>
              </a:rPr>
              <a:t>Luke 11:5-13</a:t>
            </a:r>
          </a:p>
        </p:txBody>
      </p:sp>
    </p:spTree>
    <p:extLst>
      <p:ext uri="{BB962C8B-B14F-4D97-AF65-F5344CB8AC3E}">
        <p14:creationId xmlns:p14="http://schemas.microsoft.com/office/powerpoint/2010/main" val="15589699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1FFF0-A6F9-5768-2B2A-0D5F54715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49D2F8-DDA5-31B7-4964-3A385A7A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4488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600" b="1" dirty="0"/>
              <a:t>At the end of Friend at Midnight, there is a surprise paragraph commonly known as "Seek and You Shall Find."</a:t>
            </a:r>
          </a:p>
        </p:txBody>
      </p:sp>
    </p:spTree>
    <p:extLst>
      <p:ext uri="{BB962C8B-B14F-4D97-AF65-F5344CB8AC3E}">
        <p14:creationId xmlns:p14="http://schemas.microsoft.com/office/powerpoint/2010/main" val="2748439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DEF66-E951-29EB-748C-13D969863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500D5-5659-F00E-296C-88E9F6E3F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3726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500" b="1" dirty="0"/>
              <a:t>This passage (v. 9-10) is not about our personal desires, but about seeking God's resources to do His work and serve others.</a:t>
            </a:r>
          </a:p>
        </p:txBody>
      </p:sp>
    </p:spTree>
    <p:extLst>
      <p:ext uri="{BB962C8B-B14F-4D97-AF65-F5344CB8AC3E}">
        <p14:creationId xmlns:p14="http://schemas.microsoft.com/office/powerpoint/2010/main" val="32663923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F15D0-AB82-BFDA-5F97-96FE8DCB2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371DB-E3A8-9931-16E5-8DE88A515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95250"/>
            <a:ext cx="9296400" cy="43660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400" b="1" dirty="0"/>
              <a:t>In Greek, the verbs are "present imperatives" which means they imply continued action - "keep asking...  keep seeking..  keep knocking"</a:t>
            </a:r>
          </a:p>
        </p:txBody>
      </p:sp>
    </p:spTree>
    <p:extLst>
      <p:ext uri="{BB962C8B-B14F-4D97-AF65-F5344CB8AC3E}">
        <p14:creationId xmlns:p14="http://schemas.microsoft.com/office/powerpoint/2010/main" val="11155005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9FFE2-0D3E-ABB6-EAD1-8A9C426C1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DF2D8-29B6-B4C0-B3FD-111237753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But perhaps they can also show a progression of how we should approach God to get resources to serve.</a:t>
            </a:r>
          </a:p>
        </p:txBody>
      </p:sp>
    </p:spTree>
    <p:extLst>
      <p:ext uri="{BB962C8B-B14F-4D97-AF65-F5344CB8AC3E}">
        <p14:creationId xmlns:p14="http://schemas.microsoft.com/office/powerpoint/2010/main" val="36666689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34E72-19FA-714E-256C-46FC56C72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9E960A-ADEB-A351-BE5A-77F36BCF5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Each verb seems to imply stronger action than the previous verb.  Maybe this indicates a progression.</a:t>
            </a:r>
          </a:p>
        </p:txBody>
      </p:sp>
    </p:spTree>
    <p:extLst>
      <p:ext uri="{BB962C8B-B14F-4D97-AF65-F5344CB8AC3E}">
        <p14:creationId xmlns:p14="http://schemas.microsoft.com/office/powerpoint/2010/main" val="349697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A6B61-7C3A-0A15-8EF5-CC0C0E12D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75FDE-A2FE-F5F8-2B04-A8DB803FB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Ask - making your request to God.  This is the verbal stage that most people do.  Some just stop here.</a:t>
            </a:r>
          </a:p>
        </p:txBody>
      </p:sp>
    </p:spTree>
    <p:extLst>
      <p:ext uri="{BB962C8B-B14F-4D97-AF65-F5344CB8AC3E}">
        <p14:creationId xmlns:p14="http://schemas.microsoft.com/office/powerpoint/2010/main" val="42416750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E13CF-357F-73EE-2B45-3F5D81E9E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AEA69-2C99-5DA4-FFD8-ACB09BA23E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What to ask for? Love, compassion, wisdom, courage, ability, resources, etc.</a:t>
            </a:r>
          </a:p>
        </p:txBody>
      </p:sp>
    </p:spTree>
    <p:extLst>
      <p:ext uri="{BB962C8B-B14F-4D97-AF65-F5344CB8AC3E}">
        <p14:creationId xmlns:p14="http://schemas.microsoft.com/office/powerpoint/2010/main" val="4865063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4FBFD-414C-FBFB-0405-6D9553A47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A76131-D84E-5FC5-BB2B-DAE0D33110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964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600" b="1" dirty="0"/>
              <a:t>God has already given us:</a:t>
            </a:r>
          </a:p>
          <a:p>
            <a:r>
              <a:rPr lang="en-US" sz="6600" b="1" dirty="0"/>
              <a:t> Bible: the ageless word</a:t>
            </a:r>
          </a:p>
          <a:p>
            <a:r>
              <a:rPr lang="en-US" sz="6600" b="1" dirty="0"/>
              <a:t> Church &amp; Christians: source of teaching and support</a:t>
            </a:r>
          </a:p>
        </p:txBody>
      </p:sp>
    </p:spTree>
    <p:extLst>
      <p:ext uri="{BB962C8B-B14F-4D97-AF65-F5344CB8AC3E}">
        <p14:creationId xmlns:p14="http://schemas.microsoft.com/office/powerpoint/2010/main" val="35263557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1E08D-CA77-838B-6848-23E90592E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6E043-C6F4-EE23-79F8-4849E418F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r>
              <a:rPr lang="en-US" sz="7000" b="1" dirty="0"/>
              <a:t> Our own experiences</a:t>
            </a:r>
          </a:p>
          <a:p>
            <a:r>
              <a:rPr lang="en-US" sz="7000" b="1" dirty="0"/>
              <a:t> And most importantly, God Himself - the Holy Spirit</a:t>
            </a:r>
          </a:p>
        </p:txBody>
      </p:sp>
    </p:spTree>
    <p:extLst>
      <p:ext uri="{BB962C8B-B14F-4D97-AF65-F5344CB8AC3E}">
        <p14:creationId xmlns:p14="http://schemas.microsoft.com/office/powerpoint/2010/main" val="30141291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10014-4F08-2BA4-0262-424A67918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292589-728F-A5A1-78DE-795FA042F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Knock - keep pursuing it when we don't have it yet.  But sometimes we have to wait.</a:t>
            </a:r>
          </a:p>
        </p:txBody>
      </p:sp>
    </p:spTree>
    <p:extLst>
      <p:ext uri="{BB962C8B-B14F-4D97-AF65-F5344CB8AC3E}">
        <p14:creationId xmlns:p14="http://schemas.microsoft.com/office/powerpoint/2010/main" val="4190116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40FC0-1034-4F8C-9479-DDC1CFF72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Then Jesus said to them, “Suppose you have a friend, and you go to him at midnight and say,</a:t>
            </a:r>
          </a:p>
        </p:txBody>
      </p:sp>
    </p:spTree>
    <p:extLst>
      <p:ext uri="{BB962C8B-B14F-4D97-AF65-F5344CB8AC3E}">
        <p14:creationId xmlns:p14="http://schemas.microsoft.com/office/powerpoint/2010/main" val="9678711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397B8-E4B4-CF0D-AF2D-D9E09C297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33007-5F85-8584-B9AE-611DC0F4D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Sometimes we don’t immediately get what we ask for and cannot find what we need.  Don't give up so easily.</a:t>
            </a:r>
          </a:p>
        </p:txBody>
      </p:sp>
    </p:spTree>
    <p:extLst>
      <p:ext uri="{BB962C8B-B14F-4D97-AF65-F5344CB8AC3E}">
        <p14:creationId xmlns:p14="http://schemas.microsoft.com/office/powerpoint/2010/main" val="28432822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3EC95-079C-166B-B31A-DF37A4B22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B03017-6AA0-5D89-9D8E-B0347E79D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Sometimes God says “No.”  Sometimes we understand why.</a:t>
            </a:r>
          </a:p>
          <a:p>
            <a:pPr marL="0" indent="0">
              <a:buNone/>
            </a:pPr>
            <a:r>
              <a:rPr lang="en-US" sz="7000" b="1" dirty="0"/>
              <a:t>Sometimes we won't know until eternity.</a:t>
            </a:r>
          </a:p>
        </p:txBody>
      </p:sp>
    </p:spTree>
    <p:extLst>
      <p:ext uri="{BB962C8B-B14F-4D97-AF65-F5344CB8AC3E}">
        <p14:creationId xmlns:p14="http://schemas.microsoft.com/office/powerpoint/2010/main" val="39317323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2434C-CCB4-9F41-E0FA-AB85399E3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1C084-5C52-F0ED-F1D5-AEC700304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Until you hear from God, keep asking and seeking, but also trust God's timing.</a:t>
            </a:r>
          </a:p>
        </p:txBody>
      </p:sp>
    </p:spTree>
    <p:extLst>
      <p:ext uri="{BB962C8B-B14F-4D97-AF65-F5344CB8AC3E}">
        <p14:creationId xmlns:p14="http://schemas.microsoft.com/office/powerpoint/2010/main" val="26348761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049669-56E1-D56B-1BCE-728107E7C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1E071-CFAC-CA59-211E-F09319E35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God invites us to pursue Him more deeply until He provides what we truly need.</a:t>
            </a:r>
          </a:p>
        </p:txBody>
      </p:sp>
    </p:spTree>
    <p:extLst>
      <p:ext uri="{BB962C8B-B14F-4D97-AF65-F5344CB8AC3E}">
        <p14:creationId xmlns:p14="http://schemas.microsoft.com/office/powerpoint/2010/main" val="4224547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C3D5E-803F-A14D-8116-BCF94978D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4D4A5-485B-A3BA-EEAE-7F87CEABC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Now comes vs. 11-13, perhaps the most difficult verses of the whole passage.</a:t>
            </a:r>
          </a:p>
        </p:txBody>
      </p:sp>
    </p:spTree>
    <p:extLst>
      <p:ext uri="{BB962C8B-B14F-4D97-AF65-F5344CB8AC3E}">
        <p14:creationId xmlns:p14="http://schemas.microsoft.com/office/powerpoint/2010/main" val="30300810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9AFB0-4CC0-ACC5-8D81-144A4D3CB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E9FAD-A44F-B042-A936-378C0ABD7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3726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600" b="1" dirty="0"/>
              <a:t>Son asks for a fish, </a:t>
            </a:r>
          </a:p>
          <a:p>
            <a:pPr marL="0" indent="0">
              <a:buNone/>
            </a:pPr>
            <a:r>
              <a:rPr lang="en-US" sz="6600" b="1" dirty="0"/>
              <a:t>Father won't give a snake.  </a:t>
            </a:r>
          </a:p>
          <a:p>
            <a:pPr marL="0" indent="0">
              <a:buNone/>
            </a:pPr>
            <a:r>
              <a:rPr lang="en-US" sz="6600" b="1" dirty="0"/>
              <a:t>Son asks for an egg, Father won't give a scorpion.  </a:t>
            </a:r>
          </a:p>
        </p:txBody>
      </p:sp>
    </p:spTree>
    <p:extLst>
      <p:ext uri="{BB962C8B-B14F-4D97-AF65-F5344CB8AC3E}">
        <p14:creationId xmlns:p14="http://schemas.microsoft.com/office/powerpoint/2010/main" val="29230563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571DA-4C3F-2BA2-5C12-020E4C41B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59F9F-6565-094A-3F53-DA4467950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Even evil fathers won't do such things.  </a:t>
            </a:r>
          </a:p>
          <a:p>
            <a:pPr marL="0" indent="0">
              <a:buNone/>
            </a:pPr>
            <a:r>
              <a:rPr lang="en-US" sz="7000" b="1" dirty="0"/>
              <a:t>God will give the Holy Spirit to seekers.</a:t>
            </a:r>
          </a:p>
        </p:txBody>
      </p:sp>
    </p:spTree>
    <p:extLst>
      <p:ext uri="{BB962C8B-B14F-4D97-AF65-F5344CB8AC3E}">
        <p14:creationId xmlns:p14="http://schemas.microsoft.com/office/powerpoint/2010/main" val="31019827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89CC9-9289-F819-CEF1-E84045CAE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F535F-C6CC-16D0-DD32-BB6627963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800" b="1" dirty="0"/>
              <a:t>Vs. 11-12 - God will not give you evil stuff.  These verses remind us that God is never malicious toward His children.</a:t>
            </a:r>
          </a:p>
        </p:txBody>
      </p:sp>
    </p:spTree>
    <p:extLst>
      <p:ext uri="{BB962C8B-B14F-4D97-AF65-F5344CB8AC3E}">
        <p14:creationId xmlns:p14="http://schemas.microsoft.com/office/powerpoint/2010/main" val="5086765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24B68-B5E6-A177-AF28-1E55C1A41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82C49-CDB9-320B-F628-5DBBDE8C5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Therefore, when we struggle to understand His answers, we should begin by trusting in His goodness.</a:t>
            </a:r>
          </a:p>
        </p:txBody>
      </p:sp>
    </p:spTree>
    <p:extLst>
      <p:ext uri="{BB962C8B-B14F-4D97-AF65-F5344CB8AC3E}">
        <p14:creationId xmlns:p14="http://schemas.microsoft.com/office/powerpoint/2010/main" val="23409016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AE3C7-46C2-FE50-6B68-00D6121C1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69348-FEE6-742D-D4B4-38AE8B6A0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171450"/>
            <a:ext cx="9220200" cy="44422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500" b="1" dirty="0"/>
              <a:t>Jesus was saying that we sometimes don't understand what God gives us and how it benefits us.  As a result, we may think God is evil.</a:t>
            </a:r>
          </a:p>
        </p:txBody>
      </p:sp>
    </p:spTree>
    <p:extLst>
      <p:ext uri="{BB962C8B-B14F-4D97-AF65-F5344CB8AC3E}">
        <p14:creationId xmlns:p14="http://schemas.microsoft.com/office/powerpoint/2010/main" val="2674205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40FC0-1034-4F8C-9479-DDC1CFF72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800" b="1" dirty="0"/>
              <a:t>‘Friend, lend me three loaves of bread; a friend of mine on a journey has come to me, and I have no food to offer him.’  </a:t>
            </a:r>
          </a:p>
        </p:txBody>
      </p:sp>
    </p:spTree>
    <p:extLst>
      <p:ext uri="{BB962C8B-B14F-4D97-AF65-F5344CB8AC3E}">
        <p14:creationId xmlns:p14="http://schemas.microsoft.com/office/powerpoint/2010/main" val="11063007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DF319-3848-B134-5412-F66D69AA0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DD073-48F7-0689-33EC-2BD20157C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In Matthew7:7-11, it records an almost identical teaching, but the ending says, </a:t>
            </a:r>
          </a:p>
        </p:txBody>
      </p:sp>
    </p:spTree>
    <p:extLst>
      <p:ext uri="{BB962C8B-B14F-4D97-AF65-F5344CB8AC3E}">
        <p14:creationId xmlns:p14="http://schemas.microsoft.com/office/powerpoint/2010/main" val="3157060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0BEE-F71B-EF6B-4582-2A91BEAA0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E5D8E-06EE-54A5-7849-B4235A6CA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"If you, then, though you are evil, know how to give good gifts to your children, </a:t>
            </a:r>
          </a:p>
        </p:txBody>
      </p:sp>
    </p:spTree>
    <p:extLst>
      <p:ext uri="{BB962C8B-B14F-4D97-AF65-F5344CB8AC3E}">
        <p14:creationId xmlns:p14="http://schemas.microsoft.com/office/powerpoint/2010/main" val="39779844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C5B9B-9DEF-7FC8-720A-A43236AEC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BCF5F-6BEC-1C03-C62F-7D26DDF99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how much more will your Father in heaven give good gifts to those who ask him!"</a:t>
            </a:r>
          </a:p>
        </p:txBody>
      </p:sp>
    </p:spTree>
    <p:extLst>
      <p:ext uri="{BB962C8B-B14F-4D97-AF65-F5344CB8AC3E}">
        <p14:creationId xmlns:p14="http://schemas.microsoft.com/office/powerpoint/2010/main" val="1947827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F9E6E-FB47-E53A-FD95-FC5C67095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C760D-E216-2149-88A6-B95A983274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600" b="1" dirty="0"/>
              <a:t>V. 13 - The Father gives the Holy Spirit to those who ask Him.  This means we often ask for things but not the Holy Spirit.</a:t>
            </a:r>
          </a:p>
          <a:p>
            <a:pPr marL="0" indent="0">
              <a:buNone/>
            </a:pP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22936874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D97A0-7883-1EF4-3FF6-948F3CB4B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36FBC-FB76-F9E4-BAC8-7727910BD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Imagine this conversion: We: Please provide me this basic need. </a:t>
            </a:r>
          </a:p>
          <a:p>
            <a:pPr marL="0" indent="0">
              <a:buNone/>
            </a:pPr>
            <a:r>
              <a:rPr lang="en-US" sz="7000" b="1" dirty="0"/>
              <a:t>God: Let me give you the Holy Spirit. </a:t>
            </a:r>
          </a:p>
          <a:p>
            <a:pPr marL="0" indent="0">
              <a:buNone/>
            </a:pPr>
            <a:endParaRPr lang="en-US" sz="7000" b="1" dirty="0"/>
          </a:p>
          <a:p>
            <a:pPr marL="0" indent="0">
              <a:buNone/>
            </a:pPr>
            <a:r>
              <a:rPr lang="en-US" sz="7000" b="1" dirty="0"/>
              <a:t>Man: That's not my request. God: Holy Spirit is better and exactly what you need.</a:t>
            </a:r>
          </a:p>
        </p:txBody>
      </p:sp>
    </p:spTree>
    <p:extLst>
      <p:ext uri="{BB962C8B-B14F-4D97-AF65-F5344CB8AC3E}">
        <p14:creationId xmlns:p14="http://schemas.microsoft.com/office/powerpoint/2010/main" val="15226164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03CF4-1BE5-6B00-F200-5D807917A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38DEF7-5780-1C11-00AA-11DB5ADEA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We: That's not my request. </a:t>
            </a:r>
          </a:p>
          <a:p>
            <a:pPr marL="0" indent="0">
              <a:buNone/>
            </a:pPr>
            <a:r>
              <a:rPr lang="en-US" sz="7000" b="1" dirty="0"/>
              <a:t>God: The Holy Spirit is better, and exactly what you need.</a:t>
            </a:r>
          </a:p>
        </p:txBody>
      </p:sp>
    </p:spTree>
    <p:extLst>
      <p:ext uri="{BB962C8B-B14F-4D97-AF65-F5344CB8AC3E}">
        <p14:creationId xmlns:p14="http://schemas.microsoft.com/office/powerpoint/2010/main" val="16915004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D5B60E-16D4-90C9-FA84-16B0C3629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BAD114-BE99-373E-BE17-FE0F459E43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We ask for what we need.  </a:t>
            </a:r>
          </a:p>
          <a:p>
            <a:pPr marL="0" indent="0">
              <a:buNone/>
            </a:pPr>
            <a:r>
              <a:rPr lang="en-US" sz="7000" b="1" dirty="0"/>
              <a:t>Jesus gives the Holy Spirit. </a:t>
            </a:r>
            <a:r>
              <a:rPr lang="zh-TW" altLang="en-US" sz="7000" b="1" dirty="0"/>
              <a:t> </a:t>
            </a:r>
            <a:endParaRPr lang="en-US" altLang="zh-TW" sz="7000" b="1" dirty="0"/>
          </a:p>
          <a:p>
            <a:pPr marL="0" indent="0">
              <a:buNone/>
            </a:pPr>
            <a:r>
              <a:rPr lang="en-US" sz="7000" b="1" dirty="0"/>
              <a:t>Why?</a:t>
            </a:r>
          </a:p>
        </p:txBody>
      </p:sp>
    </p:spTree>
    <p:extLst>
      <p:ext uri="{BB962C8B-B14F-4D97-AF65-F5344CB8AC3E}">
        <p14:creationId xmlns:p14="http://schemas.microsoft.com/office/powerpoint/2010/main" val="37559829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5D2ED-C23E-C952-EBCF-1A227E627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04480-6D85-108A-4451-3063D451E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Because the greatest gift God gives is not a thing.  It is Himself.</a:t>
            </a:r>
          </a:p>
        </p:txBody>
      </p:sp>
    </p:spTree>
    <p:extLst>
      <p:ext uri="{BB962C8B-B14F-4D97-AF65-F5344CB8AC3E}">
        <p14:creationId xmlns:p14="http://schemas.microsoft.com/office/powerpoint/2010/main" val="41908430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B5714-E048-4D97-A9CA-E0ED6FFAD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F0BDC9-4648-49EC-9C15-6BBBC48D2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He is not just the Provider.  He is also the greatest Provision.  Most of us forget that when we ask for things.</a:t>
            </a:r>
          </a:p>
        </p:txBody>
      </p:sp>
    </p:spTree>
    <p:extLst>
      <p:ext uri="{BB962C8B-B14F-4D97-AF65-F5344CB8AC3E}">
        <p14:creationId xmlns:p14="http://schemas.microsoft.com/office/powerpoint/2010/main" val="122886949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6092A-2881-EF64-909F-63D9A4D24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E8ABF-4061-C197-7097-A44276741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95250"/>
            <a:ext cx="91440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When we don't get what we asked for, we may even see God's response as insufficient or inappropriate.  </a:t>
            </a:r>
          </a:p>
        </p:txBody>
      </p:sp>
    </p:spTree>
    <p:extLst>
      <p:ext uri="{BB962C8B-B14F-4D97-AF65-F5344CB8AC3E}">
        <p14:creationId xmlns:p14="http://schemas.microsoft.com/office/powerpoint/2010/main" val="3559604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40FC0-1034-4F8C-9479-DDC1CFF72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And suppose the one inside answers, ‘Don’t bother me.  The door is already locked, </a:t>
            </a:r>
          </a:p>
        </p:txBody>
      </p:sp>
    </p:spTree>
    <p:extLst>
      <p:ext uri="{BB962C8B-B14F-4D97-AF65-F5344CB8AC3E}">
        <p14:creationId xmlns:p14="http://schemas.microsoft.com/office/powerpoint/2010/main" val="17040471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B5170-A7A4-36DE-907B-6EA888333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6836E-864E-20E4-A069-904A52A41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Jesus reminds us of God's good character.</a:t>
            </a:r>
          </a:p>
        </p:txBody>
      </p:sp>
    </p:spTree>
    <p:extLst>
      <p:ext uri="{BB962C8B-B14F-4D97-AF65-F5344CB8AC3E}">
        <p14:creationId xmlns:p14="http://schemas.microsoft.com/office/powerpoint/2010/main" val="6848654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EFB99-35CF-30BD-0795-6F618435E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AE88E-0018-FF0C-5BEB-25D4CAD89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600" b="1" dirty="0"/>
              <a:t>Why does God give us the Holy Spirit or something else when we make a reasonable request for a genuine need?</a:t>
            </a:r>
          </a:p>
          <a:p>
            <a:pPr marL="0" indent="0">
              <a:buNone/>
            </a:pP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17028325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B64C4-5A6C-128C-02A2-1B10EEBB0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C051CE-EA41-65B0-B998-35816F6C3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3726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Perhaps God is answering our true need beneath our request rather than the request itself.</a:t>
            </a:r>
          </a:p>
        </p:txBody>
      </p:sp>
    </p:spTree>
    <p:extLst>
      <p:ext uri="{BB962C8B-B14F-4D97-AF65-F5344CB8AC3E}">
        <p14:creationId xmlns:p14="http://schemas.microsoft.com/office/powerpoint/2010/main" val="7938278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DB497-027E-594F-FAFC-0AFA971A0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833EF1-3279-718F-5A39-4D37FD9F0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The Holy Spirit is God’s greatest provision.  That's why Jesus mentioned Him in v. 13.</a:t>
            </a:r>
          </a:p>
        </p:txBody>
      </p:sp>
    </p:spTree>
    <p:extLst>
      <p:ext uri="{BB962C8B-B14F-4D97-AF65-F5344CB8AC3E}">
        <p14:creationId xmlns:p14="http://schemas.microsoft.com/office/powerpoint/2010/main" val="14796620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C2EDF-AA70-24BE-FDC7-6D66BB26C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1FF24D-AD64-2ABC-5E32-9C50D7943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600" b="1" dirty="0"/>
              <a:t>He doesn’t simply answer our need. </a:t>
            </a:r>
            <a:r>
              <a:rPr lang="zh-TW" altLang="en-US" sz="6600" b="1" dirty="0"/>
              <a:t> </a:t>
            </a:r>
            <a:r>
              <a:rPr lang="en-US" sz="6600" b="1" dirty="0"/>
              <a:t>He prepares us to become the kind of person who will have bread to give to others.</a:t>
            </a:r>
          </a:p>
        </p:txBody>
      </p:sp>
    </p:spTree>
    <p:extLst>
      <p:ext uri="{BB962C8B-B14F-4D97-AF65-F5344CB8AC3E}">
        <p14:creationId xmlns:p14="http://schemas.microsoft.com/office/powerpoint/2010/main" val="22512050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0FD74-3B29-8144-BC97-2FBAF5305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EBF63D-C123-8C56-B258-CD77545DE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When we don’t feel motivated to help, He gives us love and compassion for others.</a:t>
            </a:r>
          </a:p>
        </p:txBody>
      </p:sp>
    </p:spTree>
    <p:extLst>
      <p:ext uri="{BB962C8B-B14F-4D97-AF65-F5344CB8AC3E}">
        <p14:creationId xmlns:p14="http://schemas.microsoft.com/office/powerpoint/2010/main" val="223995134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AB63D-D76E-5F88-66AF-8BB09201C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0B58E-442C-28AC-7907-D208D28B3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When we don't know what to do, He gives us wisdom and understanding.</a:t>
            </a:r>
          </a:p>
        </p:txBody>
      </p:sp>
    </p:spTree>
    <p:extLst>
      <p:ext uri="{BB962C8B-B14F-4D97-AF65-F5344CB8AC3E}">
        <p14:creationId xmlns:p14="http://schemas.microsoft.com/office/powerpoint/2010/main" val="388986888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05D75-4F4A-87AE-8095-72B991FBC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FE8C6C-10EA-A11C-2799-230EF5294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5240" y="-9525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300" b="1" dirty="0"/>
              <a:t>When we don't understand God's Word, He gives us discernment to interpret the Bible and discern others’ teachings correctly.</a:t>
            </a:r>
          </a:p>
        </p:txBody>
      </p:sp>
    </p:spTree>
    <p:extLst>
      <p:ext uri="{BB962C8B-B14F-4D97-AF65-F5344CB8AC3E}">
        <p14:creationId xmlns:p14="http://schemas.microsoft.com/office/powerpoint/2010/main" val="6867060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824DA-8367-954D-2B8C-9F7A59E6D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6C38F0-EB46-6A0E-2B88-C5904A2E1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600" b="1" dirty="0"/>
              <a:t>When we feel too afraid or too weak to do what is right, He gives us courage and strength.</a:t>
            </a:r>
          </a:p>
        </p:txBody>
      </p:sp>
    </p:spTree>
    <p:extLst>
      <p:ext uri="{BB962C8B-B14F-4D97-AF65-F5344CB8AC3E}">
        <p14:creationId xmlns:p14="http://schemas.microsoft.com/office/powerpoint/2010/main" val="3615337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BE5BC-7E9E-53CF-A92F-EDD8AF6F0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4F0012-CA86-F559-9A8F-729799B7C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When we lack the resources to serve others, He provides the resources and the right people.</a:t>
            </a:r>
          </a:p>
        </p:txBody>
      </p:sp>
    </p:spTree>
    <p:extLst>
      <p:ext uri="{BB962C8B-B14F-4D97-AF65-F5344CB8AC3E}">
        <p14:creationId xmlns:p14="http://schemas.microsoft.com/office/powerpoint/2010/main" val="977890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40FC0-1034-4F8C-9479-DDC1CFF72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and my children and I are in bed.  I can’t get up and give you anything.’  </a:t>
            </a:r>
          </a:p>
          <a:p>
            <a:pPr marL="0" indent="0">
              <a:buNone/>
            </a:pPr>
            <a:endParaRPr lang="en-US" sz="5800" b="1" dirty="0"/>
          </a:p>
        </p:txBody>
      </p:sp>
    </p:spTree>
    <p:extLst>
      <p:ext uri="{BB962C8B-B14F-4D97-AF65-F5344CB8AC3E}">
        <p14:creationId xmlns:p14="http://schemas.microsoft.com/office/powerpoint/2010/main" val="305174309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64264-06F2-454B-2918-F7D0EE26C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FF938-B2F0-4CDF-1FF6-8BCD25B66A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When we can’t see the whole picture, He can show us what we need to see at the right time.</a:t>
            </a:r>
          </a:p>
        </p:txBody>
      </p:sp>
    </p:spTree>
    <p:extLst>
      <p:ext uri="{BB962C8B-B14F-4D97-AF65-F5344CB8AC3E}">
        <p14:creationId xmlns:p14="http://schemas.microsoft.com/office/powerpoint/2010/main" val="182413553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6319E-2C21-27F9-4CFD-71FBDD8D9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1F7B8A-A714-699F-306C-D25D8D280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400" b="1" dirty="0"/>
              <a:t>The Holy Spirit doesn't merely meet our needs.  He prepares us to become the kind of people who have bread to give others.</a:t>
            </a:r>
          </a:p>
        </p:txBody>
      </p:sp>
    </p:spTree>
    <p:extLst>
      <p:ext uri="{BB962C8B-B14F-4D97-AF65-F5344CB8AC3E}">
        <p14:creationId xmlns:p14="http://schemas.microsoft.com/office/powerpoint/2010/main" val="324937419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61A52-34E9-3940-4539-43F554FD1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759C2-5565-33F6-8095-8D75D9724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Your life experiences, both good and bad ones, are valuable lessons that can help others grow also.</a:t>
            </a:r>
          </a:p>
        </p:txBody>
      </p:sp>
    </p:spTree>
    <p:extLst>
      <p:ext uri="{BB962C8B-B14F-4D97-AF65-F5344CB8AC3E}">
        <p14:creationId xmlns:p14="http://schemas.microsoft.com/office/powerpoint/2010/main" val="290189230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DE989-EF06-03A4-AB77-F77B00552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B379C-CA87-C228-6990-9F50A629A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3726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But sometimes, even when we ask God for what we need to serve others, He prepares us by making us wait.</a:t>
            </a:r>
          </a:p>
        </p:txBody>
      </p:sp>
    </p:spTree>
    <p:extLst>
      <p:ext uri="{BB962C8B-B14F-4D97-AF65-F5344CB8AC3E}">
        <p14:creationId xmlns:p14="http://schemas.microsoft.com/office/powerpoint/2010/main" val="226486077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05FF7-3561-49B0-3836-C843E10E4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0692D-6005-1FD5-D768-9BC381543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Jesus told us to keep knocking until we get it.  Sometimes God makes us wait.</a:t>
            </a:r>
          </a:p>
        </p:txBody>
      </p:sp>
    </p:spTree>
    <p:extLst>
      <p:ext uri="{BB962C8B-B14F-4D97-AF65-F5344CB8AC3E}">
        <p14:creationId xmlns:p14="http://schemas.microsoft.com/office/powerpoint/2010/main" val="151689413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1DC81-C24B-5033-9588-7446B3FAD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CB940E-5364-C913-A56D-FE4D1F49F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9525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400" b="1" dirty="0"/>
              <a:t>If God doesn‘t answer a request when it seems reasonable, there must be a reason for it. </a:t>
            </a:r>
            <a:r>
              <a:rPr lang="zh-TW" altLang="en-US" sz="6400" b="1" dirty="0"/>
              <a:t> </a:t>
            </a:r>
            <a:r>
              <a:rPr lang="en-US" sz="6400" b="1" dirty="0"/>
              <a:t>We may or may not find out while we are on Earth.</a:t>
            </a:r>
          </a:p>
        </p:txBody>
      </p:sp>
    </p:spTree>
    <p:extLst>
      <p:ext uri="{BB962C8B-B14F-4D97-AF65-F5344CB8AC3E}">
        <p14:creationId xmlns:p14="http://schemas.microsoft.com/office/powerpoint/2010/main" val="394492025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4C41F-97A5-37CC-8357-5324F355E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30E72C-BA15-EAC4-4EA1-C0E91E173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900" b="1" dirty="0"/>
              <a:t>Continuing to trust God despite disappointments is part of our journey of faith.  It may be the most important part.</a:t>
            </a:r>
          </a:p>
        </p:txBody>
      </p:sp>
    </p:spTree>
    <p:extLst>
      <p:ext uri="{BB962C8B-B14F-4D97-AF65-F5344CB8AC3E}">
        <p14:creationId xmlns:p14="http://schemas.microsoft.com/office/powerpoint/2010/main" val="278290006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A0C15-9E6A-07E8-05C2-186356C67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3B6B8E-CA12-8B54-9327-74FABABC6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Remember, we are here to learn and grow. </a:t>
            </a:r>
            <a:r>
              <a:rPr lang="zh-TW" altLang="en-US" sz="7000" b="1" dirty="0"/>
              <a:t> </a:t>
            </a:r>
            <a:endParaRPr lang="en-US" altLang="zh-TW" sz="7000" b="1" dirty="0"/>
          </a:p>
          <a:p>
            <a:pPr marL="0" indent="0">
              <a:buNone/>
            </a:pPr>
            <a:r>
              <a:rPr lang="en-US" sz="7000" b="1" dirty="0"/>
              <a:t>Our achievements are secondary to that goal.</a:t>
            </a:r>
          </a:p>
        </p:txBody>
      </p:sp>
    </p:spTree>
    <p:extLst>
      <p:ext uri="{BB962C8B-B14F-4D97-AF65-F5344CB8AC3E}">
        <p14:creationId xmlns:p14="http://schemas.microsoft.com/office/powerpoint/2010/main" val="250927335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39C14-90E1-2869-87D7-458500CBC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43EF2-FEEE-F02D-39A2-7CEC97718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95250"/>
            <a:ext cx="9220200" cy="43660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400" b="1" dirty="0"/>
              <a:t>Our life is a journey toward eternity.  God's goal is not merely to provide for us, but to prepare us for that journey and eternity.</a:t>
            </a:r>
          </a:p>
        </p:txBody>
      </p:sp>
    </p:spTree>
    <p:extLst>
      <p:ext uri="{BB962C8B-B14F-4D97-AF65-F5344CB8AC3E}">
        <p14:creationId xmlns:p14="http://schemas.microsoft.com/office/powerpoint/2010/main" val="332502059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D430F-F5DE-321B-BA89-350A723F8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B6047-4579-7F34-CDEE-2401E7101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171450"/>
            <a:ext cx="9220200" cy="44422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6600" b="1" dirty="0"/>
              <a:t>God gave us the Holy Spirit to be our companion on this journey.  He is our Provider and our greatest Provision.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412880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40FC0-1034-4F8C-9479-DDC1CFF72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I tell you, even though he will not get up and give you the bread because of friendship, </a:t>
            </a:r>
          </a:p>
        </p:txBody>
      </p:sp>
    </p:spTree>
    <p:extLst>
      <p:ext uri="{BB962C8B-B14F-4D97-AF65-F5344CB8AC3E}">
        <p14:creationId xmlns:p14="http://schemas.microsoft.com/office/powerpoint/2010/main" val="326439245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8D5E9A-D8B9-F075-0B23-C84BD7D5C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43603-D4A5-5C0B-38F7-64F82E31B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The important thing is to learn while on this journey and be ready for the next one.</a:t>
            </a:r>
          </a:p>
        </p:txBody>
      </p:sp>
    </p:spTree>
    <p:extLst>
      <p:ext uri="{BB962C8B-B14F-4D97-AF65-F5344CB8AC3E}">
        <p14:creationId xmlns:p14="http://schemas.microsoft.com/office/powerpoint/2010/main" val="47573267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E5105-FD8E-318A-958F-0DC4C7F8B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080F2-29AD-CDC2-6FE6-EA676D0B7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600" b="1" dirty="0"/>
              <a:t>One day, another traveler will arrive at your door.</a:t>
            </a:r>
          </a:p>
          <a:p>
            <a:pPr marL="0" indent="0">
              <a:buNone/>
            </a:pPr>
            <a:r>
              <a:rPr lang="en-US" sz="6600" b="1" dirty="0"/>
              <a:t>The question won't simply be: Do you have bread to give him?</a:t>
            </a:r>
          </a:p>
        </p:txBody>
      </p:sp>
    </p:spTree>
    <p:extLst>
      <p:ext uri="{BB962C8B-B14F-4D97-AF65-F5344CB8AC3E}">
        <p14:creationId xmlns:p14="http://schemas.microsoft.com/office/powerpoint/2010/main" val="134428869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D7345-955A-4A15-6DBB-FA31DC807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B1059B-68C5-E0DD-7C32-CADECA900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600" b="1" dirty="0"/>
              <a:t>The question will be:  Have you pursued God deeply enough that you'll have bread to give?</a:t>
            </a:r>
          </a:p>
        </p:txBody>
      </p:sp>
    </p:spTree>
    <p:extLst>
      <p:ext uri="{BB962C8B-B14F-4D97-AF65-F5344CB8AC3E}">
        <p14:creationId xmlns:p14="http://schemas.microsoft.com/office/powerpoint/2010/main" val="95925119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4C4DF-91A4-AE0C-EF13-5FD0489EA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886-CD09-2FC8-4779-BED5054F6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43" y="-9525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500" b="1" dirty="0"/>
              <a:t>The Father has promised you the Holy Spirit.</a:t>
            </a:r>
            <a:r>
              <a:rPr lang="zh-TW" altLang="en-US" sz="6500" b="1" dirty="0"/>
              <a:t>  </a:t>
            </a:r>
            <a:r>
              <a:rPr lang="en-US" sz="6500" b="1" dirty="0"/>
              <a:t>Because the greatest provision God gives is not merely bread -- it is Himself.</a:t>
            </a:r>
          </a:p>
        </p:txBody>
      </p:sp>
    </p:spTree>
    <p:extLst>
      <p:ext uri="{BB962C8B-B14F-4D97-AF65-F5344CB8AC3E}">
        <p14:creationId xmlns:p14="http://schemas.microsoft.com/office/powerpoint/2010/main" val="414671317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B171E-DCDC-71AC-1D3D-8D269D54F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E9406-02C2-8342-26D3-5896E94EB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9525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200" b="1" dirty="0"/>
              <a:t>Pursue the Provider.</a:t>
            </a:r>
            <a:br>
              <a:rPr lang="en-US" sz="7200" dirty="0"/>
            </a:br>
            <a:r>
              <a:rPr lang="en-US" sz="7200" b="1" dirty="0"/>
              <a:t>God's provisions will come in His way and in His time.</a:t>
            </a:r>
            <a:endParaRPr lang="en-US" sz="3000" b="1" dirty="0"/>
          </a:p>
          <a:p>
            <a:pPr marL="0" indent="0">
              <a:buNone/>
            </a:pPr>
            <a:r>
              <a:rPr lang="en-US" altLang="zh-TW" sz="7000" b="1" dirty="0"/>
              <a:t>May </a:t>
            </a:r>
            <a:r>
              <a:rPr lang="en-US" sz="7000" b="1" dirty="0"/>
              <a:t>God bless you all.</a:t>
            </a:r>
          </a:p>
        </p:txBody>
      </p:sp>
    </p:spTree>
    <p:extLst>
      <p:ext uri="{BB962C8B-B14F-4D97-AF65-F5344CB8AC3E}">
        <p14:creationId xmlns:p14="http://schemas.microsoft.com/office/powerpoint/2010/main" val="64347494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71473-09E8-D76C-132A-38A5E7758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D8ABE-4E51-6342-35FD-E70BF7B7A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279791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D8F99-5572-C92D-2EC6-E8CA89390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55926A-2265-9F11-381D-35C4616BB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The following slides are not used in the sermon but could be useful in an in-depth Bible study.</a:t>
            </a:r>
          </a:p>
        </p:txBody>
      </p:sp>
    </p:spTree>
    <p:extLst>
      <p:ext uri="{BB962C8B-B14F-4D97-AF65-F5344CB8AC3E}">
        <p14:creationId xmlns:p14="http://schemas.microsoft.com/office/powerpoint/2010/main" val="141242134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E1AE7-9AA6-C036-E524-D733F9A6C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4BE69-C685-4944-1F16-5103B188B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So let us pursue a genuine relationship with Him, our true Provider and the greatest Provision.</a:t>
            </a:r>
          </a:p>
        </p:txBody>
      </p:sp>
    </p:spTree>
    <p:extLst>
      <p:ext uri="{BB962C8B-B14F-4D97-AF65-F5344CB8AC3E}">
        <p14:creationId xmlns:p14="http://schemas.microsoft.com/office/powerpoint/2010/main" val="90643969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19CB9-57A3-65C8-08EA-8C7FB98C8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7D351-6815-EE81-F846-601D0D600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400" b="1" dirty="0"/>
              <a:t>But sometimes, we may need to wait a bit.  Keep knocking on the door and do not give up until God opens it or tells us why He refuses us.</a:t>
            </a:r>
          </a:p>
        </p:txBody>
      </p:sp>
    </p:spTree>
    <p:extLst>
      <p:ext uri="{BB962C8B-B14F-4D97-AF65-F5344CB8AC3E}">
        <p14:creationId xmlns:p14="http://schemas.microsoft.com/office/powerpoint/2010/main" val="48072318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89675-2F38-B110-1E7B-F84310E63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81E76-B183-EAA6-B274-F9E34BB87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Part of our earthly journey is to get wisdom from our experiences.  God wants us to learn and grow.</a:t>
            </a:r>
          </a:p>
        </p:txBody>
      </p:sp>
    </p:spTree>
    <p:extLst>
      <p:ext uri="{BB962C8B-B14F-4D97-AF65-F5344CB8AC3E}">
        <p14:creationId xmlns:p14="http://schemas.microsoft.com/office/powerpoint/2010/main" val="1553882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40FC0-1034-4F8C-9479-DDC1CFF72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yet because of your shameless audacity he will surely get up and give you as much as you need. </a:t>
            </a:r>
          </a:p>
        </p:txBody>
      </p:sp>
    </p:spTree>
    <p:extLst>
      <p:ext uri="{BB962C8B-B14F-4D97-AF65-F5344CB8AC3E}">
        <p14:creationId xmlns:p14="http://schemas.microsoft.com/office/powerpoint/2010/main" val="304383291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8FEFD-A979-ADC4-D51A-D3D786152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586DA-132D-C73D-7BB4-72531544C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We also learn the most from making mistakes.  So don't be too upset when you make them.</a:t>
            </a:r>
          </a:p>
        </p:txBody>
      </p:sp>
    </p:spTree>
    <p:extLst>
      <p:ext uri="{BB962C8B-B14F-4D97-AF65-F5344CB8AC3E}">
        <p14:creationId xmlns:p14="http://schemas.microsoft.com/office/powerpoint/2010/main" val="142431577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06E4B9-D079-1C2B-FED1-DA55C733F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C893D-1F04-89C9-9259-9D129F7E9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76200" y="0"/>
            <a:ext cx="95250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800" b="1" dirty="0"/>
              <a:t>If we remember that God uses this life to prepare us for eternity, then we won't be so upset with these mistakes.</a:t>
            </a:r>
          </a:p>
        </p:txBody>
      </p:sp>
    </p:spTree>
    <p:extLst>
      <p:ext uri="{BB962C8B-B14F-4D97-AF65-F5344CB8AC3E}">
        <p14:creationId xmlns:p14="http://schemas.microsoft.com/office/powerpoint/2010/main" val="408841511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5DF89-5227-6F62-29D3-3A88BA401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778D3-DC26-D6ED-B2A9-320B6AA41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That perspective helps us deal with pain and losses as well.</a:t>
            </a:r>
          </a:p>
          <a:p>
            <a:pPr marL="0" indent="0">
              <a:buNone/>
            </a:pPr>
            <a:endParaRPr lang="en-US" sz="7000" b="1" dirty="0"/>
          </a:p>
        </p:txBody>
      </p:sp>
    </p:spTree>
    <p:extLst>
      <p:ext uri="{BB962C8B-B14F-4D97-AF65-F5344CB8AC3E}">
        <p14:creationId xmlns:p14="http://schemas.microsoft.com/office/powerpoint/2010/main" val="186025454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495F8-2336-878A-CCE2-E85FA81D7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140D88-C0C6-B71A-ED3A-15B666344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And sometimes, your loss is what God uses to bless others.</a:t>
            </a:r>
            <a:r>
              <a:rPr lang="zh-TW" altLang="en-US" sz="7000" b="1" dirty="0"/>
              <a:t> </a:t>
            </a:r>
            <a:r>
              <a:rPr lang="en-US" sz="7000" b="1" dirty="0"/>
              <a:t> So we should not agonize over our losses for too long.</a:t>
            </a:r>
          </a:p>
        </p:txBody>
      </p:sp>
    </p:spTree>
    <p:extLst>
      <p:ext uri="{BB962C8B-B14F-4D97-AF65-F5344CB8AC3E}">
        <p14:creationId xmlns:p14="http://schemas.microsoft.com/office/powerpoint/2010/main" val="42406578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424B0-7A92-85D4-5CB4-F40FA3952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E81C4-EB43-5613-E478-A5F6F3CC9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964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800" b="1" dirty="0"/>
              <a:t>Waiting might be the hardest part of the process because it seems we are not in control or God doesn't care.</a:t>
            </a:r>
          </a:p>
        </p:txBody>
      </p:sp>
    </p:spTree>
    <p:extLst>
      <p:ext uri="{BB962C8B-B14F-4D97-AF65-F5344CB8AC3E}">
        <p14:creationId xmlns:p14="http://schemas.microsoft.com/office/powerpoint/2010/main" val="418370689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E3211-1754-3EC6-435F-F8A7797FA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A2ACC2-D377-5A0A-C3F5-39473A4D5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There are many possible reasons why God keeps you waiting.</a:t>
            </a:r>
          </a:p>
        </p:txBody>
      </p:sp>
    </p:spTree>
    <p:extLst>
      <p:ext uri="{BB962C8B-B14F-4D97-AF65-F5344CB8AC3E}">
        <p14:creationId xmlns:p14="http://schemas.microsoft.com/office/powerpoint/2010/main" val="4718443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6307C-08E0-7E66-9129-DD4F06905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0C422-EB19-7678-F9F0-322EB9FAF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First, timing may not be right.  It may be more costly now or something better may happen later.</a:t>
            </a:r>
          </a:p>
        </p:txBody>
      </p:sp>
    </p:spTree>
    <p:extLst>
      <p:ext uri="{BB962C8B-B14F-4D97-AF65-F5344CB8AC3E}">
        <p14:creationId xmlns:p14="http://schemas.microsoft.com/office/powerpoint/2010/main" val="111436418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BE0DE-E177-7621-5C2A-53CB7A934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9F2A9-AAED-6CFB-2152-4DCEF9F78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Second, it helps train your faith.  It takes faith to wait for God.</a:t>
            </a:r>
          </a:p>
        </p:txBody>
      </p:sp>
    </p:spTree>
    <p:extLst>
      <p:ext uri="{BB962C8B-B14F-4D97-AF65-F5344CB8AC3E}">
        <p14:creationId xmlns:p14="http://schemas.microsoft.com/office/powerpoint/2010/main" val="428685858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7D215-95BB-1383-2E55-F17317073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600D11-36B6-2D15-377F-C537814CA0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Third, it forces you to make decisions on your own based on your knowledge and wisdom. </a:t>
            </a:r>
          </a:p>
        </p:txBody>
      </p:sp>
    </p:spTree>
    <p:extLst>
      <p:ext uri="{BB962C8B-B14F-4D97-AF65-F5344CB8AC3E}">
        <p14:creationId xmlns:p14="http://schemas.microsoft.com/office/powerpoint/2010/main" val="415520172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D4207-53E7-720D-BB34-A17B9D692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D205DC-C9B8-EAEE-B9D7-A86CB262E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If it's a serious mistake with major consequences, He will intervene or give you hints.</a:t>
            </a:r>
          </a:p>
        </p:txBody>
      </p:sp>
    </p:spTree>
    <p:extLst>
      <p:ext uri="{BB962C8B-B14F-4D97-AF65-F5344CB8AC3E}">
        <p14:creationId xmlns:p14="http://schemas.microsoft.com/office/powerpoint/2010/main" val="3399195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40FC0-1034-4F8C-9479-DDC1CFF72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3726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“So I say to you: Ask and it will be given to you; seek and you will find; knock and the door will be opened to you. </a:t>
            </a:r>
          </a:p>
        </p:txBody>
      </p:sp>
    </p:spTree>
    <p:extLst>
      <p:ext uri="{BB962C8B-B14F-4D97-AF65-F5344CB8AC3E}">
        <p14:creationId xmlns:p14="http://schemas.microsoft.com/office/powerpoint/2010/main" val="275247205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825FE-513F-B7F8-3D28-AC038B57F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382734-BF86-C41F-EC16-9CDD9526B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7000" b="1" dirty="0"/>
              <a:t>Of</a:t>
            </a:r>
            <a:r>
              <a:rPr lang="en-US" sz="7000" b="1" dirty="0"/>
              <a:t>tentimes, if our request is not aligned with God's purpose or plan, He will reject it.</a:t>
            </a:r>
          </a:p>
        </p:txBody>
      </p:sp>
    </p:spTree>
    <p:extLst>
      <p:ext uri="{BB962C8B-B14F-4D97-AF65-F5344CB8AC3E}">
        <p14:creationId xmlns:p14="http://schemas.microsoft.com/office/powerpoint/2010/main" val="427462331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02CE4-C282-B164-E535-6B619FB39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A1E1B-4EAE-CCE0-990B-9B5057D52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Yet sometimes He answers a bad request just to teach you or someone else some important lessons.</a:t>
            </a:r>
          </a:p>
        </p:txBody>
      </p:sp>
    </p:spTree>
    <p:extLst>
      <p:ext uri="{BB962C8B-B14F-4D97-AF65-F5344CB8AC3E}">
        <p14:creationId xmlns:p14="http://schemas.microsoft.com/office/powerpoint/2010/main" val="29029936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DB35-784F-072E-CBA3-595AFE6F5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6DFC42-D6CA-9966-9E95-16E2474C31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One thing the Holy Spirit gives us is the ability to discern correct and incorrect teachings.</a:t>
            </a:r>
          </a:p>
        </p:txBody>
      </p:sp>
    </p:spTree>
    <p:extLst>
      <p:ext uri="{BB962C8B-B14F-4D97-AF65-F5344CB8AC3E}">
        <p14:creationId xmlns:p14="http://schemas.microsoft.com/office/powerpoint/2010/main" val="147590405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5A1F0-F59E-3954-B528-2B97A9B33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43A22-FD47-D845-0C2A-C8B1295FC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The Bible is 100% correct, but it can be misinterpreted or taken out of context by people.</a:t>
            </a:r>
          </a:p>
        </p:txBody>
      </p:sp>
    </p:spTree>
    <p:extLst>
      <p:ext uri="{BB962C8B-B14F-4D97-AF65-F5344CB8AC3E}">
        <p14:creationId xmlns:p14="http://schemas.microsoft.com/office/powerpoint/2010/main" val="270766631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5923B-5063-1817-5A1A-DC50E7746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A242C3-A4B0-6D68-4FDF-3C82EEE63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Therefore, you need the Holy Spirit to help you with the interpretation of the Scripture.</a:t>
            </a:r>
          </a:p>
        </p:txBody>
      </p:sp>
    </p:spTree>
    <p:extLst>
      <p:ext uri="{BB962C8B-B14F-4D97-AF65-F5344CB8AC3E}">
        <p14:creationId xmlns:p14="http://schemas.microsoft.com/office/powerpoint/2010/main" val="78766599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F03B2-8FEA-13D8-EE6D-365412207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ABF30-D7B2-774F-5B3D-66A1C3B830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And the Holy Spirit can reveal things to us that we cannot see ourselves.</a:t>
            </a:r>
          </a:p>
        </p:txBody>
      </p:sp>
    </p:spTree>
    <p:extLst>
      <p:ext uri="{BB962C8B-B14F-4D97-AF65-F5344CB8AC3E}">
        <p14:creationId xmlns:p14="http://schemas.microsoft.com/office/powerpoint/2010/main" val="284146076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95B5B-6470-D9B7-72EA-CA79A5449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89737-7EAE-D151-0AE3-B7DDB94BC3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And this often happens at the exact time when you need that insight the most.</a:t>
            </a:r>
          </a:p>
        </p:txBody>
      </p:sp>
    </p:spTree>
    <p:extLst>
      <p:ext uri="{BB962C8B-B14F-4D97-AF65-F5344CB8AC3E}">
        <p14:creationId xmlns:p14="http://schemas.microsoft.com/office/powerpoint/2010/main" val="147298110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1AB91-3FB4-49F4-2328-A81C43098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9FD814-064D-DF72-6D9E-41C034FE2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76200" y="0"/>
            <a:ext cx="93726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400" b="1" dirty="0"/>
              <a:t>We have to believe that our limited perspective and understanding prevent us from seeing the true and greater picture.</a:t>
            </a:r>
          </a:p>
        </p:txBody>
      </p:sp>
    </p:spTree>
    <p:extLst>
      <p:ext uri="{BB962C8B-B14F-4D97-AF65-F5344CB8AC3E}">
        <p14:creationId xmlns:p14="http://schemas.microsoft.com/office/powerpoint/2010/main" val="129816000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4173C-4ABC-D536-4793-44A783D39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CB987-3578-DD08-A88F-3C5FCB5B0D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1905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God is not just a provider of our needs.  He wants us to serve others and grow and be ready for the afterlife.</a:t>
            </a:r>
          </a:p>
        </p:txBody>
      </p:sp>
    </p:spTree>
    <p:extLst>
      <p:ext uri="{BB962C8B-B14F-4D97-AF65-F5344CB8AC3E}">
        <p14:creationId xmlns:p14="http://schemas.microsoft.com/office/powerpoint/2010/main" val="4096066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18935</TotalTime>
  <Words>1975</Words>
  <Application>Microsoft Office PowerPoint</Application>
  <PresentationFormat>On-screen Show (16:9)</PresentationFormat>
  <Paragraphs>119</Paragraphs>
  <Slides>98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98</vt:i4>
      </vt:variant>
    </vt:vector>
  </HeadingPairs>
  <TitlesOfParts>
    <vt:vector size="104" baseType="lpstr">
      <vt:lpstr>Microsoft JhengHei</vt:lpstr>
      <vt:lpstr>Arial</vt:lpstr>
      <vt:lpstr>Calibri</vt:lpstr>
      <vt:lpstr>Calibri Light</vt:lpstr>
      <vt:lpstr>Times New Roman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Water of Life Chinese Ministry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George</dc:creator>
  <cp:lastModifiedBy>George Huang</cp:lastModifiedBy>
  <cp:revision>1139</cp:revision>
  <cp:lastPrinted>2017-09-16T17:38:24Z</cp:lastPrinted>
  <dcterms:created xsi:type="dcterms:W3CDTF">2005-06-09T01:58:34Z</dcterms:created>
  <dcterms:modified xsi:type="dcterms:W3CDTF">2026-07-29T14:54:22Z</dcterms:modified>
</cp:coreProperties>
</file>