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92"/>
  </p:notesMasterIdLst>
  <p:handoutMasterIdLst>
    <p:handoutMasterId r:id="rId93"/>
  </p:handoutMasterIdLst>
  <p:sldIdLst>
    <p:sldId id="1198" r:id="rId2"/>
    <p:sldId id="1199" r:id="rId3"/>
    <p:sldId id="1200" r:id="rId4"/>
    <p:sldId id="1663" r:id="rId5"/>
    <p:sldId id="1665" r:id="rId6"/>
    <p:sldId id="1664" r:id="rId7"/>
    <p:sldId id="1666" r:id="rId8"/>
    <p:sldId id="1667" r:id="rId9"/>
    <p:sldId id="1869" r:id="rId10"/>
    <p:sldId id="1870" r:id="rId11"/>
    <p:sldId id="2207" r:id="rId12"/>
    <p:sldId id="1880" r:id="rId13"/>
    <p:sldId id="1882" r:id="rId14"/>
    <p:sldId id="1884" r:id="rId15"/>
    <p:sldId id="1886" r:id="rId16"/>
    <p:sldId id="1888" r:id="rId17"/>
    <p:sldId id="1890" r:id="rId18"/>
    <p:sldId id="1892" r:id="rId19"/>
    <p:sldId id="1894" r:id="rId20"/>
    <p:sldId id="1896" r:id="rId21"/>
    <p:sldId id="1898" r:id="rId22"/>
    <p:sldId id="1900" r:id="rId23"/>
    <p:sldId id="1902" r:id="rId24"/>
    <p:sldId id="1904" r:id="rId25"/>
    <p:sldId id="2167" r:id="rId26"/>
    <p:sldId id="1906" r:id="rId27"/>
    <p:sldId id="1908" r:id="rId28"/>
    <p:sldId id="1910" r:id="rId29"/>
    <p:sldId id="1912" r:id="rId30"/>
    <p:sldId id="1914" r:id="rId31"/>
    <p:sldId id="1916" r:id="rId32"/>
    <p:sldId id="1918" r:id="rId33"/>
    <p:sldId id="2168" r:id="rId34"/>
    <p:sldId id="1920" r:id="rId35"/>
    <p:sldId id="1922" r:id="rId36"/>
    <p:sldId id="1924" r:id="rId37"/>
    <p:sldId id="1926" r:id="rId38"/>
    <p:sldId id="2169" r:id="rId39"/>
    <p:sldId id="1928" r:id="rId40"/>
    <p:sldId id="1930" r:id="rId41"/>
    <p:sldId id="2170" r:id="rId42"/>
    <p:sldId id="1934" r:id="rId43"/>
    <p:sldId id="1936" r:id="rId44"/>
    <p:sldId id="1932" r:id="rId45"/>
    <p:sldId id="1938" r:id="rId46"/>
    <p:sldId id="1940" r:id="rId47"/>
    <p:sldId id="1942" r:id="rId48"/>
    <p:sldId id="1944" r:id="rId49"/>
    <p:sldId id="2187" r:id="rId50"/>
    <p:sldId id="2191" r:id="rId51"/>
    <p:sldId id="2193" r:id="rId52"/>
    <p:sldId id="2195" r:id="rId53"/>
    <p:sldId id="2197" r:id="rId54"/>
    <p:sldId id="2199" r:id="rId55"/>
    <p:sldId id="2201" r:id="rId56"/>
    <p:sldId id="2203" r:id="rId57"/>
    <p:sldId id="1956" r:id="rId58"/>
    <p:sldId id="2205" r:id="rId59"/>
    <p:sldId id="1968" r:id="rId60"/>
    <p:sldId id="1980" r:id="rId61"/>
    <p:sldId id="1982" r:id="rId62"/>
    <p:sldId id="1988" r:id="rId63"/>
    <p:sldId id="1990" r:id="rId64"/>
    <p:sldId id="2189" r:id="rId65"/>
    <p:sldId id="1992" r:id="rId66"/>
    <p:sldId id="1994" r:id="rId67"/>
    <p:sldId id="1996" r:id="rId68"/>
    <p:sldId id="2000" r:id="rId69"/>
    <p:sldId id="2185" r:id="rId70"/>
    <p:sldId id="2186" r:id="rId71"/>
    <p:sldId id="1720" r:id="rId72"/>
    <p:sldId id="1998" r:id="rId73"/>
    <p:sldId id="2183" r:id="rId74"/>
    <p:sldId id="1960" r:id="rId75"/>
    <p:sldId id="1962" r:id="rId76"/>
    <p:sldId id="1964" r:id="rId77"/>
    <p:sldId id="2173" r:id="rId78"/>
    <p:sldId id="1966" r:id="rId79"/>
    <p:sldId id="1970" r:id="rId80"/>
    <p:sldId id="1972" r:id="rId81"/>
    <p:sldId id="1974" r:id="rId82"/>
    <p:sldId id="1976" r:id="rId83"/>
    <p:sldId id="1978" r:id="rId84"/>
    <p:sldId id="1984" r:id="rId85"/>
    <p:sldId id="1986" r:id="rId86"/>
    <p:sldId id="1946" r:id="rId87"/>
    <p:sldId id="1948" r:id="rId88"/>
    <p:sldId id="1950" r:id="rId89"/>
    <p:sldId id="1952" r:id="rId90"/>
    <p:sldId id="1954" r:id="rId91"/>
  </p:sldIdLst>
  <p:sldSz cx="9144000" cy="5143500" type="screen16x9"/>
  <p:notesSz cx="7010400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cripture" id="{488EBD6D-5F87-4696-893D-93BD670DC48B}">
          <p14:sldIdLst>
            <p14:sldId id="1198"/>
            <p14:sldId id="1199"/>
            <p14:sldId id="1200"/>
            <p14:sldId id="1663"/>
            <p14:sldId id="1665"/>
            <p14:sldId id="1664"/>
            <p14:sldId id="1666"/>
            <p14:sldId id="1667"/>
            <p14:sldId id="1869"/>
            <p14:sldId id="1870"/>
          </p14:sldIdLst>
        </p14:section>
        <p14:section name="Sermon" id="{9DD274D4-3373-40D3-8882-DED17E52A457}">
          <p14:sldIdLst>
            <p14:sldId id="2207"/>
            <p14:sldId id="1880"/>
            <p14:sldId id="1882"/>
            <p14:sldId id="1884"/>
            <p14:sldId id="1886"/>
            <p14:sldId id="1888"/>
            <p14:sldId id="1890"/>
            <p14:sldId id="1892"/>
            <p14:sldId id="1894"/>
            <p14:sldId id="1896"/>
            <p14:sldId id="1898"/>
            <p14:sldId id="1900"/>
            <p14:sldId id="1902"/>
            <p14:sldId id="1904"/>
            <p14:sldId id="2167"/>
            <p14:sldId id="1906"/>
            <p14:sldId id="1908"/>
            <p14:sldId id="1910"/>
            <p14:sldId id="1912"/>
            <p14:sldId id="1914"/>
            <p14:sldId id="1916"/>
            <p14:sldId id="1918"/>
            <p14:sldId id="2168"/>
            <p14:sldId id="1920"/>
            <p14:sldId id="1922"/>
            <p14:sldId id="1924"/>
            <p14:sldId id="1926"/>
            <p14:sldId id="2169"/>
            <p14:sldId id="1928"/>
            <p14:sldId id="1930"/>
            <p14:sldId id="2170"/>
            <p14:sldId id="1934"/>
            <p14:sldId id="1936"/>
            <p14:sldId id="1932"/>
            <p14:sldId id="1938"/>
            <p14:sldId id="1940"/>
            <p14:sldId id="1942"/>
            <p14:sldId id="1944"/>
            <p14:sldId id="2187"/>
            <p14:sldId id="2191"/>
            <p14:sldId id="2193"/>
            <p14:sldId id="2195"/>
            <p14:sldId id="2197"/>
            <p14:sldId id="2199"/>
            <p14:sldId id="2201"/>
            <p14:sldId id="2203"/>
            <p14:sldId id="1956"/>
            <p14:sldId id="2205"/>
            <p14:sldId id="1968"/>
            <p14:sldId id="1980"/>
            <p14:sldId id="1982"/>
            <p14:sldId id="1988"/>
            <p14:sldId id="1990"/>
            <p14:sldId id="2189"/>
            <p14:sldId id="1992"/>
            <p14:sldId id="1994"/>
            <p14:sldId id="1996"/>
            <p14:sldId id="2000"/>
            <p14:sldId id="2185"/>
            <p14:sldId id="2186"/>
            <p14:sldId id="1720"/>
            <p14:sldId id="1998"/>
            <p14:sldId id="2183"/>
            <p14:sldId id="1960"/>
            <p14:sldId id="1962"/>
            <p14:sldId id="1964"/>
            <p14:sldId id="2173"/>
            <p14:sldId id="1966"/>
            <p14:sldId id="1970"/>
            <p14:sldId id="1972"/>
            <p14:sldId id="1974"/>
            <p14:sldId id="1976"/>
            <p14:sldId id="1978"/>
            <p14:sldId id="1984"/>
            <p14:sldId id="1986"/>
            <p14:sldId id="1946"/>
            <p14:sldId id="1948"/>
            <p14:sldId id="1950"/>
            <p14:sldId id="1952"/>
            <p14:sldId id="195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6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99FF"/>
    <a:srgbClr val="FF66FF"/>
    <a:srgbClr val="F65E0A"/>
    <a:srgbClr val="99FF33"/>
    <a:srgbClr val="CABBDD"/>
    <a:srgbClr val="FF5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2ACD9D-816A-4CCC-8BB5-617D8944D70D}" v="1" dt="2026-07-29T14:48:10.8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9941" autoAdjust="0"/>
    <p:restoredTop sz="94249" autoAdjust="0"/>
  </p:normalViewPr>
  <p:slideViewPr>
    <p:cSldViewPr>
      <p:cViewPr>
        <p:scale>
          <a:sx n="70" d="100"/>
          <a:sy n="70" d="100"/>
        </p:scale>
        <p:origin x="1012" y="280"/>
      </p:cViewPr>
      <p:guideLst>
        <p:guide orient="horz" pos="2160"/>
        <p:guide pos="2880"/>
        <p:guide orient="horz"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0" d="100"/>
        <a:sy n="60" d="100"/>
      </p:scale>
      <p:origin x="0" y="-990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viewProps" Target="view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presProps" Target="presProps.xml"/><Relationship Id="rId9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handoutMaster" Target="handoutMasters/handoutMaster1.xml"/><Relationship Id="rId98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orge Huang" userId="7522906efeb502a4" providerId="LiveId" clId="{981455AA-CF25-444D-A9FA-AD2443EE8176}"/>
    <pc:docChg chg="addSld delSld modSld modSection">
      <pc:chgData name="George Huang" userId="7522906efeb502a4" providerId="LiveId" clId="{981455AA-CF25-444D-A9FA-AD2443EE8176}" dt="2026-07-29T14:50:55.567" v="13" actId="47"/>
      <pc:docMkLst>
        <pc:docMk/>
      </pc:docMkLst>
      <pc:sldChg chg="modSp mod">
        <pc:chgData name="George Huang" userId="7522906efeb502a4" providerId="LiveId" clId="{981455AA-CF25-444D-A9FA-AD2443EE8176}" dt="2026-07-29T14:48:01.051" v="4" actId="1076"/>
        <pc:sldMkLst>
          <pc:docMk/>
          <pc:sldMk cId="1808824990" sldId="1198"/>
        </pc:sldMkLst>
        <pc:spChg chg="mod">
          <ac:chgData name="George Huang" userId="7522906efeb502a4" providerId="LiveId" clId="{981455AA-CF25-444D-A9FA-AD2443EE8176}" dt="2026-07-29T14:48:01.051" v="4" actId="1076"/>
          <ac:spMkLst>
            <pc:docMk/>
            <pc:sldMk cId="1808824990" sldId="1198"/>
            <ac:spMk id="2" creationId="{EACD94E6-1080-4EB5-92AA-AACB419E980F}"/>
          </ac:spMkLst>
        </pc:spChg>
      </pc:sldChg>
      <pc:sldChg chg="del">
        <pc:chgData name="George Huang" userId="7522906efeb502a4" providerId="LiveId" clId="{981455AA-CF25-444D-A9FA-AD2443EE8176}" dt="2026-07-29T14:47:25.668" v="0" actId="47"/>
        <pc:sldMkLst>
          <pc:docMk/>
          <pc:sldMk cId="967871135" sldId="1237"/>
        </pc:sldMkLst>
      </pc:sldChg>
      <pc:sldChg chg="del">
        <pc:chgData name="George Huang" userId="7522906efeb502a4" providerId="LiveId" clId="{981455AA-CF25-444D-A9FA-AD2443EE8176}" dt="2026-07-29T14:47:25.668" v="0" actId="47"/>
        <pc:sldMkLst>
          <pc:docMk/>
          <pc:sldMk cId="1106300743" sldId="1668"/>
        </pc:sldMkLst>
      </pc:sldChg>
      <pc:sldChg chg="del">
        <pc:chgData name="George Huang" userId="7522906efeb502a4" providerId="LiveId" clId="{981455AA-CF25-444D-A9FA-AD2443EE8176}" dt="2026-07-29T14:47:25.668" v="0" actId="47"/>
        <pc:sldMkLst>
          <pc:docMk/>
          <pc:sldMk cId="1704047126" sldId="1669"/>
        </pc:sldMkLst>
      </pc:sldChg>
      <pc:sldChg chg="del">
        <pc:chgData name="George Huang" userId="7522906efeb502a4" providerId="LiveId" clId="{981455AA-CF25-444D-A9FA-AD2443EE8176}" dt="2026-07-29T14:47:25.668" v="0" actId="47"/>
        <pc:sldMkLst>
          <pc:docMk/>
          <pc:sldMk cId="3051743094" sldId="1670"/>
        </pc:sldMkLst>
      </pc:sldChg>
      <pc:sldChg chg="del">
        <pc:chgData name="George Huang" userId="7522906efeb502a4" providerId="LiveId" clId="{981455AA-CF25-444D-A9FA-AD2443EE8176}" dt="2026-07-29T14:47:25.668" v="0" actId="47"/>
        <pc:sldMkLst>
          <pc:docMk/>
          <pc:sldMk cId="3264392451" sldId="1671"/>
        </pc:sldMkLst>
      </pc:sldChg>
      <pc:sldChg chg="del">
        <pc:chgData name="George Huang" userId="7522906efeb502a4" providerId="LiveId" clId="{981455AA-CF25-444D-A9FA-AD2443EE8176}" dt="2026-07-29T14:47:25.668" v="0" actId="47"/>
        <pc:sldMkLst>
          <pc:docMk/>
          <pc:sldMk cId="3043832913" sldId="1672"/>
        </pc:sldMkLst>
      </pc:sldChg>
      <pc:sldChg chg="del">
        <pc:chgData name="George Huang" userId="7522906efeb502a4" providerId="LiveId" clId="{981455AA-CF25-444D-A9FA-AD2443EE8176}" dt="2026-07-29T14:47:25.668" v="0" actId="47"/>
        <pc:sldMkLst>
          <pc:docMk/>
          <pc:sldMk cId="2752472052" sldId="1673"/>
        </pc:sldMkLst>
      </pc:sldChg>
      <pc:sldChg chg="del">
        <pc:chgData name="George Huang" userId="7522906efeb502a4" providerId="LiveId" clId="{981455AA-CF25-444D-A9FA-AD2443EE8176}" dt="2026-07-29T14:47:25.668" v="0" actId="47"/>
        <pc:sldMkLst>
          <pc:docMk/>
          <pc:sldMk cId="279683406" sldId="1674"/>
        </pc:sldMkLst>
      </pc:sldChg>
      <pc:sldChg chg="del">
        <pc:chgData name="George Huang" userId="7522906efeb502a4" providerId="LiveId" clId="{981455AA-CF25-444D-A9FA-AD2443EE8176}" dt="2026-07-29T14:47:25.668" v="0" actId="47"/>
        <pc:sldMkLst>
          <pc:docMk/>
          <pc:sldMk cId="1558969950" sldId="1681"/>
        </pc:sldMkLst>
      </pc:sldChg>
      <pc:sldChg chg="del">
        <pc:chgData name="George Huang" userId="7522906efeb502a4" providerId="LiveId" clId="{981455AA-CF25-444D-A9FA-AD2443EE8176}" dt="2026-07-29T14:50:35.892" v="12" actId="47"/>
        <pc:sldMkLst>
          <pc:docMk/>
          <pc:sldMk cId="1412421349" sldId="1719"/>
        </pc:sldMkLst>
      </pc:sldChg>
      <pc:sldChg chg="del">
        <pc:chgData name="George Huang" userId="7522906efeb502a4" providerId="LiveId" clId="{981455AA-CF25-444D-A9FA-AD2443EE8176}" dt="2026-07-29T14:47:25.668" v="0" actId="47"/>
        <pc:sldMkLst>
          <pc:docMk/>
          <pc:sldMk cId="1544923937" sldId="1866"/>
        </pc:sldMkLst>
      </pc:sldChg>
      <pc:sldChg chg="del">
        <pc:chgData name="George Huang" userId="7522906efeb502a4" providerId="LiveId" clId="{981455AA-CF25-444D-A9FA-AD2443EE8176}" dt="2026-07-29T14:47:25.668" v="0" actId="47"/>
        <pc:sldMkLst>
          <pc:docMk/>
          <pc:sldMk cId="2379749232" sldId="1867"/>
        </pc:sldMkLst>
      </pc:sldChg>
      <pc:sldChg chg="del">
        <pc:chgData name="George Huang" userId="7522906efeb502a4" providerId="LiveId" clId="{981455AA-CF25-444D-A9FA-AD2443EE8176}" dt="2026-07-29T14:47:25.668" v="0" actId="47"/>
        <pc:sldMkLst>
          <pc:docMk/>
          <pc:sldMk cId="597681670" sldId="1868"/>
        </pc:sldMkLst>
      </pc:sldChg>
      <pc:sldChg chg="del">
        <pc:chgData name="George Huang" userId="7522906efeb502a4" providerId="LiveId" clId="{981455AA-CF25-444D-A9FA-AD2443EE8176}" dt="2026-07-29T14:48:36.335" v="7" actId="47"/>
        <pc:sldMkLst>
          <pc:docMk/>
          <pc:sldMk cId="3801082195" sldId="1881"/>
        </pc:sldMkLst>
      </pc:sldChg>
      <pc:sldChg chg="del">
        <pc:chgData name="George Huang" userId="7522906efeb502a4" providerId="LiveId" clId="{981455AA-CF25-444D-A9FA-AD2443EE8176}" dt="2026-07-29T14:48:36.335" v="7" actId="47"/>
        <pc:sldMkLst>
          <pc:docMk/>
          <pc:sldMk cId="4178195517" sldId="1883"/>
        </pc:sldMkLst>
      </pc:sldChg>
      <pc:sldChg chg="del">
        <pc:chgData name="George Huang" userId="7522906efeb502a4" providerId="LiveId" clId="{981455AA-CF25-444D-A9FA-AD2443EE8176}" dt="2026-07-29T14:48:36.335" v="7" actId="47"/>
        <pc:sldMkLst>
          <pc:docMk/>
          <pc:sldMk cId="174577953" sldId="1885"/>
        </pc:sldMkLst>
      </pc:sldChg>
      <pc:sldChg chg="del">
        <pc:chgData name="George Huang" userId="7522906efeb502a4" providerId="LiveId" clId="{981455AA-CF25-444D-A9FA-AD2443EE8176}" dt="2026-07-29T14:48:36.335" v="7" actId="47"/>
        <pc:sldMkLst>
          <pc:docMk/>
          <pc:sldMk cId="1529364833" sldId="1887"/>
        </pc:sldMkLst>
      </pc:sldChg>
      <pc:sldChg chg="del">
        <pc:chgData name="George Huang" userId="7522906efeb502a4" providerId="LiveId" clId="{981455AA-CF25-444D-A9FA-AD2443EE8176}" dt="2026-07-29T14:48:36.335" v="7" actId="47"/>
        <pc:sldMkLst>
          <pc:docMk/>
          <pc:sldMk cId="1583989380" sldId="1889"/>
        </pc:sldMkLst>
      </pc:sldChg>
      <pc:sldChg chg="del">
        <pc:chgData name="George Huang" userId="7522906efeb502a4" providerId="LiveId" clId="{981455AA-CF25-444D-A9FA-AD2443EE8176}" dt="2026-07-29T14:48:36.335" v="7" actId="47"/>
        <pc:sldMkLst>
          <pc:docMk/>
          <pc:sldMk cId="274843929" sldId="1891"/>
        </pc:sldMkLst>
      </pc:sldChg>
      <pc:sldChg chg="del">
        <pc:chgData name="George Huang" userId="7522906efeb502a4" providerId="LiveId" clId="{981455AA-CF25-444D-A9FA-AD2443EE8176}" dt="2026-07-29T14:48:36.335" v="7" actId="47"/>
        <pc:sldMkLst>
          <pc:docMk/>
          <pc:sldMk cId="3266392384" sldId="1893"/>
        </pc:sldMkLst>
      </pc:sldChg>
      <pc:sldChg chg="del">
        <pc:chgData name="George Huang" userId="7522906efeb502a4" providerId="LiveId" clId="{981455AA-CF25-444D-A9FA-AD2443EE8176}" dt="2026-07-29T14:48:36.335" v="7" actId="47"/>
        <pc:sldMkLst>
          <pc:docMk/>
          <pc:sldMk cId="1115500520" sldId="1895"/>
        </pc:sldMkLst>
      </pc:sldChg>
      <pc:sldChg chg="del">
        <pc:chgData name="George Huang" userId="7522906efeb502a4" providerId="LiveId" clId="{981455AA-CF25-444D-A9FA-AD2443EE8176}" dt="2026-07-29T14:48:36.335" v="7" actId="47"/>
        <pc:sldMkLst>
          <pc:docMk/>
          <pc:sldMk cId="3666668923" sldId="1897"/>
        </pc:sldMkLst>
      </pc:sldChg>
      <pc:sldChg chg="del">
        <pc:chgData name="George Huang" userId="7522906efeb502a4" providerId="LiveId" clId="{981455AA-CF25-444D-A9FA-AD2443EE8176}" dt="2026-07-29T14:48:36.335" v="7" actId="47"/>
        <pc:sldMkLst>
          <pc:docMk/>
          <pc:sldMk cId="34969700" sldId="1899"/>
        </pc:sldMkLst>
      </pc:sldChg>
      <pc:sldChg chg="del">
        <pc:chgData name="George Huang" userId="7522906efeb502a4" providerId="LiveId" clId="{981455AA-CF25-444D-A9FA-AD2443EE8176}" dt="2026-07-29T14:48:36.335" v="7" actId="47"/>
        <pc:sldMkLst>
          <pc:docMk/>
          <pc:sldMk cId="4241675013" sldId="1901"/>
        </pc:sldMkLst>
      </pc:sldChg>
      <pc:sldChg chg="del">
        <pc:chgData name="George Huang" userId="7522906efeb502a4" providerId="LiveId" clId="{981455AA-CF25-444D-A9FA-AD2443EE8176}" dt="2026-07-29T14:49:01.960" v="8" actId="47"/>
        <pc:sldMkLst>
          <pc:docMk/>
          <pc:sldMk cId="486506319" sldId="1903"/>
        </pc:sldMkLst>
      </pc:sldChg>
      <pc:sldChg chg="del">
        <pc:chgData name="George Huang" userId="7522906efeb502a4" providerId="LiveId" clId="{981455AA-CF25-444D-A9FA-AD2443EE8176}" dt="2026-07-29T14:49:01.960" v="8" actId="47"/>
        <pc:sldMkLst>
          <pc:docMk/>
          <pc:sldMk cId="3526355796" sldId="1905"/>
        </pc:sldMkLst>
      </pc:sldChg>
      <pc:sldChg chg="del">
        <pc:chgData name="George Huang" userId="7522906efeb502a4" providerId="LiveId" clId="{981455AA-CF25-444D-A9FA-AD2443EE8176}" dt="2026-07-29T14:49:01.960" v="8" actId="47"/>
        <pc:sldMkLst>
          <pc:docMk/>
          <pc:sldMk cId="4190116384" sldId="1907"/>
        </pc:sldMkLst>
      </pc:sldChg>
      <pc:sldChg chg="del">
        <pc:chgData name="George Huang" userId="7522906efeb502a4" providerId="LiveId" clId="{981455AA-CF25-444D-A9FA-AD2443EE8176}" dt="2026-07-29T14:49:01.960" v="8" actId="47"/>
        <pc:sldMkLst>
          <pc:docMk/>
          <pc:sldMk cId="2843282286" sldId="1909"/>
        </pc:sldMkLst>
      </pc:sldChg>
      <pc:sldChg chg="del">
        <pc:chgData name="George Huang" userId="7522906efeb502a4" providerId="LiveId" clId="{981455AA-CF25-444D-A9FA-AD2443EE8176}" dt="2026-07-29T14:49:01.960" v="8" actId="47"/>
        <pc:sldMkLst>
          <pc:docMk/>
          <pc:sldMk cId="3931732396" sldId="1911"/>
        </pc:sldMkLst>
      </pc:sldChg>
      <pc:sldChg chg="del">
        <pc:chgData name="George Huang" userId="7522906efeb502a4" providerId="LiveId" clId="{981455AA-CF25-444D-A9FA-AD2443EE8176}" dt="2026-07-29T14:49:01.960" v="8" actId="47"/>
        <pc:sldMkLst>
          <pc:docMk/>
          <pc:sldMk cId="2634876119" sldId="1913"/>
        </pc:sldMkLst>
      </pc:sldChg>
      <pc:sldChg chg="del">
        <pc:chgData name="George Huang" userId="7522906efeb502a4" providerId="LiveId" clId="{981455AA-CF25-444D-A9FA-AD2443EE8176}" dt="2026-07-29T14:49:01.960" v="8" actId="47"/>
        <pc:sldMkLst>
          <pc:docMk/>
          <pc:sldMk cId="422454792" sldId="1915"/>
        </pc:sldMkLst>
      </pc:sldChg>
      <pc:sldChg chg="del">
        <pc:chgData name="George Huang" userId="7522906efeb502a4" providerId="LiveId" clId="{981455AA-CF25-444D-A9FA-AD2443EE8176}" dt="2026-07-29T14:49:01.960" v="8" actId="47"/>
        <pc:sldMkLst>
          <pc:docMk/>
          <pc:sldMk cId="3030081087" sldId="1917"/>
        </pc:sldMkLst>
      </pc:sldChg>
      <pc:sldChg chg="del">
        <pc:chgData name="George Huang" userId="7522906efeb502a4" providerId="LiveId" clId="{981455AA-CF25-444D-A9FA-AD2443EE8176}" dt="2026-07-29T14:49:01.960" v="8" actId="47"/>
        <pc:sldMkLst>
          <pc:docMk/>
          <pc:sldMk cId="2923056302" sldId="1919"/>
        </pc:sldMkLst>
      </pc:sldChg>
      <pc:sldChg chg="del">
        <pc:chgData name="George Huang" userId="7522906efeb502a4" providerId="LiveId" clId="{981455AA-CF25-444D-A9FA-AD2443EE8176}" dt="2026-07-29T14:49:01.960" v="8" actId="47"/>
        <pc:sldMkLst>
          <pc:docMk/>
          <pc:sldMk cId="508676520" sldId="1921"/>
        </pc:sldMkLst>
      </pc:sldChg>
      <pc:sldChg chg="del">
        <pc:chgData name="George Huang" userId="7522906efeb502a4" providerId="LiveId" clId="{981455AA-CF25-444D-A9FA-AD2443EE8176}" dt="2026-07-29T14:49:31.592" v="9" actId="47"/>
        <pc:sldMkLst>
          <pc:docMk/>
          <pc:sldMk cId="2340901658" sldId="1923"/>
        </pc:sldMkLst>
      </pc:sldChg>
      <pc:sldChg chg="del">
        <pc:chgData name="George Huang" userId="7522906efeb502a4" providerId="LiveId" clId="{981455AA-CF25-444D-A9FA-AD2443EE8176}" dt="2026-07-29T14:49:31.592" v="9" actId="47"/>
        <pc:sldMkLst>
          <pc:docMk/>
          <pc:sldMk cId="2674205372" sldId="1925"/>
        </pc:sldMkLst>
      </pc:sldChg>
      <pc:sldChg chg="del">
        <pc:chgData name="George Huang" userId="7522906efeb502a4" providerId="LiveId" clId="{981455AA-CF25-444D-A9FA-AD2443EE8176}" dt="2026-07-29T14:49:31.592" v="9" actId="47"/>
        <pc:sldMkLst>
          <pc:docMk/>
          <pc:sldMk cId="315706023" sldId="1927"/>
        </pc:sldMkLst>
      </pc:sldChg>
      <pc:sldChg chg="del">
        <pc:chgData name="George Huang" userId="7522906efeb502a4" providerId="LiveId" clId="{981455AA-CF25-444D-A9FA-AD2443EE8176}" dt="2026-07-29T14:49:31.592" v="9" actId="47"/>
        <pc:sldMkLst>
          <pc:docMk/>
          <pc:sldMk cId="2293687466" sldId="1929"/>
        </pc:sldMkLst>
      </pc:sldChg>
      <pc:sldChg chg="del">
        <pc:chgData name="George Huang" userId="7522906efeb502a4" providerId="LiveId" clId="{981455AA-CF25-444D-A9FA-AD2443EE8176}" dt="2026-07-29T14:49:31.592" v="9" actId="47"/>
        <pc:sldMkLst>
          <pc:docMk/>
          <pc:sldMk cId="1522616462" sldId="1931"/>
        </pc:sldMkLst>
      </pc:sldChg>
      <pc:sldChg chg="del">
        <pc:chgData name="George Huang" userId="7522906efeb502a4" providerId="LiveId" clId="{981455AA-CF25-444D-A9FA-AD2443EE8176}" dt="2026-07-29T14:49:31.592" v="9" actId="47"/>
        <pc:sldMkLst>
          <pc:docMk/>
          <pc:sldMk cId="1228869491" sldId="1933"/>
        </pc:sldMkLst>
      </pc:sldChg>
      <pc:sldChg chg="del">
        <pc:chgData name="George Huang" userId="7522906efeb502a4" providerId="LiveId" clId="{981455AA-CF25-444D-A9FA-AD2443EE8176}" dt="2026-07-29T14:49:31.592" v="9" actId="47"/>
        <pc:sldMkLst>
          <pc:docMk/>
          <pc:sldMk cId="3755982949" sldId="1935"/>
        </pc:sldMkLst>
      </pc:sldChg>
      <pc:sldChg chg="del">
        <pc:chgData name="George Huang" userId="7522906efeb502a4" providerId="LiveId" clId="{981455AA-CF25-444D-A9FA-AD2443EE8176}" dt="2026-07-29T14:49:31.592" v="9" actId="47"/>
        <pc:sldMkLst>
          <pc:docMk/>
          <pc:sldMk cId="4190843050" sldId="1937"/>
        </pc:sldMkLst>
      </pc:sldChg>
      <pc:sldChg chg="del">
        <pc:chgData name="George Huang" userId="7522906efeb502a4" providerId="LiveId" clId="{981455AA-CF25-444D-A9FA-AD2443EE8176}" dt="2026-07-29T14:49:31.592" v="9" actId="47"/>
        <pc:sldMkLst>
          <pc:docMk/>
          <pc:sldMk cId="3559604959" sldId="1939"/>
        </pc:sldMkLst>
      </pc:sldChg>
      <pc:sldChg chg="del">
        <pc:chgData name="George Huang" userId="7522906efeb502a4" providerId="LiveId" clId="{981455AA-CF25-444D-A9FA-AD2443EE8176}" dt="2026-07-29T14:49:47.678" v="10" actId="47"/>
        <pc:sldMkLst>
          <pc:docMk/>
          <pc:sldMk cId="1702832510" sldId="1941"/>
        </pc:sldMkLst>
      </pc:sldChg>
      <pc:sldChg chg="del">
        <pc:chgData name="George Huang" userId="7522906efeb502a4" providerId="LiveId" clId="{981455AA-CF25-444D-A9FA-AD2443EE8176}" dt="2026-07-29T14:49:47.678" v="10" actId="47"/>
        <pc:sldMkLst>
          <pc:docMk/>
          <pc:sldMk cId="793827896" sldId="1943"/>
        </pc:sldMkLst>
      </pc:sldChg>
      <pc:sldChg chg="del">
        <pc:chgData name="George Huang" userId="7522906efeb502a4" providerId="LiveId" clId="{981455AA-CF25-444D-A9FA-AD2443EE8176}" dt="2026-07-29T14:49:47.678" v="10" actId="47"/>
        <pc:sldMkLst>
          <pc:docMk/>
          <pc:sldMk cId="147966202" sldId="1945"/>
        </pc:sldMkLst>
      </pc:sldChg>
      <pc:sldChg chg="del">
        <pc:chgData name="George Huang" userId="7522906efeb502a4" providerId="LiveId" clId="{981455AA-CF25-444D-A9FA-AD2443EE8176}" dt="2026-07-29T14:50:55.567" v="13" actId="47"/>
        <pc:sldMkLst>
          <pc:docMk/>
          <pc:sldMk cId="1475904056" sldId="1947"/>
        </pc:sldMkLst>
      </pc:sldChg>
      <pc:sldChg chg="del">
        <pc:chgData name="George Huang" userId="7522906efeb502a4" providerId="LiveId" clId="{981455AA-CF25-444D-A9FA-AD2443EE8176}" dt="2026-07-29T14:50:55.567" v="13" actId="47"/>
        <pc:sldMkLst>
          <pc:docMk/>
          <pc:sldMk cId="2707666313" sldId="1949"/>
        </pc:sldMkLst>
      </pc:sldChg>
      <pc:sldChg chg="del">
        <pc:chgData name="George Huang" userId="7522906efeb502a4" providerId="LiveId" clId="{981455AA-CF25-444D-A9FA-AD2443EE8176}" dt="2026-07-29T14:50:55.567" v="13" actId="47"/>
        <pc:sldMkLst>
          <pc:docMk/>
          <pc:sldMk cId="787665995" sldId="1951"/>
        </pc:sldMkLst>
      </pc:sldChg>
      <pc:sldChg chg="del">
        <pc:chgData name="George Huang" userId="7522906efeb502a4" providerId="LiveId" clId="{981455AA-CF25-444D-A9FA-AD2443EE8176}" dt="2026-07-29T14:50:55.567" v="13" actId="47"/>
        <pc:sldMkLst>
          <pc:docMk/>
          <pc:sldMk cId="2841460760" sldId="1953"/>
        </pc:sldMkLst>
      </pc:sldChg>
      <pc:sldChg chg="del">
        <pc:chgData name="George Huang" userId="7522906efeb502a4" providerId="LiveId" clId="{981455AA-CF25-444D-A9FA-AD2443EE8176}" dt="2026-07-29T14:50:55.567" v="13" actId="47"/>
        <pc:sldMkLst>
          <pc:docMk/>
          <pc:sldMk cId="1472981100" sldId="1955"/>
        </pc:sldMkLst>
      </pc:sldChg>
      <pc:sldChg chg="del">
        <pc:chgData name="George Huang" userId="7522906efeb502a4" providerId="LiveId" clId="{981455AA-CF25-444D-A9FA-AD2443EE8176}" dt="2026-07-29T14:50:55.567" v="13" actId="47"/>
        <pc:sldMkLst>
          <pc:docMk/>
          <pc:sldMk cId="1298160001" sldId="1957"/>
        </pc:sldMkLst>
      </pc:sldChg>
      <pc:sldChg chg="del">
        <pc:chgData name="George Huang" userId="7522906efeb502a4" providerId="LiveId" clId="{981455AA-CF25-444D-A9FA-AD2443EE8176}" dt="2026-07-29T14:50:35.892" v="12" actId="47"/>
        <pc:sldMkLst>
          <pc:docMk/>
          <pc:sldMk cId="1553882469" sldId="1961"/>
        </pc:sldMkLst>
      </pc:sldChg>
      <pc:sldChg chg="del">
        <pc:chgData name="George Huang" userId="7522906efeb502a4" providerId="LiveId" clId="{981455AA-CF25-444D-A9FA-AD2443EE8176}" dt="2026-07-29T14:50:35.892" v="12" actId="47"/>
        <pc:sldMkLst>
          <pc:docMk/>
          <pc:sldMk cId="1424315775" sldId="1963"/>
        </pc:sldMkLst>
      </pc:sldChg>
      <pc:sldChg chg="del">
        <pc:chgData name="George Huang" userId="7522906efeb502a4" providerId="LiveId" clId="{981455AA-CF25-444D-A9FA-AD2443EE8176}" dt="2026-07-29T14:50:35.892" v="12" actId="47"/>
        <pc:sldMkLst>
          <pc:docMk/>
          <pc:sldMk cId="4088415115" sldId="1965"/>
        </pc:sldMkLst>
      </pc:sldChg>
      <pc:sldChg chg="del">
        <pc:chgData name="George Huang" userId="7522906efeb502a4" providerId="LiveId" clId="{981455AA-CF25-444D-A9FA-AD2443EE8176}" dt="2026-07-29T14:50:35.892" v="12" actId="47"/>
        <pc:sldMkLst>
          <pc:docMk/>
          <pc:sldMk cId="424065787" sldId="1967"/>
        </pc:sldMkLst>
      </pc:sldChg>
      <pc:sldChg chg="del">
        <pc:chgData name="George Huang" userId="7522906efeb502a4" providerId="LiveId" clId="{981455AA-CF25-444D-A9FA-AD2443EE8176}" dt="2026-07-29T14:50:07.349" v="11" actId="47"/>
        <pc:sldMkLst>
          <pc:docMk/>
          <pc:sldMk cId="1516894138" sldId="1969"/>
        </pc:sldMkLst>
      </pc:sldChg>
      <pc:sldChg chg="del">
        <pc:chgData name="George Huang" userId="7522906efeb502a4" providerId="LiveId" clId="{981455AA-CF25-444D-A9FA-AD2443EE8176}" dt="2026-07-29T14:50:35.892" v="12" actId="47"/>
        <pc:sldMkLst>
          <pc:docMk/>
          <pc:sldMk cId="4183706896" sldId="1971"/>
        </pc:sldMkLst>
      </pc:sldChg>
      <pc:sldChg chg="del">
        <pc:chgData name="George Huang" userId="7522906efeb502a4" providerId="LiveId" clId="{981455AA-CF25-444D-A9FA-AD2443EE8176}" dt="2026-07-29T14:50:35.892" v="12" actId="47"/>
        <pc:sldMkLst>
          <pc:docMk/>
          <pc:sldMk cId="47184436" sldId="1973"/>
        </pc:sldMkLst>
      </pc:sldChg>
      <pc:sldChg chg="del">
        <pc:chgData name="George Huang" userId="7522906efeb502a4" providerId="LiveId" clId="{981455AA-CF25-444D-A9FA-AD2443EE8176}" dt="2026-07-29T14:50:35.892" v="12" actId="47"/>
        <pc:sldMkLst>
          <pc:docMk/>
          <pc:sldMk cId="4286858582" sldId="1975"/>
        </pc:sldMkLst>
      </pc:sldChg>
      <pc:sldChg chg="del">
        <pc:chgData name="George Huang" userId="7522906efeb502a4" providerId="LiveId" clId="{981455AA-CF25-444D-A9FA-AD2443EE8176}" dt="2026-07-29T14:50:55.567" v="13" actId="47"/>
        <pc:sldMkLst>
          <pc:docMk/>
          <pc:sldMk cId="4155201724" sldId="1977"/>
        </pc:sldMkLst>
      </pc:sldChg>
      <pc:sldChg chg="del">
        <pc:chgData name="George Huang" userId="7522906efeb502a4" providerId="LiveId" clId="{981455AA-CF25-444D-A9FA-AD2443EE8176}" dt="2026-07-29T14:50:55.567" v="13" actId="47"/>
        <pc:sldMkLst>
          <pc:docMk/>
          <pc:sldMk cId="3399195333" sldId="1979"/>
        </pc:sldMkLst>
      </pc:sldChg>
      <pc:sldChg chg="del">
        <pc:chgData name="George Huang" userId="7522906efeb502a4" providerId="LiveId" clId="{981455AA-CF25-444D-A9FA-AD2443EE8176}" dt="2026-07-29T14:50:07.349" v="11" actId="47"/>
        <pc:sldMkLst>
          <pc:docMk/>
          <pc:sldMk cId="3944920259" sldId="1981"/>
        </pc:sldMkLst>
      </pc:sldChg>
      <pc:sldChg chg="del">
        <pc:chgData name="George Huang" userId="7522906efeb502a4" providerId="LiveId" clId="{981455AA-CF25-444D-A9FA-AD2443EE8176}" dt="2026-07-29T14:50:07.349" v="11" actId="47"/>
        <pc:sldMkLst>
          <pc:docMk/>
          <pc:sldMk cId="2782900065" sldId="1983"/>
        </pc:sldMkLst>
      </pc:sldChg>
      <pc:sldChg chg="del">
        <pc:chgData name="George Huang" userId="7522906efeb502a4" providerId="LiveId" clId="{981455AA-CF25-444D-A9FA-AD2443EE8176}" dt="2026-07-29T14:50:55.567" v="13" actId="47"/>
        <pc:sldMkLst>
          <pc:docMk/>
          <pc:sldMk cId="4274623310" sldId="1985"/>
        </pc:sldMkLst>
      </pc:sldChg>
      <pc:sldChg chg="del">
        <pc:chgData name="George Huang" userId="7522906efeb502a4" providerId="LiveId" clId="{981455AA-CF25-444D-A9FA-AD2443EE8176}" dt="2026-07-29T14:50:55.567" v="13" actId="47"/>
        <pc:sldMkLst>
          <pc:docMk/>
          <pc:sldMk cId="290299367" sldId="1987"/>
        </pc:sldMkLst>
      </pc:sldChg>
      <pc:sldChg chg="del">
        <pc:chgData name="George Huang" userId="7522906efeb502a4" providerId="LiveId" clId="{981455AA-CF25-444D-A9FA-AD2443EE8176}" dt="2026-07-29T14:50:07.349" v="11" actId="47"/>
        <pc:sldMkLst>
          <pc:docMk/>
          <pc:sldMk cId="2509273355" sldId="1989"/>
        </pc:sldMkLst>
      </pc:sldChg>
      <pc:sldChg chg="del">
        <pc:chgData name="George Huang" userId="7522906efeb502a4" providerId="LiveId" clId="{981455AA-CF25-444D-A9FA-AD2443EE8176}" dt="2026-07-29T14:50:07.349" v="11" actId="47"/>
        <pc:sldMkLst>
          <pc:docMk/>
          <pc:sldMk cId="3325020599" sldId="1991"/>
        </pc:sldMkLst>
      </pc:sldChg>
      <pc:sldChg chg="del">
        <pc:chgData name="George Huang" userId="7522906efeb502a4" providerId="LiveId" clId="{981455AA-CF25-444D-A9FA-AD2443EE8176}" dt="2026-07-29T14:50:07.349" v="11" actId="47"/>
        <pc:sldMkLst>
          <pc:docMk/>
          <pc:sldMk cId="475732671" sldId="1993"/>
        </pc:sldMkLst>
      </pc:sldChg>
      <pc:sldChg chg="del">
        <pc:chgData name="George Huang" userId="7522906efeb502a4" providerId="LiveId" clId="{981455AA-CF25-444D-A9FA-AD2443EE8176}" dt="2026-07-29T14:50:07.349" v="11" actId="47"/>
        <pc:sldMkLst>
          <pc:docMk/>
          <pc:sldMk cId="1344288696" sldId="1995"/>
        </pc:sldMkLst>
      </pc:sldChg>
      <pc:sldChg chg="del">
        <pc:chgData name="George Huang" userId="7522906efeb502a4" providerId="LiveId" clId="{981455AA-CF25-444D-A9FA-AD2443EE8176}" dt="2026-07-29T14:50:07.349" v="11" actId="47"/>
        <pc:sldMkLst>
          <pc:docMk/>
          <pc:sldMk cId="4146713176" sldId="1997"/>
        </pc:sldMkLst>
      </pc:sldChg>
      <pc:sldChg chg="del">
        <pc:chgData name="George Huang" userId="7522906efeb502a4" providerId="LiveId" clId="{981455AA-CF25-444D-A9FA-AD2443EE8176}" dt="2026-07-29T14:50:35.892" v="12" actId="47"/>
        <pc:sldMkLst>
          <pc:docMk/>
          <pc:sldMk cId="906439693" sldId="1999"/>
        </pc:sldMkLst>
      </pc:sldChg>
      <pc:sldChg chg="del">
        <pc:chgData name="George Huang" userId="7522906efeb502a4" providerId="LiveId" clId="{981455AA-CF25-444D-A9FA-AD2443EE8176}" dt="2026-07-29T14:50:07.349" v="11" actId="47"/>
        <pc:sldMkLst>
          <pc:docMk/>
          <pc:sldMk cId="643474949" sldId="2001"/>
        </pc:sldMkLst>
      </pc:sldChg>
      <pc:sldChg chg="del">
        <pc:chgData name="George Huang" userId="7522906efeb502a4" providerId="LiveId" clId="{981455AA-CF25-444D-A9FA-AD2443EE8176}" dt="2026-07-29T14:48:12.656" v="6" actId="47"/>
        <pc:sldMkLst>
          <pc:docMk/>
          <pc:sldMk cId="3422968699" sldId="2166"/>
        </pc:sldMkLst>
      </pc:sldChg>
      <pc:sldChg chg="del">
        <pc:chgData name="George Huang" userId="7522906efeb502a4" providerId="LiveId" clId="{981455AA-CF25-444D-A9FA-AD2443EE8176}" dt="2026-07-29T14:49:47.678" v="10" actId="47"/>
        <pc:sldMkLst>
          <pc:docMk/>
          <pc:sldMk cId="2901892301" sldId="2171"/>
        </pc:sldMkLst>
      </pc:sldChg>
      <pc:sldChg chg="del">
        <pc:chgData name="George Huang" userId="7522906efeb502a4" providerId="LiveId" clId="{981455AA-CF25-444D-A9FA-AD2443EE8176}" dt="2026-07-29T14:50:55.567" v="13" actId="47"/>
        <pc:sldMkLst>
          <pc:docMk/>
          <pc:sldMk cId="4096066578" sldId="2172"/>
        </pc:sldMkLst>
      </pc:sldChg>
      <pc:sldChg chg="del">
        <pc:chgData name="George Huang" userId="7522906efeb502a4" providerId="LiveId" clId="{981455AA-CF25-444D-A9FA-AD2443EE8176}" dt="2026-07-29T14:50:35.892" v="12" actId="47"/>
        <pc:sldMkLst>
          <pc:docMk/>
          <pc:sldMk cId="1860254543" sldId="2174"/>
        </pc:sldMkLst>
      </pc:sldChg>
      <pc:sldChg chg="del">
        <pc:chgData name="George Huang" userId="7522906efeb502a4" providerId="LiveId" clId="{981455AA-CF25-444D-A9FA-AD2443EE8176}" dt="2026-07-29T14:50:35.892" v="12" actId="47"/>
        <pc:sldMkLst>
          <pc:docMk/>
          <pc:sldMk cId="1114364184" sldId="2175"/>
        </pc:sldMkLst>
      </pc:sldChg>
      <pc:sldChg chg="del">
        <pc:chgData name="George Huang" userId="7522906efeb502a4" providerId="LiveId" clId="{981455AA-CF25-444D-A9FA-AD2443EE8176}" dt="2026-07-29T14:49:01.960" v="8" actId="47"/>
        <pc:sldMkLst>
          <pc:docMk/>
          <pc:sldMk cId="3014129104" sldId="2176"/>
        </pc:sldMkLst>
      </pc:sldChg>
      <pc:sldChg chg="del">
        <pc:chgData name="George Huang" userId="7522906efeb502a4" providerId="LiveId" clId="{981455AA-CF25-444D-A9FA-AD2443EE8176}" dt="2026-07-29T14:49:01.960" v="8" actId="47"/>
        <pc:sldMkLst>
          <pc:docMk/>
          <pc:sldMk cId="3101982782" sldId="2177"/>
        </pc:sldMkLst>
      </pc:sldChg>
      <pc:sldChg chg="del">
        <pc:chgData name="George Huang" userId="7522906efeb502a4" providerId="LiveId" clId="{981455AA-CF25-444D-A9FA-AD2443EE8176}" dt="2026-07-29T14:49:31.592" v="9" actId="47"/>
        <pc:sldMkLst>
          <pc:docMk/>
          <pc:sldMk cId="3977984452" sldId="2178"/>
        </pc:sldMkLst>
      </pc:sldChg>
      <pc:sldChg chg="del">
        <pc:chgData name="George Huang" userId="7522906efeb502a4" providerId="LiveId" clId="{981455AA-CF25-444D-A9FA-AD2443EE8176}" dt="2026-07-29T14:49:31.592" v="9" actId="47"/>
        <pc:sldMkLst>
          <pc:docMk/>
          <pc:sldMk cId="194782717" sldId="2179"/>
        </pc:sldMkLst>
      </pc:sldChg>
      <pc:sldChg chg="del">
        <pc:chgData name="George Huang" userId="7522906efeb502a4" providerId="LiveId" clId="{981455AA-CF25-444D-A9FA-AD2443EE8176}" dt="2026-07-29T14:49:31.592" v="9" actId="47"/>
        <pc:sldMkLst>
          <pc:docMk/>
          <pc:sldMk cId="1691500448" sldId="2180"/>
        </pc:sldMkLst>
      </pc:sldChg>
      <pc:sldChg chg="del">
        <pc:chgData name="George Huang" userId="7522906efeb502a4" providerId="LiveId" clId="{981455AA-CF25-444D-A9FA-AD2443EE8176}" dt="2026-07-29T14:49:31.592" v="9" actId="47"/>
        <pc:sldMkLst>
          <pc:docMk/>
          <pc:sldMk cId="684865413" sldId="2181"/>
        </pc:sldMkLst>
      </pc:sldChg>
      <pc:sldChg chg="del">
        <pc:chgData name="George Huang" userId="7522906efeb502a4" providerId="LiveId" clId="{981455AA-CF25-444D-A9FA-AD2443EE8176}" dt="2026-07-29T14:50:07.349" v="11" actId="47"/>
        <pc:sldMkLst>
          <pc:docMk/>
          <pc:sldMk cId="959251196" sldId="2182"/>
        </pc:sldMkLst>
      </pc:sldChg>
      <pc:sldChg chg="del">
        <pc:chgData name="George Huang" userId="7522906efeb502a4" providerId="LiveId" clId="{981455AA-CF25-444D-A9FA-AD2443EE8176}" dt="2026-07-29T14:50:35.892" v="12" actId="47"/>
        <pc:sldMkLst>
          <pc:docMk/>
          <pc:sldMk cId="480723186" sldId="2184"/>
        </pc:sldMkLst>
      </pc:sldChg>
      <pc:sldChg chg="del">
        <pc:chgData name="George Huang" userId="7522906efeb502a4" providerId="LiveId" clId="{981455AA-CF25-444D-A9FA-AD2443EE8176}" dt="2026-07-29T14:49:47.678" v="10" actId="47"/>
        <pc:sldMkLst>
          <pc:docMk/>
          <pc:sldMk cId="2251205016" sldId="2188"/>
        </pc:sldMkLst>
      </pc:sldChg>
      <pc:sldChg chg="del">
        <pc:chgData name="George Huang" userId="7522906efeb502a4" providerId="LiveId" clId="{981455AA-CF25-444D-A9FA-AD2443EE8176}" dt="2026-07-29T14:50:07.349" v="11" actId="47"/>
        <pc:sldMkLst>
          <pc:docMk/>
          <pc:sldMk cId="412880180" sldId="2190"/>
        </pc:sldMkLst>
      </pc:sldChg>
      <pc:sldChg chg="del">
        <pc:chgData name="George Huang" userId="7522906efeb502a4" providerId="LiveId" clId="{981455AA-CF25-444D-A9FA-AD2443EE8176}" dt="2026-07-29T14:49:47.678" v="10" actId="47"/>
        <pc:sldMkLst>
          <pc:docMk/>
          <pc:sldMk cId="2239951344" sldId="2192"/>
        </pc:sldMkLst>
      </pc:sldChg>
      <pc:sldChg chg="del">
        <pc:chgData name="George Huang" userId="7522906efeb502a4" providerId="LiveId" clId="{981455AA-CF25-444D-A9FA-AD2443EE8176}" dt="2026-07-29T14:49:47.678" v="10" actId="47"/>
        <pc:sldMkLst>
          <pc:docMk/>
          <pc:sldMk cId="3889868888" sldId="2194"/>
        </pc:sldMkLst>
      </pc:sldChg>
      <pc:sldChg chg="del">
        <pc:chgData name="George Huang" userId="7522906efeb502a4" providerId="LiveId" clId="{981455AA-CF25-444D-A9FA-AD2443EE8176}" dt="2026-07-29T14:49:47.678" v="10" actId="47"/>
        <pc:sldMkLst>
          <pc:docMk/>
          <pc:sldMk cId="68670603" sldId="2196"/>
        </pc:sldMkLst>
      </pc:sldChg>
      <pc:sldChg chg="del">
        <pc:chgData name="George Huang" userId="7522906efeb502a4" providerId="LiveId" clId="{981455AA-CF25-444D-A9FA-AD2443EE8176}" dt="2026-07-29T14:49:47.678" v="10" actId="47"/>
        <pc:sldMkLst>
          <pc:docMk/>
          <pc:sldMk cId="361533776" sldId="2198"/>
        </pc:sldMkLst>
      </pc:sldChg>
      <pc:sldChg chg="del">
        <pc:chgData name="George Huang" userId="7522906efeb502a4" providerId="LiveId" clId="{981455AA-CF25-444D-A9FA-AD2443EE8176}" dt="2026-07-29T14:49:47.678" v="10" actId="47"/>
        <pc:sldMkLst>
          <pc:docMk/>
          <pc:sldMk cId="977890446" sldId="2200"/>
        </pc:sldMkLst>
      </pc:sldChg>
      <pc:sldChg chg="del">
        <pc:chgData name="George Huang" userId="7522906efeb502a4" providerId="LiveId" clId="{981455AA-CF25-444D-A9FA-AD2443EE8176}" dt="2026-07-29T14:49:47.678" v="10" actId="47"/>
        <pc:sldMkLst>
          <pc:docMk/>
          <pc:sldMk cId="1824135539" sldId="2202"/>
        </pc:sldMkLst>
      </pc:sldChg>
      <pc:sldChg chg="del">
        <pc:chgData name="George Huang" userId="7522906efeb502a4" providerId="LiveId" clId="{981455AA-CF25-444D-A9FA-AD2443EE8176}" dt="2026-07-29T14:49:47.678" v="10" actId="47"/>
        <pc:sldMkLst>
          <pc:docMk/>
          <pc:sldMk cId="3249374192" sldId="2204"/>
        </pc:sldMkLst>
      </pc:sldChg>
      <pc:sldChg chg="del">
        <pc:chgData name="George Huang" userId="7522906efeb502a4" providerId="LiveId" clId="{981455AA-CF25-444D-A9FA-AD2443EE8176}" dt="2026-07-29T14:50:07.349" v="11" actId="47"/>
        <pc:sldMkLst>
          <pc:docMk/>
          <pc:sldMk cId="2264860778" sldId="2206"/>
        </pc:sldMkLst>
      </pc:sldChg>
      <pc:sldChg chg="add">
        <pc:chgData name="George Huang" userId="7522906efeb502a4" providerId="LiveId" clId="{981455AA-CF25-444D-A9FA-AD2443EE8176}" dt="2026-07-29T14:48:10.867" v="5"/>
        <pc:sldMkLst>
          <pc:docMk/>
          <pc:sldMk cId="845452723" sldId="220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099F543-7EE5-4915-B05A-6EDD530319A8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37840" cy="46180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772669"/>
            <a:ext cx="3037840" cy="46180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C1A232A-121C-4D83-911A-B106C89C41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8246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3784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Calibri" pitchFamily="34" charset="0"/>
              </a:defRPr>
            </a:lvl1pPr>
          </a:lstStyle>
          <a:p>
            <a:pPr>
              <a:defRPr/>
            </a:pPr>
            <a:fld id="{DDD67BDC-E97A-45A8-B1EC-E794CCC79DEF}" type="datetimeFigureOut">
              <a:rPr lang="en-US"/>
              <a:pPr>
                <a:defRPr/>
              </a:pPr>
              <a:t>7/29/2026</a:t>
            </a:fld>
            <a:endParaRPr lang="en-US" dirty="0"/>
          </a:p>
        </p:txBody>
      </p:sp>
      <p:sp>
        <p:nvSpPr>
          <p:cNvPr id="10244" name="Rectangl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427038" y="692150"/>
            <a:ext cx="6156325" cy="34639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414" name="Rectangle 5"/>
          <p:cNvSpPr>
            <a:spLocks noGrp="1"/>
          </p:cNvSpPr>
          <p:nvPr>
            <p:ph type="ftr" sz="quarter" idx="4"/>
          </p:nvPr>
        </p:nvSpPr>
        <p:spPr bwMode="auto">
          <a:xfrm>
            <a:off x="0" y="8772669"/>
            <a:ext cx="303784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1804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Calibri" pitchFamily="34" charset="0"/>
              </a:defRPr>
            </a:lvl1pPr>
          </a:lstStyle>
          <a:p>
            <a:pPr>
              <a:defRPr/>
            </a:pPr>
            <a:fld id="{D464CE9B-B233-457B-8491-F7BCBC04C5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4405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4620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21699B-504C-5FDB-4977-116CA7BE7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90E4B1-C57A-FE9D-BE39-C9BDCBA701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3AA3CF-BBDD-C9CC-6219-82D787383B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C513A2-3B4D-755E-CF40-65CE0E570C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7589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159E2-5FE5-EA10-B66D-C567FCC38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09222C-7417-E44B-E79E-DE9283A19A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4FF714-D91A-89CE-F9DC-D15C27D6C3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787605-E91C-72E3-5039-13F1B95B8E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9745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0783F5-BFF4-CA35-FC99-8BE415DC4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637393-8299-39FA-BB01-4F882CDC3C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C6C225-D492-31C5-331E-45FCEFE79F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3B528D-141E-A0AE-519A-004AF67F42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3356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7EA4F-1540-B3BC-5F4E-DAA161475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0421E1-7D9D-AB0E-D13F-B04659B122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B9F3C4-CD11-A1EA-D8F2-AA8E491E8C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CE01E9-7CC8-C4D2-873B-15EC99E3FB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3779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0D1C3-2F26-B9CB-96FF-7233936A0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9ED1D5-12A3-80E6-B213-D5066ACFEF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6FF0ED-149A-955C-57E0-4E64BC457E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E58170-44AD-E3F3-6C19-33241F78C5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3006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64FCA-B823-BBB6-58B6-FED2192A9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3B0308-214D-23B2-7FB2-9C9C71909E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10E288-81B4-5AC7-32F8-8F5A7406C0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35750C-536E-455D-12BA-622E6D08A3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1420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FF8D4-ABF1-29F5-91E5-9BD0F8FBC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0D6757-F9D5-7065-2DD5-69473E25FD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A27927-09AC-5B90-96A9-0B5EE756A5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C6E58D-EEE5-9796-5CEB-8084F2D1BF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2765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10A3F-B3B3-7E2A-593A-B998EAE67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BD538A-2C8A-5D2A-0CDD-37EC7AADA7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0C8DC0-A3CE-F9C7-126B-4F40662B63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4A8582-33B1-1B3F-50D8-C3A40D030E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8363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B9224-91CF-9077-E8BB-B73DC53E9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CDB2F9-A0F6-E9DB-A213-81DD948A5F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1A1A27-8FAB-883D-70B5-6301FBDE9E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589EB2-844B-C0C4-C3DF-59328E00A8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6493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1A8CF0-ECCE-129F-943B-3D34B8E29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9C03EF-C1D3-281A-0F43-B75EE99D0A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1DFFC3-D7A5-0E65-31D5-E914C8DD22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C4875-66CE-88D4-666C-19136234A6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9021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4921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71953-FF24-65D7-CC64-EF3A3C980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B781DE-26F4-36E1-9C0E-784C587882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B10380-7739-9595-AB19-25379026C3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52B215-F870-CB21-5202-03DCC1FC59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731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705B17-B720-F05B-B66B-D909BF97F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2F479B-B738-812B-176B-A039FEEC27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493C1E-EC4F-04BF-DC7D-8E90973C4C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2A5118-AE43-57F9-EFC6-F3EA7EBDDE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4680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A26ACC-0A44-2DC8-42FB-DEF55E663C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82906F-3348-3FEC-F215-EC3A6DEC42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42A662-7C15-8584-B2C0-620BA52481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45E62B-0A48-4522-22B2-33F0159547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0673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E9307-86CB-AD19-4BC9-DD8FF8CB6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DC27F1-6FAC-A95F-F0B5-F4BBCA4BD3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F030A5-A39D-1CCF-E48A-46A25A07CF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72340E-73CA-FD88-DEFD-C64AF2EE9A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7663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1C08B-951F-8FED-36FB-135A3C5C7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A17027-A23B-6F45-1E6B-FEF30F04BB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523C0B-3B86-30DD-C93C-8B7D13487E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F109D1-49CA-C9C5-CB88-E45DD719DE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90127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69BDA-7BC0-DDCF-D32D-83D3973A2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D247F3-137A-BA2A-8252-A64BFAA3F3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5B9EBE-A4A0-42DB-AE84-330C2FD8BF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C1631B-F2D7-42BE-FA25-D690A84876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510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D949D-A34A-8CD4-8207-C81E7F726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DE04AF-5C22-2469-91D5-34EFDF9DAE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CE83F1-153B-ABD2-5601-845002850D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D456DF-332F-9767-DF21-62705D2C89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78107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CA7A3-D5D7-A920-7865-61F49A7E3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4C6B95-89E7-E95D-BD93-F066466D0F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D8430D-FED0-18D7-335B-FF5CF5D6C8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14C3EB-2BA8-CD8A-EE31-84E7A29816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1351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947F72-BE0C-F779-A467-F65B076F3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B00983-030B-3195-0CB1-55EEF2E7AF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613AF7-EFE5-D58B-70D8-72016B8C88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6754EF-091B-5062-EDA6-A5F7907CF8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36407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B4B4D-621B-9581-3F7E-64949D030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AADFA4-8642-EC1B-98A3-71E574776F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8DC788-203C-CB5E-8A16-A22065C8D0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C6EA56-272F-1307-CD6E-EC1F42EFA1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631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6510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0CBAB-64C9-99FD-FFB8-35859B580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99AFD0-0939-FB07-D131-E10C59D6A0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210D22-1668-92D6-B994-2D53D82364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1A24E0-0F47-9390-97C1-AB521ECB74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63119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CF31C-E6CF-B82A-B4FC-765643C0C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B5B929-F325-A66B-D27C-B2ACBA74FB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8413C1-D999-9292-4FA4-01C9E06A8A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FB1782-6DF6-1737-1C1F-7B95EBBD1F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7310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EC590-DD84-59D0-CC03-91A25426F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219766-FB7B-740A-BEE5-7BA25D08B1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C02201-8C69-E0C6-9753-2DBFAA2787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6140EE-3DF5-1756-B3D2-27D08FCE1C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46081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F50DC-99AF-4E5E-8651-0BDC9A0D7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8247FC-8378-745F-5E3E-07F502FBE1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D41627-115F-AA64-4E03-D64E669C7C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2D366D-15CC-6071-2DEC-886BF70FC1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76083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AA11E-5C62-7E0E-9079-D482F15C2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305422-C654-DBC7-F46B-9EEE8E78D6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7D670A-D998-CB61-4B74-F954C174BF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ED6752-DD33-B36F-B79A-0CE9336FC5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038381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8CB92-3A22-D76A-20D9-4BC4316E56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93AA88-EB24-CB19-CE04-06AA959350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4DE6BC-D102-A0AE-A5D7-96302B2E87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D5ADD1-1AF6-9E21-9122-F3730944FE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36410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3F369-36A1-26CA-E3D0-93467D790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B276E0-E017-5BE4-90A6-92B91D7041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CA5A84-1002-360A-DC47-D206B3D465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D47F57-433F-AAFF-70DB-D0A28CDB08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87773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61E5-9805-715E-21A2-17E715713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0AA60A-05A6-7F2D-CF98-F81AFF818D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F26C57-7FBF-9970-ACA5-447FCA253F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742E53-901E-3DCD-FEEF-F4DB3F55DC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06703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994E1-B53D-F434-B172-48EB93014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06E0B3-816C-792C-1453-7275D0405F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049BA8-9AB6-2272-E433-6A672BB2BA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7E1EDF-AD4F-88A2-4442-05B202C066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25668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899D4-8C72-B758-6FA1-2A294F87BA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0FBB30-534F-C65C-15F7-CF0980EA9A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5174E8-1DE3-C99E-0A97-09EF288127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0D45FF-A429-F4E5-9941-384439F4DD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096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02854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E6DDA-7CCE-4841-B781-D80EBF66C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F6B804-DA56-6453-23FD-99AE3BF64F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4BE7D2-58FC-A134-CF85-1F758EE410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4DAB85-9CC0-8A6C-7CA3-61CB0921B1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22752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FFB9DD-137D-1516-7016-AACDB9CAD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E9F91A-72A3-EAE1-B035-F33E0D6406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C6EAD9-DFA2-D813-3A8E-338A3C0710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662FBA-71FB-B6F7-5D1D-D23C557D1A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464667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2F96F-6587-0841-C37F-4BA6E2A8A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ED052F-BAC4-F1B5-CDEA-76F8D9AF40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221263-8233-323D-2FEA-B3C4CC4055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CE5D76-DAEF-A0CD-7037-1F00E50FF5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00682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0F076C-32D8-A825-A5AE-38177D0AB5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C81AE6-09E6-C127-D669-D751746E59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E85C67-A058-70EC-5FE6-45D9DB6ECF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14DB58-9523-0C35-8726-803A78E7C3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45159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2CCD0-DBB9-C1C7-8DD7-43570619F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013C25-8D7F-94F9-E4F0-6F0396CDE6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6EC9E8-6C9D-69E8-EFF1-530C63915F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D94AB9-AF97-98E1-B28F-30F75AB810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55131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29420-BF37-2A85-924B-C53C29B72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5E9738-4164-8FFB-32C5-EC79FD9657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6C6041-AE5A-7B48-41FC-C9532D3992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C47962-BAED-B281-2FB2-1AE0652FC3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94378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202CD-26A6-C67B-5802-DA34818B3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68FCD1-BEA5-8AAF-FABA-3FF9F72B49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7215F8-92FE-4F7D-8EDD-A65CEBE345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C4E32D-F8FE-30CF-9036-47563E4E2F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23791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D90661-62E3-B120-E403-D9A12D840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3DB813-E794-A087-085F-61D7BE8527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3279E2-F874-56CD-B807-87AE21BD98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07A6B9-6682-EF66-6D12-A51E464855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50421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FC197-0A34-081B-73D2-88D1B5FFB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1D2A2C-A75F-84FC-E76E-44804F91AE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BE8605-0F87-C416-6D86-A61DDA61AE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3D4B91-82ED-28BB-0D13-3865E9BD9E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46497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DC795-213B-2C21-31AF-7BD6BD59F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F1D1E9-DAAF-EE0A-9B25-CC705BA48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AE32BA-078F-4D9D-CE96-635C9A808E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874734-DFCC-E375-1E2B-BFD44469A6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1790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34414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73DC2-9DA1-34D4-39AF-FE696B435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664BE6-0A12-06E8-7701-78831F7F82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E72C26-82F2-4F0B-0103-1728894B8C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3B68C8-4FEB-4774-833E-047763E3BB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78690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D8D5B-C580-D3E9-F034-A63350BAC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451B48-8D86-FB78-6A8C-B01A128A0E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4D1253-C3CB-4E9E-9797-71B146601D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102671-759F-C5B5-5484-2689946A40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05303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FA494-51AB-3E0C-99C0-4FBBF836A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E76991-9E53-8DFA-76A4-7E95FD3C82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C08FA7-BC33-0206-BB1B-F9CD712D96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D0E54B-B602-500A-8420-7F108CF9C1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01911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86AF9-69A2-D3B6-7E04-79F84405A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F85634-8FF5-92C6-5C1A-858AD2D6E4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869179-4D92-27D6-4CC8-17F74A4E11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6A1058-AC74-3E44-04DC-498AE88800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34155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21A32-5945-A1A2-4AC7-E5FDFC7A2B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0B7BD8-A322-ADA8-FCE5-9FFEA6B77C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DD53BA-168C-18C5-CED2-CE8DC115D7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7C26D0-07B3-8042-47D7-62A6B2937D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6012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D097F-757F-494A-5D31-6A5E2A46BC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0B03EE-E4DB-3E01-9F1D-5037E811F5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53E30A-5E90-F43F-C5A5-123492CF6B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C4F2BC-4083-F0C0-5360-6F9B88E6B3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9328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9CCE6-889A-86BA-EE63-0849C8CF0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0A87C8-BAF1-12DC-7B76-0309830BD3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C209C7-E26E-C2F5-CE90-A63911D862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E1EF7F-3D48-6333-5A5E-409ED7ADF3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70538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5CC032-CB30-EE89-A248-CB58A1D19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41AFC7-CD40-5E22-D56B-B1AED8331F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9A5437-87D2-FFE3-E8F1-9BAF2D1C38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6AD4EC-00D8-6B35-22B6-09BE8AD0F9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57287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0904A-B0AA-9BA9-CFEF-4E54C3ABB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96E9B0-B32E-3865-8182-0FBD26FAB0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5C3066-8E98-21B0-63DE-E60A46F451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EB27D3-BE7C-B30B-C997-E965003E43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74723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8F38B-D640-C1EF-F02C-54770423A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6783DA-0D09-3D91-8905-5876BB5C21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8E7360-4818-F967-BB67-5F560D6600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B6F7F4-CF1D-AC51-AEF1-F83ACF4BB9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136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74104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9AD33-5C44-A937-4045-29420CB6E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6EDE06-5B30-5657-8EE5-92B3B7FE23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B2301F-8EB4-F166-BC61-CC708DC931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A37361-0C33-9B52-67AF-7269858746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467626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52420-9DF2-4B71-2596-0EDDF0C0C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C06839-DD9C-BF06-FE1D-19AE32DE15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865A15-3CD0-7DC8-DCB8-DF60A7FB4D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0C3BA1-ED98-76D8-F353-B5A36C8784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09770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063C6-FB99-6918-A0B2-268E8F7923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FD6907-22B7-8B9F-A945-40D283F658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689A4A-D1E0-4A03-CD51-034AA03B0F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B7EC6B-A142-97BA-5A86-5B559760E0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8049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0E027-A009-3326-665B-FEB736A3D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E2552D-8B0B-1F23-7FC4-5582A31949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E58606-3AD3-DF6B-4D1E-4F3278FC19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116752-C9E9-F4DF-36A4-516C2A960B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09072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B9F80-56B2-6CF1-C820-FA24DC858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977108-C1AE-33F0-464E-13CF214BFA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4BA7F7-3C45-C1E3-1567-93C7FC1C04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789834-A64A-D66B-DC30-025841D7AD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413229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DFC78-5D00-A71B-889A-2EB752F62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D4C862-7158-B27E-3B56-7DD712B35E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C095D5-5A65-BFA9-87BA-91CFA4547A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116D30-1AA0-3E0A-65FC-D2A2D52E4E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900383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162D2-9F9B-4B29-1777-2D53D6FA6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73101F-5EBB-C69D-9789-91B9B8DFBA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DD5498-5BBA-A4DF-D897-DE8794671C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F2323-B595-A4E9-D4AA-808CA1F887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475049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13B7A-B43A-B8C9-BFCD-B175632AF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A86889-E1FB-E2C1-38FB-5DAD28355C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1A8FB9-AC31-7A7F-4AED-5A64BD023A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C68A70-8B63-CA9B-0D5F-7F6359FB1F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54846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A8568-4F13-1B88-99D4-7C2CA7A6B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B5E254-7671-D3CE-CC0E-FDA9579571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D44440-41A2-7EC9-182C-D47D02F18B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83E1C6-FA08-0D28-9FE8-CDE3193FB0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210755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DC3A18-D436-66ED-B5BD-D4FDB631C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C54C78-A243-20F3-F6A8-3063DE4486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0107C7-9147-B09C-8A66-42175D86E2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EC38D7-0806-6076-FF0B-11D8D76B8B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267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643273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781995-2BD8-41AF-71EB-CC870B1B05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521E13-ADBA-14E3-FC2F-FD98DCC4CA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007525-7A25-BB14-3348-32581F37A3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C16FF5-14EF-6E92-71D4-89639DEB75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409079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1FC687-A653-AC38-7747-FA981AA2F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B2876B-7526-F053-1328-19124068B5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348B07-9766-7E2D-FD7C-6CA93DEFBA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57E7F3-E8E2-D757-8DEF-43C9102EB1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74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232740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07CB3-CDEE-230C-BB61-462E60151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BF2CA7-8D5A-8404-0842-40E055F774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A74ABD-4948-9CE0-5218-E1335CC890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EF58AB-9504-A252-3BAF-0BEEDAAB89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07667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7A1B0-5677-60B9-72CF-1B6C1240E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270154-3789-6D47-1720-75A39F5ED1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4A41D5-E934-C1FE-628D-FF72AA7E53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ECA875-35D3-4ECF-38D1-7FF4F697DB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76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164137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49A77-C6B6-8B73-7E0B-49BE254013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72C759-7CD9-E525-B23A-9871F94E9B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84CEFF-E4AA-0475-45BB-6D975D8F3A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647278-507A-6037-77E2-5D5E8BBAA0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829208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867BB-9010-1E45-B976-E70F3EE78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14126E-C15E-F0F1-B198-2A01BB0D95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052834-0F2F-DD7D-75D3-2BEABEBB64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DD25CF-A4A4-2073-8406-173DE82095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78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260584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07BE7-2123-2EE3-A82A-1B2801FF0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3CBEB5-3D01-A5F2-7CD0-7AB2A07E6C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401254-98D2-FB16-7A9A-FD96E14778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316BB8-AB28-B0D4-2441-6E8A669CC4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79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345074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5E3FB-603A-702B-2F69-CDFDA7B34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3385E8-B62A-3ABB-251D-714EB2090A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218860-8FDD-DF39-C4CE-4BE10F528A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D8D922-FD75-283C-1418-6C96E49B9E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80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367267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8D7156-0156-BBB8-DE85-E1120D77D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FFBB6F-6083-F7E1-0041-013A0D195F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2FB8F5-8B3C-DB8A-E23C-0BCD7EC566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1A7B2A-53DC-192E-0318-D9B40E08D0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81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021373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524A2-189E-E9A1-F507-F115D9703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3918EC-BF27-6881-FA27-F05ACC68F3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5B49C4-F916-27C8-C331-232987FF2B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B77959-1218-A9B4-8AB6-24DE0A7CCD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82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2079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A71F0-6FD9-0ED3-65B9-C8FC4B867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B97FF3-CAC9-6D68-5CDD-FE30EDAA36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BF43AE-D4D0-B97B-FF3A-58FAE903CF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17D586-D144-8E0A-A500-CA39625F97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939250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781BA-39B1-A2F9-83E8-001DF56FB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924E28-FBA7-4596-6A3C-9A81E917B7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2C84CD-A632-9341-5AFC-0EB3A47E37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56A036-918F-B136-2322-A620E035F2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83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823779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74CDAF-D7E7-049C-0BF2-04C049A53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12AB67-A695-1C2E-442C-A45106C1B4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1008D1-6FBF-D58D-9408-5ED2CB429E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5B8768-716F-E243-595F-A2055FB058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84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796005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1E06B-A8D7-0FA4-6830-C74365883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4AB62E-1CE1-2084-8F87-341CB6D285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87F18E-96E4-8F20-693B-FA0C246029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5EEC54-6FDF-6F73-D930-898D78258D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85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087934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FC287-A832-F353-18DE-50D37481D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E45E51-43E8-3782-BD91-64E546735F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0A17FF-2E70-5717-4B5D-3C500068D0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FA7D53-0FC9-4D7D-5302-A4D78B1CA1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86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585892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8F2EE-6CD9-FFD3-F2D9-D1E7277D3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662562-7957-D21B-E23F-764CCA8BEE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120CF5-F014-31DA-7996-ED1D104BC0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9F03A8-4216-C274-89D2-49EEFAEB1F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87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712737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F864D-4BFA-426D-3D63-65034AF8F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C902D5-12E3-6801-03DE-DD12C0288E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1210BE-FFDA-A149-355D-2B217DFDC6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70C233-D424-E7F9-F0D6-7B00E09EB9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88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680468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EDD2C-E083-BD80-739C-DD4734D59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D67BF9-AC1A-7830-734B-EBBE982B79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A16527-D32F-80EC-2774-D73663047D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733B68-1611-B2D6-2FC6-F1D8F9A412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89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718539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FDBB3-89DC-BE13-E0AB-4C312318A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0C1EFD-DDA3-FB7A-4494-DD3D3E6A09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6A1742-44D9-7FD7-5D13-53206D5834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6C2BCA-AC8A-0DC1-C134-2A8B528251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90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2320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00CAD-D951-44C8-DCFE-B5D5D3032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FD759C-82E9-1ED6-9F71-F868071284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BDED4A-89FC-D34C-0512-3B0CC76857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C34772-B5D7-A911-D0D7-6627B7FE30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4CE9B-B233-457B-8491-F7BCBC04C59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063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AC9430-8ABA-4E3E-88DC-F50153C77E50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944685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20AD10-FDCF-4866-9706-80328829BE3D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008787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691436-F2C7-4278-8AC1-2E81986E1960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624321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59490A-CB96-49FD-85DC-2819EB5843E7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659819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5ABB10-0584-4F54-B621-599729285C29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6983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5CB21F-9AB4-4804-8AC6-B41C114221CC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66698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C65251-CE47-4B02-9E53-4394647F75F3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843885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E27F66-7B23-4242-84F8-7EDA0205F3AA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147582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246FED-D53E-4E16-9A23-6973C9993251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330797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020BC5-845F-41D8-A555-566FDE8E95B7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385424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658563-8057-4492-9BF0-7A3A013D30F0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191841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CD08CDC-0D5D-440D-876A-4DAFD38B0DF5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502028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ACD94E6-1080-4EB5-92AA-AACB419E980F}"/>
              </a:ext>
            </a:extLst>
          </p:cNvPr>
          <p:cNvSpPr/>
          <p:nvPr/>
        </p:nvSpPr>
        <p:spPr>
          <a:xfrm>
            <a:off x="0" y="1448365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當你沒有</a:t>
            </a:r>
            <a:endParaRPr lang="en-US" altLang="zh-TW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ctr"/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足夠的餅時</a:t>
            </a:r>
            <a:endParaRPr lang="en-US" altLang="zh-TW" sz="7000" b="1" dirty="0"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08824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EA092-A436-2645-63CF-E1B3D85EA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100E4CF-1E43-4A59-F94B-39A5E519ED77}"/>
              </a:ext>
            </a:extLst>
          </p:cNvPr>
          <p:cNvSpPr/>
          <p:nvPr/>
        </p:nvSpPr>
        <p:spPr>
          <a:xfrm>
            <a:off x="0" y="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你們雖然不好，尚且知道拿好東西給兒女，何況天父，豈不更將聖靈給求他的人</a:t>
            </a:r>
          </a:p>
        </p:txBody>
      </p:sp>
    </p:spTree>
    <p:extLst>
      <p:ext uri="{BB962C8B-B14F-4D97-AF65-F5344CB8AC3E}">
        <p14:creationId xmlns:p14="http://schemas.microsoft.com/office/powerpoint/2010/main" val="992473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66C82-E514-8196-9C5F-6BA2D4BB3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0527A8-C786-B3F8-6D62-D534538174F6}"/>
              </a:ext>
            </a:extLst>
          </p:cNvPr>
          <p:cNvSpPr/>
          <p:nvPr/>
        </p:nvSpPr>
        <p:spPr>
          <a:xfrm>
            <a:off x="0" y="1448365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當你沒有</a:t>
            </a:r>
            <a:endParaRPr lang="en-US" altLang="zh-TW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ctr"/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足夠的餅時</a:t>
            </a:r>
            <a:endParaRPr lang="en-US" altLang="zh-TW" sz="7000" b="1" dirty="0"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45452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CC985-940F-593D-F565-D0B5F7A5F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6F745A7-DCC9-CCD7-5F1B-6030BB6A0EB9}"/>
              </a:ext>
            </a:extLst>
          </p:cNvPr>
          <p:cNvSpPr/>
          <p:nvPr/>
        </p:nvSpPr>
        <p:spPr>
          <a:xfrm>
            <a:off x="0" y="-95250"/>
            <a:ext cx="91440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你是否曾經想幫助別人</a:t>
            </a:r>
            <a:endParaRPr lang="en-US" altLang="zh-TW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，卻發現自己沒有足夠的能力？</a:t>
            </a:r>
          </a:p>
        </p:txBody>
      </p:sp>
    </p:spTree>
    <p:extLst>
      <p:ext uri="{BB962C8B-B14F-4D97-AF65-F5344CB8AC3E}">
        <p14:creationId xmlns:p14="http://schemas.microsoft.com/office/powerpoint/2010/main" val="29611519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53345-1988-7479-5F0D-86F2B6EF9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F93EC82-3876-E4B5-BC24-CB9F7BC87980}"/>
              </a:ext>
            </a:extLst>
          </p:cNvPr>
          <p:cNvSpPr/>
          <p:nvPr/>
        </p:nvSpPr>
        <p:spPr>
          <a:xfrm>
            <a:off x="0" y="-9525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當我們學習</a:t>
            </a:r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《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好撒瑪利亞人</a:t>
            </a:r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》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的時候，我們學到愛人往往很不方便，甚至需要承擔風險。</a:t>
            </a:r>
          </a:p>
        </p:txBody>
      </p:sp>
    </p:spTree>
    <p:extLst>
      <p:ext uri="{BB962C8B-B14F-4D97-AF65-F5344CB8AC3E}">
        <p14:creationId xmlns:p14="http://schemas.microsoft.com/office/powerpoint/2010/main" val="35468925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AD396-C4B3-BFD0-2288-D1DB72027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CDEF8FD-9977-31CA-6EDB-F072DBF45047}"/>
              </a:ext>
            </a:extLst>
          </p:cNvPr>
          <p:cNvSpPr/>
          <p:nvPr/>
        </p:nvSpPr>
        <p:spPr>
          <a:xfrm>
            <a:off x="0" y="-95250"/>
            <a:ext cx="91440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接著，當我們學習</a:t>
            </a:r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《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午夜的朋友</a:t>
            </a:r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》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的時候，我們學到需要預備好幫助別人，並且放下自己的驕傲。</a:t>
            </a:r>
          </a:p>
        </p:txBody>
      </p:sp>
    </p:spTree>
    <p:extLst>
      <p:ext uri="{BB962C8B-B14F-4D97-AF65-F5344CB8AC3E}">
        <p14:creationId xmlns:p14="http://schemas.microsoft.com/office/powerpoint/2010/main" val="33443452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AB5C2-D1D3-6889-4566-8A31C143D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DBC3C13-8A94-20CC-EFD6-2B953D9EEB32}"/>
              </a:ext>
            </a:extLst>
          </p:cNvPr>
          <p:cNvSpPr/>
          <p:nvPr/>
        </p:nvSpPr>
        <p:spPr>
          <a:xfrm>
            <a:off x="0" y="-9525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在那比喻中，雖然那位主人有憐憫、意願和謙卑，但他卻沒有餅可以給他的朋友。</a:t>
            </a:r>
          </a:p>
        </p:txBody>
      </p:sp>
    </p:spTree>
    <p:extLst>
      <p:ext uri="{BB962C8B-B14F-4D97-AF65-F5344CB8AC3E}">
        <p14:creationId xmlns:p14="http://schemas.microsoft.com/office/powerpoint/2010/main" val="11002054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72628-8D1C-DFE2-16AD-156E75B88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8B9DF53-8161-03AC-F767-BEC99CA28696}"/>
              </a:ext>
            </a:extLst>
          </p:cNvPr>
          <p:cNvSpPr/>
          <p:nvPr/>
        </p:nvSpPr>
        <p:spPr>
          <a:xfrm>
            <a:off x="0" y="-95250"/>
            <a:ext cx="91440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所以今天的問題是：</a:t>
            </a:r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我們如何得到餅，並且常常預備好？</a:t>
            </a:r>
          </a:p>
        </p:txBody>
      </p:sp>
    </p:spTree>
    <p:extLst>
      <p:ext uri="{BB962C8B-B14F-4D97-AF65-F5344CB8AC3E}">
        <p14:creationId xmlns:p14="http://schemas.microsoft.com/office/powerpoint/2010/main" val="2121790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7C385-168E-863E-44C8-B8A4F2BA9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C035E6D-5716-908E-19B6-7772544AA19F}"/>
              </a:ext>
            </a:extLst>
          </p:cNvPr>
          <p:cNvSpPr/>
          <p:nvPr/>
        </p:nvSpPr>
        <p:spPr>
          <a:xfrm>
            <a:off x="0" y="-95250"/>
            <a:ext cx="91440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在</a:t>
            </a:r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《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午夜的朋友</a:t>
            </a:r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》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的結尾，有一段令人意想不到的經文，通常被稱為「祈求，就給你們；</a:t>
            </a:r>
            <a:endParaRPr lang="en-US" altLang="zh-TW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尋找，就尋見」。</a:t>
            </a:r>
          </a:p>
        </p:txBody>
      </p:sp>
    </p:spTree>
    <p:extLst>
      <p:ext uri="{BB962C8B-B14F-4D97-AF65-F5344CB8AC3E}">
        <p14:creationId xmlns:p14="http://schemas.microsoft.com/office/powerpoint/2010/main" val="3312171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E10F7-939C-4CF1-3EBA-4F36FD9AA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7AB76E8-92C1-3CDE-1FFB-29FF0A3A813E}"/>
              </a:ext>
            </a:extLst>
          </p:cNvPr>
          <p:cNvSpPr/>
          <p:nvPr/>
        </p:nvSpPr>
        <p:spPr>
          <a:xfrm>
            <a:off x="0" y="-95250"/>
            <a:ext cx="91440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這段經文 </a:t>
            </a:r>
            <a:r>
              <a:rPr lang="en-US" altLang="zh-TW" sz="7000" b="1" kern="1000" spc="-38" dirty="0">
                <a:ea typeface="Microsoft JhengHei" panose="020B0604030504040204" pitchFamily="34" charset="-120"/>
              </a:rPr>
              <a:t>(v. 9–10)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，不是關於滿足我們個人的慾望，而是關於尋求神的資源去完成祂的工作並服事他人。</a:t>
            </a:r>
          </a:p>
        </p:txBody>
      </p:sp>
    </p:spTree>
    <p:extLst>
      <p:ext uri="{BB962C8B-B14F-4D97-AF65-F5344CB8AC3E}">
        <p14:creationId xmlns:p14="http://schemas.microsoft.com/office/powerpoint/2010/main" val="17056707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2457DA-4097-2FD2-379D-4920147CD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4ACE186-E166-5357-458B-2F266D1DF469}"/>
              </a:ext>
            </a:extLst>
          </p:cNvPr>
          <p:cNvSpPr/>
          <p:nvPr/>
        </p:nvSpPr>
        <p:spPr>
          <a:xfrm>
            <a:off x="0" y="-95250"/>
            <a:ext cx="91440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在希臘文中，這三個動詞表示持續不斷的行動</a:t>
            </a:r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:</a:t>
            </a:r>
            <a:endParaRPr lang="zh-TW" altLang="en-US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持續祈求</a:t>
            </a:r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……</a:t>
            </a:r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持續尋找</a:t>
            </a:r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……</a:t>
            </a:r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持續叩門</a:t>
            </a:r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……</a:t>
            </a:r>
          </a:p>
        </p:txBody>
      </p:sp>
    </p:spTree>
    <p:extLst>
      <p:ext uri="{BB962C8B-B14F-4D97-AF65-F5344CB8AC3E}">
        <p14:creationId xmlns:p14="http://schemas.microsoft.com/office/powerpoint/2010/main" val="1407673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ACD94E6-1080-4EB5-92AA-AACB419E980F}"/>
              </a:ext>
            </a:extLst>
          </p:cNvPr>
          <p:cNvSpPr/>
          <p:nvPr/>
        </p:nvSpPr>
        <p:spPr>
          <a:xfrm>
            <a:off x="0" y="1448365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7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經文</a:t>
            </a:r>
            <a:r>
              <a:rPr lang="en-US" altLang="zh-TW" sz="7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: </a:t>
            </a:r>
          </a:p>
          <a:p>
            <a:pPr algn="ctr"/>
            <a:r>
              <a:rPr lang="zh-TW" altLang="en-US" sz="7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路加福音</a:t>
            </a:r>
            <a:r>
              <a:rPr lang="en-US" altLang="zh-TW" sz="7000" b="1" dirty="0">
                <a:ea typeface="Microsoft JhengHei" panose="020B0604030504040204" pitchFamily="34" charset="-120"/>
              </a:rPr>
              <a:t>11:5-13</a:t>
            </a:r>
          </a:p>
        </p:txBody>
      </p:sp>
    </p:spTree>
    <p:extLst>
      <p:ext uri="{BB962C8B-B14F-4D97-AF65-F5344CB8AC3E}">
        <p14:creationId xmlns:p14="http://schemas.microsoft.com/office/powerpoint/2010/main" val="23549361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F3468-D093-3FEF-4A71-C5C2E79DC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93BC8C5-4F52-2A15-EA8E-7A846DB69E25}"/>
              </a:ext>
            </a:extLst>
          </p:cNvPr>
          <p:cNvSpPr/>
          <p:nvPr/>
        </p:nvSpPr>
        <p:spPr>
          <a:xfrm>
            <a:off x="0" y="-9525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但它們也可能顯示出我們應當如何親近神，來得到服事所需資源的一個漸進過程。</a:t>
            </a:r>
          </a:p>
        </p:txBody>
      </p:sp>
    </p:spTree>
    <p:extLst>
      <p:ext uri="{BB962C8B-B14F-4D97-AF65-F5344CB8AC3E}">
        <p14:creationId xmlns:p14="http://schemas.microsoft.com/office/powerpoint/2010/main" val="14161351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45DF3-8BB6-7420-C817-C26447CFA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AAB419A-20A2-A781-0353-2306C3A55BF9}"/>
              </a:ext>
            </a:extLst>
          </p:cNvPr>
          <p:cNvSpPr/>
          <p:nvPr/>
        </p:nvSpPr>
        <p:spPr>
          <a:xfrm>
            <a:off x="0" y="-9525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每一個動詞似乎都比前一個動詞代表更積極的行動。這或許表示一個漸進的過程。</a:t>
            </a:r>
          </a:p>
        </p:txBody>
      </p:sp>
    </p:spTree>
    <p:extLst>
      <p:ext uri="{BB962C8B-B14F-4D97-AF65-F5344CB8AC3E}">
        <p14:creationId xmlns:p14="http://schemas.microsoft.com/office/powerpoint/2010/main" val="22237114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327ED8-ABB6-138C-7FA5-721E6FF19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9354881-B6DA-30C9-36AF-D6F3FFB8F75B}"/>
              </a:ext>
            </a:extLst>
          </p:cNvPr>
          <p:cNvSpPr/>
          <p:nvPr/>
        </p:nvSpPr>
        <p:spPr>
          <a:xfrm>
            <a:off x="-76200" y="-95250"/>
            <a:ext cx="94488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祈求</a:t>
            </a:r>
            <a:r>
              <a:rPr lang="zh-TW" altLang="en-US" sz="7000" b="1" kern="1000" spc="-38" dirty="0">
                <a:ea typeface="Microsoft JhengHei" panose="020B0604030504040204" pitchFamily="34" charset="-120"/>
              </a:rPr>
              <a:t> </a:t>
            </a:r>
            <a:r>
              <a:rPr lang="en-US" altLang="zh-TW" sz="7000" b="1" kern="1000" spc="-38" dirty="0">
                <a:ea typeface="Microsoft JhengHei" panose="020B0604030504040204" pitchFamily="34" charset="-120"/>
              </a:rPr>
              <a:t>(Ask)</a:t>
            </a:r>
            <a:r>
              <a:rPr lang="zh-TW" altLang="en-US" sz="7000" b="1" kern="1000" spc="-38" dirty="0">
                <a:ea typeface="Microsoft JhengHei" panose="020B0604030504040204" pitchFamily="34" charset="-120"/>
              </a:rPr>
              <a:t>：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用言語向神提出你的請求。</a:t>
            </a:r>
            <a:endParaRPr lang="en-US" altLang="zh-TW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這是大多數人都會做的第一個階段。有些人就停留在這裡。</a:t>
            </a:r>
          </a:p>
        </p:txBody>
      </p:sp>
    </p:spTree>
    <p:extLst>
      <p:ext uri="{BB962C8B-B14F-4D97-AF65-F5344CB8AC3E}">
        <p14:creationId xmlns:p14="http://schemas.microsoft.com/office/powerpoint/2010/main" val="13190614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098927-7BBD-8A88-A84C-B3244B3C4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B063E4-A7DF-011C-817C-7154B8BD2A50}"/>
              </a:ext>
            </a:extLst>
          </p:cNvPr>
          <p:cNvSpPr/>
          <p:nvPr/>
        </p:nvSpPr>
        <p:spPr>
          <a:xfrm>
            <a:off x="0" y="-9525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我們可向神求什麼呢？</a:t>
            </a:r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愛心、憐憫、智慧、</a:t>
            </a:r>
            <a:endParaRPr lang="en-US" altLang="zh-TW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勇氣、能力、資源，</a:t>
            </a:r>
            <a:endParaRPr lang="en-US" altLang="zh-TW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等等。</a:t>
            </a:r>
          </a:p>
        </p:txBody>
      </p:sp>
    </p:spTree>
    <p:extLst>
      <p:ext uri="{BB962C8B-B14F-4D97-AF65-F5344CB8AC3E}">
        <p14:creationId xmlns:p14="http://schemas.microsoft.com/office/powerpoint/2010/main" val="645467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1A836-7D44-3C69-05AD-D1D5C2AAC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315BA1E-0C3D-0202-309C-829EEEBD859B}"/>
              </a:ext>
            </a:extLst>
          </p:cNvPr>
          <p:cNvSpPr/>
          <p:nvPr/>
        </p:nvSpPr>
        <p:spPr>
          <a:xfrm>
            <a:off x="0" y="-9525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神其實已經賜給我們：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聖經</a:t>
            </a:r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: 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永不改變的語。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教會和其他基督徒</a:t>
            </a:r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: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教導與支持的來源。</a:t>
            </a:r>
          </a:p>
        </p:txBody>
      </p:sp>
    </p:spTree>
    <p:extLst>
      <p:ext uri="{BB962C8B-B14F-4D97-AF65-F5344CB8AC3E}">
        <p14:creationId xmlns:p14="http://schemas.microsoft.com/office/powerpoint/2010/main" val="39372738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53651-3041-42CE-121A-12E4287BF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A6A4D60-BEF6-D18E-9D02-782F9E9D84DC}"/>
              </a:ext>
            </a:extLst>
          </p:cNvPr>
          <p:cNvSpPr/>
          <p:nvPr/>
        </p:nvSpPr>
        <p:spPr>
          <a:xfrm>
            <a:off x="0" y="-95250"/>
            <a:ext cx="91440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我們自己的經歷。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最重要的是，神自己</a:t>
            </a:r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: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聖靈。</a:t>
            </a:r>
          </a:p>
        </p:txBody>
      </p:sp>
    </p:spTree>
    <p:extLst>
      <p:ext uri="{BB962C8B-B14F-4D97-AF65-F5344CB8AC3E}">
        <p14:creationId xmlns:p14="http://schemas.microsoft.com/office/powerpoint/2010/main" val="1463209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DD8B2-22CB-DF6E-8C6C-D262A8E64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B6AC2E5-E73A-000A-285F-E7F9D1ADC9EC}"/>
              </a:ext>
            </a:extLst>
          </p:cNvPr>
          <p:cNvSpPr/>
          <p:nvPr/>
        </p:nvSpPr>
        <p:spPr>
          <a:xfrm>
            <a:off x="0" y="-95250"/>
            <a:ext cx="9144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叩門 </a:t>
            </a:r>
            <a:r>
              <a:rPr lang="en-US" altLang="zh-TW" sz="7000" b="1" kern="1000" spc="-38" dirty="0">
                <a:ea typeface="Microsoft JhengHei" panose="020B0604030504040204" pitchFamily="34" charset="-120"/>
              </a:rPr>
              <a:t>(Knock)</a:t>
            </a:r>
            <a:r>
              <a:rPr lang="zh-TW" altLang="en-US" sz="7000" b="1" kern="1000" spc="-38" dirty="0">
                <a:ea typeface="Microsoft JhengHei" panose="020B0604030504040204" pitchFamily="34" charset="-120"/>
              </a:rPr>
              <a:t>：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當我們還沒有得到的時候，我們仍然要繼續追求。但是有時候我們必須等待</a:t>
            </a:r>
            <a:endParaRPr lang="en-US" altLang="zh-TW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</a:p>
          <a:p>
            <a:endParaRPr lang="zh-TW" altLang="en-US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215862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B1AB2B-DCED-BB42-318F-E0992422F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CE0DAF2-E31E-405D-4A98-19A2BFF46123}"/>
              </a:ext>
            </a:extLst>
          </p:cNvPr>
          <p:cNvSpPr/>
          <p:nvPr/>
        </p:nvSpPr>
        <p:spPr>
          <a:xfrm>
            <a:off x="0" y="-95250"/>
            <a:ext cx="91440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有時候，我們一開始得不到我們所求的，也找不到所需要的。但不要那麼容易放棄。</a:t>
            </a:r>
          </a:p>
          <a:p>
            <a:endParaRPr lang="en-US" altLang="zh-TW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143729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0EF13-86AF-79FB-C465-D3D68F5D4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6A8C9BA-F15A-A77A-0106-F1150AB6D2C6}"/>
              </a:ext>
            </a:extLst>
          </p:cNvPr>
          <p:cNvSpPr/>
          <p:nvPr/>
        </p:nvSpPr>
        <p:spPr>
          <a:xfrm>
            <a:off x="0" y="-9525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有時神會說：「不。」</a:t>
            </a:r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有時，我們明白原因。</a:t>
            </a:r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有時，要直到永生我們才會知道原因。</a:t>
            </a:r>
          </a:p>
        </p:txBody>
      </p:sp>
    </p:spTree>
    <p:extLst>
      <p:ext uri="{BB962C8B-B14F-4D97-AF65-F5344CB8AC3E}">
        <p14:creationId xmlns:p14="http://schemas.microsoft.com/office/powerpoint/2010/main" val="33668393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E6D48-DD89-DC62-C658-A6A0A93AB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8E752B2-02DA-9C14-2AFF-81987614E987}"/>
              </a:ext>
            </a:extLst>
          </p:cNvPr>
          <p:cNvSpPr/>
          <p:nvPr/>
        </p:nvSpPr>
        <p:spPr>
          <a:xfrm>
            <a:off x="0" y="-9525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在你還沒有聽見神的回答之前，要繼續祈求，</a:t>
            </a:r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繼續尋找，同時也要信靠神的時間。</a:t>
            </a:r>
          </a:p>
        </p:txBody>
      </p:sp>
    </p:spTree>
    <p:extLst>
      <p:ext uri="{BB962C8B-B14F-4D97-AF65-F5344CB8AC3E}">
        <p14:creationId xmlns:p14="http://schemas.microsoft.com/office/powerpoint/2010/main" val="2514108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342F707-955D-43C1-BADD-9089D2C87047}"/>
              </a:ext>
            </a:extLst>
          </p:cNvPr>
          <p:cNvSpPr/>
          <p:nvPr/>
        </p:nvSpPr>
        <p:spPr>
          <a:xfrm>
            <a:off x="0" y="0"/>
            <a:ext cx="9144000" cy="24191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耶穌又說：「你們中間誰有一個朋友半夜到他那裡去，說：</a:t>
            </a:r>
            <a:endParaRPr lang="en-US" altLang="zh-TW" sz="58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endParaRPr lang="en-US" altLang="zh-TW" sz="58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endParaRPr lang="en-US" altLang="zh-TW" sz="58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endParaRPr lang="en-US" altLang="zh-TW" sz="58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『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朋友，請借給我三個餅， 因為我有一個朋友行路，來到我這裡，我沒有什麼給他擺上。</a:t>
            </a:r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』 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那人在裡面回答說：</a:t>
            </a:r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『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不要攪擾我，門已經關閉，孩子們也同我在床上了，我不能起來給你。</a:t>
            </a:r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』 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我告訴你們：雖不因他是朋友起來給他，但因他情詞迫切地直求，就必起來照他所需用的給他。 我又告訴你們：你們祈求，就給你們；尋找，就尋見；叩門，就給你們開門。 因為凡祈求的，就得著；尋找的，就尋見；叩門的，就給他開門。</a:t>
            </a:r>
          </a:p>
        </p:txBody>
      </p:sp>
    </p:spTree>
    <p:extLst>
      <p:ext uri="{BB962C8B-B14F-4D97-AF65-F5344CB8AC3E}">
        <p14:creationId xmlns:p14="http://schemas.microsoft.com/office/powerpoint/2010/main" val="5010599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907A3-A590-DF9C-E9B0-290ACD7F7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8254E60-94A1-C787-AF64-91A986FBDC01}"/>
              </a:ext>
            </a:extLst>
          </p:cNvPr>
          <p:cNvSpPr/>
          <p:nvPr/>
        </p:nvSpPr>
        <p:spPr>
          <a:xfrm>
            <a:off x="0" y="-95250"/>
            <a:ext cx="91440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神邀請我們更深地追求祂，直到祂供應我們真正需要的。</a:t>
            </a:r>
          </a:p>
        </p:txBody>
      </p:sp>
    </p:spTree>
    <p:extLst>
      <p:ext uri="{BB962C8B-B14F-4D97-AF65-F5344CB8AC3E}">
        <p14:creationId xmlns:p14="http://schemas.microsoft.com/office/powerpoint/2010/main" val="21444937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8E08D-5572-7F4E-A6FD-D4FDD45FF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468B48F-866A-177B-CB59-250383A84C75}"/>
              </a:ext>
            </a:extLst>
          </p:cNvPr>
          <p:cNvSpPr/>
          <p:nvPr/>
        </p:nvSpPr>
        <p:spPr>
          <a:xfrm>
            <a:off x="0" y="-9525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現在我們來到第</a:t>
            </a:r>
            <a:r>
              <a:rPr lang="en-US" altLang="zh-TW" sz="7000" b="1" kern="1000" spc="-38" dirty="0">
                <a:ea typeface="Microsoft JhengHei" panose="020B0604030504040204" pitchFamily="34" charset="-120"/>
              </a:rPr>
              <a:t>11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至</a:t>
            </a:r>
            <a:r>
              <a:rPr lang="en-US" altLang="zh-TW" sz="7000" b="1" kern="1000" spc="-38" dirty="0">
                <a:ea typeface="Microsoft JhengHei" panose="020B0604030504040204" pitchFamily="34" charset="-120"/>
              </a:rPr>
              <a:t>13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節。這可能是整段經文中最難理解的幾節。</a:t>
            </a:r>
          </a:p>
          <a:p>
            <a:endParaRPr lang="en-US" altLang="zh-TW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163763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35676-CD46-6358-CBE4-7C2A8575F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2854944-B5FA-C367-94BC-9750C0446F42}"/>
              </a:ext>
            </a:extLst>
          </p:cNvPr>
          <p:cNvSpPr/>
          <p:nvPr/>
        </p:nvSpPr>
        <p:spPr>
          <a:xfrm>
            <a:off x="0" y="-9525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兒子求魚，</a:t>
            </a:r>
            <a:endParaRPr lang="en-US" altLang="zh-TW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父親不會給他蛇。</a:t>
            </a:r>
            <a:endParaRPr lang="en-US" altLang="zh-TW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兒子求雞蛋，</a:t>
            </a:r>
            <a:endParaRPr lang="en-US" altLang="zh-TW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父親不會給他蠍子。</a:t>
            </a:r>
          </a:p>
        </p:txBody>
      </p:sp>
    </p:spTree>
    <p:extLst>
      <p:ext uri="{BB962C8B-B14F-4D97-AF65-F5344CB8AC3E}">
        <p14:creationId xmlns:p14="http://schemas.microsoft.com/office/powerpoint/2010/main" val="31975937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C2D962-E478-E346-4D19-C4B53B214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DB4AC6F-1A6A-73CE-8CEE-A197CECE4ADA}"/>
              </a:ext>
            </a:extLst>
          </p:cNvPr>
          <p:cNvSpPr/>
          <p:nvPr/>
        </p:nvSpPr>
        <p:spPr>
          <a:xfrm>
            <a:off x="0" y="-95250"/>
            <a:ext cx="91440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即使邪惡的父親，</a:t>
            </a:r>
            <a:endParaRPr lang="en-US" altLang="zh-TW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也不會做這樣的事。</a:t>
            </a:r>
            <a:endParaRPr lang="en-US" altLang="zh-TW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神卻要把聖靈賜給尋求祂的人。</a:t>
            </a:r>
          </a:p>
          <a:p>
            <a:endParaRPr lang="en-US" altLang="zh-TW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206450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85E78-6440-94C5-935B-93F23B15F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081C810-1525-266D-BE2A-8499175273CF}"/>
              </a:ext>
            </a:extLst>
          </p:cNvPr>
          <p:cNvSpPr/>
          <p:nvPr/>
        </p:nvSpPr>
        <p:spPr>
          <a:xfrm>
            <a:off x="0" y="-95250"/>
            <a:ext cx="91440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第</a:t>
            </a:r>
            <a:r>
              <a:rPr lang="en-US" altLang="zh-TW" sz="7000" b="1" kern="1000" spc="-38" dirty="0">
                <a:ea typeface="Microsoft JhengHei" panose="020B0604030504040204" pitchFamily="34" charset="-120"/>
              </a:rPr>
              <a:t>11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至</a:t>
            </a:r>
            <a:r>
              <a:rPr lang="en-US" altLang="zh-TW" sz="7000" b="1" kern="1000" spc="-38" dirty="0">
                <a:ea typeface="Microsoft JhengHei" panose="020B0604030504040204" pitchFamily="34" charset="-120"/>
              </a:rPr>
              <a:t>12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節</a:t>
            </a:r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: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神不會把邪惡的東西給你。這幾節提醒我們，神從來不會惡意對待祂的兒女。</a:t>
            </a:r>
          </a:p>
          <a:p>
            <a:endParaRPr lang="en-US" altLang="zh-TW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304359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30C64-F3E6-F46B-2229-987FDC037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B1D3EB1-F931-0BCD-9895-503A48B6196E}"/>
              </a:ext>
            </a:extLst>
          </p:cNvPr>
          <p:cNvSpPr/>
          <p:nvPr/>
        </p:nvSpPr>
        <p:spPr>
          <a:xfrm>
            <a:off x="0" y="-9525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因此，當我們無法理解神的回答時，我們應當先信靠祂的良善。</a:t>
            </a:r>
          </a:p>
          <a:p>
            <a:endParaRPr lang="en-US" altLang="zh-TW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920881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CCAF8F-B11E-2CFD-D2EC-0F8497F656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1B544F2-95B9-D29B-C1C4-65A29656D77C}"/>
              </a:ext>
            </a:extLst>
          </p:cNvPr>
          <p:cNvSpPr/>
          <p:nvPr/>
        </p:nvSpPr>
        <p:spPr>
          <a:xfrm>
            <a:off x="-76200" y="-95250"/>
            <a:ext cx="93726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68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有時候</a:t>
            </a:r>
            <a:r>
              <a:rPr lang="en-US" altLang="zh-TW" sz="68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, </a:t>
            </a:r>
            <a:r>
              <a:rPr lang="zh-TW" altLang="en-US" sz="68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我們不明白神給了我們什麼</a:t>
            </a:r>
            <a:r>
              <a:rPr lang="en-US" altLang="zh-TW" sz="68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, </a:t>
            </a:r>
            <a:r>
              <a:rPr lang="zh-TW" altLang="en-US" sz="68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也不明白那些恩賜如何使我們得益。因此</a:t>
            </a:r>
            <a:r>
              <a:rPr lang="en-US" altLang="zh-TW" sz="68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, </a:t>
            </a:r>
            <a:r>
              <a:rPr lang="zh-TW" altLang="en-US" sz="68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我們甚至可能誤以為神對我們不好。</a:t>
            </a:r>
          </a:p>
        </p:txBody>
      </p:sp>
    </p:spTree>
    <p:extLst>
      <p:ext uri="{BB962C8B-B14F-4D97-AF65-F5344CB8AC3E}">
        <p14:creationId xmlns:p14="http://schemas.microsoft.com/office/powerpoint/2010/main" val="4196791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771CA-6A6F-EB87-230E-94A11CDCC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6481242-EFB8-8471-9111-9EDE77109836}"/>
              </a:ext>
            </a:extLst>
          </p:cNvPr>
          <p:cNvSpPr/>
          <p:nvPr/>
        </p:nvSpPr>
        <p:spPr>
          <a:xfrm>
            <a:off x="0" y="-9525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在馬太福音 </a:t>
            </a:r>
            <a:r>
              <a:rPr lang="en-US" altLang="zh-TW" sz="7000" b="1" kern="1000" spc="-38" dirty="0">
                <a:ea typeface="Microsoft JhengHei" panose="020B0604030504040204" pitchFamily="34" charset="-120"/>
              </a:rPr>
              <a:t>7:7–11 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也記載了一段幾乎完全相同的教導。只是最後一句說：</a:t>
            </a:r>
          </a:p>
        </p:txBody>
      </p:sp>
    </p:spTree>
    <p:extLst>
      <p:ext uri="{BB962C8B-B14F-4D97-AF65-F5344CB8AC3E}">
        <p14:creationId xmlns:p14="http://schemas.microsoft.com/office/powerpoint/2010/main" val="24293591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96BCC2-03C6-C8E2-7103-7D7D6EFAE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50E3BA1-1976-2E40-6480-4A6BEA76031B}"/>
              </a:ext>
            </a:extLst>
          </p:cNvPr>
          <p:cNvSpPr/>
          <p:nvPr/>
        </p:nvSpPr>
        <p:spPr>
          <a:xfrm>
            <a:off x="0" y="-95250"/>
            <a:ext cx="91440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「你們雖然不好，尚且知道拿好東西給兒女，何況你們在天上的父，豈不更把好東西給求祂的人嗎？」</a:t>
            </a:r>
          </a:p>
        </p:txBody>
      </p:sp>
    </p:spTree>
    <p:extLst>
      <p:ext uri="{BB962C8B-B14F-4D97-AF65-F5344CB8AC3E}">
        <p14:creationId xmlns:p14="http://schemas.microsoft.com/office/powerpoint/2010/main" val="2511989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108AC-B27F-06DE-D0C4-E30AF7DDC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AF31A3A-27D6-E605-6829-F1640F354342}"/>
              </a:ext>
            </a:extLst>
          </p:cNvPr>
          <p:cNvSpPr/>
          <p:nvPr/>
        </p:nvSpPr>
        <p:spPr>
          <a:xfrm>
            <a:off x="0" y="-95250"/>
            <a:ext cx="9144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第 </a:t>
            </a:r>
            <a:r>
              <a:rPr lang="en-US" altLang="zh-TW" sz="7000" b="1" kern="1000" spc="-38" dirty="0">
                <a:ea typeface="Microsoft JhengHei" panose="020B0604030504040204" pitchFamily="34" charset="-120"/>
              </a:rPr>
              <a:t>13 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節</a:t>
            </a:r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: 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父神把聖靈賜給那些向祂祈求的人。這章節表示在很多時候我們求的是各樣東西，而不是求聖靈。</a:t>
            </a:r>
          </a:p>
          <a:p>
            <a:endParaRPr lang="zh-TW" altLang="en-US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07057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342F707-955D-43C1-BADD-9089D2C87047}"/>
              </a:ext>
            </a:extLst>
          </p:cNvPr>
          <p:cNvSpPr/>
          <p:nvPr/>
        </p:nvSpPr>
        <p:spPr>
          <a:xfrm>
            <a:off x="0" y="0"/>
            <a:ext cx="9144000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『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朋友，請借給我三個餅，因為我有一個朋友行路，來到我這裡，我沒有什麼給他擺上。</a:t>
            </a:r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』 </a:t>
            </a:r>
          </a:p>
        </p:txBody>
      </p:sp>
    </p:spTree>
    <p:extLst>
      <p:ext uri="{BB962C8B-B14F-4D97-AF65-F5344CB8AC3E}">
        <p14:creationId xmlns:p14="http://schemas.microsoft.com/office/powerpoint/2010/main" val="36449666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A8407-8C24-2D38-BC03-F8127B112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F651172-DD32-AF12-00A3-0E779C3F1D71}"/>
              </a:ext>
            </a:extLst>
          </p:cNvPr>
          <p:cNvSpPr/>
          <p:nvPr/>
        </p:nvSpPr>
        <p:spPr>
          <a:xfrm>
            <a:off x="0" y="-95250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想像這樣一段對話：</a:t>
            </a:r>
          </a:p>
          <a:p>
            <a:endParaRPr lang="en-US" altLang="zh-TW" sz="2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我們</a:t>
            </a:r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: 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「請供應我這個基本需要。」</a:t>
            </a:r>
            <a:endParaRPr lang="en-US" altLang="zh-TW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endParaRPr lang="zh-TW" altLang="en-US" sz="2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神</a:t>
            </a:r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: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「讓我給你聖靈。」</a:t>
            </a:r>
          </a:p>
        </p:txBody>
      </p:sp>
    </p:spTree>
    <p:extLst>
      <p:ext uri="{BB962C8B-B14F-4D97-AF65-F5344CB8AC3E}">
        <p14:creationId xmlns:p14="http://schemas.microsoft.com/office/powerpoint/2010/main" val="40275667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4080C6-D374-C7FB-E1EA-A812C13EA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9F19388-EABB-DF3B-CAD1-3453A33B3BC4}"/>
              </a:ext>
            </a:extLst>
          </p:cNvPr>
          <p:cNvSpPr/>
          <p:nvPr/>
        </p:nvSpPr>
        <p:spPr>
          <a:xfrm>
            <a:off x="0" y="-95250"/>
            <a:ext cx="9144000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我們</a:t>
            </a:r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: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「那不是我的請求。」</a:t>
            </a:r>
            <a:endParaRPr lang="en-US" altLang="zh-TW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endParaRPr lang="zh-TW" altLang="en-US" sz="2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神</a:t>
            </a:r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: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「聖靈更好，而且正是你真正需要的。」</a:t>
            </a:r>
          </a:p>
          <a:p>
            <a:endParaRPr lang="zh-TW" altLang="en-US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43155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20CB0-646B-32A5-4847-64D1824F6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19DAB14-4620-D717-F992-01EACC077CB2}"/>
              </a:ext>
            </a:extLst>
          </p:cNvPr>
          <p:cNvSpPr/>
          <p:nvPr/>
        </p:nvSpPr>
        <p:spPr>
          <a:xfrm>
            <a:off x="0" y="-95250"/>
            <a:ext cx="91440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我們求我們所需的。</a:t>
            </a:r>
            <a:endParaRPr lang="en-US" altLang="zh-TW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耶穌給的卻是聖靈。</a:t>
            </a:r>
          </a:p>
          <a:p>
            <a:endParaRPr lang="en-US" altLang="zh-TW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為什麼？</a:t>
            </a:r>
          </a:p>
          <a:p>
            <a:endParaRPr lang="en-US" altLang="zh-TW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403509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F4B1B-F515-D588-2E42-AF85B1B07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ACB28EB-55C6-4432-65C2-6EDCD2207BA9}"/>
              </a:ext>
            </a:extLst>
          </p:cNvPr>
          <p:cNvSpPr/>
          <p:nvPr/>
        </p:nvSpPr>
        <p:spPr>
          <a:xfrm>
            <a:off x="0" y="-95250"/>
            <a:ext cx="91440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因為神所賜最大的禮物不是一個東西，而是祂自己。</a:t>
            </a:r>
          </a:p>
        </p:txBody>
      </p:sp>
    </p:spTree>
    <p:extLst>
      <p:ext uri="{BB962C8B-B14F-4D97-AF65-F5344CB8AC3E}">
        <p14:creationId xmlns:p14="http://schemas.microsoft.com/office/powerpoint/2010/main" val="9154532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27580-9417-09E7-9656-9B0D367F7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E49C8D7-1BA2-76B1-FBBF-5CB9ED80C8BE}"/>
              </a:ext>
            </a:extLst>
          </p:cNvPr>
          <p:cNvSpPr/>
          <p:nvPr/>
        </p:nvSpPr>
        <p:spPr>
          <a:xfrm>
            <a:off x="0" y="-95250"/>
            <a:ext cx="9144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祂不只是</a:t>
            </a:r>
            <a:r>
              <a:rPr lang="zh-TW" altLang="en-US" sz="7000" b="1" u="sng" kern="1000" spc="-38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供應者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。祂也是</a:t>
            </a:r>
            <a:r>
              <a:rPr lang="zh-TW" altLang="en-US" sz="7000" b="1" u="sng" kern="1000" spc="-38" dirty="0">
                <a:solidFill>
                  <a:srgbClr val="0070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最大的供應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當我們向神求東西時，我們大多數人都忘記了這一點。</a:t>
            </a:r>
          </a:p>
          <a:p>
            <a:endParaRPr lang="zh-TW" altLang="en-US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027745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897F9-C648-8D3C-A7BC-A7C32A209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4944EE1-193D-DE8D-E05F-7EB03D4A541F}"/>
              </a:ext>
            </a:extLst>
          </p:cNvPr>
          <p:cNvSpPr/>
          <p:nvPr/>
        </p:nvSpPr>
        <p:spPr>
          <a:xfrm>
            <a:off x="-76200" y="-95250"/>
            <a:ext cx="92202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66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當我們沒有得到自己所求的，我們有時甚至可能認為神的回應不足夠或是不合適。耶穌提醒我們神的本性是良善的。</a:t>
            </a:r>
          </a:p>
        </p:txBody>
      </p:sp>
    </p:spTree>
    <p:extLst>
      <p:ext uri="{BB962C8B-B14F-4D97-AF65-F5344CB8AC3E}">
        <p14:creationId xmlns:p14="http://schemas.microsoft.com/office/powerpoint/2010/main" val="10137819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B9B14-7F63-9AF9-0FDC-CB58EB471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1C8E654-F6FD-F895-CB89-0EF277AD745E}"/>
              </a:ext>
            </a:extLst>
          </p:cNvPr>
          <p:cNvSpPr/>
          <p:nvPr/>
        </p:nvSpPr>
        <p:spPr>
          <a:xfrm>
            <a:off x="0" y="-9525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為什麼當我們為真正且又合理的需要提出請求時，神卻賜給我們聖靈或是其他東西呢？</a:t>
            </a:r>
          </a:p>
        </p:txBody>
      </p:sp>
    </p:spTree>
    <p:extLst>
      <p:ext uri="{BB962C8B-B14F-4D97-AF65-F5344CB8AC3E}">
        <p14:creationId xmlns:p14="http://schemas.microsoft.com/office/powerpoint/2010/main" val="225327041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79404-7EFB-FFBD-7147-0E632692A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5612775-1C64-0300-8FAC-01A3B70EFF40}"/>
              </a:ext>
            </a:extLst>
          </p:cNvPr>
          <p:cNvSpPr/>
          <p:nvPr/>
        </p:nvSpPr>
        <p:spPr>
          <a:xfrm>
            <a:off x="0" y="-95250"/>
            <a:ext cx="91440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也許，神是在回應我們真正的需要，而不是我們表面的請求。</a:t>
            </a:r>
          </a:p>
        </p:txBody>
      </p:sp>
    </p:spTree>
    <p:extLst>
      <p:ext uri="{BB962C8B-B14F-4D97-AF65-F5344CB8AC3E}">
        <p14:creationId xmlns:p14="http://schemas.microsoft.com/office/powerpoint/2010/main" val="22747303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41FCD-663A-6EA8-DF36-9CB6356FA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B1A770A-08AC-BA75-14D5-890EFD68ABAA}"/>
              </a:ext>
            </a:extLst>
          </p:cNvPr>
          <p:cNvSpPr/>
          <p:nvPr/>
        </p:nvSpPr>
        <p:spPr>
          <a:xfrm>
            <a:off x="0" y="-95250"/>
            <a:ext cx="91440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聖靈是神最偉大的供應</a:t>
            </a:r>
            <a:endParaRPr lang="en-US" altLang="zh-TW" sz="7000" b="1" kern="1000" spc="-38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。這就是耶穌在第 </a:t>
            </a:r>
            <a:r>
              <a:rPr lang="en-US" altLang="zh-TW" sz="7000" b="1" kern="1000" spc="-38" dirty="0">
                <a:ea typeface="Microsoft JhengHei" panose="020B0604030504040204" pitchFamily="34" charset="-120"/>
              </a:rPr>
              <a:t>13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節提到聖靈的原因。</a:t>
            </a:r>
          </a:p>
        </p:txBody>
      </p:sp>
    </p:spTree>
    <p:extLst>
      <p:ext uri="{BB962C8B-B14F-4D97-AF65-F5344CB8AC3E}">
        <p14:creationId xmlns:p14="http://schemas.microsoft.com/office/powerpoint/2010/main" val="21457113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C3E6B-A7C1-B186-C6E6-96A5586A9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BD84B40-093E-FF92-B890-399E4D7ABB4A}"/>
              </a:ext>
            </a:extLst>
          </p:cNvPr>
          <p:cNvSpPr/>
          <p:nvPr/>
        </p:nvSpPr>
        <p:spPr>
          <a:xfrm>
            <a:off x="-76200" y="-95250"/>
            <a:ext cx="94488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祂不只是回應我們的需要。祂是在預備我們，好讓你有一天能把餅分給另一位旅人。</a:t>
            </a:r>
            <a:endParaRPr lang="zh-TW" altLang="en-US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94410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342F707-955D-43C1-BADD-9089D2C87047}"/>
              </a:ext>
            </a:extLst>
          </p:cNvPr>
          <p:cNvSpPr/>
          <p:nvPr/>
        </p:nvSpPr>
        <p:spPr>
          <a:xfrm>
            <a:off x="0" y="-95250"/>
            <a:ext cx="9144000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那人在裡面回答說：</a:t>
            </a:r>
            <a:endParaRPr lang="en-US" altLang="zh-TW" sz="58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『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不要攪擾我，門已經關閉，孩子們也同我在床上了，我不能起來給你。</a:t>
            </a:r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』</a:t>
            </a:r>
            <a:endParaRPr lang="zh-TW" altLang="en-US" sz="58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4457018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8D391A-A656-2A18-47D7-9F5744648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D08ADF0-403D-3C66-0075-950B6286911A}"/>
              </a:ext>
            </a:extLst>
          </p:cNvPr>
          <p:cNvSpPr/>
          <p:nvPr/>
        </p:nvSpPr>
        <p:spPr>
          <a:xfrm>
            <a:off x="-76200" y="-95250"/>
            <a:ext cx="94488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當我們沒有動力幫助別人時，祂賜給我們愛心和憐憫。</a:t>
            </a:r>
            <a:endParaRPr lang="zh-TW" altLang="en-US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374751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5C44E-D86A-1052-9C5B-B6C3A15A2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25D0BB5-2BEB-1726-D01E-F7A11CE0EC75}"/>
              </a:ext>
            </a:extLst>
          </p:cNvPr>
          <p:cNvSpPr/>
          <p:nvPr/>
        </p:nvSpPr>
        <p:spPr>
          <a:xfrm>
            <a:off x="-76200" y="-95250"/>
            <a:ext cx="94488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當我們不知道該怎麼做時，祂賜給我們智慧和悟性。</a:t>
            </a:r>
            <a:endParaRPr lang="zh-TW" altLang="en-US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786418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D370F5-9B8F-FDD3-BCF8-55565E497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9FB6E4A-9E45-DFD4-EE00-8F675966BB90}"/>
              </a:ext>
            </a:extLst>
          </p:cNvPr>
          <p:cNvSpPr/>
          <p:nvPr/>
        </p:nvSpPr>
        <p:spPr>
          <a:xfrm>
            <a:off x="-76200" y="-95250"/>
            <a:ext cx="94488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當我們不明白神的話語時，祂賜給我們分辨力</a:t>
            </a:r>
            <a:endParaRPr lang="en-US" altLang="zh-TW" sz="70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7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，使我們能正確的明白聖經及他人的教導。</a:t>
            </a:r>
            <a:endParaRPr lang="zh-TW" altLang="en-US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4406209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EB51F-5166-99DE-B1A5-A9BE3ABA2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C391AE7-06B3-B2AD-DE10-9A9C155EB251}"/>
              </a:ext>
            </a:extLst>
          </p:cNvPr>
          <p:cNvSpPr/>
          <p:nvPr/>
        </p:nvSpPr>
        <p:spPr>
          <a:xfrm>
            <a:off x="-76200" y="-95250"/>
            <a:ext cx="94488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當我們因害怕或軟弱而不敢行正確的事時，祂賜給我們勇氣和力量。</a:t>
            </a:r>
          </a:p>
        </p:txBody>
      </p:sp>
    </p:spTree>
    <p:extLst>
      <p:ext uri="{BB962C8B-B14F-4D97-AF65-F5344CB8AC3E}">
        <p14:creationId xmlns:p14="http://schemas.microsoft.com/office/powerpoint/2010/main" val="321898126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012DB2-C8CA-C5FA-EFE6-A35BCC69B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F260CC4-648E-7D2D-FAF3-20CF9D5B995E}"/>
              </a:ext>
            </a:extLst>
          </p:cNvPr>
          <p:cNvSpPr/>
          <p:nvPr/>
        </p:nvSpPr>
        <p:spPr>
          <a:xfrm>
            <a:off x="-76200" y="-95250"/>
            <a:ext cx="94488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當我們缺乏服事別人所需的資源時，祂供應我們所需要的資源，也預備合適的人。</a:t>
            </a:r>
          </a:p>
        </p:txBody>
      </p:sp>
    </p:spTree>
    <p:extLst>
      <p:ext uri="{BB962C8B-B14F-4D97-AF65-F5344CB8AC3E}">
        <p14:creationId xmlns:p14="http://schemas.microsoft.com/office/powerpoint/2010/main" val="16888717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F4509C-8D26-ACC2-4CAA-77D6CAAF1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7D75646-3367-9E80-E1FB-E2760473E4DE}"/>
              </a:ext>
            </a:extLst>
          </p:cNvPr>
          <p:cNvSpPr/>
          <p:nvPr/>
        </p:nvSpPr>
        <p:spPr>
          <a:xfrm>
            <a:off x="-76200" y="-95250"/>
            <a:ext cx="94488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當我們看不見全貌時，祂會在適當的時候讓我們看見真正需要看見的</a:t>
            </a:r>
            <a:endParaRPr lang="en-US" altLang="zh-TW" sz="70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70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56341101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4B7E4-006F-0EFA-524B-B3C37A76E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A380590-A2FF-EC7C-5382-6FEF135DB3F5}"/>
              </a:ext>
            </a:extLst>
          </p:cNvPr>
          <p:cNvSpPr/>
          <p:nvPr/>
        </p:nvSpPr>
        <p:spPr>
          <a:xfrm>
            <a:off x="0" y="-9525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聖靈不只是滿足我們的需要。祂更是在預備我們，成為有餅可以分享給別人的人。</a:t>
            </a:r>
          </a:p>
        </p:txBody>
      </p:sp>
    </p:spTree>
    <p:extLst>
      <p:ext uri="{BB962C8B-B14F-4D97-AF65-F5344CB8AC3E}">
        <p14:creationId xmlns:p14="http://schemas.microsoft.com/office/powerpoint/2010/main" val="58216006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8801D-2426-669E-72D0-4D0C68DFA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014FF73-6C93-A3B4-196B-C4D0DE7BD27F}"/>
              </a:ext>
            </a:extLst>
          </p:cNvPr>
          <p:cNvSpPr/>
          <p:nvPr/>
        </p:nvSpPr>
        <p:spPr>
          <a:xfrm>
            <a:off x="0" y="-9525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你人生中的經歷，無論是好的還是不好的，都可以成為寶貴的功課，幫助別人成長。</a:t>
            </a:r>
          </a:p>
        </p:txBody>
      </p:sp>
    </p:spTree>
    <p:extLst>
      <p:ext uri="{BB962C8B-B14F-4D97-AF65-F5344CB8AC3E}">
        <p14:creationId xmlns:p14="http://schemas.microsoft.com/office/powerpoint/2010/main" val="245701736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40A01F-03D1-C8E9-4982-3F0FD220B5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D69F839-CD33-3703-AB0F-243434C86CBD}"/>
              </a:ext>
            </a:extLst>
          </p:cNvPr>
          <p:cNvSpPr/>
          <p:nvPr/>
        </p:nvSpPr>
        <p:spPr>
          <a:xfrm>
            <a:off x="0" y="-9525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但有時候，即使我們向神求服事別人所需要的供應，神卻藉著等待來預備我們。</a:t>
            </a:r>
          </a:p>
        </p:txBody>
      </p:sp>
    </p:spTree>
    <p:extLst>
      <p:ext uri="{BB962C8B-B14F-4D97-AF65-F5344CB8AC3E}">
        <p14:creationId xmlns:p14="http://schemas.microsoft.com/office/powerpoint/2010/main" val="339439602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E729D-3C43-8BC9-2683-573D239D3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D5B7D2B-919B-4C92-492C-E13E32D9301A}"/>
              </a:ext>
            </a:extLst>
          </p:cNvPr>
          <p:cNvSpPr/>
          <p:nvPr/>
        </p:nvSpPr>
        <p:spPr>
          <a:xfrm>
            <a:off x="0" y="-95250"/>
            <a:ext cx="91440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耶穌告訴我們要一直叩門，直到得到。 有時候，神會讓我們等待。</a:t>
            </a:r>
          </a:p>
        </p:txBody>
      </p:sp>
    </p:spTree>
    <p:extLst>
      <p:ext uri="{BB962C8B-B14F-4D97-AF65-F5344CB8AC3E}">
        <p14:creationId xmlns:p14="http://schemas.microsoft.com/office/powerpoint/2010/main" val="1039764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342F707-955D-43C1-BADD-9089D2C87047}"/>
              </a:ext>
            </a:extLst>
          </p:cNvPr>
          <p:cNvSpPr/>
          <p:nvPr/>
        </p:nvSpPr>
        <p:spPr>
          <a:xfrm>
            <a:off x="0" y="-95250"/>
            <a:ext cx="9144000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我告訴你們：雖不因他是朋友起來給他，但因他情詞迫切地直求，就必起來照他所需用的給他。</a:t>
            </a:r>
          </a:p>
        </p:txBody>
      </p:sp>
    </p:spTree>
    <p:extLst>
      <p:ext uri="{BB962C8B-B14F-4D97-AF65-F5344CB8AC3E}">
        <p14:creationId xmlns:p14="http://schemas.microsoft.com/office/powerpoint/2010/main" val="409710632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5EC0A-7A2E-73B2-C2C8-C33A9C1EC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68990FF-0B78-16C4-F050-E7A79E5B9F74}"/>
              </a:ext>
            </a:extLst>
          </p:cNvPr>
          <p:cNvSpPr/>
          <p:nvPr/>
        </p:nvSpPr>
        <p:spPr>
          <a:xfrm>
            <a:off x="0" y="-95250"/>
            <a:ext cx="91440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如果神沒有答應一個看起來很合理的請求，那一定有祂的原因。我們可能在今生知道，也可能直到永生才知道。</a:t>
            </a:r>
          </a:p>
        </p:txBody>
      </p:sp>
    </p:spTree>
    <p:extLst>
      <p:ext uri="{BB962C8B-B14F-4D97-AF65-F5344CB8AC3E}">
        <p14:creationId xmlns:p14="http://schemas.microsoft.com/office/powerpoint/2010/main" val="38260638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17939-A98E-AA88-91AA-AD228ECB2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FD9B989-A442-89F9-62EC-6BD644A0011E}"/>
              </a:ext>
            </a:extLst>
          </p:cNvPr>
          <p:cNvSpPr/>
          <p:nvPr/>
        </p:nvSpPr>
        <p:spPr>
          <a:xfrm>
            <a:off x="-76200" y="-95250"/>
            <a:ext cx="94488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即使經歷失望，仍然要繼續信靠神。 這是信心旅程的一部分。 這也許是最重要的一部分。</a:t>
            </a:r>
          </a:p>
        </p:txBody>
      </p:sp>
    </p:spTree>
    <p:extLst>
      <p:ext uri="{BB962C8B-B14F-4D97-AF65-F5344CB8AC3E}">
        <p14:creationId xmlns:p14="http://schemas.microsoft.com/office/powerpoint/2010/main" val="337724613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7E5B50-0773-7679-C340-27112419B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3C9BBB5-2B5C-2433-756D-D861ACBAAA43}"/>
              </a:ext>
            </a:extLst>
          </p:cNvPr>
          <p:cNvSpPr/>
          <p:nvPr/>
        </p:nvSpPr>
        <p:spPr>
          <a:xfrm>
            <a:off x="0" y="-9525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請記住，我們來到這個世界，是為了學習，也是為了成長。我們的成就只是次要的。</a:t>
            </a:r>
          </a:p>
        </p:txBody>
      </p:sp>
    </p:spTree>
    <p:extLst>
      <p:ext uri="{BB962C8B-B14F-4D97-AF65-F5344CB8AC3E}">
        <p14:creationId xmlns:p14="http://schemas.microsoft.com/office/powerpoint/2010/main" val="184952390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BB5DD-2E09-0856-D16F-812507908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FA41E0C-D00A-E79B-9EA6-5EC17E78BC8C}"/>
              </a:ext>
            </a:extLst>
          </p:cNvPr>
          <p:cNvSpPr/>
          <p:nvPr/>
        </p:nvSpPr>
        <p:spPr>
          <a:xfrm>
            <a:off x="0" y="-95250"/>
            <a:ext cx="92964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68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我們的人生是一段走向永生的旅程</a:t>
            </a:r>
            <a:r>
              <a:rPr lang="en-US" altLang="zh-TW" sz="68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. </a:t>
            </a:r>
            <a:r>
              <a:rPr lang="zh-TW" altLang="en-US" sz="68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神的目標不只是供應我們現在的需要</a:t>
            </a:r>
            <a:r>
              <a:rPr lang="en-US" altLang="zh-TW" sz="68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, </a:t>
            </a:r>
            <a:r>
              <a:rPr lang="zh-TW" altLang="en-US" sz="68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更是幫助我們走完這段旅程及為永生預備</a:t>
            </a:r>
            <a:r>
              <a:rPr lang="en-US" altLang="zh-TW" sz="68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.</a:t>
            </a:r>
            <a:endParaRPr lang="zh-TW" altLang="en-US" sz="68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9400515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D28B7-EC7B-DAB9-5333-529508AF8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454FCBB-E062-E6F9-2812-B2F4C7CB2B76}"/>
              </a:ext>
            </a:extLst>
          </p:cNvPr>
          <p:cNvSpPr/>
          <p:nvPr/>
        </p:nvSpPr>
        <p:spPr>
          <a:xfrm>
            <a:off x="-76200" y="-95250"/>
            <a:ext cx="9448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神賜聖靈給我們</a:t>
            </a:r>
            <a:r>
              <a:rPr lang="zh-TW" altLang="en-US" sz="7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，來</a:t>
            </a:r>
            <a:r>
              <a:rPr lang="en-US" sz="72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陪伴我們走完這段旅程</a:t>
            </a:r>
            <a:r>
              <a:rPr lang="en-US" sz="7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br>
              <a:rPr lang="en-US" sz="72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r>
              <a:rPr lang="en-US" sz="72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祂是我們的供應者</a:t>
            </a:r>
            <a:r>
              <a:rPr lang="en-US" sz="7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</a:t>
            </a:r>
          </a:p>
          <a:p>
            <a:r>
              <a:rPr lang="en-US" sz="7200" b="1" dirty="0" err="1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也是我們最大的供應</a:t>
            </a:r>
            <a:r>
              <a:rPr lang="en-US" sz="7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  <a:endParaRPr lang="zh-TW" altLang="en-US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3587467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2D717-B111-5CB2-6768-83EB340A3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72728AB-9521-37B4-268C-4C52C11044F3}"/>
              </a:ext>
            </a:extLst>
          </p:cNvPr>
          <p:cNvSpPr/>
          <p:nvPr/>
        </p:nvSpPr>
        <p:spPr>
          <a:xfrm>
            <a:off x="0" y="-95250"/>
            <a:ext cx="91440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最重要的是在這段旅程中學習，並且預備好迎接下一段旅程。</a:t>
            </a:r>
          </a:p>
        </p:txBody>
      </p:sp>
    </p:spTree>
    <p:extLst>
      <p:ext uri="{BB962C8B-B14F-4D97-AF65-F5344CB8AC3E}">
        <p14:creationId xmlns:p14="http://schemas.microsoft.com/office/powerpoint/2010/main" val="161354929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DD16D-B50D-715F-67E8-9D5F96F71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EBA9300-5798-0780-414F-6E6C0B606E2A}"/>
              </a:ext>
            </a:extLst>
          </p:cNvPr>
          <p:cNvSpPr/>
          <p:nvPr/>
        </p:nvSpPr>
        <p:spPr>
          <a:xfrm>
            <a:off x="0" y="-95250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64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有一天</a:t>
            </a:r>
            <a:r>
              <a:rPr lang="en-US" altLang="zh-TW" sz="64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, </a:t>
            </a:r>
            <a:r>
              <a:rPr lang="zh-TW" altLang="en-US" sz="64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另一位旅人會來。</a:t>
            </a:r>
            <a:r>
              <a:rPr lang="en-US" altLang="zh-TW" sz="64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64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那時的問題不只是你有餅可以給他嗎</a:t>
            </a:r>
            <a:r>
              <a:rPr lang="en-US" altLang="zh-TW" sz="64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?</a:t>
            </a:r>
            <a:r>
              <a:rPr lang="zh-TW" altLang="en-US" sz="64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真正的問題是</a:t>
            </a:r>
            <a:r>
              <a:rPr lang="en-US" altLang="zh-TW" sz="64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: </a:t>
            </a:r>
            <a:r>
              <a:rPr lang="zh-TW" altLang="en-US" sz="64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你是否已經夠深地追求神</a:t>
            </a:r>
            <a:r>
              <a:rPr lang="en-US" altLang="zh-TW" sz="64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, </a:t>
            </a:r>
            <a:r>
              <a:rPr lang="zh-TW" altLang="en-US" sz="64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以致有餅可以給他</a:t>
            </a:r>
            <a:r>
              <a:rPr lang="en-US" altLang="zh-TW" sz="64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?</a:t>
            </a:r>
            <a:endParaRPr lang="zh-TW" altLang="en-US" sz="64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5345760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AF618D-2FC4-07CE-5E6C-13B9F94A4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AFBCD76-9364-29F9-2A68-69635C6E92B0}"/>
              </a:ext>
            </a:extLst>
          </p:cNvPr>
          <p:cNvSpPr/>
          <p:nvPr/>
        </p:nvSpPr>
        <p:spPr>
          <a:xfrm>
            <a:off x="0" y="-9525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父神已經應許要賜給你聖靈。因為神所賜最大的供應不只是餅，而是祂自己。</a:t>
            </a:r>
          </a:p>
        </p:txBody>
      </p:sp>
    </p:spTree>
    <p:extLst>
      <p:ext uri="{BB962C8B-B14F-4D97-AF65-F5344CB8AC3E}">
        <p14:creationId xmlns:p14="http://schemas.microsoft.com/office/powerpoint/2010/main" val="40222889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668FD1-8856-AD5B-2EBB-04F1C8E60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22D083D-5B4F-52B0-2545-631B791D4838}"/>
              </a:ext>
            </a:extLst>
          </p:cNvPr>
          <p:cNvSpPr/>
          <p:nvPr/>
        </p:nvSpPr>
        <p:spPr>
          <a:xfrm>
            <a:off x="0" y="-95250"/>
            <a:ext cx="914400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追求那位供應者。</a:t>
            </a:r>
            <a:endParaRPr lang="en-US" altLang="zh-TW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神的供應必按祂的方式</a:t>
            </a:r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,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在祂的時間來到</a:t>
            </a:r>
            <a:r>
              <a:rPr lang="zh-TW" altLang="en-US" sz="7200" b="1" dirty="0"/>
              <a:t>。</a:t>
            </a:r>
            <a:endParaRPr lang="en-US" altLang="zh-TW" sz="7200" b="1" dirty="0"/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願神祝福各位。</a:t>
            </a:r>
          </a:p>
        </p:txBody>
      </p:sp>
    </p:spTree>
    <p:extLst>
      <p:ext uri="{BB962C8B-B14F-4D97-AF65-F5344CB8AC3E}">
        <p14:creationId xmlns:p14="http://schemas.microsoft.com/office/powerpoint/2010/main" val="352272522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09492A-FEFF-1017-656D-54D495231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F0C27A9-736E-7948-D2BA-E6FE813F3EA8}"/>
              </a:ext>
            </a:extLst>
          </p:cNvPr>
          <p:cNvSpPr/>
          <p:nvPr/>
        </p:nvSpPr>
        <p:spPr>
          <a:xfrm>
            <a:off x="0" y="-95250"/>
            <a:ext cx="91440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791520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342F707-955D-43C1-BADD-9089D2C87047}"/>
              </a:ext>
            </a:extLst>
          </p:cNvPr>
          <p:cNvSpPr/>
          <p:nvPr/>
        </p:nvSpPr>
        <p:spPr>
          <a:xfrm>
            <a:off x="0" y="0"/>
            <a:ext cx="9144000" cy="94179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我又告訴你們：</a:t>
            </a:r>
            <a:endParaRPr lang="en-US" altLang="zh-TW" sz="58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你們祈求，就給你們 </a:t>
            </a:r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;</a:t>
            </a:r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尋找，就尋見 </a:t>
            </a:r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; </a:t>
            </a:r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叩門，就給你們開門。</a:t>
            </a:r>
            <a:endParaRPr lang="en-US" altLang="zh-TW" sz="58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endParaRPr lang="en-US" altLang="zh-TW" sz="58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endParaRPr lang="en-US" altLang="zh-TW" sz="58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因為凡祈求的，就得著；尋找的，就尋見；叩門的，就給他開門。</a:t>
            </a:r>
          </a:p>
        </p:txBody>
      </p:sp>
    </p:spTree>
    <p:extLst>
      <p:ext uri="{BB962C8B-B14F-4D97-AF65-F5344CB8AC3E}">
        <p14:creationId xmlns:p14="http://schemas.microsoft.com/office/powerpoint/2010/main" val="388513618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71473-09E8-D76C-132A-38A5E7758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D8ABE-4E51-6342-35FD-E70BF7B7A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220200" cy="427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8279791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EF5AE-3963-B21C-B2CE-88B94FB72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7862703-A51B-344A-9A2B-ECA386C967D7}"/>
              </a:ext>
            </a:extLst>
          </p:cNvPr>
          <p:cNvSpPr/>
          <p:nvPr/>
        </p:nvSpPr>
        <p:spPr>
          <a:xfrm>
            <a:off x="0" y="0"/>
            <a:ext cx="91440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以下內容未在本次講道中使用，但可作為進一步查考聖經的參考。</a:t>
            </a:r>
          </a:p>
        </p:txBody>
      </p:sp>
    </p:spTree>
    <p:extLst>
      <p:ext uri="{BB962C8B-B14F-4D97-AF65-F5344CB8AC3E}">
        <p14:creationId xmlns:p14="http://schemas.microsoft.com/office/powerpoint/2010/main" val="146650244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5544E-DE55-0DED-0019-1E20CA9D4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D9C2C3B-EC4F-0011-3DE6-A8F4C3BE65DA}"/>
              </a:ext>
            </a:extLst>
          </p:cNvPr>
          <p:cNvSpPr/>
          <p:nvPr/>
        </p:nvSpPr>
        <p:spPr>
          <a:xfrm>
            <a:off x="0" y="-95250"/>
            <a:ext cx="91440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所以，讓我們追求與祂建立真實的關係。因為祂不只是我們真正的供應者，祂也是我們最大的供應。</a:t>
            </a:r>
          </a:p>
        </p:txBody>
      </p:sp>
    </p:spTree>
    <p:extLst>
      <p:ext uri="{BB962C8B-B14F-4D97-AF65-F5344CB8AC3E}">
        <p14:creationId xmlns:p14="http://schemas.microsoft.com/office/powerpoint/2010/main" val="349817709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1B942-A9AB-ECA3-2187-26E17AF82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EE2B424-F2CF-A1D2-A6EE-EC204BF24A6B}"/>
              </a:ext>
            </a:extLst>
          </p:cNvPr>
          <p:cNvSpPr/>
          <p:nvPr/>
        </p:nvSpPr>
        <p:spPr>
          <a:xfrm>
            <a:off x="0" y="-95250"/>
            <a:ext cx="91440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但有時候我們可能需要等待一段時間。繼續敲門，不要放棄，直到神為開門或告訴我們祂拒絕的原因。</a:t>
            </a:r>
          </a:p>
        </p:txBody>
      </p:sp>
    </p:spTree>
    <p:extLst>
      <p:ext uri="{BB962C8B-B14F-4D97-AF65-F5344CB8AC3E}">
        <p14:creationId xmlns:p14="http://schemas.microsoft.com/office/powerpoint/2010/main" val="120836598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48E26-AB38-15C1-630B-32C365EC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5C7B326-6BED-97EA-8182-A2E004C4D637}"/>
              </a:ext>
            </a:extLst>
          </p:cNvPr>
          <p:cNvSpPr/>
          <p:nvPr/>
        </p:nvSpPr>
        <p:spPr>
          <a:xfrm>
            <a:off x="0" y="-9525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我們在地上的旅程有一部分就是從自己的經歷中學習智慧。神希望我們學習而成長。</a:t>
            </a:r>
          </a:p>
        </p:txBody>
      </p:sp>
    </p:spTree>
    <p:extLst>
      <p:ext uri="{BB962C8B-B14F-4D97-AF65-F5344CB8AC3E}">
        <p14:creationId xmlns:p14="http://schemas.microsoft.com/office/powerpoint/2010/main" val="274745175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04608-84A0-F03D-84C0-2ACF10CA3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22D750D-FCEE-0A48-029C-F246B86ECBD5}"/>
              </a:ext>
            </a:extLst>
          </p:cNvPr>
          <p:cNvSpPr/>
          <p:nvPr/>
        </p:nvSpPr>
        <p:spPr>
          <a:xfrm>
            <a:off x="0" y="-9525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我們也常常從自己所犯的錯誤中學到最多。所以當你犯錯時，不要太灰心。</a:t>
            </a:r>
          </a:p>
        </p:txBody>
      </p:sp>
    </p:spTree>
    <p:extLst>
      <p:ext uri="{BB962C8B-B14F-4D97-AF65-F5344CB8AC3E}">
        <p14:creationId xmlns:p14="http://schemas.microsoft.com/office/powerpoint/2010/main" val="123361763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16178-60ED-C119-EE05-90C00D8F5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F0EF31C-9F37-8F49-F640-B98B8A794D4D}"/>
              </a:ext>
            </a:extLst>
          </p:cNvPr>
          <p:cNvSpPr/>
          <p:nvPr/>
        </p:nvSpPr>
        <p:spPr>
          <a:xfrm>
            <a:off x="0" y="-9525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如果我們記得神利用今生來預備我們進入永生</a:t>
            </a:r>
            <a:endParaRPr lang="en-US" altLang="zh-TW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，那麼我們就不會對這些錯誤感到如此懊惱。</a:t>
            </a:r>
          </a:p>
        </p:txBody>
      </p:sp>
    </p:spTree>
    <p:extLst>
      <p:ext uri="{BB962C8B-B14F-4D97-AF65-F5344CB8AC3E}">
        <p14:creationId xmlns:p14="http://schemas.microsoft.com/office/powerpoint/2010/main" val="284801651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D7561-0A3A-BA28-CEAE-0BE637B1B3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352CFC0-D104-B762-F8AC-E6E99085A4D4}"/>
              </a:ext>
            </a:extLst>
          </p:cNvPr>
          <p:cNvSpPr/>
          <p:nvPr/>
        </p:nvSpPr>
        <p:spPr>
          <a:xfrm>
            <a:off x="0" y="-95250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這樣的看法也能幫助我們面對痛苦和失去。</a:t>
            </a:r>
          </a:p>
        </p:txBody>
      </p:sp>
    </p:spTree>
    <p:extLst>
      <p:ext uri="{BB962C8B-B14F-4D97-AF65-F5344CB8AC3E}">
        <p14:creationId xmlns:p14="http://schemas.microsoft.com/office/powerpoint/2010/main" val="344940610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3A38A9-7247-5F87-90D6-333CF8F9A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21228BA-81CD-7C0D-7855-3B5402AC911E}"/>
              </a:ext>
            </a:extLst>
          </p:cNvPr>
          <p:cNvSpPr/>
          <p:nvPr/>
        </p:nvSpPr>
        <p:spPr>
          <a:xfrm>
            <a:off x="0" y="-95250"/>
            <a:ext cx="91440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有時候，你的損失正是神用來祝福或幫助別人的方法。所以不要讓自己的損失長久的折磨自己。</a:t>
            </a:r>
          </a:p>
        </p:txBody>
      </p:sp>
    </p:spTree>
    <p:extLst>
      <p:ext uri="{BB962C8B-B14F-4D97-AF65-F5344CB8AC3E}">
        <p14:creationId xmlns:p14="http://schemas.microsoft.com/office/powerpoint/2010/main" val="101613220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9637E-BCD5-86FE-1D75-29700938B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455D6AE-89B5-C3F0-0FC7-43C3C71B2CFD}"/>
              </a:ext>
            </a:extLst>
          </p:cNvPr>
          <p:cNvSpPr/>
          <p:nvPr/>
        </p:nvSpPr>
        <p:spPr>
          <a:xfrm>
            <a:off x="0" y="-95250"/>
            <a:ext cx="9144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等待也許是整個過程中最困難的一部分。因為我們會覺得事情不在自己的掌控之中，或是神並不在乎。</a:t>
            </a:r>
          </a:p>
          <a:p>
            <a:endParaRPr lang="zh-TW" altLang="en-US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48704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342F707-955D-43C1-BADD-9089D2C87047}"/>
              </a:ext>
            </a:extLst>
          </p:cNvPr>
          <p:cNvSpPr/>
          <p:nvPr/>
        </p:nvSpPr>
        <p:spPr>
          <a:xfrm>
            <a:off x="0" y="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因為</a:t>
            </a:r>
            <a:endParaRPr lang="en-US" altLang="zh-TW" sz="58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凡祈求的，就得著 </a:t>
            </a:r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; </a:t>
            </a:r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尋找的，就尋見 </a:t>
            </a:r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;</a:t>
            </a:r>
          </a:p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叩門的，就給他開門。</a:t>
            </a:r>
          </a:p>
        </p:txBody>
      </p:sp>
    </p:spTree>
    <p:extLst>
      <p:ext uri="{BB962C8B-B14F-4D97-AF65-F5344CB8AC3E}">
        <p14:creationId xmlns:p14="http://schemas.microsoft.com/office/powerpoint/2010/main" val="249780118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1D433-D1E3-F33B-AB14-B56C8CF7F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42012CD-5A8C-B0AA-0E10-2907A294345C}"/>
              </a:ext>
            </a:extLst>
          </p:cNvPr>
          <p:cNvSpPr/>
          <p:nvPr/>
        </p:nvSpPr>
        <p:spPr>
          <a:xfrm>
            <a:off x="0" y="-95250"/>
            <a:ext cx="93726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神讓你等待</a:t>
            </a:r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,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可能有許多原因。第一</a:t>
            </a:r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,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時機可能還沒有到。現在去做</a:t>
            </a:r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,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代價可能更高。或者</a:t>
            </a:r>
            <a:r>
              <a:rPr lang="en-US" altLang="zh-TW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,</a:t>
            </a:r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晚點到可能會有更好的結果。</a:t>
            </a:r>
          </a:p>
        </p:txBody>
      </p:sp>
    </p:spTree>
    <p:extLst>
      <p:ext uri="{BB962C8B-B14F-4D97-AF65-F5344CB8AC3E}">
        <p14:creationId xmlns:p14="http://schemas.microsoft.com/office/powerpoint/2010/main" val="181717105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2BCF6-F4F5-7736-0D8E-3D7E1A461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6D25039-64B8-0243-DD3E-4A42B3632FCA}"/>
              </a:ext>
            </a:extLst>
          </p:cNvPr>
          <p:cNvSpPr/>
          <p:nvPr/>
        </p:nvSpPr>
        <p:spPr>
          <a:xfrm>
            <a:off x="0" y="-95250"/>
            <a:ext cx="91440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第二，等待能操練你的信心。等待神本身就需要信心。</a:t>
            </a:r>
          </a:p>
        </p:txBody>
      </p:sp>
    </p:spTree>
    <p:extLst>
      <p:ext uri="{BB962C8B-B14F-4D97-AF65-F5344CB8AC3E}">
        <p14:creationId xmlns:p14="http://schemas.microsoft.com/office/powerpoint/2010/main" val="232521911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6F0DA4-1948-61B7-C000-6C33C8458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7D911FF-B438-8174-2E07-A25DBE223823}"/>
              </a:ext>
            </a:extLst>
          </p:cNvPr>
          <p:cNvSpPr/>
          <p:nvPr/>
        </p:nvSpPr>
        <p:spPr>
          <a:xfrm>
            <a:off x="0" y="-95250"/>
            <a:ext cx="91440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第三，等待迫使你根據自己已有的知識和智慧來作出決定。</a:t>
            </a:r>
          </a:p>
        </p:txBody>
      </p:sp>
    </p:spTree>
    <p:extLst>
      <p:ext uri="{BB962C8B-B14F-4D97-AF65-F5344CB8AC3E}">
        <p14:creationId xmlns:p14="http://schemas.microsoft.com/office/powerpoint/2010/main" val="191512847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7714D-4EF8-51C8-53C9-B5CD9BC57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EA0C58A-4375-D765-072A-97C2FC6663A9}"/>
              </a:ext>
            </a:extLst>
          </p:cNvPr>
          <p:cNvSpPr/>
          <p:nvPr/>
        </p:nvSpPr>
        <p:spPr>
          <a:xfrm>
            <a:off x="0" y="-95250"/>
            <a:ext cx="91440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如果那是一個後果非常嚴重的錯誤，神會介入或給你一些提醒。</a:t>
            </a:r>
          </a:p>
        </p:txBody>
      </p:sp>
    </p:spTree>
    <p:extLst>
      <p:ext uri="{BB962C8B-B14F-4D97-AF65-F5344CB8AC3E}">
        <p14:creationId xmlns:p14="http://schemas.microsoft.com/office/powerpoint/2010/main" val="389572325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889B8-FE5A-9B46-B81A-6784C742A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C1077E5-34DE-FB92-5380-B5F6E4E6A5F0}"/>
              </a:ext>
            </a:extLst>
          </p:cNvPr>
          <p:cNvSpPr/>
          <p:nvPr/>
        </p:nvSpPr>
        <p:spPr>
          <a:xfrm>
            <a:off x="0" y="-9525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很多時候，如果我們的請求與神的旨意或計畫不一致，祂可能不會答應。</a:t>
            </a:r>
          </a:p>
        </p:txBody>
      </p:sp>
    </p:spTree>
    <p:extLst>
      <p:ext uri="{BB962C8B-B14F-4D97-AF65-F5344CB8AC3E}">
        <p14:creationId xmlns:p14="http://schemas.microsoft.com/office/powerpoint/2010/main" val="63171371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4B462-FFF5-7563-A0A2-FE08C6DAE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9828A67-30F6-3F2B-0283-60CB6597214C}"/>
              </a:ext>
            </a:extLst>
          </p:cNvPr>
          <p:cNvSpPr/>
          <p:nvPr/>
        </p:nvSpPr>
        <p:spPr>
          <a:xfrm>
            <a:off x="0" y="-9525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然而，有時候神也會答應一個並不對的請求，只是為了教導你或別人一個非常重要的功課。</a:t>
            </a:r>
          </a:p>
        </p:txBody>
      </p:sp>
    </p:spTree>
    <p:extLst>
      <p:ext uri="{BB962C8B-B14F-4D97-AF65-F5344CB8AC3E}">
        <p14:creationId xmlns:p14="http://schemas.microsoft.com/office/powerpoint/2010/main" val="44711138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50792-0CF0-FFE4-A1FF-E5268E94E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25D13B3-FFFE-E748-A609-7A4E78B0BB8D}"/>
              </a:ext>
            </a:extLst>
          </p:cNvPr>
          <p:cNvSpPr/>
          <p:nvPr/>
        </p:nvSpPr>
        <p:spPr>
          <a:xfrm>
            <a:off x="0" y="-95250"/>
            <a:ext cx="91440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聖靈幫助我們的一件重要事情，就是分辨正確和錯誤的教導。</a:t>
            </a:r>
          </a:p>
        </p:txBody>
      </p:sp>
    </p:spTree>
    <p:extLst>
      <p:ext uri="{BB962C8B-B14F-4D97-AF65-F5344CB8AC3E}">
        <p14:creationId xmlns:p14="http://schemas.microsoft.com/office/powerpoint/2010/main" val="264790957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7F14BC-0AFB-AAF8-BE30-FD445F4D7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3E0C1FF-4547-B7EA-EB0B-0F859CF3BA94}"/>
              </a:ext>
            </a:extLst>
          </p:cNvPr>
          <p:cNvSpPr/>
          <p:nvPr/>
        </p:nvSpPr>
        <p:spPr>
          <a:xfrm>
            <a:off x="0" y="-95250"/>
            <a:ext cx="9144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聖經百分之百是真理，但人卻可能誤解聖經，或把經文斷章取義。因此你需要聖靈幫助你正確明白聖經。</a:t>
            </a:r>
          </a:p>
          <a:p>
            <a:endParaRPr lang="zh-TW" altLang="en-US" sz="7000" b="1" kern="1000" spc="-38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7989779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62498A-77A6-6290-BEB8-6EC3C7DAB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4B5F5EF-5F80-F7B9-F007-5DB764E9BD71}"/>
              </a:ext>
            </a:extLst>
          </p:cNvPr>
          <p:cNvSpPr/>
          <p:nvPr/>
        </p:nvSpPr>
        <p:spPr>
          <a:xfrm>
            <a:off x="0" y="-95250"/>
            <a:ext cx="91440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聖靈也能向我們顯明那些我們自己看不見的事情。而且這往往發生在你最需要那個看見的時候。</a:t>
            </a:r>
          </a:p>
        </p:txBody>
      </p:sp>
    </p:spTree>
    <p:extLst>
      <p:ext uri="{BB962C8B-B14F-4D97-AF65-F5344CB8AC3E}">
        <p14:creationId xmlns:p14="http://schemas.microsoft.com/office/powerpoint/2010/main" val="95097213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A39359-7129-2F33-4C6E-58EBD5483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16F6603-54A8-00E6-B5DE-41C890A7A0E4}"/>
              </a:ext>
            </a:extLst>
          </p:cNvPr>
          <p:cNvSpPr/>
          <p:nvPr/>
        </p:nvSpPr>
        <p:spPr>
          <a:xfrm>
            <a:off x="0" y="-95250"/>
            <a:ext cx="91440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我們必須相信我們有限的眼光和理解使我們無法看見更大的全貌。</a:t>
            </a:r>
          </a:p>
        </p:txBody>
      </p:sp>
    </p:spTree>
    <p:extLst>
      <p:ext uri="{BB962C8B-B14F-4D97-AF65-F5344CB8AC3E}">
        <p14:creationId xmlns:p14="http://schemas.microsoft.com/office/powerpoint/2010/main" val="1608305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B7A3B-793F-C29F-3A96-C56BDBE94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5CF1493-497D-C560-D03B-F6948991F95E}"/>
              </a:ext>
            </a:extLst>
          </p:cNvPr>
          <p:cNvSpPr/>
          <p:nvPr/>
        </p:nvSpPr>
        <p:spPr>
          <a:xfrm>
            <a:off x="0" y="-90518"/>
            <a:ext cx="91440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68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你們中間做父親的，誰有兒子求餅，反給他石頭呢？ 求魚，反拿蛇當魚給他呢？ 求雞蛋，反給他蠍子呢？</a:t>
            </a:r>
          </a:p>
        </p:txBody>
      </p:sp>
    </p:spTree>
    <p:extLst>
      <p:ext uri="{BB962C8B-B14F-4D97-AF65-F5344CB8AC3E}">
        <p14:creationId xmlns:p14="http://schemas.microsoft.com/office/powerpoint/2010/main" val="158087173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05A64-FD4E-CADB-C26C-CC51079CF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6FC9827-3682-65F2-8C5C-7C3305DDCDE7}"/>
              </a:ext>
            </a:extLst>
          </p:cNvPr>
          <p:cNvSpPr/>
          <p:nvPr/>
        </p:nvSpPr>
        <p:spPr>
          <a:xfrm>
            <a:off x="0" y="-9525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7000" b="1" kern="1000" spc="-38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神不只是供應我們需要的神。祂也希望我們服事別人、成長、並為永生做好準備。</a:t>
            </a:r>
          </a:p>
        </p:txBody>
      </p:sp>
    </p:spTree>
    <p:extLst>
      <p:ext uri="{BB962C8B-B14F-4D97-AF65-F5344CB8AC3E}">
        <p14:creationId xmlns:p14="http://schemas.microsoft.com/office/powerpoint/2010/main" val="439811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18936</TotalTime>
  <Words>2339</Words>
  <Application>Microsoft Office PowerPoint</Application>
  <PresentationFormat>On-screen Show (16:9)</PresentationFormat>
  <Paragraphs>233</Paragraphs>
  <Slides>90</Slides>
  <Notes>87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90</vt:i4>
      </vt:variant>
    </vt:vector>
  </HeadingPairs>
  <TitlesOfParts>
    <vt:vector size="96" baseType="lpstr">
      <vt:lpstr>Microsoft JhengHei</vt:lpstr>
      <vt:lpstr>Arial</vt:lpstr>
      <vt:lpstr>Calibri</vt:lpstr>
      <vt:lpstr>Calibri Light</vt:lpstr>
      <vt:lpstr>Times New Roman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Water of Life Chinese Ministry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George</dc:creator>
  <cp:lastModifiedBy>George Huang</cp:lastModifiedBy>
  <cp:revision>1139</cp:revision>
  <cp:lastPrinted>2017-09-16T17:38:24Z</cp:lastPrinted>
  <dcterms:created xsi:type="dcterms:W3CDTF">2005-06-09T01:58:34Z</dcterms:created>
  <dcterms:modified xsi:type="dcterms:W3CDTF">2026-07-29T14:50:55Z</dcterms:modified>
</cp:coreProperties>
</file>