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7" r:id="rId1"/>
  </p:sldMasterIdLst>
  <p:notesMasterIdLst>
    <p:notesMasterId r:id="rId126"/>
  </p:notesMasterIdLst>
  <p:handoutMasterIdLst>
    <p:handoutMasterId r:id="rId127"/>
  </p:handoutMasterIdLst>
  <p:sldIdLst>
    <p:sldId id="2028" r:id="rId2"/>
    <p:sldId id="1647" r:id="rId3"/>
    <p:sldId id="1237" r:id="rId4"/>
    <p:sldId id="1649" r:id="rId5"/>
    <p:sldId id="1650" r:id="rId6"/>
    <p:sldId id="1651" r:id="rId7"/>
    <p:sldId id="2031" r:id="rId8"/>
    <p:sldId id="1424" r:id="rId9"/>
    <p:sldId id="1969" r:id="rId10"/>
    <p:sldId id="1975" r:id="rId11"/>
    <p:sldId id="1976" r:id="rId12"/>
    <p:sldId id="1977" r:id="rId13"/>
    <p:sldId id="1971" r:id="rId14"/>
    <p:sldId id="2016" r:id="rId15"/>
    <p:sldId id="1972" r:id="rId16"/>
    <p:sldId id="1427" r:id="rId17"/>
    <p:sldId id="1431" r:id="rId18"/>
    <p:sldId id="1433" r:id="rId19"/>
    <p:sldId id="1644" r:id="rId20"/>
    <p:sldId id="1654" r:id="rId21"/>
    <p:sldId id="1487" r:id="rId22"/>
    <p:sldId id="1489" r:id="rId23"/>
    <p:sldId id="1491" r:id="rId24"/>
    <p:sldId id="1642" r:id="rId25"/>
    <p:sldId id="1495" r:id="rId26"/>
    <p:sldId id="1437" r:id="rId27"/>
    <p:sldId id="1439" r:id="rId28"/>
    <p:sldId id="1499" r:id="rId29"/>
    <p:sldId id="1501" r:id="rId30"/>
    <p:sldId id="1627" r:id="rId31"/>
    <p:sldId id="1621" r:id="rId32"/>
    <p:sldId id="1525" r:id="rId33"/>
    <p:sldId id="1529" r:id="rId34"/>
    <p:sldId id="1531" r:id="rId35"/>
    <p:sldId id="1628" r:id="rId36"/>
    <p:sldId id="1563" r:id="rId37"/>
    <p:sldId id="1527" r:id="rId38"/>
    <p:sldId id="1625" r:id="rId39"/>
    <p:sldId id="1503" r:id="rId40"/>
    <p:sldId id="1634" r:id="rId41"/>
    <p:sldId id="1632" r:id="rId42"/>
    <p:sldId id="1565" r:id="rId43"/>
    <p:sldId id="1567" r:id="rId44"/>
    <p:sldId id="1441" r:id="rId45"/>
    <p:sldId id="1443" r:id="rId46"/>
    <p:sldId id="1980" r:id="rId47"/>
    <p:sldId id="1982" r:id="rId48"/>
    <p:sldId id="1507" r:id="rId49"/>
    <p:sldId id="1509" r:id="rId50"/>
    <p:sldId id="1511" r:id="rId51"/>
    <p:sldId id="1513" r:id="rId52"/>
    <p:sldId id="1515" r:id="rId53"/>
    <p:sldId id="1517" r:id="rId54"/>
    <p:sldId id="1521" r:id="rId55"/>
    <p:sldId id="1533" r:id="rId56"/>
    <p:sldId id="1535" r:id="rId57"/>
    <p:sldId id="1537" r:id="rId58"/>
    <p:sldId id="1539" r:id="rId59"/>
    <p:sldId id="1543" r:id="rId60"/>
    <p:sldId id="1545" r:id="rId61"/>
    <p:sldId id="1547" r:id="rId62"/>
    <p:sldId id="1549" r:id="rId63"/>
    <p:sldId id="1551" r:id="rId64"/>
    <p:sldId id="1553" r:id="rId65"/>
    <p:sldId id="1555" r:id="rId66"/>
    <p:sldId id="1557" r:id="rId67"/>
    <p:sldId id="1559" r:id="rId68"/>
    <p:sldId id="1561" r:id="rId69"/>
    <p:sldId id="1984" r:id="rId70"/>
    <p:sldId id="1631" r:id="rId71"/>
    <p:sldId id="1571" r:id="rId72"/>
    <p:sldId id="1573" r:id="rId73"/>
    <p:sldId id="1575" r:id="rId74"/>
    <p:sldId id="1636" r:id="rId75"/>
    <p:sldId id="1579" r:id="rId76"/>
    <p:sldId id="1581" r:id="rId77"/>
    <p:sldId id="1637" r:id="rId78"/>
    <p:sldId id="1638" r:id="rId79"/>
    <p:sldId id="1639" r:id="rId80"/>
    <p:sldId id="1583" r:id="rId81"/>
    <p:sldId id="1986" r:id="rId82"/>
    <p:sldId id="1585" r:id="rId83"/>
    <p:sldId id="1587" r:id="rId84"/>
    <p:sldId id="1988" r:id="rId85"/>
    <p:sldId id="1589" r:id="rId86"/>
    <p:sldId id="1591" r:id="rId87"/>
    <p:sldId id="1593" r:id="rId88"/>
    <p:sldId id="1595" r:id="rId89"/>
    <p:sldId id="2026" r:id="rId90"/>
    <p:sldId id="1996" r:id="rId91"/>
    <p:sldId id="2000" r:id="rId92"/>
    <p:sldId id="2001" r:id="rId93"/>
    <p:sldId id="1997" r:id="rId94"/>
    <p:sldId id="2002" r:id="rId95"/>
    <p:sldId id="1998" r:id="rId96"/>
    <p:sldId id="2003" r:id="rId97"/>
    <p:sldId id="2004" r:id="rId98"/>
    <p:sldId id="2005" r:id="rId99"/>
    <p:sldId id="1646" r:id="rId100"/>
    <p:sldId id="2020" r:id="rId101"/>
    <p:sldId id="2022" r:id="rId102"/>
    <p:sldId id="2018" r:id="rId103"/>
    <p:sldId id="2024" r:id="rId104"/>
    <p:sldId id="1962" r:id="rId105"/>
    <p:sldId id="1952" r:id="rId106"/>
    <p:sldId id="1445" r:id="rId107"/>
    <p:sldId id="1447" r:id="rId108"/>
    <p:sldId id="1449" r:id="rId109"/>
    <p:sldId id="1451" r:id="rId110"/>
    <p:sldId id="1453" r:id="rId111"/>
    <p:sldId id="1455" r:id="rId112"/>
    <p:sldId id="1457" r:id="rId113"/>
    <p:sldId id="1461" r:id="rId114"/>
    <p:sldId id="1463" r:id="rId115"/>
    <p:sldId id="1465" r:id="rId116"/>
    <p:sldId id="1467" r:id="rId117"/>
    <p:sldId id="1469" r:id="rId118"/>
    <p:sldId id="1471" r:id="rId119"/>
    <p:sldId id="1473" r:id="rId120"/>
    <p:sldId id="1475" r:id="rId121"/>
    <p:sldId id="1477" r:id="rId122"/>
    <p:sldId id="1479" r:id="rId123"/>
    <p:sldId id="1485" r:id="rId124"/>
    <p:sldId id="1483" r:id="rId125"/>
  </p:sldIdLst>
  <p:sldSz cx="9144000" cy="5143500" type="screen16x9"/>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cripture" id="{488EBD6D-5F87-4696-893D-93BD670DC48B}">
          <p14:sldIdLst>
            <p14:sldId id="2028"/>
            <p14:sldId id="1647"/>
            <p14:sldId id="1237"/>
            <p14:sldId id="1649"/>
            <p14:sldId id="1650"/>
            <p14:sldId id="1651"/>
          </p14:sldIdLst>
        </p14:section>
        <p14:section name="Sermon" id="{9DD274D4-3373-40D3-8882-DED17E52A457}">
          <p14:sldIdLst>
            <p14:sldId id="2031"/>
            <p14:sldId id="1424"/>
            <p14:sldId id="1969"/>
            <p14:sldId id="1975"/>
            <p14:sldId id="1976"/>
            <p14:sldId id="1977"/>
            <p14:sldId id="1971"/>
            <p14:sldId id="2016"/>
            <p14:sldId id="1972"/>
            <p14:sldId id="1427"/>
            <p14:sldId id="1431"/>
            <p14:sldId id="1433"/>
            <p14:sldId id="1644"/>
            <p14:sldId id="1654"/>
            <p14:sldId id="1487"/>
            <p14:sldId id="1489"/>
            <p14:sldId id="1491"/>
            <p14:sldId id="1642"/>
            <p14:sldId id="1495"/>
            <p14:sldId id="1437"/>
            <p14:sldId id="1439"/>
            <p14:sldId id="1499"/>
            <p14:sldId id="1501"/>
            <p14:sldId id="1627"/>
            <p14:sldId id="1621"/>
            <p14:sldId id="1525"/>
            <p14:sldId id="1529"/>
            <p14:sldId id="1531"/>
            <p14:sldId id="1628"/>
            <p14:sldId id="1563"/>
            <p14:sldId id="1527"/>
            <p14:sldId id="1625"/>
            <p14:sldId id="1503"/>
            <p14:sldId id="1634"/>
            <p14:sldId id="1632"/>
            <p14:sldId id="1565"/>
            <p14:sldId id="1567"/>
            <p14:sldId id="1441"/>
            <p14:sldId id="1443"/>
            <p14:sldId id="1980"/>
            <p14:sldId id="1982"/>
            <p14:sldId id="1507"/>
            <p14:sldId id="1509"/>
            <p14:sldId id="1511"/>
            <p14:sldId id="1513"/>
            <p14:sldId id="1515"/>
            <p14:sldId id="1517"/>
            <p14:sldId id="1521"/>
            <p14:sldId id="1533"/>
            <p14:sldId id="1535"/>
            <p14:sldId id="1537"/>
            <p14:sldId id="1539"/>
            <p14:sldId id="1543"/>
            <p14:sldId id="1545"/>
            <p14:sldId id="1547"/>
            <p14:sldId id="1549"/>
            <p14:sldId id="1551"/>
            <p14:sldId id="1553"/>
            <p14:sldId id="1555"/>
            <p14:sldId id="1557"/>
            <p14:sldId id="1559"/>
            <p14:sldId id="1561"/>
            <p14:sldId id="1984"/>
            <p14:sldId id="1631"/>
            <p14:sldId id="1571"/>
            <p14:sldId id="1573"/>
            <p14:sldId id="1575"/>
            <p14:sldId id="1636"/>
            <p14:sldId id="1579"/>
            <p14:sldId id="1581"/>
            <p14:sldId id="1637"/>
            <p14:sldId id="1638"/>
            <p14:sldId id="1639"/>
            <p14:sldId id="1583"/>
            <p14:sldId id="1986"/>
            <p14:sldId id="1585"/>
            <p14:sldId id="1587"/>
            <p14:sldId id="1988"/>
            <p14:sldId id="1589"/>
            <p14:sldId id="1591"/>
            <p14:sldId id="1593"/>
            <p14:sldId id="1595"/>
            <p14:sldId id="2026"/>
            <p14:sldId id="1996"/>
            <p14:sldId id="2000"/>
            <p14:sldId id="2001"/>
            <p14:sldId id="1997"/>
            <p14:sldId id="2002"/>
            <p14:sldId id="1998"/>
            <p14:sldId id="2003"/>
            <p14:sldId id="2004"/>
            <p14:sldId id="2005"/>
            <p14:sldId id="1646"/>
            <p14:sldId id="2020"/>
            <p14:sldId id="2022"/>
            <p14:sldId id="2018"/>
            <p14:sldId id="2024"/>
          </p14:sldIdLst>
        </p14:section>
        <p14:section name="Unused, in-depth slides" id="{46B1DE8E-50BF-4A99-AE15-8FFB537E4C7F}">
          <p14:sldIdLst>
            <p14:sldId id="1962"/>
            <p14:sldId id="1952"/>
            <p14:sldId id="1445"/>
            <p14:sldId id="1447"/>
            <p14:sldId id="1449"/>
            <p14:sldId id="1451"/>
            <p14:sldId id="1453"/>
            <p14:sldId id="1455"/>
            <p14:sldId id="1457"/>
            <p14:sldId id="1461"/>
            <p14:sldId id="1463"/>
            <p14:sldId id="1465"/>
            <p14:sldId id="1467"/>
            <p14:sldId id="1469"/>
            <p14:sldId id="1471"/>
            <p14:sldId id="1473"/>
            <p14:sldId id="1475"/>
            <p14:sldId id="1477"/>
            <p14:sldId id="1479"/>
            <p14:sldId id="1485"/>
            <p14:sldId id="1483"/>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99FF"/>
    <a:srgbClr val="FF66FF"/>
    <a:srgbClr val="F65E0A"/>
    <a:srgbClr val="99FF33"/>
    <a:srgbClr val="CABBDD"/>
    <a:srgbClr val="FF5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9941" autoAdjust="0"/>
    <p:restoredTop sz="94249" autoAdjust="0"/>
  </p:normalViewPr>
  <p:slideViewPr>
    <p:cSldViewPr>
      <p:cViewPr varScale="1">
        <p:scale>
          <a:sx n="84" d="100"/>
          <a:sy n="84" d="100"/>
        </p:scale>
        <p:origin x="612" y="56"/>
      </p:cViewPr>
      <p:guideLst>
        <p:guide orient="horz" pos="2160"/>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p:scale>
        <a:sx n="60" d="100"/>
        <a:sy n="60" d="100"/>
      </p:scale>
      <p:origin x="0" y="-13096"/>
    </p:cViewPr>
  </p:sorter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presProps" Target="pres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viewProps" Target="viewProp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theme" Target="theme/theme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microsoft.com/office/2016/11/relationships/changesInfo" Target="changesInfos/changesInfo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handoutMaster" Target="handoutMasters/handoutMaster1.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Huang" userId="7522906efeb502a4" providerId="LiveId" clId="{981455AA-CF25-444D-A9FA-AD2443EE8176}"/>
    <pc:docChg chg="delSld modSection">
      <pc:chgData name="George Huang" userId="7522906efeb502a4" providerId="LiveId" clId="{981455AA-CF25-444D-A9FA-AD2443EE8176}" dt="2026-06-04T15:42:07.663" v="12" actId="47"/>
      <pc:docMkLst>
        <pc:docMk/>
      </pc:docMkLst>
      <pc:sldChg chg="del">
        <pc:chgData name="George Huang" userId="7522906efeb502a4" providerId="LiveId" clId="{981455AA-CF25-444D-A9FA-AD2443EE8176}" dt="2026-06-04T15:37:53.661" v="0" actId="47"/>
        <pc:sldMkLst>
          <pc:docMk/>
          <pc:sldMk cId="1808824990" sldId="1198"/>
        </pc:sldMkLst>
      </pc:sldChg>
      <pc:sldChg chg="del">
        <pc:chgData name="George Huang" userId="7522906efeb502a4" providerId="LiveId" clId="{981455AA-CF25-444D-A9FA-AD2443EE8176}" dt="2026-06-04T15:37:53.661" v="0" actId="47"/>
        <pc:sldMkLst>
          <pc:docMk/>
          <pc:sldMk cId="2354936113" sldId="1199"/>
        </pc:sldMkLst>
      </pc:sldChg>
      <pc:sldChg chg="del">
        <pc:chgData name="George Huang" userId="7522906efeb502a4" providerId="LiveId" clId="{981455AA-CF25-444D-A9FA-AD2443EE8176}" dt="2026-06-04T15:37:53.661" v="0" actId="47"/>
        <pc:sldMkLst>
          <pc:docMk/>
          <pc:sldMk cId="501059938" sldId="1200"/>
        </pc:sldMkLst>
      </pc:sldChg>
      <pc:sldChg chg="del">
        <pc:chgData name="George Huang" userId="7522906efeb502a4" providerId="LiveId" clId="{981455AA-CF25-444D-A9FA-AD2443EE8176}" dt="2026-06-04T15:38:12.364" v="2" actId="47"/>
        <pc:sldMkLst>
          <pc:docMk/>
          <pc:sldMk cId="298758671" sldId="1231"/>
        </pc:sldMkLst>
      </pc:sldChg>
      <pc:sldChg chg="del">
        <pc:chgData name="George Huang" userId="7522906efeb502a4" providerId="LiveId" clId="{981455AA-CF25-444D-A9FA-AD2443EE8176}" dt="2026-06-04T15:38:21.413" v="3" actId="47"/>
        <pc:sldMkLst>
          <pc:docMk/>
          <pc:sldMk cId="1913732414" sldId="1426"/>
        </pc:sldMkLst>
      </pc:sldChg>
      <pc:sldChg chg="del">
        <pc:chgData name="George Huang" userId="7522906efeb502a4" providerId="LiveId" clId="{981455AA-CF25-444D-A9FA-AD2443EE8176}" dt="2026-06-04T15:38:21.413" v="3" actId="47"/>
        <pc:sldMkLst>
          <pc:docMk/>
          <pc:sldMk cId="1851614625" sldId="1428"/>
        </pc:sldMkLst>
      </pc:sldChg>
      <pc:sldChg chg="del">
        <pc:chgData name="George Huang" userId="7522906efeb502a4" providerId="LiveId" clId="{981455AA-CF25-444D-A9FA-AD2443EE8176}" dt="2026-06-04T15:38:21.413" v="3" actId="47"/>
        <pc:sldMkLst>
          <pc:docMk/>
          <pc:sldMk cId="416796644" sldId="1432"/>
        </pc:sldMkLst>
      </pc:sldChg>
      <pc:sldChg chg="del">
        <pc:chgData name="George Huang" userId="7522906efeb502a4" providerId="LiveId" clId="{981455AA-CF25-444D-A9FA-AD2443EE8176}" dt="2026-06-04T15:38:21.413" v="3" actId="47"/>
        <pc:sldMkLst>
          <pc:docMk/>
          <pc:sldMk cId="3303515914" sldId="1435"/>
        </pc:sldMkLst>
      </pc:sldChg>
      <pc:sldChg chg="del">
        <pc:chgData name="George Huang" userId="7522906efeb502a4" providerId="LiveId" clId="{981455AA-CF25-444D-A9FA-AD2443EE8176}" dt="2026-06-04T15:39:43.458" v="4" actId="47"/>
        <pc:sldMkLst>
          <pc:docMk/>
          <pc:sldMk cId="3018815372" sldId="1436"/>
        </pc:sldMkLst>
      </pc:sldChg>
      <pc:sldChg chg="del">
        <pc:chgData name="George Huang" userId="7522906efeb502a4" providerId="LiveId" clId="{981455AA-CF25-444D-A9FA-AD2443EE8176}" dt="2026-06-04T15:39:43.458" v="4" actId="47"/>
        <pc:sldMkLst>
          <pc:docMk/>
          <pc:sldMk cId="797911350" sldId="1438"/>
        </pc:sldMkLst>
      </pc:sldChg>
      <pc:sldChg chg="del">
        <pc:chgData name="George Huang" userId="7522906efeb502a4" providerId="LiveId" clId="{981455AA-CF25-444D-A9FA-AD2443EE8176}" dt="2026-06-04T15:39:43.458" v="4" actId="47"/>
        <pc:sldMkLst>
          <pc:docMk/>
          <pc:sldMk cId="981736547" sldId="1440"/>
        </pc:sldMkLst>
      </pc:sldChg>
      <pc:sldChg chg="del">
        <pc:chgData name="George Huang" userId="7522906efeb502a4" providerId="LiveId" clId="{981455AA-CF25-444D-A9FA-AD2443EE8176}" dt="2026-06-04T15:40:14.453" v="6" actId="47"/>
        <pc:sldMkLst>
          <pc:docMk/>
          <pc:sldMk cId="3549800298" sldId="1442"/>
        </pc:sldMkLst>
      </pc:sldChg>
      <pc:sldChg chg="del">
        <pc:chgData name="George Huang" userId="7522906efeb502a4" providerId="LiveId" clId="{981455AA-CF25-444D-A9FA-AD2443EE8176}" dt="2026-06-04T15:41:57.645" v="11" actId="47"/>
        <pc:sldMkLst>
          <pc:docMk/>
          <pc:sldMk cId="4112993970" sldId="1444"/>
        </pc:sldMkLst>
      </pc:sldChg>
      <pc:sldChg chg="del">
        <pc:chgData name="George Huang" userId="7522906efeb502a4" providerId="LiveId" clId="{981455AA-CF25-444D-A9FA-AD2443EE8176}" dt="2026-06-04T15:41:57.645" v="11" actId="47"/>
        <pc:sldMkLst>
          <pc:docMk/>
          <pc:sldMk cId="3516689900" sldId="1446"/>
        </pc:sldMkLst>
      </pc:sldChg>
      <pc:sldChg chg="del">
        <pc:chgData name="George Huang" userId="7522906efeb502a4" providerId="LiveId" clId="{981455AA-CF25-444D-A9FA-AD2443EE8176}" dt="2026-06-04T15:41:57.645" v="11" actId="47"/>
        <pc:sldMkLst>
          <pc:docMk/>
          <pc:sldMk cId="2356007724" sldId="1448"/>
        </pc:sldMkLst>
      </pc:sldChg>
      <pc:sldChg chg="del">
        <pc:chgData name="George Huang" userId="7522906efeb502a4" providerId="LiveId" clId="{981455AA-CF25-444D-A9FA-AD2443EE8176}" dt="2026-06-04T15:41:57.645" v="11" actId="47"/>
        <pc:sldMkLst>
          <pc:docMk/>
          <pc:sldMk cId="1000475187" sldId="1450"/>
        </pc:sldMkLst>
      </pc:sldChg>
      <pc:sldChg chg="del">
        <pc:chgData name="George Huang" userId="7522906efeb502a4" providerId="LiveId" clId="{981455AA-CF25-444D-A9FA-AD2443EE8176}" dt="2026-06-04T15:41:57.645" v="11" actId="47"/>
        <pc:sldMkLst>
          <pc:docMk/>
          <pc:sldMk cId="350659161" sldId="1452"/>
        </pc:sldMkLst>
      </pc:sldChg>
      <pc:sldChg chg="del">
        <pc:chgData name="George Huang" userId="7522906efeb502a4" providerId="LiveId" clId="{981455AA-CF25-444D-A9FA-AD2443EE8176}" dt="2026-06-04T15:41:57.645" v="11" actId="47"/>
        <pc:sldMkLst>
          <pc:docMk/>
          <pc:sldMk cId="1097491899" sldId="1454"/>
        </pc:sldMkLst>
      </pc:sldChg>
      <pc:sldChg chg="del">
        <pc:chgData name="George Huang" userId="7522906efeb502a4" providerId="LiveId" clId="{981455AA-CF25-444D-A9FA-AD2443EE8176}" dt="2026-06-04T15:41:57.645" v="11" actId="47"/>
        <pc:sldMkLst>
          <pc:docMk/>
          <pc:sldMk cId="2486216483" sldId="1456"/>
        </pc:sldMkLst>
      </pc:sldChg>
      <pc:sldChg chg="del">
        <pc:chgData name="George Huang" userId="7522906efeb502a4" providerId="LiveId" clId="{981455AA-CF25-444D-A9FA-AD2443EE8176}" dt="2026-06-04T15:41:57.645" v="11" actId="47"/>
        <pc:sldMkLst>
          <pc:docMk/>
          <pc:sldMk cId="2564444050" sldId="1458"/>
        </pc:sldMkLst>
      </pc:sldChg>
      <pc:sldChg chg="del">
        <pc:chgData name="George Huang" userId="7522906efeb502a4" providerId="LiveId" clId="{981455AA-CF25-444D-A9FA-AD2443EE8176}" dt="2026-06-04T15:41:57.645" v="11" actId="47"/>
        <pc:sldMkLst>
          <pc:docMk/>
          <pc:sldMk cId="2718256168" sldId="1462"/>
        </pc:sldMkLst>
      </pc:sldChg>
      <pc:sldChg chg="del">
        <pc:chgData name="George Huang" userId="7522906efeb502a4" providerId="LiveId" clId="{981455AA-CF25-444D-A9FA-AD2443EE8176}" dt="2026-06-04T15:41:57.645" v="11" actId="47"/>
        <pc:sldMkLst>
          <pc:docMk/>
          <pc:sldMk cId="1731042968" sldId="1464"/>
        </pc:sldMkLst>
      </pc:sldChg>
      <pc:sldChg chg="del">
        <pc:chgData name="George Huang" userId="7522906efeb502a4" providerId="LiveId" clId="{981455AA-CF25-444D-A9FA-AD2443EE8176}" dt="2026-06-04T15:41:57.645" v="11" actId="47"/>
        <pc:sldMkLst>
          <pc:docMk/>
          <pc:sldMk cId="1600788633" sldId="1466"/>
        </pc:sldMkLst>
      </pc:sldChg>
      <pc:sldChg chg="del">
        <pc:chgData name="George Huang" userId="7522906efeb502a4" providerId="LiveId" clId="{981455AA-CF25-444D-A9FA-AD2443EE8176}" dt="2026-06-04T15:42:07.663" v="12" actId="47"/>
        <pc:sldMkLst>
          <pc:docMk/>
          <pc:sldMk cId="4220433135" sldId="1468"/>
        </pc:sldMkLst>
      </pc:sldChg>
      <pc:sldChg chg="del">
        <pc:chgData name="George Huang" userId="7522906efeb502a4" providerId="LiveId" clId="{981455AA-CF25-444D-A9FA-AD2443EE8176}" dt="2026-06-04T15:42:07.663" v="12" actId="47"/>
        <pc:sldMkLst>
          <pc:docMk/>
          <pc:sldMk cId="1305293967" sldId="1470"/>
        </pc:sldMkLst>
      </pc:sldChg>
      <pc:sldChg chg="del">
        <pc:chgData name="George Huang" userId="7522906efeb502a4" providerId="LiveId" clId="{981455AA-CF25-444D-A9FA-AD2443EE8176}" dt="2026-06-04T15:42:07.663" v="12" actId="47"/>
        <pc:sldMkLst>
          <pc:docMk/>
          <pc:sldMk cId="3939302056" sldId="1472"/>
        </pc:sldMkLst>
      </pc:sldChg>
      <pc:sldChg chg="del">
        <pc:chgData name="George Huang" userId="7522906efeb502a4" providerId="LiveId" clId="{981455AA-CF25-444D-A9FA-AD2443EE8176}" dt="2026-06-04T15:42:07.663" v="12" actId="47"/>
        <pc:sldMkLst>
          <pc:docMk/>
          <pc:sldMk cId="3542758434" sldId="1474"/>
        </pc:sldMkLst>
      </pc:sldChg>
      <pc:sldChg chg="del">
        <pc:chgData name="George Huang" userId="7522906efeb502a4" providerId="LiveId" clId="{981455AA-CF25-444D-A9FA-AD2443EE8176}" dt="2026-06-04T15:42:07.663" v="12" actId="47"/>
        <pc:sldMkLst>
          <pc:docMk/>
          <pc:sldMk cId="628479261" sldId="1476"/>
        </pc:sldMkLst>
      </pc:sldChg>
      <pc:sldChg chg="del">
        <pc:chgData name="George Huang" userId="7522906efeb502a4" providerId="LiveId" clId="{981455AA-CF25-444D-A9FA-AD2443EE8176}" dt="2026-06-04T15:42:07.663" v="12" actId="47"/>
        <pc:sldMkLst>
          <pc:docMk/>
          <pc:sldMk cId="410573753" sldId="1478"/>
        </pc:sldMkLst>
      </pc:sldChg>
      <pc:sldChg chg="del">
        <pc:chgData name="George Huang" userId="7522906efeb502a4" providerId="LiveId" clId="{981455AA-CF25-444D-A9FA-AD2443EE8176}" dt="2026-06-04T15:42:07.663" v="12" actId="47"/>
        <pc:sldMkLst>
          <pc:docMk/>
          <pc:sldMk cId="1790485521" sldId="1480"/>
        </pc:sldMkLst>
      </pc:sldChg>
      <pc:sldChg chg="del">
        <pc:chgData name="George Huang" userId="7522906efeb502a4" providerId="LiveId" clId="{981455AA-CF25-444D-A9FA-AD2443EE8176}" dt="2026-06-04T15:42:07.663" v="12" actId="47"/>
        <pc:sldMkLst>
          <pc:docMk/>
          <pc:sldMk cId="1574465518" sldId="1484"/>
        </pc:sldMkLst>
      </pc:sldChg>
      <pc:sldChg chg="del">
        <pc:chgData name="George Huang" userId="7522906efeb502a4" providerId="LiveId" clId="{981455AA-CF25-444D-A9FA-AD2443EE8176}" dt="2026-06-04T15:39:43.458" v="4" actId="47"/>
        <pc:sldMkLst>
          <pc:docMk/>
          <pc:sldMk cId="3949895166" sldId="1486"/>
        </pc:sldMkLst>
      </pc:sldChg>
      <pc:sldChg chg="del">
        <pc:chgData name="George Huang" userId="7522906efeb502a4" providerId="LiveId" clId="{981455AA-CF25-444D-A9FA-AD2443EE8176}" dt="2026-06-04T15:39:43.458" v="4" actId="47"/>
        <pc:sldMkLst>
          <pc:docMk/>
          <pc:sldMk cId="1348425339" sldId="1488"/>
        </pc:sldMkLst>
      </pc:sldChg>
      <pc:sldChg chg="del">
        <pc:chgData name="George Huang" userId="7522906efeb502a4" providerId="LiveId" clId="{981455AA-CF25-444D-A9FA-AD2443EE8176}" dt="2026-06-04T15:39:43.458" v="4" actId="47"/>
        <pc:sldMkLst>
          <pc:docMk/>
          <pc:sldMk cId="4207882023" sldId="1490"/>
        </pc:sldMkLst>
      </pc:sldChg>
      <pc:sldChg chg="del">
        <pc:chgData name="George Huang" userId="7522906efeb502a4" providerId="LiveId" clId="{981455AA-CF25-444D-A9FA-AD2443EE8176}" dt="2026-06-04T15:39:43.458" v="4" actId="47"/>
        <pc:sldMkLst>
          <pc:docMk/>
          <pc:sldMk cId="3203304480" sldId="1492"/>
        </pc:sldMkLst>
      </pc:sldChg>
      <pc:sldChg chg="del">
        <pc:chgData name="George Huang" userId="7522906efeb502a4" providerId="LiveId" clId="{981455AA-CF25-444D-A9FA-AD2443EE8176}" dt="2026-06-04T15:39:43.458" v="4" actId="47"/>
        <pc:sldMkLst>
          <pc:docMk/>
          <pc:sldMk cId="1286202685" sldId="1494"/>
        </pc:sldMkLst>
      </pc:sldChg>
      <pc:sldChg chg="del">
        <pc:chgData name="George Huang" userId="7522906efeb502a4" providerId="LiveId" clId="{981455AA-CF25-444D-A9FA-AD2443EE8176}" dt="2026-06-04T15:39:43.458" v="4" actId="47"/>
        <pc:sldMkLst>
          <pc:docMk/>
          <pc:sldMk cId="2760385937" sldId="1498"/>
        </pc:sldMkLst>
      </pc:sldChg>
      <pc:sldChg chg="del">
        <pc:chgData name="George Huang" userId="7522906efeb502a4" providerId="LiveId" clId="{981455AA-CF25-444D-A9FA-AD2443EE8176}" dt="2026-06-04T15:39:43.458" v="4" actId="47"/>
        <pc:sldMkLst>
          <pc:docMk/>
          <pc:sldMk cId="1373122641" sldId="1500"/>
        </pc:sldMkLst>
      </pc:sldChg>
      <pc:sldChg chg="del">
        <pc:chgData name="George Huang" userId="7522906efeb502a4" providerId="LiveId" clId="{981455AA-CF25-444D-A9FA-AD2443EE8176}" dt="2026-06-04T15:39:43.458" v="4" actId="47"/>
        <pc:sldMkLst>
          <pc:docMk/>
          <pc:sldMk cId="1653032744" sldId="1502"/>
        </pc:sldMkLst>
      </pc:sldChg>
      <pc:sldChg chg="del">
        <pc:chgData name="George Huang" userId="7522906efeb502a4" providerId="LiveId" clId="{981455AA-CF25-444D-A9FA-AD2443EE8176}" dt="2026-06-04T15:39:58.667" v="5" actId="47"/>
        <pc:sldMkLst>
          <pc:docMk/>
          <pc:sldMk cId="2800037588" sldId="1504"/>
        </pc:sldMkLst>
      </pc:sldChg>
      <pc:sldChg chg="del">
        <pc:chgData name="George Huang" userId="7522906efeb502a4" providerId="LiveId" clId="{981455AA-CF25-444D-A9FA-AD2443EE8176}" dt="2026-06-04T15:40:14.453" v="6" actId="47"/>
        <pc:sldMkLst>
          <pc:docMk/>
          <pc:sldMk cId="3421924720" sldId="1506"/>
        </pc:sldMkLst>
      </pc:sldChg>
      <pc:sldChg chg="del">
        <pc:chgData name="George Huang" userId="7522906efeb502a4" providerId="LiveId" clId="{981455AA-CF25-444D-A9FA-AD2443EE8176}" dt="2026-06-04T15:40:14.453" v="6" actId="47"/>
        <pc:sldMkLst>
          <pc:docMk/>
          <pc:sldMk cId="3146347254" sldId="1508"/>
        </pc:sldMkLst>
      </pc:sldChg>
      <pc:sldChg chg="del">
        <pc:chgData name="George Huang" userId="7522906efeb502a4" providerId="LiveId" clId="{981455AA-CF25-444D-A9FA-AD2443EE8176}" dt="2026-06-04T15:40:14.453" v="6" actId="47"/>
        <pc:sldMkLst>
          <pc:docMk/>
          <pc:sldMk cId="573667384" sldId="1510"/>
        </pc:sldMkLst>
      </pc:sldChg>
      <pc:sldChg chg="del">
        <pc:chgData name="George Huang" userId="7522906efeb502a4" providerId="LiveId" clId="{981455AA-CF25-444D-A9FA-AD2443EE8176}" dt="2026-06-04T15:40:14.453" v="6" actId="47"/>
        <pc:sldMkLst>
          <pc:docMk/>
          <pc:sldMk cId="1412286199" sldId="1512"/>
        </pc:sldMkLst>
      </pc:sldChg>
      <pc:sldChg chg="del">
        <pc:chgData name="George Huang" userId="7522906efeb502a4" providerId="LiveId" clId="{981455AA-CF25-444D-A9FA-AD2443EE8176}" dt="2026-06-04T15:40:14.453" v="6" actId="47"/>
        <pc:sldMkLst>
          <pc:docMk/>
          <pc:sldMk cId="1083890072" sldId="1514"/>
        </pc:sldMkLst>
      </pc:sldChg>
      <pc:sldChg chg="del">
        <pc:chgData name="George Huang" userId="7522906efeb502a4" providerId="LiveId" clId="{981455AA-CF25-444D-A9FA-AD2443EE8176}" dt="2026-06-04T15:40:14.453" v="6" actId="47"/>
        <pc:sldMkLst>
          <pc:docMk/>
          <pc:sldMk cId="1762542310" sldId="1516"/>
        </pc:sldMkLst>
      </pc:sldChg>
      <pc:sldChg chg="del">
        <pc:chgData name="George Huang" userId="7522906efeb502a4" providerId="LiveId" clId="{981455AA-CF25-444D-A9FA-AD2443EE8176}" dt="2026-06-04T15:40:14.453" v="6" actId="47"/>
        <pc:sldMkLst>
          <pc:docMk/>
          <pc:sldMk cId="59788492" sldId="1518"/>
        </pc:sldMkLst>
      </pc:sldChg>
      <pc:sldChg chg="del">
        <pc:chgData name="George Huang" userId="7522906efeb502a4" providerId="LiveId" clId="{981455AA-CF25-444D-A9FA-AD2443EE8176}" dt="2026-06-04T15:40:14.453" v="6" actId="47"/>
        <pc:sldMkLst>
          <pc:docMk/>
          <pc:sldMk cId="2608019001" sldId="1522"/>
        </pc:sldMkLst>
      </pc:sldChg>
      <pc:sldChg chg="del">
        <pc:chgData name="George Huang" userId="7522906efeb502a4" providerId="LiveId" clId="{981455AA-CF25-444D-A9FA-AD2443EE8176}" dt="2026-06-04T15:39:58.667" v="5" actId="47"/>
        <pc:sldMkLst>
          <pc:docMk/>
          <pc:sldMk cId="1513030805" sldId="1524"/>
        </pc:sldMkLst>
      </pc:sldChg>
      <pc:sldChg chg="del">
        <pc:chgData name="George Huang" userId="7522906efeb502a4" providerId="LiveId" clId="{981455AA-CF25-444D-A9FA-AD2443EE8176}" dt="2026-06-04T15:39:58.667" v="5" actId="47"/>
        <pc:sldMkLst>
          <pc:docMk/>
          <pc:sldMk cId="3540978168" sldId="1526"/>
        </pc:sldMkLst>
      </pc:sldChg>
      <pc:sldChg chg="del">
        <pc:chgData name="George Huang" userId="7522906efeb502a4" providerId="LiveId" clId="{981455AA-CF25-444D-A9FA-AD2443EE8176}" dt="2026-06-04T15:39:58.667" v="5" actId="47"/>
        <pc:sldMkLst>
          <pc:docMk/>
          <pc:sldMk cId="3048621937" sldId="1528"/>
        </pc:sldMkLst>
      </pc:sldChg>
      <pc:sldChg chg="del">
        <pc:chgData name="George Huang" userId="7522906efeb502a4" providerId="LiveId" clId="{981455AA-CF25-444D-A9FA-AD2443EE8176}" dt="2026-06-04T15:39:58.667" v="5" actId="47"/>
        <pc:sldMkLst>
          <pc:docMk/>
          <pc:sldMk cId="3630003272" sldId="1530"/>
        </pc:sldMkLst>
      </pc:sldChg>
      <pc:sldChg chg="del">
        <pc:chgData name="George Huang" userId="7522906efeb502a4" providerId="LiveId" clId="{981455AA-CF25-444D-A9FA-AD2443EE8176}" dt="2026-06-04T15:39:58.667" v="5" actId="47"/>
        <pc:sldMkLst>
          <pc:docMk/>
          <pc:sldMk cId="634030925" sldId="1532"/>
        </pc:sldMkLst>
      </pc:sldChg>
      <pc:sldChg chg="del">
        <pc:chgData name="George Huang" userId="7522906efeb502a4" providerId="LiveId" clId="{981455AA-CF25-444D-A9FA-AD2443EE8176}" dt="2026-06-04T15:40:51.473" v="7" actId="47"/>
        <pc:sldMkLst>
          <pc:docMk/>
          <pc:sldMk cId="880708613" sldId="1534"/>
        </pc:sldMkLst>
      </pc:sldChg>
      <pc:sldChg chg="del">
        <pc:chgData name="George Huang" userId="7522906efeb502a4" providerId="LiveId" clId="{981455AA-CF25-444D-A9FA-AD2443EE8176}" dt="2026-06-04T15:40:51.473" v="7" actId="47"/>
        <pc:sldMkLst>
          <pc:docMk/>
          <pc:sldMk cId="3032548252" sldId="1536"/>
        </pc:sldMkLst>
      </pc:sldChg>
      <pc:sldChg chg="del">
        <pc:chgData name="George Huang" userId="7522906efeb502a4" providerId="LiveId" clId="{981455AA-CF25-444D-A9FA-AD2443EE8176}" dt="2026-06-04T15:40:51.473" v="7" actId="47"/>
        <pc:sldMkLst>
          <pc:docMk/>
          <pc:sldMk cId="1995351315" sldId="1538"/>
        </pc:sldMkLst>
      </pc:sldChg>
      <pc:sldChg chg="del">
        <pc:chgData name="George Huang" userId="7522906efeb502a4" providerId="LiveId" clId="{981455AA-CF25-444D-A9FA-AD2443EE8176}" dt="2026-06-04T15:40:51.473" v="7" actId="47"/>
        <pc:sldMkLst>
          <pc:docMk/>
          <pc:sldMk cId="4006110319" sldId="1542"/>
        </pc:sldMkLst>
      </pc:sldChg>
      <pc:sldChg chg="del">
        <pc:chgData name="George Huang" userId="7522906efeb502a4" providerId="LiveId" clId="{981455AA-CF25-444D-A9FA-AD2443EE8176}" dt="2026-06-04T15:40:51.473" v="7" actId="47"/>
        <pc:sldMkLst>
          <pc:docMk/>
          <pc:sldMk cId="1507654660" sldId="1544"/>
        </pc:sldMkLst>
      </pc:sldChg>
      <pc:sldChg chg="del">
        <pc:chgData name="George Huang" userId="7522906efeb502a4" providerId="LiveId" clId="{981455AA-CF25-444D-A9FA-AD2443EE8176}" dt="2026-06-04T15:40:51.473" v="7" actId="47"/>
        <pc:sldMkLst>
          <pc:docMk/>
          <pc:sldMk cId="2392323508" sldId="1546"/>
        </pc:sldMkLst>
      </pc:sldChg>
      <pc:sldChg chg="del">
        <pc:chgData name="George Huang" userId="7522906efeb502a4" providerId="LiveId" clId="{981455AA-CF25-444D-A9FA-AD2443EE8176}" dt="2026-06-04T15:40:51.473" v="7" actId="47"/>
        <pc:sldMkLst>
          <pc:docMk/>
          <pc:sldMk cId="2238528597" sldId="1548"/>
        </pc:sldMkLst>
      </pc:sldChg>
      <pc:sldChg chg="del">
        <pc:chgData name="George Huang" userId="7522906efeb502a4" providerId="LiveId" clId="{981455AA-CF25-444D-A9FA-AD2443EE8176}" dt="2026-06-04T15:40:51.473" v="7" actId="47"/>
        <pc:sldMkLst>
          <pc:docMk/>
          <pc:sldMk cId="2593921926" sldId="1550"/>
        </pc:sldMkLst>
      </pc:sldChg>
      <pc:sldChg chg="del">
        <pc:chgData name="George Huang" userId="7522906efeb502a4" providerId="LiveId" clId="{981455AA-CF25-444D-A9FA-AD2443EE8176}" dt="2026-06-04T15:40:51.473" v="7" actId="47"/>
        <pc:sldMkLst>
          <pc:docMk/>
          <pc:sldMk cId="3965419697" sldId="1552"/>
        </pc:sldMkLst>
      </pc:sldChg>
      <pc:sldChg chg="del">
        <pc:chgData name="George Huang" userId="7522906efeb502a4" providerId="LiveId" clId="{981455AA-CF25-444D-A9FA-AD2443EE8176}" dt="2026-06-04T15:40:51.473" v="7" actId="47"/>
        <pc:sldMkLst>
          <pc:docMk/>
          <pc:sldMk cId="1855205308" sldId="1554"/>
        </pc:sldMkLst>
      </pc:sldChg>
      <pc:sldChg chg="del">
        <pc:chgData name="George Huang" userId="7522906efeb502a4" providerId="LiveId" clId="{981455AA-CF25-444D-A9FA-AD2443EE8176}" dt="2026-06-04T15:40:51.473" v="7" actId="47"/>
        <pc:sldMkLst>
          <pc:docMk/>
          <pc:sldMk cId="2988816055" sldId="1556"/>
        </pc:sldMkLst>
      </pc:sldChg>
      <pc:sldChg chg="del">
        <pc:chgData name="George Huang" userId="7522906efeb502a4" providerId="LiveId" clId="{981455AA-CF25-444D-A9FA-AD2443EE8176}" dt="2026-06-04T15:40:51.473" v="7" actId="47"/>
        <pc:sldMkLst>
          <pc:docMk/>
          <pc:sldMk cId="2644247799" sldId="1558"/>
        </pc:sldMkLst>
      </pc:sldChg>
      <pc:sldChg chg="del">
        <pc:chgData name="George Huang" userId="7522906efeb502a4" providerId="LiveId" clId="{981455AA-CF25-444D-A9FA-AD2443EE8176}" dt="2026-06-04T15:41:10.157" v="8" actId="47"/>
        <pc:sldMkLst>
          <pc:docMk/>
          <pc:sldMk cId="361177727" sldId="1560"/>
        </pc:sldMkLst>
      </pc:sldChg>
      <pc:sldChg chg="del">
        <pc:chgData name="George Huang" userId="7522906efeb502a4" providerId="LiveId" clId="{981455AA-CF25-444D-A9FA-AD2443EE8176}" dt="2026-06-04T15:39:58.667" v="5" actId="47"/>
        <pc:sldMkLst>
          <pc:docMk/>
          <pc:sldMk cId="4174964025" sldId="1562"/>
        </pc:sldMkLst>
      </pc:sldChg>
      <pc:sldChg chg="del">
        <pc:chgData name="George Huang" userId="7522906efeb502a4" providerId="LiveId" clId="{981455AA-CF25-444D-A9FA-AD2443EE8176}" dt="2026-06-04T15:39:58.667" v="5" actId="47"/>
        <pc:sldMkLst>
          <pc:docMk/>
          <pc:sldMk cId="8025100" sldId="1564"/>
        </pc:sldMkLst>
      </pc:sldChg>
      <pc:sldChg chg="del">
        <pc:chgData name="George Huang" userId="7522906efeb502a4" providerId="LiveId" clId="{981455AA-CF25-444D-A9FA-AD2443EE8176}" dt="2026-06-04T15:39:58.667" v="5" actId="47"/>
        <pc:sldMkLst>
          <pc:docMk/>
          <pc:sldMk cId="2893984834" sldId="1566"/>
        </pc:sldMkLst>
      </pc:sldChg>
      <pc:sldChg chg="del">
        <pc:chgData name="George Huang" userId="7522906efeb502a4" providerId="LiveId" clId="{981455AA-CF25-444D-A9FA-AD2443EE8176}" dt="2026-06-04T15:41:10.157" v="8" actId="47"/>
        <pc:sldMkLst>
          <pc:docMk/>
          <pc:sldMk cId="1632804159" sldId="1568"/>
        </pc:sldMkLst>
      </pc:sldChg>
      <pc:sldChg chg="del">
        <pc:chgData name="George Huang" userId="7522906efeb502a4" providerId="LiveId" clId="{981455AA-CF25-444D-A9FA-AD2443EE8176}" dt="2026-06-04T15:41:10.157" v="8" actId="47"/>
        <pc:sldMkLst>
          <pc:docMk/>
          <pc:sldMk cId="1823339030" sldId="1570"/>
        </pc:sldMkLst>
      </pc:sldChg>
      <pc:sldChg chg="del">
        <pc:chgData name="George Huang" userId="7522906efeb502a4" providerId="LiveId" clId="{981455AA-CF25-444D-A9FA-AD2443EE8176}" dt="2026-06-04T15:41:10.157" v="8" actId="47"/>
        <pc:sldMkLst>
          <pc:docMk/>
          <pc:sldMk cId="3473564829" sldId="1572"/>
        </pc:sldMkLst>
      </pc:sldChg>
      <pc:sldChg chg="del">
        <pc:chgData name="George Huang" userId="7522906efeb502a4" providerId="LiveId" clId="{981455AA-CF25-444D-A9FA-AD2443EE8176}" dt="2026-06-04T15:41:10.157" v="8" actId="47"/>
        <pc:sldMkLst>
          <pc:docMk/>
          <pc:sldMk cId="1536313405" sldId="1574"/>
        </pc:sldMkLst>
      </pc:sldChg>
      <pc:sldChg chg="del">
        <pc:chgData name="George Huang" userId="7522906efeb502a4" providerId="LiveId" clId="{981455AA-CF25-444D-A9FA-AD2443EE8176}" dt="2026-06-04T15:41:10.157" v="8" actId="47"/>
        <pc:sldMkLst>
          <pc:docMk/>
          <pc:sldMk cId="1387333146" sldId="1576"/>
        </pc:sldMkLst>
      </pc:sldChg>
      <pc:sldChg chg="del">
        <pc:chgData name="George Huang" userId="7522906efeb502a4" providerId="LiveId" clId="{981455AA-CF25-444D-A9FA-AD2443EE8176}" dt="2026-06-04T15:41:10.157" v="8" actId="47"/>
        <pc:sldMkLst>
          <pc:docMk/>
          <pc:sldMk cId="3627663324" sldId="1578"/>
        </pc:sldMkLst>
      </pc:sldChg>
      <pc:sldChg chg="del">
        <pc:chgData name="George Huang" userId="7522906efeb502a4" providerId="LiveId" clId="{981455AA-CF25-444D-A9FA-AD2443EE8176}" dt="2026-06-04T15:41:10.157" v="8" actId="47"/>
        <pc:sldMkLst>
          <pc:docMk/>
          <pc:sldMk cId="868339564" sldId="1580"/>
        </pc:sldMkLst>
      </pc:sldChg>
      <pc:sldChg chg="del">
        <pc:chgData name="George Huang" userId="7522906efeb502a4" providerId="LiveId" clId="{981455AA-CF25-444D-A9FA-AD2443EE8176}" dt="2026-06-04T15:41:26.257" v="9" actId="47"/>
        <pc:sldMkLst>
          <pc:docMk/>
          <pc:sldMk cId="3603601823" sldId="1582"/>
        </pc:sldMkLst>
      </pc:sldChg>
      <pc:sldChg chg="del">
        <pc:chgData name="George Huang" userId="7522906efeb502a4" providerId="LiveId" clId="{981455AA-CF25-444D-A9FA-AD2443EE8176}" dt="2026-06-04T15:41:26.257" v="9" actId="47"/>
        <pc:sldMkLst>
          <pc:docMk/>
          <pc:sldMk cId="596248928" sldId="1584"/>
        </pc:sldMkLst>
      </pc:sldChg>
      <pc:sldChg chg="del">
        <pc:chgData name="George Huang" userId="7522906efeb502a4" providerId="LiveId" clId="{981455AA-CF25-444D-A9FA-AD2443EE8176}" dt="2026-06-04T15:41:26.257" v="9" actId="47"/>
        <pc:sldMkLst>
          <pc:docMk/>
          <pc:sldMk cId="52184302" sldId="1586"/>
        </pc:sldMkLst>
      </pc:sldChg>
      <pc:sldChg chg="del">
        <pc:chgData name="George Huang" userId="7522906efeb502a4" providerId="LiveId" clId="{981455AA-CF25-444D-A9FA-AD2443EE8176}" dt="2026-06-04T15:41:26.257" v="9" actId="47"/>
        <pc:sldMkLst>
          <pc:docMk/>
          <pc:sldMk cId="2264526002" sldId="1588"/>
        </pc:sldMkLst>
      </pc:sldChg>
      <pc:sldChg chg="del">
        <pc:chgData name="George Huang" userId="7522906efeb502a4" providerId="LiveId" clId="{981455AA-CF25-444D-A9FA-AD2443EE8176}" dt="2026-06-04T15:41:26.257" v="9" actId="47"/>
        <pc:sldMkLst>
          <pc:docMk/>
          <pc:sldMk cId="2107855460" sldId="1590"/>
        </pc:sldMkLst>
      </pc:sldChg>
      <pc:sldChg chg="del">
        <pc:chgData name="George Huang" userId="7522906efeb502a4" providerId="LiveId" clId="{981455AA-CF25-444D-A9FA-AD2443EE8176}" dt="2026-06-04T15:41:26.257" v="9" actId="47"/>
        <pc:sldMkLst>
          <pc:docMk/>
          <pc:sldMk cId="1721141816" sldId="1592"/>
        </pc:sldMkLst>
      </pc:sldChg>
      <pc:sldChg chg="del">
        <pc:chgData name="George Huang" userId="7522906efeb502a4" providerId="LiveId" clId="{981455AA-CF25-444D-A9FA-AD2443EE8176}" dt="2026-06-04T15:41:26.257" v="9" actId="47"/>
        <pc:sldMkLst>
          <pc:docMk/>
          <pc:sldMk cId="1920749260" sldId="1594"/>
        </pc:sldMkLst>
      </pc:sldChg>
      <pc:sldChg chg="del">
        <pc:chgData name="George Huang" userId="7522906efeb502a4" providerId="LiveId" clId="{981455AA-CF25-444D-A9FA-AD2443EE8176}" dt="2026-06-04T15:40:14.453" v="6" actId="47"/>
        <pc:sldMkLst>
          <pc:docMk/>
          <pc:sldMk cId="65128708" sldId="1622"/>
        </pc:sldMkLst>
      </pc:sldChg>
      <pc:sldChg chg="del">
        <pc:chgData name="George Huang" userId="7522906efeb502a4" providerId="LiveId" clId="{981455AA-CF25-444D-A9FA-AD2443EE8176}" dt="2026-06-04T15:39:58.667" v="5" actId="47"/>
        <pc:sldMkLst>
          <pc:docMk/>
          <pc:sldMk cId="1049746619" sldId="1630"/>
        </pc:sldMkLst>
      </pc:sldChg>
      <pc:sldChg chg="del">
        <pc:chgData name="George Huang" userId="7522906efeb502a4" providerId="LiveId" clId="{981455AA-CF25-444D-A9FA-AD2443EE8176}" dt="2026-06-04T15:39:58.667" v="5" actId="47"/>
        <pc:sldMkLst>
          <pc:docMk/>
          <pc:sldMk cId="3006305620" sldId="1633"/>
        </pc:sldMkLst>
      </pc:sldChg>
      <pc:sldChg chg="del">
        <pc:chgData name="George Huang" userId="7522906efeb502a4" providerId="LiveId" clId="{981455AA-CF25-444D-A9FA-AD2443EE8176}" dt="2026-06-04T15:39:58.667" v="5" actId="47"/>
        <pc:sldMkLst>
          <pc:docMk/>
          <pc:sldMk cId="3642373251" sldId="1635"/>
        </pc:sldMkLst>
      </pc:sldChg>
      <pc:sldChg chg="del">
        <pc:chgData name="George Huang" userId="7522906efeb502a4" providerId="LiveId" clId="{981455AA-CF25-444D-A9FA-AD2443EE8176}" dt="2026-06-04T15:41:10.157" v="8" actId="47"/>
        <pc:sldMkLst>
          <pc:docMk/>
          <pc:sldMk cId="2350473180" sldId="1640"/>
        </pc:sldMkLst>
      </pc:sldChg>
      <pc:sldChg chg="del">
        <pc:chgData name="George Huang" userId="7522906efeb502a4" providerId="LiveId" clId="{981455AA-CF25-444D-A9FA-AD2443EE8176}" dt="2026-06-04T15:41:10.157" v="8" actId="47"/>
        <pc:sldMkLst>
          <pc:docMk/>
          <pc:sldMk cId="1114747385" sldId="1641"/>
        </pc:sldMkLst>
      </pc:sldChg>
      <pc:sldChg chg="del">
        <pc:chgData name="George Huang" userId="7522906efeb502a4" providerId="LiveId" clId="{981455AA-CF25-444D-A9FA-AD2443EE8176}" dt="2026-06-04T15:38:21.413" v="3" actId="47"/>
        <pc:sldMkLst>
          <pc:docMk/>
          <pc:sldMk cId="2782362803" sldId="1643"/>
        </pc:sldMkLst>
      </pc:sldChg>
      <pc:sldChg chg="del">
        <pc:chgData name="George Huang" userId="7522906efeb502a4" providerId="LiveId" clId="{981455AA-CF25-444D-A9FA-AD2443EE8176}" dt="2026-06-04T15:37:53.661" v="0" actId="47"/>
        <pc:sldMkLst>
          <pc:docMk/>
          <pc:sldMk cId="3571568336" sldId="1648"/>
        </pc:sldMkLst>
      </pc:sldChg>
      <pc:sldChg chg="del">
        <pc:chgData name="George Huang" userId="7522906efeb502a4" providerId="LiveId" clId="{981455AA-CF25-444D-A9FA-AD2443EE8176}" dt="2026-06-04T15:38:05.201" v="1" actId="47"/>
        <pc:sldMkLst>
          <pc:docMk/>
          <pc:sldMk cId="1549371173" sldId="1652"/>
        </pc:sldMkLst>
      </pc:sldChg>
      <pc:sldChg chg="del">
        <pc:chgData name="George Huang" userId="7522906efeb502a4" providerId="LiveId" clId="{981455AA-CF25-444D-A9FA-AD2443EE8176}" dt="2026-06-04T15:39:43.458" v="4" actId="47"/>
        <pc:sldMkLst>
          <pc:docMk/>
          <pc:sldMk cId="3413334559" sldId="1653"/>
        </pc:sldMkLst>
      </pc:sldChg>
      <pc:sldChg chg="del">
        <pc:chgData name="George Huang" userId="7522906efeb502a4" providerId="LiveId" clId="{981455AA-CF25-444D-A9FA-AD2443EE8176}" dt="2026-06-04T15:41:57.645" v="11" actId="47"/>
        <pc:sldMkLst>
          <pc:docMk/>
          <pc:sldMk cId="2286162771" sldId="1963"/>
        </pc:sldMkLst>
      </pc:sldChg>
      <pc:sldChg chg="del">
        <pc:chgData name="George Huang" userId="7522906efeb502a4" providerId="LiveId" clId="{981455AA-CF25-444D-A9FA-AD2443EE8176}" dt="2026-06-04T15:38:12.364" v="2" actId="47"/>
        <pc:sldMkLst>
          <pc:docMk/>
          <pc:sldMk cId="3980239032" sldId="1968"/>
        </pc:sldMkLst>
      </pc:sldChg>
      <pc:sldChg chg="del">
        <pc:chgData name="George Huang" userId="7522906efeb502a4" providerId="LiveId" clId="{981455AA-CF25-444D-A9FA-AD2443EE8176}" dt="2026-06-04T15:38:12.364" v="2" actId="47"/>
        <pc:sldMkLst>
          <pc:docMk/>
          <pc:sldMk cId="840781069" sldId="1970"/>
        </pc:sldMkLst>
      </pc:sldChg>
      <pc:sldChg chg="del">
        <pc:chgData name="George Huang" userId="7522906efeb502a4" providerId="LiveId" clId="{981455AA-CF25-444D-A9FA-AD2443EE8176}" dt="2026-06-04T15:38:12.364" v="2" actId="47"/>
        <pc:sldMkLst>
          <pc:docMk/>
          <pc:sldMk cId="1965992300" sldId="1978"/>
        </pc:sldMkLst>
      </pc:sldChg>
      <pc:sldChg chg="del">
        <pc:chgData name="George Huang" userId="7522906efeb502a4" providerId="LiveId" clId="{981455AA-CF25-444D-A9FA-AD2443EE8176}" dt="2026-06-04T15:40:14.453" v="6" actId="47"/>
        <pc:sldMkLst>
          <pc:docMk/>
          <pc:sldMk cId="403898005" sldId="1981"/>
        </pc:sldMkLst>
      </pc:sldChg>
      <pc:sldChg chg="del">
        <pc:chgData name="George Huang" userId="7522906efeb502a4" providerId="LiveId" clId="{981455AA-CF25-444D-A9FA-AD2443EE8176}" dt="2026-06-04T15:41:10.157" v="8" actId="47"/>
        <pc:sldMkLst>
          <pc:docMk/>
          <pc:sldMk cId="1087734356" sldId="1983"/>
        </pc:sldMkLst>
      </pc:sldChg>
      <pc:sldChg chg="del">
        <pc:chgData name="George Huang" userId="7522906efeb502a4" providerId="LiveId" clId="{981455AA-CF25-444D-A9FA-AD2443EE8176}" dt="2026-06-04T15:41:26.257" v="9" actId="47"/>
        <pc:sldMkLst>
          <pc:docMk/>
          <pc:sldMk cId="3157989574" sldId="1985"/>
        </pc:sldMkLst>
      </pc:sldChg>
      <pc:sldChg chg="del">
        <pc:chgData name="George Huang" userId="7522906efeb502a4" providerId="LiveId" clId="{981455AA-CF25-444D-A9FA-AD2443EE8176}" dt="2026-06-04T15:41:26.257" v="9" actId="47"/>
        <pc:sldMkLst>
          <pc:docMk/>
          <pc:sldMk cId="2531770080" sldId="1987"/>
        </pc:sldMkLst>
      </pc:sldChg>
      <pc:sldChg chg="del">
        <pc:chgData name="George Huang" userId="7522906efeb502a4" providerId="LiveId" clId="{981455AA-CF25-444D-A9FA-AD2443EE8176}" dt="2026-06-04T15:40:14.453" v="6" actId="47"/>
        <pc:sldMkLst>
          <pc:docMk/>
          <pc:sldMk cId="1827142645" sldId="1995"/>
        </pc:sldMkLst>
      </pc:sldChg>
      <pc:sldChg chg="del">
        <pc:chgData name="George Huang" userId="7522906efeb502a4" providerId="LiveId" clId="{981455AA-CF25-444D-A9FA-AD2443EE8176}" dt="2026-06-04T15:41:26.257" v="9" actId="47"/>
        <pc:sldMkLst>
          <pc:docMk/>
          <pc:sldMk cId="2203263849" sldId="1999"/>
        </pc:sldMkLst>
      </pc:sldChg>
      <pc:sldChg chg="del">
        <pc:chgData name="George Huang" userId="7522906efeb502a4" providerId="LiveId" clId="{981455AA-CF25-444D-A9FA-AD2443EE8176}" dt="2026-06-04T15:41:26.257" v="9" actId="47"/>
        <pc:sldMkLst>
          <pc:docMk/>
          <pc:sldMk cId="1683817428" sldId="2006"/>
        </pc:sldMkLst>
      </pc:sldChg>
      <pc:sldChg chg="del">
        <pc:chgData name="George Huang" userId="7522906efeb502a4" providerId="LiveId" clId="{981455AA-CF25-444D-A9FA-AD2443EE8176}" dt="2026-06-04T15:41:40.393" v="10" actId="47"/>
        <pc:sldMkLst>
          <pc:docMk/>
          <pc:sldMk cId="398042109" sldId="2007"/>
        </pc:sldMkLst>
      </pc:sldChg>
      <pc:sldChg chg="del">
        <pc:chgData name="George Huang" userId="7522906efeb502a4" providerId="LiveId" clId="{981455AA-CF25-444D-A9FA-AD2443EE8176}" dt="2026-06-04T15:41:40.393" v="10" actId="47"/>
        <pc:sldMkLst>
          <pc:docMk/>
          <pc:sldMk cId="1407376342" sldId="2008"/>
        </pc:sldMkLst>
      </pc:sldChg>
      <pc:sldChg chg="del">
        <pc:chgData name="George Huang" userId="7522906efeb502a4" providerId="LiveId" clId="{981455AA-CF25-444D-A9FA-AD2443EE8176}" dt="2026-06-04T15:41:40.393" v="10" actId="47"/>
        <pc:sldMkLst>
          <pc:docMk/>
          <pc:sldMk cId="1851241757" sldId="2009"/>
        </pc:sldMkLst>
      </pc:sldChg>
      <pc:sldChg chg="del">
        <pc:chgData name="George Huang" userId="7522906efeb502a4" providerId="LiveId" clId="{981455AA-CF25-444D-A9FA-AD2443EE8176}" dt="2026-06-04T15:41:40.393" v="10" actId="47"/>
        <pc:sldMkLst>
          <pc:docMk/>
          <pc:sldMk cId="2596046632" sldId="2010"/>
        </pc:sldMkLst>
      </pc:sldChg>
      <pc:sldChg chg="del">
        <pc:chgData name="George Huang" userId="7522906efeb502a4" providerId="LiveId" clId="{981455AA-CF25-444D-A9FA-AD2443EE8176}" dt="2026-06-04T15:41:40.393" v="10" actId="47"/>
        <pc:sldMkLst>
          <pc:docMk/>
          <pc:sldMk cId="1952468034" sldId="2011"/>
        </pc:sldMkLst>
      </pc:sldChg>
      <pc:sldChg chg="del">
        <pc:chgData name="George Huang" userId="7522906efeb502a4" providerId="LiveId" clId="{981455AA-CF25-444D-A9FA-AD2443EE8176}" dt="2026-06-04T15:41:40.393" v="10" actId="47"/>
        <pc:sldMkLst>
          <pc:docMk/>
          <pc:sldMk cId="4187458733" sldId="2012"/>
        </pc:sldMkLst>
      </pc:sldChg>
      <pc:sldChg chg="del">
        <pc:chgData name="George Huang" userId="7522906efeb502a4" providerId="LiveId" clId="{981455AA-CF25-444D-A9FA-AD2443EE8176}" dt="2026-06-04T15:41:40.393" v="10" actId="47"/>
        <pc:sldMkLst>
          <pc:docMk/>
          <pc:sldMk cId="4167567352" sldId="2013"/>
        </pc:sldMkLst>
      </pc:sldChg>
      <pc:sldChg chg="del">
        <pc:chgData name="George Huang" userId="7522906efeb502a4" providerId="LiveId" clId="{981455AA-CF25-444D-A9FA-AD2443EE8176}" dt="2026-06-04T15:41:40.393" v="10" actId="47"/>
        <pc:sldMkLst>
          <pc:docMk/>
          <pc:sldMk cId="143732253" sldId="2014"/>
        </pc:sldMkLst>
      </pc:sldChg>
      <pc:sldChg chg="del">
        <pc:chgData name="George Huang" userId="7522906efeb502a4" providerId="LiveId" clId="{981455AA-CF25-444D-A9FA-AD2443EE8176}" dt="2026-06-04T15:38:12.364" v="2" actId="47"/>
        <pc:sldMkLst>
          <pc:docMk/>
          <pc:sldMk cId="2195184916" sldId="2015"/>
        </pc:sldMkLst>
      </pc:sldChg>
      <pc:sldChg chg="del">
        <pc:chgData name="George Huang" userId="7522906efeb502a4" providerId="LiveId" clId="{981455AA-CF25-444D-A9FA-AD2443EE8176}" dt="2026-06-04T15:41:40.393" v="10" actId="47"/>
        <pc:sldMkLst>
          <pc:docMk/>
          <pc:sldMk cId="1633238807" sldId="2017"/>
        </pc:sldMkLst>
      </pc:sldChg>
      <pc:sldChg chg="del">
        <pc:chgData name="George Huang" userId="7522906efeb502a4" providerId="LiveId" clId="{981455AA-CF25-444D-A9FA-AD2443EE8176}" dt="2026-06-04T15:41:40.393" v="10" actId="47"/>
        <pc:sldMkLst>
          <pc:docMk/>
          <pc:sldMk cId="2195737667" sldId="2019"/>
        </pc:sldMkLst>
      </pc:sldChg>
      <pc:sldChg chg="del">
        <pc:chgData name="George Huang" userId="7522906efeb502a4" providerId="LiveId" clId="{981455AA-CF25-444D-A9FA-AD2443EE8176}" dt="2026-06-04T15:41:40.393" v="10" actId="47"/>
        <pc:sldMkLst>
          <pc:docMk/>
          <pc:sldMk cId="3951363945" sldId="2021"/>
        </pc:sldMkLst>
      </pc:sldChg>
      <pc:sldChg chg="del">
        <pc:chgData name="George Huang" userId="7522906efeb502a4" providerId="LiveId" clId="{981455AA-CF25-444D-A9FA-AD2443EE8176}" dt="2026-06-04T15:41:40.393" v="10" actId="47"/>
        <pc:sldMkLst>
          <pc:docMk/>
          <pc:sldMk cId="2739930964" sldId="2023"/>
        </pc:sldMkLst>
      </pc:sldChg>
      <pc:sldChg chg="del">
        <pc:chgData name="George Huang" userId="7522906efeb502a4" providerId="LiveId" clId="{981455AA-CF25-444D-A9FA-AD2443EE8176}" dt="2026-06-04T15:41:26.257" v="9" actId="47"/>
        <pc:sldMkLst>
          <pc:docMk/>
          <pc:sldMk cId="1213251857" sldId="2025"/>
        </pc:sldMkLst>
      </pc:sldChg>
      <pc:sldChg chg="del">
        <pc:chgData name="George Huang" userId="7522906efeb502a4" providerId="LiveId" clId="{981455AA-CF25-444D-A9FA-AD2443EE8176}" dt="2026-06-04T15:37:53.661" v="0" actId="47"/>
        <pc:sldMkLst>
          <pc:docMk/>
          <pc:sldMk cId="360337461" sldId="2027"/>
        </pc:sldMkLst>
      </pc:sldChg>
      <pc:sldChg chg="del">
        <pc:chgData name="George Huang" userId="7522906efeb502a4" providerId="LiveId" clId="{981455AA-CF25-444D-A9FA-AD2443EE8176}" dt="2026-06-04T15:38:05.201" v="1" actId="47"/>
        <pc:sldMkLst>
          <pc:docMk/>
          <pc:sldMk cId="3585561182" sldId="2030"/>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1804"/>
          </a:xfrm>
          <a:prstGeom prst="rect">
            <a:avLst/>
          </a:prstGeom>
        </p:spPr>
        <p:txBody>
          <a:bodyPr vert="horz" lIns="93177" tIns="46589" rIns="93177" bIns="46589" rtlCol="0"/>
          <a:lstStyle>
            <a:lvl1pPr algn="r">
              <a:defRPr sz="1200"/>
            </a:lvl1pPr>
          </a:lstStyle>
          <a:p>
            <a:fld id="{F099F543-7EE5-4915-B05A-6EDD530319A8}" type="datetimeFigureOut">
              <a:rPr lang="en-US" smtClean="0"/>
              <a:pPr/>
              <a:t>6/4/2026</a:t>
            </a:fld>
            <a:endParaRPr lang="en-US"/>
          </a:p>
        </p:txBody>
      </p:sp>
      <p:sp>
        <p:nvSpPr>
          <p:cNvPr id="4" name="Footer Placeholder 3"/>
          <p:cNvSpPr>
            <a:spLocks noGrp="1"/>
          </p:cNvSpPr>
          <p:nvPr>
            <p:ph type="ftr" sz="quarter" idx="2"/>
          </p:nvPr>
        </p:nvSpPr>
        <p:spPr>
          <a:xfrm>
            <a:off x="0" y="8772669"/>
            <a:ext cx="3037840" cy="461804"/>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669"/>
            <a:ext cx="3037840" cy="461804"/>
          </a:xfrm>
          <a:prstGeom prst="rect">
            <a:avLst/>
          </a:prstGeom>
        </p:spPr>
        <p:txBody>
          <a:bodyPr vert="horz" lIns="93177" tIns="46589" rIns="93177" bIns="46589" rtlCol="0" anchor="b"/>
          <a:lstStyle>
            <a:lvl1pPr algn="r">
              <a:defRPr sz="1200"/>
            </a:lvl1pPr>
          </a:lstStyle>
          <a:p>
            <a:fld id="{4C1A232A-121C-4D83-911A-B106C89C4198}" type="slidenum">
              <a:rPr lang="en-US" smtClean="0"/>
              <a:pPr/>
              <a:t>‹#›</a:t>
            </a:fld>
            <a:endParaRPr lang="en-US"/>
          </a:p>
        </p:txBody>
      </p:sp>
    </p:spTree>
    <p:extLst>
      <p:ext uri="{BB962C8B-B14F-4D97-AF65-F5344CB8AC3E}">
        <p14:creationId xmlns:p14="http://schemas.microsoft.com/office/powerpoint/2010/main" val="3669824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p:cNvSpPr>
          <p:nvPr>
            <p:ph type="hdr" sz="quarter"/>
          </p:nvPr>
        </p:nvSpPr>
        <p:spPr bwMode="auto">
          <a:xfrm>
            <a:off x="0" y="0"/>
            <a:ext cx="3037840" cy="461804"/>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kumimoji="0" sz="1200">
                <a:latin typeface="Calibri" pitchFamily="34" charset="0"/>
              </a:defRPr>
            </a:lvl1pPr>
          </a:lstStyle>
          <a:p>
            <a:pPr>
              <a:defRPr/>
            </a:pPr>
            <a:endParaRPr lang="en-US"/>
          </a:p>
        </p:txBody>
      </p:sp>
      <p:sp>
        <p:nvSpPr>
          <p:cNvPr id="3" name="Date Placeholder 2"/>
          <p:cNvSpPr>
            <a:spLocks noGrp="1"/>
          </p:cNvSpPr>
          <p:nvPr>
            <p:ph type="dt" idx="1"/>
          </p:nvPr>
        </p:nvSpPr>
        <p:spPr>
          <a:xfrm>
            <a:off x="3970938" y="0"/>
            <a:ext cx="3037840" cy="461804"/>
          </a:xfrm>
          <a:prstGeom prst="rect">
            <a:avLst/>
          </a:prstGeom>
        </p:spPr>
        <p:txBody>
          <a:bodyPr vert="horz" wrap="square" lIns="93177" tIns="46589" rIns="93177" bIns="46589" numCol="1" anchor="t" anchorCtr="0" compatLnSpc="1">
            <a:prstTxWarp prst="textNoShape">
              <a:avLst/>
            </a:prstTxWarp>
          </a:bodyPr>
          <a:lstStyle>
            <a:lvl1pPr algn="r">
              <a:defRPr kumimoji="0" sz="1200">
                <a:latin typeface="Calibri" pitchFamily="34" charset="0"/>
              </a:defRPr>
            </a:lvl1pPr>
          </a:lstStyle>
          <a:p>
            <a:pPr>
              <a:defRPr/>
            </a:pPr>
            <a:fld id="{DDD67BDC-E97A-45A8-B1EC-E794CCC79DEF}" type="datetimeFigureOut">
              <a:rPr lang="en-US"/>
              <a:pPr>
                <a:defRPr/>
              </a:pPr>
              <a:t>6/4/2026</a:t>
            </a:fld>
            <a:endParaRPr lang="en-US" dirty="0"/>
          </a:p>
        </p:txBody>
      </p:sp>
      <p:sp>
        <p:nvSpPr>
          <p:cNvPr id="10244" name="Rectangle 3"/>
          <p:cNvSpPr>
            <a:spLocks noGrp="1" noRot="1" noChangeAspect="1"/>
          </p:cNvSpPr>
          <p:nvPr>
            <p:ph type="sldImg" idx="2"/>
          </p:nvPr>
        </p:nvSpPr>
        <p:spPr bwMode="auto">
          <a:xfrm>
            <a:off x="427038" y="692150"/>
            <a:ext cx="6156325" cy="3463925"/>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p:cNvSpPr>
            <a:spLocks noGrp="1"/>
          </p:cNvSpPr>
          <p:nvPr>
            <p:ph type="body" sz="quarter" idx="3"/>
          </p:nvPr>
        </p:nvSpPr>
        <p:spPr>
          <a:xfrm>
            <a:off x="701040" y="4387136"/>
            <a:ext cx="5608320" cy="4156234"/>
          </a:xfrm>
          <a:prstGeom prst="rect">
            <a:avLst/>
          </a:prstGeom>
        </p:spPr>
        <p:txBody>
          <a:bodyPr vert="horz" wrap="square" lIns="93177" tIns="46589" rIns="93177" bIns="4658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5"/>
          <p:cNvSpPr>
            <a:spLocks noGrp="1"/>
          </p:cNvSpPr>
          <p:nvPr>
            <p:ph type="ftr" sz="quarter" idx="4"/>
          </p:nvPr>
        </p:nvSpPr>
        <p:spPr bwMode="auto">
          <a:xfrm>
            <a:off x="0" y="8772669"/>
            <a:ext cx="3037840" cy="461804"/>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kumimoji="0" sz="1200">
                <a:latin typeface="Calibri" pitchFamily="34" charset="0"/>
              </a:defRPr>
            </a:lvl1pPr>
          </a:lstStyle>
          <a:p>
            <a:pPr>
              <a:defRPr/>
            </a:pPr>
            <a:endParaRPr lang="en-US"/>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wrap="square" lIns="93177" tIns="46589" rIns="93177" bIns="46589" numCol="1" anchor="b" anchorCtr="0" compatLnSpc="1">
            <a:prstTxWarp prst="textNoShape">
              <a:avLst/>
            </a:prstTxWarp>
          </a:bodyPr>
          <a:lstStyle>
            <a:lvl1pPr algn="r">
              <a:defRPr kumimoji="0" sz="1200">
                <a:latin typeface="Calibri" pitchFamily="34" charset="0"/>
              </a:defRPr>
            </a:lvl1pPr>
          </a:lstStyle>
          <a:p>
            <a:pPr>
              <a:defRPr/>
            </a:pPr>
            <a:fld id="{D464CE9B-B233-457B-8491-F7BCBC04C59D}" type="slidenum">
              <a:rPr lang="en-US"/>
              <a:pPr>
                <a:defRPr/>
              </a:pPr>
              <a:t>‹#›</a:t>
            </a:fld>
            <a:endParaRPr lang="en-US" dirty="0"/>
          </a:p>
        </p:txBody>
      </p:sp>
    </p:spTree>
    <p:extLst>
      <p:ext uri="{BB962C8B-B14F-4D97-AF65-F5344CB8AC3E}">
        <p14:creationId xmlns:p14="http://schemas.microsoft.com/office/powerpoint/2010/main" val="20804405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a:t>
            </a:fld>
            <a:endParaRPr lang="en-US" dirty="0"/>
          </a:p>
        </p:txBody>
      </p:sp>
    </p:spTree>
    <p:extLst>
      <p:ext uri="{BB962C8B-B14F-4D97-AF65-F5344CB8AC3E}">
        <p14:creationId xmlns:p14="http://schemas.microsoft.com/office/powerpoint/2010/main" val="16475402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16</a:t>
            </a:fld>
            <a:endParaRPr lang="en-US" dirty="0"/>
          </a:p>
        </p:txBody>
      </p:sp>
    </p:spTree>
    <p:extLst>
      <p:ext uri="{BB962C8B-B14F-4D97-AF65-F5344CB8AC3E}">
        <p14:creationId xmlns:p14="http://schemas.microsoft.com/office/powerpoint/2010/main" val="3025756181"/>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106</a:t>
            </a:fld>
            <a:endParaRPr lang="en-US" dirty="0"/>
          </a:p>
        </p:txBody>
      </p:sp>
    </p:spTree>
    <p:extLst>
      <p:ext uri="{BB962C8B-B14F-4D97-AF65-F5344CB8AC3E}">
        <p14:creationId xmlns:p14="http://schemas.microsoft.com/office/powerpoint/2010/main" val="3099720389"/>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107</a:t>
            </a:fld>
            <a:endParaRPr lang="en-US" dirty="0"/>
          </a:p>
        </p:txBody>
      </p:sp>
    </p:spTree>
    <p:extLst>
      <p:ext uri="{BB962C8B-B14F-4D97-AF65-F5344CB8AC3E}">
        <p14:creationId xmlns:p14="http://schemas.microsoft.com/office/powerpoint/2010/main" val="523147517"/>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108</a:t>
            </a:fld>
            <a:endParaRPr lang="en-US" dirty="0"/>
          </a:p>
        </p:txBody>
      </p:sp>
    </p:spTree>
    <p:extLst>
      <p:ext uri="{BB962C8B-B14F-4D97-AF65-F5344CB8AC3E}">
        <p14:creationId xmlns:p14="http://schemas.microsoft.com/office/powerpoint/2010/main" val="3270847723"/>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109</a:t>
            </a:fld>
            <a:endParaRPr lang="en-US" dirty="0"/>
          </a:p>
        </p:txBody>
      </p:sp>
    </p:spTree>
    <p:extLst>
      <p:ext uri="{BB962C8B-B14F-4D97-AF65-F5344CB8AC3E}">
        <p14:creationId xmlns:p14="http://schemas.microsoft.com/office/powerpoint/2010/main" val="2068000039"/>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110</a:t>
            </a:fld>
            <a:endParaRPr lang="en-US" dirty="0"/>
          </a:p>
        </p:txBody>
      </p:sp>
    </p:spTree>
    <p:extLst>
      <p:ext uri="{BB962C8B-B14F-4D97-AF65-F5344CB8AC3E}">
        <p14:creationId xmlns:p14="http://schemas.microsoft.com/office/powerpoint/2010/main" val="1416452248"/>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111</a:t>
            </a:fld>
            <a:endParaRPr lang="en-US" dirty="0"/>
          </a:p>
        </p:txBody>
      </p:sp>
    </p:spTree>
    <p:extLst>
      <p:ext uri="{BB962C8B-B14F-4D97-AF65-F5344CB8AC3E}">
        <p14:creationId xmlns:p14="http://schemas.microsoft.com/office/powerpoint/2010/main" val="3765318357"/>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112</a:t>
            </a:fld>
            <a:endParaRPr lang="en-US" dirty="0"/>
          </a:p>
        </p:txBody>
      </p:sp>
    </p:spTree>
    <p:extLst>
      <p:ext uri="{BB962C8B-B14F-4D97-AF65-F5344CB8AC3E}">
        <p14:creationId xmlns:p14="http://schemas.microsoft.com/office/powerpoint/2010/main" val="1218348198"/>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113</a:t>
            </a:fld>
            <a:endParaRPr lang="en-US" dirty="0"/>
          </a:p>
        </p:txBody>
      </p:sp>
    </p:spTree>
    <p:extLst>
      <p:ext uri="{BB962C8B-B14F-4D97-AF65-F5344CB8AC3E}">
        <p14:creationId xmlns:p14="http://schemas.microsoft.com/office/powerpoint/2010/main" val="1265968594"/>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114</a:t>
            </a:fld>
            <a:endParaRPr lang="en-US" dirty="0"/>
          </a:p>
        </p:txBody>
      </p:sp>
    </p:spTree>
    <p:extLst>
      <p:ext uri="{BB962C8B-B14F-4D97-AF65-F5344CB8AC3E}">
        <p14:creationId xmlns:p14="http://schemas.microsoft.com/office/powerpoint/2010/main" val="3098435387"/>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115</a:t>
            </a:fld>
            <a:endParaRPr lang="en-US" dirty="0"/>
          </a:p>
        </p:txBody>
      </p:sp>
    </p:spTree>
    <p:extLst>
      <p:ext uri="{BB962C8B-B14F-4D97-AF65-F5344CB8AC3E}">
        <p14:creationId xmlns:p14="http://schemas.microsoft.com/office/powerpoint/2010/main" val="41143047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17</a:t>
            </a:fld>
            <a:endParaRPr lang="en-US" dirty="0"/>
          </a:p>
        </p:txBody>
      </p:sp>
    </p:spTree>
    <p:extLst>
      <p:ext uri="{BB962C8B-B14F-4D97-AF65-F5344CB8AC3E}">
        <p14:creationId xmlns:p14="http://schemas.microsoft.com/office/powerpoint/2010/main" val="631160086"/>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116</a:t>
            </a:fld>
            <a:endParaRPr lang="en-US" dirty="0"/>
          </a:p>
        </p:txBody>
      </p:sp>
    </p:spTree>
    <p:extLst>
      <p:ext uri="{BB962C8B-B14F-4D97-AF65-F5344CB8AC3E}">
        <p14:creationId xmlns:p14="http://schemas.microsoft.com/office/powerpoint/2010/main" val="3722054737"/>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117</a:t>
            </a:fld>
            <a:endParaRPr lang="en-US" dirty="0"/>
          </a:p>
        </p:txBody>
      </p:sp>
    </p:spTree>
    <p:extLst>
      <p:ext uri="{BB962C8B-B14F-4D97-AF65-F5344CB8AC3E}">
        <p14:creationId xmlns:p14="http://schemas.microsoft.com/office/powerpoint/2010/main" val="2885717990"/>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118</a:t>
            </a:fld>
            <a:endParaRPr lang="en-US" dirty="0"/>
          </a:p>
        </p:txBody>
      </p:sp>
    </p:spTree>
    <p:extLst>
      <p:ext uri="{BB962C8B-B14F-4D97-AF65-F5344CB8AC3E}">
        <p14:creationId xmlns:p14="http://schemas.microsoft.com/office/powerpoint/2010/main" val="4094534339"/>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119</a:t>
            </a:fld>
            <a:endParaRPr lang="en-US" dirty="0"/>
          </a:p>
        </p:txBody>
      </p:sp>
    </p:spTree>
    <p:extLst>
      <p:ext uri="{BB962C8B-B14F-4D97-AF65-F5344CB8AC3E}">
        <p14:creationId xmlns:p14="http://schemas.microsoft.com/office/powerpoint/2010/main" val="684752542"/>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120</a:t>
            </a:fld>
            <a:endParaRPr lang="en-US" dirty="0"/>
          </a:p>
        </p:txBody>
      </p:sp>
    </p:spTree>
    <p:extLst>
      <p:ext uri="{BB962C8B-B14F-4D97-AF65-F5344CB8AC3E}">
        <p14:creationId xmlns:p14="http://schemas.microsoft.com/office/powerpoint/2010/main" val="823007566"/>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121</a:t>
            </a:fld>
            <a:endParaRPr lang="en-US" dirty="0"/>
          </a:p>
        </p:txBody>
      </p:sp>
    </p:spTree>
    <p:extLst>
      <p:ext uri="{BB962C8B-B14F-4D97-AF65-F5344CB8AC3E}">
        <p14:creationId xmlns:p14="http://schemas.microsoft.com/office/powerpoint/2010/main" val="101817173"/>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122</a:t>
            </a:fld>
            <a:endParaRPr lang="en-US" dirty="0"/>
          </a:p>
        </p:txBody>
      </p:sp>
    </p:spTree>
    <p:extLst>
      <p:ext uri="{BB962C8B-B14F-4D97-AF65-F5344CB8AC3E}">
        <p14:creationId xmlns:p14="http://schemas.microsoft.com/office/powerpoint/2010/main" val="2537172710"/>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123</a:t>
            </a:fld>
            <a:endParaRPr lang="en-US" dirty="0"/>
          </a:p>
        </p:txBody>
      </p:sp>
    </p:spTree>
    <p:extLst>
      <p:ext uri="{BB962C8B-B14F-4D97-AF65-F5344CB8AC3E}">
        <p14:creationId xmlns:p14="http://schemas.microsoft.com/office/powerpoint/2010/main" val="1847718379"/>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124</a:t>
            </a:fld>
            <a:endParaRPr lang="en-US" dirty="0"/>
          </a:p>
        </p:txBody>
      </p:sp>
    </p:spTree>
    <p:extLst>
      <p:ext uri="{BB962C8B-B14F-4D97-AF65-F5344CB8AC3E}">
        <p14:creationId xmlns:p14="http://schemas.microsoft.com/office/powerpoint/2010/main" val="16449969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18</a:t>
            </a:fld>
            <a:endParaRPr lang="en-US" dirty="0"/>
          </a:p>
        </p:txBody>
      </p:sp>
    </p:spTree>
    <p:extLst>
      <p:ext uri="{BB962C8B-B14F-4D97-AF65-F5344CB8AC3E}">
        <p14:creationId xmlns:p14="http://schemas.microsoft.com/office/powerpoint/2010/main" val="10563987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19</a:t>
            </a:fld>
            <a:endParaRPr lang="en-US" dirty="0"/>
          </a:p>
        </p:txBody>
      </p:sp>
    </p:spTree>
    <p:extLst>
      <p:ext uri="{BB962C8B-B14F-4D97-AF65-F5344CB8AC3E}">
        <p14:creationId xmlns:p14="http://schemas.microsoft.com/office/powerpoint/2010/main" val="2375458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285B05-AA22-050E-1391-04F4CBF2555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8ED5FA-AA9D-C04D-D148-B66E1D917E75}"/>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2A5D67D-1B37-2F39-88E6-4F0E58D1FCC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671B69-5B61-1F4A-50E2-700B7990FB35}"/>
              </a:ext>
            </a:extLst>
          </p:cNvPr>
          <p:cNvSpPr>
            <a:spLocks noGrp="1"/>
          </p:cNvSpPr>
          <p:nvPr>
            <p:ph type="sldNum" sz="quarter" idx="10"/>
          </p:nvPr>
        </p:nvSpPr>
        <p:spPr/>
        <p:txBody>
          <a:bodyPr/>
          <a:lstStyle/>
          <a:p>
            <a:pPr>
              <a:defRPr/>
            </a:pPr>
            <a:fld id="{D464CE9B-B233-457B-8491-F7BCBC04C59D}" type="slidenum">
              <a:rPr lang="en-US" smtClean="0"/>
              <a:pPr>
                <a:defRPr/>
              </a:pPr>
              <a:t>20</a:t>
            </a:fld>
            <a:endParaRPr lang="en-US" dirty="0"/>
          </a:p>
        </p:txBody>
      </p:sp>
    </p:spTree>
    <p:extLst>
      <p:ext uri="{BB962C8B-B14F-4D97-AF65-F5344CB8AC3E}">
        <p14:creationId xmlns:p14="http://schemas.microsoft.com/office/powerpoint/2010/main" val="26636146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21</a:t>
            </a:fld>
            <a:endParaRPr lang="en-US" dirty="0"/>
          </a:p>
        </p:txBody>
      </p:sp>
    </p:spTree>
    <p:extLst>
      <p:ext uri="{BB962C8B-B14F-4D97-AF65-F5344CB8AC3E}">
        <p14:creationId xmlns:p14="http://schemas.microsoft.com/office/powerpoint/2010/main" val="36216210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22</a:t>
            </a:fld>
            <a:endParaRPr lang="en-US" dirty="0"/>
          </a:p>
        </p:txBody>
      </p:sp>
    </p:spTree>
    <p:extLst>
      <p:ext uri="{BB962C8B-B14F-4D97-AF65-F5344CB8AC3E}">
        <p14:creationId xmlns:p14="http://schemas.microsoft.com/office/powerpoint/2010/main" val="27732085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23</a:t>
            </a:fld>
            <a:endParaRPr lang="en-US" dirty="0"/>
          </a:p>
        </p:txBody>
      </p:sp>
    </p:spTree>
    <p:extLst>
      <p:ext uri="{BB962C8B-B14F-4D97-AF65-F5344CB8AC3E}">
        <p14:creationId xmlns:p14="http://schemas.microsoft.com/office/powerpoint/2010/main" val="26277152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24</a:t>
            </a:fld>
            <a:endParaRPr lang="en-US" dirty="0"/>
          </a:p>
        </p:txBody>
      </p:sp>
    </p:spTree>
    <p:extLst>
      <p:ext uri="{BB962C8B-B14F-4D97-AF65-F5344CB8AC3E}">
        <p14:creationId xmlns:p14="http://schemas.microsoft.com/office/powerpoint/2010/main" val="25764887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25</a:t>
            </a:fld>
            <a:endParaRPr lang="en-US" dirty="0"/>
          </a:p>
        </p:txBody>
      </p:sp>
    </p:spTree>
    <p:extLst>
      <p:ext uri="{BB962C8B-B14F-4D97-AF65-F5344CB8AC3E}">
        <p14:creationId xmlns:p14="http://schemas.microsoft.com/office/powerpoint/2010/main" val="2803830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a:t>
            </a:fld>
            <a:endParaRPr lang="en-US" dirty="0"/>
          </a:p>
        </p:txBody>
      </p:sp>
    </p:spTree>
    <p:extLst>
      <p:ext uri="{BB962C8B-B14F-4D97-AF65-F5344CB8AC3E}">
        <p14:creationId xmlns:p14="http://schemas.microsoft.com/office/powerpoint/2010/main" val="21080467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26</a:t>
            </a:fld>
            <a:endParaRPr lang="en-US" dirty="0"/>
          </a:p>
        </p:txBody>
      </p:sp>
    </p:spTree>
    <p:extLst>
      <p:ext uri="{BB962C8B-B14F-4D97-AF65-F5344CB8AC3E}">
        <p14:creationId xmlns:p14="http://schemas.microsoft.com/office/powerpoint/2010/main" val="28905111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27</a:t>
            </a:fld>
            <a:endParaRPr lang="en-US" dirty="0"/>
          </a:p>
        </p:txBody>
      </p:sp>
    </p:spTree>
    <p:extLst>
      <p:ext uri="{BB962C8B-B14F-4D97-AF65-F5344CB8AC3E}">
        <p14:creationId xmlns:p14="http://schemas.microsoft.com/office/powerpoint/2010/main" val="277377215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28</a:t>
            </a:fld>
            <a:endParaRPr lang="en-US" dirty="0"/>
          </a:p>
        </p:txBody>
      </p:sp>
    </p:spTree>
    <p:extLst>
      <p:ext uri="{BB962C8B-B14F-4D97-AF65-F5344CB8AC3E}">
        <p14:creationId xmlns:p14="http://schemas.microsoft.com/office/powerpoint/2010/main" val="16625008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29</a:t>
            </a:fld>
            <a:endParaRPr lang="en-US" dirty="0"/>
          </a:p>
        </p:txBody>
      </p:sp>
    </p:spTree>
    <p:extLst>
      <p:ext uri="{BB962C8B-B14F-4D97-AF65-F5344CB8AC3E}">
        <p14:creationId xmlns:p14="http://schemas.microsoft.com/office/powerpoint/2010/main" val="17103423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30</a:t>
            </a:fld>
            <a:endParaRPr lang="en-US" dirty="0"/>
          </a:p>
        </p:txBody>
      </p:sp>
    </p:spTree>
    <p:extLst>
      <p:ext uri="{BB962C8B-B14F-4D97-AF65-F5344CB8AC3E}">
        <p14:creationId xmlns:p14="http://schemas.microsoft.com/office/powerpoint/2010/main" val="280916399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31</a:t>
            </a:fld>
            <a:endParaRPr lang="en-US" dirty="0"/>
          </a:p>
        </p:txBody>
      </p:sp>
    </p:spTree>
    <p:extLst>
      <p:ext uri="{BB962C8B-B14F-4D97-AF65-F5344CB8AC3E}">
        <p14:creationId xmlns:p14="http://schemas.microsoft.com/office/powerpoint/2010/main" val="264697422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32</a:t>
            </a:fld>
            <a:endParaRPr lang="en-US" dirty="0"/>
          </a:p>
        </p:txBody>
      </p:sp>
    </p:spTree>
    <p:extLst>
      <p:ext uri="{BB962C8B-B14F-4D97-AF65-F5344CB8AC3E}">
        <p14:creationId xmlns:p14="http://schemas.microsoft.com/office/powerpoint/2010/main" val="51821748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33</a:t>
            </a:fld>
            <a:endParaRPr lang="en-US" dirty="0"/>
          </a:p>
        </p:txBody>
      </p:sp>
    </p:spTree>
    <p:extLst>
      <p:ext uri="{BB962C8B-B14F-4D97-AF65-F5344CB8AC3E}">
        <p14:creationId xmlns:p14="http://schemas.microsoft.com/office/powerpoint/2010/main" val="159062635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34</a:t>
            </a:fld>
            <a:endParaRPr lang="en-US" dirty="0"/>
          </a:p>
        </p:txBody>
      </p:sp>
    </p:spTree>
    <p:extLst>
      <p:ext uri="{BB962C8B-B14F-4D97-AF65-F5344CB8AC3E}">
        <p14:creationId xmlns:p14="http://schemas.microsoft.com/office/powerpoint/2010/main" val="172278898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35</a:t>
            </a:fld>
            <a:endParaRPr lang="en-US" dirty="0"/>
          </a:p>
        </p:txBody>
      </p:sp>
    </p:spTree>
    <p:extLst>
      <p:ext uri="{BB962C8B-B14F-4D97-AF65-F5344CB8AC3E}">
        <p14:creationId xmlns:p14="http://schemas.microsoft.com/office/powerpoint/2010/main" val="10291545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1290E4-C4D4-51EB-D4DB-BB441FDAB45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376603-2A55-CEFB-8F7F-A6AA2BE16AD4}"/>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43A68509-FEEF-89CB-AE21-1EA5ACFAFA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B819FCA-A3CA-2EE3-962C-FE7023EE465B}"/>
              </a:ext>
            </a:extLst>
          </p:cNvPr>
          <p:cNvSpPr>
            <a:spLocks noGrp="1"/>
          </p:cNvSpPr>
          <p:nvPr>
            <p:ph type="sldNum" sz="quarter" idx="10"/>
          </p:nvPr>
        </p:nvSpPr>
        <p:spPr/>
        <p:txBody>
          <a:bodyPr/>
          <a:lstStyle/>
          <a:p>
            <a:pPr>
              <a:defRPr/>
            </a:pPr>
            <a:fld id="{D464CE9B-B233-457B-8491-F7BCBC04C59D}" type="slidenum">
              <a:rPr lang="en-US" smtClean="0"/>
              <a:pPr>
                <a:defRPr/>
              </a:pPr>
              <a:t>9</a:t>
            </a:fld>
            <a:endParaRPr lang="en-US" dirty="0"/>
          </a:p>
        </p:txBody>
      </p:sp>
    </p:spTree>
    <p:extLst>
      <p:ext uri="{BB962C8B-B14F-4D97-AF65-F5344CB8AC3E}">
        <p14:creationId xmlns:p14="http://schemas.microsoft.com/office/powerpoint/2010/main" val="1386048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36</a:t>
            </a:fld>
            <a:endParaRPr lang="en-US" dirty="0"/>
          </a:p>
        </p:txBody>
      </p:sp>
    </p:spTree>
    <p:extLst>
      <p:ext uri="{BB962C8B-B14F-4D97-AF65-F5344CB8AC3E}">
        <p14:creationId xmlns:p14="http://schemas.microsoft.com/office/powerpoint/2010/main" val="162997966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37</a:t>
            </a:fld>
            <a:endParaRPr lang="en-US" dirty="0"/>
          </a:p>
        </p:txBody>
      </p:sp>
    </p:spTree>
    <p:extLst>
      <p:ext uri="{BB962C8B-B14F-4D97-AF65-F5344CB8AC3E}">
        <p14:creationId xmlns:p14="http://schemas.microsoft.com/office/powerpoint/2010/main" val="42862414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38</a:t>
            </a:fld>
            <a:endParaRPr lang="en-US" dirty="0"/>
          </a:p>
        </p:txBody>
      </p:sp>
    </p:spTree>
    <p:extLst>
      <p:ext uri="{BB962C8B-B14F-4D97-AF65-F5344CB8AC3E}">
        <p14:creationId xmlns:p14="http://schemas.microsoft.com/office/powerpoint/2010/main" val="400443696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39</a:t>
            </a:fld>
            <a:endParaRPr lang="en-US" dirty="0"/>
          </a:p>
        </p:txBody>
      </p:sp>
    </p:spTree>
    <p:extLst>
      <p:ext uri="{BB962C8B-B14F-4D97-AF65-F5344CB8AC3E}">
        <p14:creationId xmlns:p14="http://schemas.microsoft.com/office/powerpoint/2010/main" val="31690214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40</a:t>
            </a:fld>
            <a:endParaRPr lang="en-US" dirty="0"/>
          </a:p>
        </p:txBody>
      </p:sp>
    </p:spTree>
    <p:extLst>
      <p:ext uri="{BB962C8B-B14F-4D97-AF65-F5344CB8AC3E}">
        <p14:creationId xmlns:p14="http://schemas.microsoft.com/office/powerpoint/2010/main" val="230730376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41</a:t>
            </a:fld>
            <a:endParaRPr lang="en-US" dirty="0"/>
          </a:p>
        </p:txBody>
      </p:sp>
    </p:spTree>
    <p:extLst>
      <p:ext uri="{BB962C8B-B14F-4D97-AF65-F5344CB8AC3E}">
        <p14:creationId xmlns:p14="http://schemas.microsoft.com/office/powerpoint/2010/main" val="63013994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42</a:t>
            </a:fld>
            <a:endParaRPr lang="en-US" dirty="0"/>
          </a:p>
        </p:txBody>
      </p:sp>
    </p:spTree>
    <p:extLst>
      <p:ext uri="{BB962C8B-B14F-4D97-AF65-F5344CB8AC3E}">
        <p14:creationId xmlns:p14="http://schemas.microsoft.com/office/powerpoint/2010/main" val="191029974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43</a:t>
            </a:fld>
            <a:endParaRPr lang="en-US" dirty="0"/>
          </a:p>
        </p:txBody>
      </p:sp>
    </p:spTree>
    <p:extLst>
      <p:ext uri="{BB962C8B-B14F-4D97-AF65-F5344CB8AC3E}">
        <p14:creationId xmlns:p14="http://schemas.microsoft.com/office/powerpoint/2010/main" val="44781827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44</a:t>
            </a:fld>
            <a:endParaRPr lang="en-US" dirty="0"/>
          </a:p>
        </p:txBody>
      </p:sp>
    </p:spTree>
    <p:extLst>
      <p:ext uri="{BB962C8B-B14F-4D97-AF65-F5344CB8AC3E}">
        <p14:creationId xmlns:p14="http://schemas.microsoft.com/office/powerpoint/2010/main" val="7455800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45</a:t>
            </a:fld>
            <a:endParaRPr lang="en-US" dirty="0"/>
          </a:p>
        </p:txBody>
      </p:sp>
    </p:spTree>
    <p:extLst>
      <p:ext uri="{BB962C8B-B14F-4D97-AF65-F5344CB8AC3E}">
        <p14:creationId xmlns:p14="http://schemas.microsoft.com/office/powerpoint/2010/main" val="27842127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60C155-4C71-F4F0-3D74-7BF5E66656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DFA583-9BE8-1832-7425-314D91C2D8FB}"/>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714F803B-C6FA-2BED-EF5E-8178C183307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E0D38D-5515-2926-8328-8A5A9C8C01D4}"/>
              </a:ext>
            </a:extLst>
          </p:cNvPr>
          <p:cNvSpPr>
            <a:spLocks noGrp="1"/>
          </p:cNvSpPr>
          <p:nvPr>
            <p:ph type="sldNum" sz="quarter" idx="10"/>
          </p:nvPr>
        </p:nvSpPr>
        <p:spPr/>
        <p:txBody>
          <a:bodyPr/>
          <a:lstStyle/>
          <a:p>
            <a:pPr>
              <a:defRPr/>
            </a:pPr>
            <a:fld id="{D464CE9B-B233-457B-8491-F7BCBC04C59D}" type="slidenum">
              <a:rPr lang="en-US" smtClean="0"/>
              <a:pPr>
                <a:defRPr/>
              </a:pPr>
              <a:t>10</a:t>
            </a:fld>
            <a:endParaRPr lang="en-US" dirty="0"/>
          </a:p>
        </p:txBody>
      </p:sp>
    </p:spTree>
    <p:extLst>
      <p:ext uri="{BB962C8B-B14F-4D97-AF65-F5344CB8AC3E}">
        <p14:creationId xmlns:p14="http://schemas.microsoft.com/office/powerpoint/2010/main" val="336733269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49809E-20BF-A8DA-2DCE-1899B049515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FDC00C-E8FE-5D49-F434-A1B9DC205676}"/>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E6AEE391-BFEB-58E5-4B1F-43484F28BC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D07253-F513-9F68-2340-E0C1CA847736}"/>
              </a:ext>
            </a:extLst>
          </p:cNvPr>
          <p:cNvSpPr>
            <a:spLocks noGrp="1"/>
          </p:cNvSpPr>
          <p:nvPr>
            <p:ph type="sldNum" sz="quarter" idx="10"/>
          </p:nvPr>
        </p:nvSpPr>
        <p:spPr/>
        <p:txBody>
          <a:bodyPr/>
          <a:lstStyle/>
          <a:p>
            <a:pPr>
              <a:defRPr/>
            </a:pPr>
            <a:fld id="{D464CE9B-B233-457B-8491-F7BCBC04C59D}" type="slidenum">
              <a:rPr lang="en-US" smtClean="0"/>
              <a:pPr>
                <a:defRPr/>
              </a:pPr>
              <a:t>46</a:t>
            </a:fld>
            <a:endParaRPr lang="en-US" dirty="0"/>
          </a:p>
        </p:txBody>
      </p:sp>
    </p:spTree>
    <p:extLst>
      <p:ext uri="{BB962C8B-B14F-4D97-AF65-F5344CB8AC3E}">
        <p14:creationId xmlns:p14="http://schemas.microsoft.com/office/powerpoint/2010/main" val="33904079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5A9FD1-9CC5-B645-E3B3-22A735FA0C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05BEA0-2FE6-8B95-F1B9-E10557E7C4A4}"/>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2A8EA8B5-A016-ECC0-38C1-797F79E0A6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18EB55C-C26D-EF17-D4FC-EA0D0FF4EE7F}"/>
              </a:ext>
            </a:extLst>
          </p:cNvPr>
          <p:cNvSpPr>
            <a:spLocks noGrp="1"/>
          </p:cNvSpPr>
          <p:nvPr>
            <p:ph type="sldNum" sz="quarter" idx="10"/>
          </p:nvPr>
        </p:nvSpPr>
        <p:spPr/>
        <p:txBody>
          <a:bodyPr/>
          <a:lstStyle/>
          <a:p>
            <a:pPr>
              <a:defRPr/>
            </a:pPr>
            <a:fld id="{D464CE9B-B233-457B-8491-F7BCBC04C59D}" type="slidenum">
              <a:rPr lang="en-US" smtClean="0"/>
              <a:pPr>
                <a:defRPr/>
              </a:pPr>
              <a:t>47</a:t>
            </a:fld>
            <a:endParaRPr lang="en-US" dirty="0"/>
          </a:p>
        </p:txBody>
      </p:sp>
    </p:spTree>
    <p:extLst>
      <p:ext uri="{BB962C8B-B14F-4D97-AF65-F5344CB8AC3E}">
        <p14:creationId xmlns:p14="http://schemas.microsoft.com/office/powerpoint/2010/main" val="271421051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48</a:t>
            </a:fld>
            <a:endParaRPr lang="en-US" dirty="0"/>
          </a:p>
        </p:txBody>
      </p:sp>
    </p:spTree>
    <p:extLst>
      <p:ext uri="{BB962C8B-B14F-4D97-AF65-F5344CB8AC3E}">
        <p14:creationId xmlns:p14="http://schemas.microsoft.com/office/powerpoint/2010/main" val="365738884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49</a:t>
            </a:fld>
            <a:endParaRPr lang="en-US" dirty="0"/>
          </a:p>
        </p:txBody>
      </p:sp>
    </p:spTree>
    <p:extLst>
      <p:ext uri="{BB962C8B-B14F-4D97-AF65-F5344CB8AC3E}">
        <p14:creationId xmlns:p14="http://schemas.microsoft.com/office/powerpoint/2010/main" val="170341769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50</a:t>
            </a:fld>
            <a:endParaRPr lang="en-US" dirty="0"/>
          </a:p>
        </p:txBody>
      </p:sp>
    </p:spTree>
    <p:extLst>
      <p:ext uri="{BB962C8B-B14F-4D97-AF65-F5344CB8AC3E}">
        <p14:creationId xmlns:p14="http://schemas.microsoft.com/office/powerpoint/2010/main" val="157023835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51</a:t>
            </a:fld>
            <a:endParaRPr lang="en-US" dirty="0"/>
          </a:p>
        </p:txBody>
      </p:sp>
    </p:spTree>
    <p:extLst>
      <p:ext uri="{BB962C8B-B14F-4D97-AF65-F5344CB8AC3E}">
        <p14:creationId xmlns:p14="http://schemas.microsoft.com/office/powerpoint/2010/main" val="255310732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52</a:t>
            </a:fld>
            <a:endParaRPr lang="en-US" dirty="0"/>
          </a:p>
        </p:txBody>
      </p:sp>
    </p:spTree>
    <p:extLst>
      <p:ext uri="{BB962C8B-B14F-4D97-AF65-F5344CB8AC3E}">
        <p14:creationId xmlns:p14="http://schemas.microsoft.com/office/powerpoint/2010/main" val="29906804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53</a:t>
            </a:fld>
            <a:endParaRPr lang="en-US" dirty="0"/>
          </a:p>
        </p:txBody>
      </p:sp>
    </p:spTree>
    <p:extLst>
      <p:ext uri="{BB962C8B-B14F-4D97-AF65-F5344CB8AC3E}">
        <p14:creationId xmlns:p14="http://schemas.microsoft.com/office/powerpoint/2010/main" val="283342533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54</a:t>
            </a:fld>
            <a:endParaRPr lang="en-US" dirty="0"/>
          </a:p>
        </p:txBody>
      </p:sp>
    </p:spTree>
    <p:extLst>
      <p:ext uri="{BB962C8B-B14F-4D97-AF65-F5344CB8AC3E}">
        <p14:creationId xmlns:p14="http://schemas.microsoft.com/office/powerpoint/2010/main" val="120378550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55</a:t>
            </a:fld>
            <a:endParaRPr lang="en-US" dirty="0"/>
          </a:p>
        </p:txBody>
      </p:sp>
    </p:spTree>
    <p:extLst>
      <p:ext uri="{BB962C8B-B14F-4D97-AF65-F5344CB8AC3E}">
        <p14:creationId xmlns:p14="http://schemas.microsoft.com/office/powerpoint/2010/main" val="38421749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7083F5-A657-C179-D628-EC04E48459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AADF43-56F1-3EF1-42BD-BC64BB0A1948}"/>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D6E96D55-F932-E3EC-AF5C-39BFCC9EDEB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9CD639-F7FF-9901-B449-C0148613F276}"/>
              </a:ext>
            </a:extLst>
          </p:cNvPr>
          <p:cNvSpPr>
            <a:spLocks noGrp="1"/>
          </p:cNvSpPr>
          <p:nvPr>
            <p:ph type="sldNum" sz="quarter" idx="10"/>
          </p:nvPr>
        </p:nvSpPr>
        <p:spPr/>
        <p:txBody>
          <a:bodyPr/>
          <a:lstStyle/>
          <a:p>
            <a:pPr>
              <a:defRPr/>
            </a:pPr>
            <a:fld id="{D464CE9B-B233-457B-8491-F7BCBC04C59D}" type="slidenum">
              <a:rPr lang="en-US" smtClean="0"/>
              <a:pPr>
                <a:defRPr/>
              </a:pPr>
              <a:t>11</a:t>
            </a:fld>
            <a:endParaRPr lang="en-US" dirty="0"/>
          </a:p>
        </p:txBody>
      </p:sp>
    </p:spTree>
    <p:extLst>
      <p:ext uri="{BB962C8B-B14F-4D97-AF65-F5344CB8AC3E}">
        <p14:creationId xmlns:p14="http://schemas.microsoft.com/office/powerpoint/2010/main" val="312983360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56</a:t>
            </a:fld>
            <a:endParaRPr lang="en-US" dirty="0"/>
          </a:p>
        </p:txBody>
      </p:sp>
    </p:spTree>
    <p:extLst>
      <p:ext uri="{BB962C8B-B14F-4D97-AF65-F5344CB8AC3E}">
        <p14:creationId xmlns:p14="http://schemas.microsoft.com/office/powerpoint/2010/main" val="223454668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57</a:t>
            </a:fld>
            <a:endParaRPr lang="en-US" dirty="0"/>
          </a:p>
        </p:txBody>
      </p:sp>
    </p:spTree>
    <p:extLst>
      <p:ext uri="{BB962C8B-B14F-4D97-AF65-F5344CB8AC3E}">
        <p14:creationId xmlns:p14="http://schemas.microsoft.com/office/powerpoint/2010/main" val="405878591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58</a:t>
            </a:fld>
            <a:endParaRPr lang="en-US" dirty="0"/>
          </a:p>
        </p:txBody>
      </p:sp>
    </p:spTree>
    <p:extLst>
      <p:ext uri="{BB962C8B-B14F-4D97-AF65-F5344CB8AC3E}">
        <p14:creationId xmlns:p14="http://schemas.microsoft.com/office/powerpoint/2010/main" val="177197327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59</a:t>
            </a:fld>
            <a:endParaRPr lang="en-US" dirty="0"/>
          </a:p>
        </p:txBody>
      </p:sp>
    </p:spTree>
    <p:extLst>
      <p:ext uri="{BB962C8B-B14F-4D97-AF65-F5344CB8AC3E}">
        <p14:creationId xmlns:p14="http://schemas.microsoft.com/office/powerpoint/2010/main" val="3794564201"/>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60</a:t>
            </a:fld>
            <a:endParaRPr lang="en-US" dirty="0"/>
          </a:p>
        </p:txBody>
      </p:sp>
    </p:spTree>
    <p:extLst>
      <p:ext uri="{BB962C8B-B14F-4D97-AF65-F5344CB8AC3E}">
        <p14:creationId xmlns:p14="http://schemas.microsoft.com/office/powerpoint/2010/main" val="279440856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61</a:t>
            </a:fld>
            <a:endParaRPr lang="en-US" dirty="0"/>
          </a:p>
        </p:txBody>
      </p:sp>
    </p:spTree>
    <p:extLst>
      <p:ext uri="{BB962C8B-B14F-4D97-AF65-F5344CB8AC3E}">
        <p14:creationId xmlns:p14="http://schemas.microsoft.com/office/powerpoint/2010/main" val="326661143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62</a:t>
            </a:fld>
            <a:endParaRPr lang="en-US" dirty="0"/>
          </a:p>
        </p:txBody>
      </p:sp>
    </p:spTree>
    <p:extLst>
      <p:ext uri="{BB962C8B-B14F-4D97-AF65-F5344CB8AC3E}">
        <p14:creationId xmlns:p14="http://schemas.microsoft.com/office/powerpoint/2010/main" val="988960993"/>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63</a:t>
            </a:fld>
            <a:endParaRPr lang="en-US" dirty="0"/>
          </a:p>
        </p:txBody>
      </p:sp>
    </p:spTree>
    <p:extLst>
      <p:ext uri="{BB962C8B-B14F-4D97-AF65-F5344CB8AC3E}">
        <p14:creationId xmlns:p14="http://schemas.microsoft.com/office/powerpoint/2010/main" val="128976691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64</a:t>
            </a:fld>
            <a:endParaRPr lang="en-US" dirty="0"/>
          </a:p>
        </p:txBody>
      </p:sp>
    </p:spTree>
    <p:extLst>
      <p:ext uri="{BB962C8B-B14F-4D97-AF65-F5344CB8AC3E}">
        <p14:creationId xmlns:p14="http://schemas.microsoft.com/office/powerpoint/2010/main" val="215748551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65</a:t>
            </a:fld>
            <a:endParaRPr lang="en-US" dirty="0"/>
          </a:p>
        </p:txBody>
      </p:sp>
    </p:spTree>
    <p:extLst>
      <p:ext uri="{BB962C8B-B14F-4D97-AF65-F5344CB8AC3E}">
        <p14:creationId xmlns:p14="http://schemas.microsoft.com/office/powerpoint/2010/main" val="26997472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20708B-6AE1-8B8F-106C-32D3E3B1A6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0026DC-8B81-25AC-AF8A-7E48451DC21D}"/>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211AD700-0FA7-D669-787F-584AD98FCAC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5140501-971A-D7A0-5715-55A39C56E80E}"/>
              </a:ext>
            </a:extLst>
          </p:cNvPr>
          <p:cNvSpPr>
            <a:spLocks noGrp="1"/>
          </p:cNvSpPr>
          <p:nvPr>
            <p:ph type="sldNum" sz="quarter" idx="10"/>
          </p:nvPr>
        </p:nvSpPr>
        <p:spPr/>
        <p:txBody>
          <a:bodyPr/>
          <a:lstStyle/>
          <a:p>
            <a:pPr>
              <a:defRPr/>
            </a:pPr>
            <a:fld id="{D464CE9B-B233-457B-8491-F7BCBC04C59D}" type="slidenum">
              <a:rPr lang="en-US" smtClean="0"/>
              <a:pPr>
                <a:defRPr/>
              </a:pPr>
              <a:t>12</a:t>
            </a:fld>
            <a:endParaRPr lang="en-US" dirty="0"/>
          </a:p>
        </p:txBody>
      </p:sp>
    </p:spTree>
    <p:extLst>
      <p:ext uri="{BB962C8B-B14F-4D97-AF65-F5344CB8AC3E}">
        <p14:creationId xmlns:p14="http://schemas.microsoft.com/office/powerpoint/2010/main" val="258553714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66</a:t>
            </a:fld>
            <a:endParaRPr lang="en-US" dirty="0"/>
          </a:p>
        </p:txBody>
      </p:sp>
    </p:spTree>
    <p:extLst>
      <p:ext uri="{BB962C8B-B14F-4D97-AF65-F5344CB8AC3E}">
        <p14:creationId xmlns:p14="http://schemas.microsoft.com/office/powerpoint/2010/main" val="3484066400"/>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67</a:t>
            </a:fld>
            <a:endParaRPr lang="en-US" dirty="0"/>
          </a:p>
        </p:txBody>
      </p:sp>
    </p:spTree>
    <p:extLst>
      <p:ext uri="{BB962C8B-B14F-4D97-AF65-F5344CB8AC3E}">
        <p14:creationId xmlns:p14="http://schemas.microsoft.com/office/powerpoint/2010/main" val="1592242331"/>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68</a:t>
            </a:fld>
            <a:endParaRPr lang="en-US" dirty="0"/>
          </a:p>
        </p:txBody>
      </p:sp>
    </p:spTree>
    <p:extLst>
      <p:ext uri="{BB962C8B-B14F-4D97-AF65-F5344CB8AC3E}">
        <p14:creationId xmlns:p14="http://schemas.microsoft.com/office/powerpoint/2010/main" val="233653465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71E9A-2C91-F669-54BB-E01C7A5A4D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C528D20-C50C-9EEE-DEDC-F34409CD83EE}"/>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F1DEC6A-B582-295A-C011-82D1074BCCA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82D421-B19C-33BD-FB98-04BE1AD36330}"/>
              </a:ext>
            </a:extLst>
          </p:cNvPr>
          <p:cNvSpPr>
            <a:spLocks noGrp="1"/>
          </p:cNvSpPr>
          <p:nvPr>
            <p:ph type="sldNum" sz="quarter" idx="10"/>
          </p:nvPr>
        </p:nvSpPr>
        <p:spPr/>
        <p:txBody>
          <a:bodyPr/>
          <a:lstStyle/>
          <a:p>
            <a:pPr>
              <a:defRPr/>
            </a:pPr>
            <a:fld id="{D464CE9B-B233-457B-8491-F7BCBC04C59D}" type="slidenum">
              <a:rPr lang="en-US" smtClean="0"/>
              <a:pPr>
                <a:defRPr/>
              </a:pPr>
              <a:t>69</a:t>
            </a:fld>
            <a:endParaRPr lang="en-US" dirty="0"/>
          </a:p>
        </p:txBody>
      </p:sp>
    </p:spTree>
    <p:extLst>
      <p:ext uri="{BB962C8B-B14F-4D97-AF65-F5344CB8AC3E}">
        <p14:creationId xmlns:p14="http://schemas.microsoft.com/office/powerpoint/2010/main" val="152510136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70</a:t>
            </a:fld>
            <a:endParaRPr lang="en-US" dirty="0"/>
          </a:p>
        </p:txBody>
      </p:sp>
    </p:spTree>
    <p:extLst>
      <p:ext uri="{BB962C8B-B14F-4D97-AF65-F5344CB8AC3E}">
        <p14:creationId xmlns:p14="http://schemas.microsoft.com/office/powerpoint/2010/main" val="1525347927"/>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71</a:t>
            </a:fld>
            <a:endParaRPr lang="en-US" dirty="0"/>
          </a:p>
        </p:txBody>
      </p:sp>
    </p:spTree>
    <p:extLst>
      <p:ext uri="{BB962C8B-B14F-4D97-AF65-F5344CB8AC3E}">
        <p14:creationId xmlns:p14="http://schemas.microsoft.com/office/powerpoint/2010/main" val="1823237409"/>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72</a:t>
            </a:fld>
            <a:endParaRPr lang="en-US" dirty="0"/>
          </a:p>
        </p:txBody>
      </p:sp>
    </p:spTree>
    <p:extLst>
      <p:ext uri="{BB962C8B-B14F-4D97-AF65-F5344CB8AC3E}">
        <p14:creationId xmlns:p14="http://schemas.microsoft.com/office/powerpoint/2010/main" val="1432908526"/>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73</a:t>
            </a:fld>
            <a:endParaRPr lang="en-US" dirty="0"/>
          </a:p>
        </p:txBody>
      </p:sp>
    </p:spTree>
    <p:extLst>
      <p:ext uri="{BB962C8B-B14F-4D97-AF65-F5344CB8AC3E}">
        <p14:creationId xmlns:p14="http://schemas.microsoft.com/office/powerpoint/2010/main" val="316009156"/>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74</a:t>
            </a:fld>
            <a:endParaRPr lang="en-US" dirty="0"/>
          </a:p>
        </p:txBody>
      </p:sp>
    </p:spTree>
    <p:extLst>
      <p:ext uri="{BB962C8B-B14F-4D97-AF65-F5344CB8AC3E}">
        <p14:creationId xmlns:p14="http://schemas.microsoft.com/office/powerpoint/2010/main" val="969387369"/>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75</a:t>
            </a:fld>
            <a:endParaRPr lang="en-US" dirty="0"/>
          </a:p>
        </p:txBody>
      </p:sp>
    </p:spTree>
    <p:extLst>
      <p:ext uri="{BB962C8B-B14F-4D97-AF65-F5344CB8AC3E}">
        <p14:creationId xmlns:p14="http://schemas.microsoft.com/office/powerpoint/2010/main" val="42456593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E0534D-0650-4602-E144-7EB7F2DBF3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506FBA-EB8E-206B-629C-70B56F04FC52}"/>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915A911C-F5AD-006C-C67D-F00EA72806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26F4DD6-1A07-62A4-74FC-FDEB5B298B8D}"/>
              </a:ext>
            </a:extLst>
          </p:cNvPr>
          <p:cNvSpPr>
            <a:spLocks noGrp="1"/>
          </p:cNvSpPr>
          <p:nvPr>
            <p:ph type="sldNum" sz="quarter" idx="10"/>
          </p:nvPr>
        </p:nvSpPr>
        <p:spPr/>
        <p:txBody>
          <a:bodyPr/>
          <a:lstStyle/>
          <a:p>
            <a:pPr>
              <a:defRPr/>
            </a:pPr>
            <a:fld id="{D464CE9B-B233-457B-8491-F7BCBC04C59D}" type="slidenum">
              <a:rPr lang="en-US" smtClean="0"/>
              <a:pPr>
                <a:defRPr/>
              </a:pPr>
              <a:t>13</a:t>
            </a:fld>
            <a:endParaRPr lang="en-US" dirty="0"/>
          </a:p>
        </p:txBody>
      </p:sp>
    </p:spTree>
    <p:extLst>
      <p:ext uri="{BB962C8B-B14F-4D97-AF65-F5344CB8AC3E}">
        <p14:creationId xmlns:p14="http://schemas.microsoft.com/office/powerpoint/2010/main" val="3998037837"/>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76</a:t>
            </a:fld>
            <a:endParaRPr lang="en-US" dirty="0"/>
          </a:p>
        </p:txBody>
      </p:sp>
    </p:spTree>
    <p:extLst>
      <p:ext uri="{BB962C8B-B14F-4D97-AF65-F5344CB8AC3E}">
        <p14:creationId xmlns:p14="http://schemas.microsoft.com/office/powerpoint/2010/main" val="3908891845"/>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77</a:t>
            </a:fld>
            <a:endParaRPr lang="en-US" dirty="0"/>
          </a:p>
        </p:txBody>
      </p:sp>
    </p:spTree>
    <p:extLst>
      <p:ext uri="{BB962C8B-B14F-4D97-AF65-F5344CB8AC3E}">
        <p14:creationId xmlns:p14="http://schemas.microsoft.com/office/powerpoint/2010/main" val="156782890"/>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78</a:t>
            </a:fld>
            <a:endParaRPr lang="en-US" dirty="0"/>
          </a:p>
        </p:txBody>
      </p:sp>
    </p:spTree>
    <p:extLst>
      <p:ext uri="{BB962C8B-B14F-4D97-AF65-F5344CB8AC3E}">
        <p14:creationId xmlns:p14="http://schemas.microsoft.com/office/powerpoint/2010/main" val="3139331514"/>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79</a:t>
            </a:fld>
            <a:endParaRPr lang="en-US" dirty="0"/>
          </a:p>
        </p:txBody>
      </p:sp>
    </p:spTree>
    <p:extLst>
      <p:ext uri="{BB962C8B-B14F-4D97-AF65-F5344CB8AC3E}">
        <p14:creationId xmlns:p14="http://schemas.microsoft.com/office/powerpoint/2010/main" val="3578443759"/>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80</a:t>
            </a:fld>
            <a:endParaRPr lang="en-US" dirty="0"/>
          </a:p>
        </p:txBody>
      </p:sp>
    </p:spTree>
    <p:extLst>
      <p:ext uri="{BB962C8B-B14F-4D97-AF65-F5344CB8AC3E}">
        <p14:creationId xmlns:p14="http://schemas.microsoft.com/office/powerpoint/2010/main" val="1342979353"/>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78EA8C-97AE-498C-7F25-A9CAFA9B72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E12081-89F6-50D5-5416-228A454DE805}"/>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22F9D234-9F34-324E-A8DF-321925245F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2FF932-8834-6BCC-6326-ECEAF09DD410}"/>
              </a:ext>
            </a:extLst>
          </p:cNvPr>
          <p:cNvSpPr>
            <a:spLocks noGrp="1"/>
          </p:cNvSpPr>
          <p:nvPr>
            <p:ph type="sldNum" sz="quarter" idx="10"/>
          </p:nvPr>
        </p:nvSpPr>
        <p:spPr/>
        <p:txBody>
          <a:bodyPr/>
          <a:lstStyle/>
          <a:p>
            <a:pPr>
              <a:defRPr/>
            </a:pPr>
            <a:fld id="{D464CE9B-B233-457B-8491-F7BCBC04C59D}" type="slidenum">
              <a:rPr lang="en-US" smtClean="0"/>
              <a:pPr>
                <a:defRPr/>
              </a:pPr>
              <a:t>81</a:t>
            </a:fld>
            <a:endParaRPr lang="en-US" dirty="0"/>
          </a:p>
        </p:txBody>
      </p:sp>
    </p:spTree>
    <p:extLst>
      <p:ext uri="{BB962C8B-B14F-4D97-AF65-F5344CB8AC3E}">
        <p14:creationId xmlns:p14="http://schemas.microsoft.com/office/powerpoint/2010/main" val="2283570647"/>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82</a:t>
            </a:fld>
            <a:endParaRPr lang="en-US" dirty="0"/>
          </a:p>
        </p:txBody>
      </p:sp>
    </p:spTree>
    <p:extLst>
      <p:ext uri="{BB962C8B-B14F-4D97-AF65-F5344CB8AC3E}">
        <p14:creationId xmlns:p14="http://schemas.microsoft.com/office/powerpoint/2010/main" val="1524889384"/>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83</a:t>
            </a:fld>
            <a:endParaRPr lang="en-US" dirty="0"/>
          </a:p>
        </p:txBody>
      </p:sp>
    </p:spTree>
    <p:extLst>
      <p:ext uri="{BB962C8B-B14F-4D97-AF65-F5344CB8AC3E}">
        <p14:creationId xmlns:p14="http://schemas.microsoft.com/office/powerpoint/2010/main" val="667323803"/>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F756FF-E591-6CED-D759-3D32ADD71E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C26346-935F-E2C2-A967-19036976E53B}"/>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E237EB04-0B80-7404-C266-858D777D61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8E85164-7FD0-1D57-F095-A24868C586C3}"/>
              </a:ext>
            </a:extLst>
          </p:cNvPr>
          <p:cNvSpPr>
            <a:spLocks noGrp="1"/>
          </p:cNvSpPr>
          <p:nvPr>
            <p:ph type="sldNum" sz="quarter" idx="10"/>
          </p:nvPr>
        </p:nvSpPr>
        <p:spPr/>
        <p:txBody>
          <a:bodyPr/>
          <a:lstStyle/>
          <a:p>
            <a:pPr>
              <a:defRPr/>
            </a:pPr>
            <a:fld id="{D464CE9B-B233-457B-8491-F7BCBC04C59D}" type="slidenum">
              <a:rPr lang="en-US" smtClean="0"/>
              <a:pPr>
                <a:defRPr/>
              </a:pPr>
              <a:t>84</a:t>
            </a:fld>
            <a:endParaRPr lang="en-US" dirty="0"/>
          </a:p>
        </p:txBody>
      </p:sp>
    </p:spTree>
    <p:extLst>
      <p:ext uri="{BB962C8B-B14F-4D97-AF65-F5344CB8AC3E}">
        <p14:creationId xmlns:p14="http://schemas.microsoft.com/office/powerpoint/2010/main" val="1789101383"/>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85</a:t>
            </a:fld>
            <a:endParaRPr lang="en-US" dirty="0"/>
          </a:p>
        </p:txBody>
      </p:sp>
    </p:spTree>
    <p:extLst>
      <p:ext uri="{BB962C8B-B14F-4D97-AF65-F5344CB8AC3E}">
        <p14:creationId xmlns:p14="http://schemas.microsoft.com/office/powerpoint/2010/main" val="35090457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37B448-3FDB-5951-15F4-6C08CB07C7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626991-84FA-598E-C556-224390C3EE14}"/>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5ED7A71F-BAFA-5F7A-A3EF-6B12337C400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2616BF-4B52-76C8-12AB-910AA4676002}"/>
              </a:ext>
            </a:extLst>
          </p:cNvPr>
          <p:cNvSpPr>
            <a:spLocks noGrp="1"/>
          </p:cNvSpPr>
          <p:nvPr>
            <p:ph type="sldNum" sz="quarter" idx="10"/>
          </p:nvPr>
        </p:nvSpPr>
        <p:spPr/>
        <p:txBody>
          <a:bodyPr/>
          <a:lstStyle/>
          <a:p>
            <a:pPr>
              <a:defRPr/>
            </a:pPr>
            <a:fld id="{D464CE9B-B233-457B-8491-F7BCBC04C59D}" type="slidenum">
              <a:rPr lang="en-US" smtClean="0"/>
              <a:pPr>
                <a:defRPr/>
              </a:pPr>
              <a:t>14</a:t>
            </a:fld>
            <a:endParaRPr lang="en-US" dirty="0"/>
          </a:p>
        </p:txBody>
      </p:sp>
    </p:spTree>
    <p:extLst>
      <p:ext uri="{BB962C8B-B14F-4D97-AF65-F5344CB8AC3E}">
        <p14:creationId xmlns:p14="http://schemas.microsoft.com/office/powerpoint/2010/main" val="2731754491"/>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86</a:t>
            </a:fld>
            <a:endParaRPr lang="en-US" dirty="0"/>
          </a:p>
        </p:txBody>
      </p:sp>
    </p:spTree>
    <p:extLst>
      <p:ext uri="{BB962C8B-B14F-4D97-AF65-F5344CB8AC3E}">
        <p14:creationId xmlns:p14="http://schemas.microsoft.com/office/powerpoint/2010/main" val="2441365016"/>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87</a:t>
            </a:fld>
            <a:endParaRPr lang="en-US" dirty="0"/>
          </a:p>
        </p:txBody>
      </p:sp>
    </p:spTree>
    <p:extLst>
      <p:ext uri="{BB962C8B-B14F-4D97-AF65-F5344CB8AC3E}">
        <p14:creationId xmlns:p14="http://schemas.microsoft.com/office/powerpoint/2010/main" val="1596293533"/>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88</a:t>
            </a:fld>
            <a:endParaRPr lang="en-US" dirty="0"/>
          </a:p>
        </p:txBody>
      </p:sp>
    </p:spTree>
    <p:extLst>
      <p:ext uri="{BB962C8B-B14F-4D97-AF65-F5344CB8AC3E}">
        <p14:creationId xmlns:p14="http://schemas.microsoft.com/office/powerpoint/2010/main" val="3537624980"/>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1C8C25-3013-F9A5-4455-F3157834F3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883AE0-ADBE-5F13-177A-36B51DB49E6C}"/>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E8B97273-6C51-5F9D-8B99-74C3185570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DE81A3-8BBF-331F-BB54-BFD22E655344}"/>
              </a:ext>
            </a:extLst>
          </p:cNvPr>
          <p:cNvSpPr>
            <a:spLocks noGrp="1"/>
          </p:cNvSpPr>
          <p:nvPr>
            <p:ph type="sldNum" sz="quarter" idx="10"/>
          </p:nvPr>
        </p:nvSpPr>
        <p:spPr/>
        <p:txBody>
          <a:bodyPr/>
          <a:lstStyle/>
          <a:p>
            <a:pPr>
              <a:defRPr/>
            </a:pPr>
            <a:fld id="{D464CE9B-B233-457B-8491-F7BCBC04C59D}" type="slidenum">
              <a:rPr lang="en-US" smtClean="0"/>
              <a:pPr>
                <a:defRPr/>
              </a:pPr>
              <a:t>89</a:t>
            </a:fld>
            <a:endParaRPr lang="en-US" dirty="0"/>
          </a:p>
        </p:txBody>
      </p:sp>
    </p:spTree>
    <p:extLst>
      <p:ext uri="{BB962C8B-B14F-4D97-AF65-F5344CB8AC3E}">
        <p14:creationId xmlns:p14="http://schemas.microsoft.com/office/powerpoint/2010/main" val="2360309499"/>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671A4F-4E8B-D66E-FAAD-BD6D48C1DE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09878C-16D7-859A-64E6-D641341F2856}"/>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DD5C553D-7E16-EC33-CA56-00C75B1B705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4CBFABA-C46A-8F70-1272-C70346B048DE}"/>
              </a:ext>
            </a:extLst>
          </p:cNvPr>
          <p:cNvSpPr>
            <a:spLocks noGrp="1"/>
          </p:cNvSpPr>
          <p:nvPr>
            <p:ph type="sldNum" sz="quarter" idx="10"/>
          </p:nvPr>
        </p:nvSpPr>
        <p:spPr/>
        <p:txBody>
          <a:bodyPr/>
          <a:lstStyle/>
          <a:p>
            <a:pPr>
              <a:defRPr/>
            </a:pPr>
            <a:fld id="{D464CE9B-B233-457B-8491-F7BCBC04C59D}" type="slidenum">
              <a:rPr lang="en-US" smtClean="0"/>
              <a:pPr>
                <a:defRPr/>
              </a:pPr>
              <a:t>90</a:t>
            </a:fld>
            <a:endParaRPr lang="en-US" dirty="0"/>
          </a:p>
        </p:txBody>
      </p:sp>
    </p:spTree>
    <p:extLst>
      <p:ext uri="{BB962C8B-B14F-4D97-AF65-F5344CB8AC3E}">
        <p14:creationId xmlns:p14="http://schemas.microsoft.com/office/powerpoint/2010/main" val="2014371656"/>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78B9CE-E0BF-A5ED-DAC6-15DEB32B4F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EF6913-1543-F8FD-34CF-CCFCE0CE8C6D}"/>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31E7013B-4E00-D28B-0402-9CD88D9305A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73A0F2-5BB6-F281-A254-A8693B4218B2}"/>
              </a:ext>
            </a:extLst>
          </p:cNvPr>
          <p:cNvSpPr>
            <a:spLocks noGrp="1"/>
          </p:cNvSpPr>
          <p:nvPr>
            <p:ph type="sldNum" sz="quarter" idx="10"/>
          </p:nvPr>
        </p:nvSpPr>
        <p:spPr/>
        <p:txBody>
          <a:bodyPr/>
          <a:lstStyle/>
          <a:p>
            <a:pPr>
              <a:defRPr/>
            </a:pPr>
            <a:fld id="{D464CE9B-B233-457B-8491-F7BCBC04C59D}" type="slidenum">
              <a:rPr lang="en-US" smtClean="0"/>
              <a:pPr>
                <a:defRPr/>
              </a:pPr>
              <a:t>91</a:t>
            </a:fld>
            <a:endParaRPr lang="en-US" dirty="0"/>
          </a:p>
        </p:txBody>
      </p:sp>
    </p:spTree>
    <p:extLst>
      <p:ext uri="{BB962C8B-B14F-4D97-AF65-F5344CB8AC3E}">
        <p14:creationId xmlns:p14="http://schemas.microsoft.com/office/powerpoint/2010/main" val="2759374255"/>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4582C4-0194-AC0A-5AEA-37430F6010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1471C6-E377-3EB7-061D-98CF23E1EC8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B712A9D2-2E67-D1CD-D6E3-02EE55CA6DA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B7EAFD-7D6C-1ACF-C147-31BC1FDF12A3}"/>
              </a:ext>
            </a:extLst>
          </p:cNvPr>
          <p:cNvSpPr>
            <a:spLocks noGrp="1"/>
          </p:cNvSpPr>
          <p:nvPr>
            <p:ph type="sldNum" sz="quarter" idx="10"/>
          </p:nvPr>
        </p:nvSpPr>
        <p:spPr/>
        <p:txBody>
          <a:bodyPr/>
          <a:lstStyle/>
          <a:p>
            <a:pPr>
              <a:defRPr/>
            </a:pPr>
            <a:fld id="{D464CE9B-B233-457B-8491-F7BCBC04C59D}" type="slidenum">
              <a:rPr lang="en-US" smtClean="0"/>
              <a:pPr>
                <a:defRPr/>
              </a:pPr>
              <a:t>92</a:t>
            </a:fld>
            <a:endParaRPr lang="en-US" dirty="0"/>
          </a:p>
        </p:txBody>
      </p:sp>
    </p:spTree>
    <p:extLst>
      <p:ext uri="{BB962C8B-B14F-4D97-AF65-F5344CB8AC3E}">
        <p14:creationId xmlns:p14="http://schemas.microsoft.com/office/powerpoint/2010/main" val="1405798450"/>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4BF917-BACF-6EE7-56DC-E67B0DEFDE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824B7A-69A8-A112-1B32-E6D4124E59DB}"/>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24E4800A-D42B-7B48-93ED-6D0AEC9092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43A4E1E-BE40-7163-8310-2A8AEE42E7E6}"/>
              </a:ext>
            </a:extLst>
          </p:cNvPr>
          <p:cNvSpPr>
            <a:spLocks noGrp="1"/>
          </p:cNvSpPr>
          <p:nvPr>
            <p:ph type="sldNum" sz="quarter" idx="10"/>
          </p:nvPr>
        </p:nvSpPr>
        <p:spPr/>
        <p:txBody>
          <a:bodyPr/>
          <a:lstStyle/>
          <a:p>
            <a:pPr>
              <a:defRPr/>
            </a:pPr>
            <a:fld id="{D464CE9B-B233-457B-8491-F7BCBC04C59D}" type="slidenum">
              <a:rPr lang="en-US" smtClean="0"/>
              <a:pPr>
                <a:defRPr/>
              </a:pPr>
              <a:t>93</a:t>
            </a:fld>
            <a:endParaRPr lang="en-US" dirty="0"/>
          </a:p>
        </p:txBody>
      </p:sp>
    </p:spTree>
    <p:extLst>
      <p:ext uri="{BB962C8B-B14F-4D97-AF65-F5344CB8AC3E}">
        <p14:creationId xmlns:p14="http://schemas.microsoft.com/office/powerpoint/2010/main" val="2181589353"/>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F583D9-E5B0-3500-018D-05C96E1113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25E105-8E30-FD7F-2A0E-434925546622}"/>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344A0573-D36B-A65F-6D9A-0F181DFCF51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AB47D21-AE05-BAC8-B351-FB280565D48A}"/>
              </a:ext>
            </a:extLst>
          </p:cNvPr>
          <p:cNvSpPr>
            <a:spLocks noGrp="1"/>
          </p:cNvSpPr>
          <p:nvPr>
            <p:ph type="sldNum" sz="quarter" idx="10"/>
          </p:nvPr>
        </p:nvSpPr>
        <p:spPr/>
        <p:txBody>
          <a:bodyPr/>
          <a:lstStyle/>
          <a:p>
            <a:pPr>
              <a:defRPr/>
            </a:pPr>
            <a:fld id="{D464CE9B-B233-457B-8491-F7BCBC04C59D}" type="slidenum">
              <a:rPr lang="en-US" smtClean="0"/>
              <a:pPr>
                <a:defRPr/>
              </a:pPr>
              <a:t>94</a:t>
            </a:fld>
            <a:endParaRPr lang="en-US" dirty="0"/>
          </a:p>
        </p:txBody>
      </p:sp>
    </p:spTree>
    <p:extLst>
      <p:ext uri="{BB962C8B-B14F-4D97-AF65-F5344CB8AC3E}">
        <p14:creationId xmlns:p14="http://schemas.microsoft.com/office/powerpoint/2010/main" val="1591091411"/>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E8D8BC-6215-B566-8306-9C62071730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968C09-9329-D4F9-86C1-A29890036B96}"/>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F417BD41-A4A7-30F7-5F8A-18CE6F5EF16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D7A2F9-B2C9-9200-71FF-C1D5851656D6}"/>
              </a:ext>
            </a:extLst>
          </p:cNvPr>
          <p:cNvSpPr>
            <a:spLocks noGrp="1"/>
          </p:cNvSpPr>
          <p:nvPr>
            <p:ph type="sldNum" sz="quarter" idx="10"/>
          </p:nvPr>
        </p:nvSpPr>
        <p:spPr/>
        <p:txBody>
          <a:bodyPr/>
          <a:lstStyle/>
          <a:p>
            <a:pPr>
              <a:defRPr/>
            </a:pPr>
            <a:fld id="{D464CE9B-B233-457B-8491-F7BCBC04C59D}" type="slidenum">
              <a:rPr lang="en-US" smtClean="0"/>
              <a:pPr>
                <a:defRPr/>
              </a:pPr>
              <a:t>95</a:t>
            </a:fld>
            <a:endParaRPr lang="en-US" dirty="0"/>
          </a:p>
        </p:txBody>
      </p:sp>
    </p:spTree>
    <p:extLst>
      <p:ext uri="{BB962C8B-B14F-4D97-AF65-F5344CB8AC3E}">
        <p14:creationId xmlns:p14="http://schemas.microsoft.com/office/powerpoint/2010/main" val="33060242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F459A5-EFBB-7E7C-06E1-1CCD1CAC12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378F17-23F4-54A5-6951-D8344BFE610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CE0501D4-AA56-1C05-6370-5EA074458D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DE342C1-9468-84DC-FCCD-1A167BC0581D}"/>
              </a:ext>
            </a:extLst>
          </p:cNvPr>
          <p:cNvSpPr>
            <a:spLocks noGrp="1"/>
          </p:cNvSpPr>
          <p:nvPr>
            <p:ph type="sldNum" sz="quarter" idx="10"/>
          </p:nvPr>
        </p:nvSpPr>
        <p:spPr/>
        <p:txBody>
          <a:bodyPr/>
          <a:lstStyle/>
          <a:p>
            <a:pPr>
              <a:defRPr/>
            </a:pPr>
            <a:fld id="{D464CE9B-B233-457B-8491-F7BCBC04C59D}" type="slidenum">
              <a:rPr lang="en-US" smtClean="0"/>
              <a:pPr>
                <a:defRPr/>
              </a:pPr>
              <a:t>15</a:t>
            </a:fld>
            <a:endParaRPr lang="en-US" dirty="0"/>
          </a:p>
        </p:txBody>
      </p:sp>
    </p:spTree>
    <p:extLst>
      <p:ext uri="{BB962C8B-B14F-4D97-AF65-F5344CB8AC3E}">
        <p14:creationId xmlns:p14="http://schemas.microsoft.com/office/powerpoint/2010/main" val="371449383"/>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CE4703-8948-5AA9-2CA8-28F92A58A42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7553BD-348D-01DC-DED3-3EF269A0E09A}"/>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4C4459BC-F1EA-B0CD-54C4-89582473C8A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65357A-8A7A-B26E-E47F-387D9B4A71CF}"/>
              </a:ext>
            </a:extLst>
          </p:cNvPr>
          <p:cNvSpPr>
            <a:spLocks noGrp="1"/>
          </p:cNvSpPr>
          <p:nvPr>
            <p:ph type="sldNum" sz="quarter" idx="10"/>
          </p:nvPr>
        </p:nvSpPr>
        <p:spPr/>
        <p:txBody>
          <a:bodyPr/>
          <a:lstStyle/>
          <a:p>
            <a:pPr>
              <a:defRPr/>
            </a:pPr>
            <a:fld id="{D464CE9B-B233-457B-8491-F7BCBC04C59D}" type="slidenum">
              <a:rPr lang="en-US" smtClean="0"/>
              <a:pPr>
                <a:defRPr/>
              </a:pPr>
              <a:t>96</a:t>
            </a:fld>
            <a:endParaRPr lang="en-US" dirty="0"/>
          </a:p>
        </p:txBody>
      </p:sp>
    </p:spTree>
    <p:extLst>
      <p:ext uri="{BB962C8B-B14F-4D97-AF65-F5344CB8AC3E}">
        <p14:creationId xmlns:p14="http://schemas.microsoft.com/office/powerpoint/2010/main" val="2365506356"/>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B2854-E134-B1B6-45E2-F1CD8197E4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2A37CF-2BBA-C602-E04B-CA23A917FC1F}"/>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BA217057-16C1-94FF-FD3D-C3F1768B2F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BD5C674-2806-691A-63CF-A841A5AE1589}"/>
              </a:ext>
            </a:extLst>
          </p:cNvPr>
          <p:cNvSpPr>
            <a:spLocks noGrp="1"/>
          </p:cNvSpPr>
          <p:nvPr>
            <p:ph type="sldNum" sz="quarter" idx="10"/>
          </p:nvPr>
        </p:nvSpPr>
        <p:spPr/>
        <p:txBody>
          <a:bodyPr/>
          <a:lstStyle/>
          <a:p>
            <a:pPr>
              <a:defRPr/>
            </a:pPr>
            <a:fld id="{D464CE9B-B233-457B-8491-F7BCBC04C59D}" type="slidenum">
              <a:rPr lang="en-US" smtClean="0"/>
              <a:pPr>
                <a:defRPr/>
              </a:pPr>
              <a:t>97</a:t>
            </a:fld>
            <a:endParaRPr lang="en-US" dirty="0"/>
          </a:p>
        </p:txBody>
      </p:sp>
    </p:spTree>
    <p:extLst>
      <p:ext uri="{BB962C8B-B14F-4D97-AF65-F5344CB8AC3E}">
        <p14:creationId xmlns:p14="http://schemas.microsoft.com/office/powerpoint/2010/main" val="2222438006"/>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68B692-8684-36AE-5F7E-1A6CBC7313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35C831-111B-888F-4C62-E05AD0E3F44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481C9BF2-FD28-9E25-552D-422405CADC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2BEC162-2F84-5021-6891-D47B3EB092FC}"/>
              </a:ext>
            </a:extLst>
          </p:cNvPr>
          <p:cNvSpPr>
            <a:spLocks noGrp="1"/>
          </p:cNvSpPr>
          <p:nvPr>
            <p:ph type="sldNum" sz="quarter" idx="10"/>
          </p:nvPr>
        </p:nvSpPr>
        <p:spPr/>
        <p:txBody>
          <a:bodyPr/>
          <a:lstStyle/>
          <a:p>
            <a:pPr>
              <a:defRPr/>
            </a:pPr>
            <a:fld id="{D464CE9B-B233-457B-8491-F7BCBC04C59D}" type="slidenum">
              <a:rPr lang="en-US" smtClean="0"/>
              <a:pPr>
                <a:defRPr/>
              </a:pPr>
              <a:t>98</a:t>
            </a:fld>
            <a:endParaRPr lang="en-US" dirty="0"/>
          </a:p>
        </p:txBody>
      </p:sp>
    </p:spTree>
    <p:extLst>
      <p:ext uri="{BB962C8B-B14F-4D97-AF65-F5344CB8AC3E}">
        <p14:creationId xmlns:p14="http://schemas.microsoft.com/office/powerpoint/2010/main" val="3891343841"/>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99</a:t>
            </a:fld>
            <a:endParaRPr lang="en-US" dirty="0"/>
          </a:p>
        </p:txBody>
      </p:sp>
    </p:spTree>
    <p:extLst>
      <p:ext uri="{BB962C8B-B14F-4D97-AF65-F5344CB8AC3E}">
        <p14:creationId xmlns:p14="http://schemas.microsoft.com/office/powerpoint/2010/main" val="3370382341"/>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774F03-1BD4-486D-B22D-A805D0CD25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6464FC-FC1C-35B0-9F19-B7563A84C268}"/>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45C0A930-7F29-DD3B-00DA-13380789313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5E16132-AFB8-7DB3-F8CC-9C8254E1D0B2}"/>
              </a:ext>
            </a:extLst>
          </p:cNvPr>
          <p:cNvSpPr>
            <a:spLocks noGrp="1"/>
          </p:cNvSpPr>
          <p:nvPr>
            <p:ph type="sldNum" sz="quarter" idx="10"/>
          </p:nvPr>
        </p:nvSpPr>
        <p:spPr/>
        <p:txBody>
          <a:bodyPr/>
          <a:lstStyle/>
          <a:p>
            <a:pPr>
              <a:defRPr/>
            </a:pPr>
            <a:fld id="{D464CE9B-B233-457B-8491-F7BCBC04C59D}" type="slidenum">
              <a:rPr lang="en-US" smtClean="0"/>
              <a:pPr>
                <a:defRPr/>
              </a:pPr>
              <a:t>100</a:t>
            </a:fld>
            <a:endParaRPr lang="en-US" dirty="0"/>
          </a:p>
        </p:txBody>
      </p:sp>
    </p:spTree>
    <p:extLst>
      <p:ext uri="{BB962C8B-B14F-4D97-AF65-F5344CB8AC3E}">
        <p14:creationId xmlns:p14="http://schemas.microsoft.com/office/powerpoint/2010/main" val="2959629613"/>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34B010-59FE-1A9D-9BD6-E7782D3D4A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1C2FA4-EF61-B326-9E90-4251481D176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4CF10E51-ADCB-4A91-5DA5-D1D41C06CC2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D8ECDBC-3096-C092-BD92-2751C9FE82EC}"/>
              </a:ext>
            </a:extLst>
          </p:cNvPr>
          <p:cNvSpPr>
            <a:spLocks noGrp="1"/>
          </p:cNvSpPr>
          <p:nvPr>
            <p:ph type="sldNum" sz="quarter" idx="10"/>
          </p:nvPr>
        </p:nvSpPr>
        <p:spPr/>
        <p:txBody>
          <a:bodyPr/>
          <a:lstStyle/>
          <a:p>
            <a:pPr>
              <a:defRPr/>
            </a:pPr>
            <a:fld id="{D464CE9B-B233-457B-8491-F7BCBC04C59D}" type="slidenum">
              <a:rPr lang="en-US" smtClean="0"/>
              <a:pPr>
                <a:defRPr/>
              </a:pPr>
              <a:t>101</a:t>
            </a:fld>
            <a:endParaRPr lang="en-US" dirty="0"/>
          </a:p>
        </p:txBody>
      </p:sp>
    </p:spTree>
    <p:extLst>
      <p:ext uri="{BB962C8B-B14F-4D97-AF65-F5344CB8AC3E}">
        <p14:creationId xmlns:p14="http://schemas.microsoft.com/office/powerpoint/2010/main" val="172903095"/>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5057C6-72B3-31AC-E067-55D406F145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796C53-30A5-BCA8-24FF-8B6EA304B2F2}"/>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C5952A20-A4EF-F4C8-E634-9120DBD36F6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5F10132-3B53-7E44-E1D5-1E192053FA2E}"/>
              </a:ext>
            </a:extLst>
          </p:cNvPr>
          <p:cNvSpPr>
            <a:spLocks noGrp="1"/>
          </p:cNvSpPr>
          <p:nvPr>
            <p:ph type="sldNum" sz="quarter" idx="10"/>
          </p:nvPr>
        </p:nvSpPr>
        <p:spPr/>
        <p:txBody>
          <a:bodyPr/>
          <a:lstStyle/>
          <a:p>
            <a:pPr>
              <a:defRPr/>
            </a:pPr>
            <a:fld id="{D464CE9B-B233-457B-8491-F7BCBC04C59D}" type="slidenum">
              <a:rPr lang="en-US" smtClean="0"/>
              <a:pPr>
                <a:defRPr/>
              </a:pPr>
              <a:t>102</a:t>
            </a:fld>
            <a:endParaRPr lang="en-US" dirty="0"/>
          </a:p>
        </p:txBody>
      </p:sp>
    </p:spTree>
    <p:extLst>
      <p:ext uri="{BB962C8B-B14F-4D97-AF65-F5344CB8AC3E}">
        <p14:creationId xmlns:p14="http://schemas.microsoft.com/office/powerpoint/2010/main" val="1473462831"/>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36AB4D-6FE2-A98D-DEA6-793EF7DF14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C4AFA7-9700-3D9B-E7C1-5C2E7F95EAFF}"/>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EB28A4D1-8430-38B9-6D2A-4B360E25026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41AD420-0174-622A-DE4C-989F418697CC}"/>
              </a:ext>
            </a:extLst>
          </p:cNvPr>
          <p:cNvSpPr>
            <a:spLocks noGrp="1"/>
          </p:cNvSpPr>
          <p:nvPr>
            <p:ph type="sldNum" sz="quarter" idx="10"/>
          </p:nvPr>
        </p:nvSpPr>
        <p:spPr/>
        <p:txBody>
          <a:bodyPr/>
          <a:lstStyle/>
          <a:p>
            <a:pPr>
              <a:defRPr/>
            </a:pPr>
            <a:fld id="{D464CE9B-B233-457B-8491-F7BCBC04C59D}" type="slidenum">
              <a:rPr lang="en-US" smtClean="0"/>
              <a:pPr>
                <a:defRPr/>
              </a:pPr>
              <a:t>103</a:t>
            </a:fld>
            <a:endParaRPr lang="en-US" dirty="0"/>
          </a:p>
        </p:txBody>
      </p:sp>
    </p:spTree>
    <p:extLst>
      <p:ext uri="{BB962C8B-B14F-4D97-AF65-F5344CB8AC3E}">
        <p14:creationId xmlns:p14="http://schemas.microsoft.com/office/powerpoint/2010/main" val="3366947314"/>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CFC255-A6B2-FA06-CFA5-6E0B5DB429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0BCE55-9513-7459-007C-051754A40C6A}"/>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7CDCC943-78C8-1054-6D34-E4B11D7F20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7610D73-44E6-E818-6B68-13A4539F972D}"/>
              </a:ext>
            </a:extLst>
          </p:cNvPr>
          <p:cNvSpPr>
            <a:spLocks noGrp="1"/>
          </p:cNvSpPr>
          <p:nvPr>
            <p:ph type="sldNum" sz="quarter" idx="10"/>
          </p:nvPr>
        </p:nvSpPr>
        <p:spPr/>
        <p:txBody>
          <a:bodyPr/>
          <a:lstStyle/>
          <a:p>
            <a:pPr>
              <a:defRPr/>
            </a:pPr>
            <a:fld id="{D464CE9B-B233-457B-8491-F7BCBC04C59D}" type="slidenum">
              <a:rPr lang="en-US" smtClean="0"/>
              <a:pPr>
                <a:defRPr/>
              </a:pPr>
              <a:t>104</a:t>
            </a:fld>
            <a:endParaRPr lang="en-US" dirty="0"/>
          </a:p>
        </p:txBody>
      </p:sp>
    </p:spTree>
    <p:extLst>
      <p:ext uri="{BB962C8B-B14F-4D97-AF65-F5344CB8AC3E}">
        <p14:creationId xmlns:p14="http://schemas.microsoft.com/office/powerpoint/2010/main" val="4048710224"/>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89919D-CAD0-1AE8-A847-DE9D62113A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65D1EF-3344-548E-7C35-75A1C9D60899}"/>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713EADC6-8B81-A4B2-03E2-CA56573988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1E1250-88CB-74FF-98A0-71511535F084}"/>
              </a:ext>
            </a:extLst>
          </p:cNvPr>
          <p:cNvSpPr>
            <a:spLocks noGrp="1"/>
          </p:cNvSpPr>
          <p:nvPr>
            <p:ph type="sldNum" sz="quarter" idx="10"/>
          </p:nvPr>
        </p:nvSpPr>
        <p:spPr/>
        <p:txBody>
          <a:bodyPr/>
          <a:lstStyle/>
          <a:p>
            <a:pPr>
              <a:defRPr/>
            </a:pPr>
            <a:fld id="{D464CE9B-B233-457B-8491-F7BCBC04C59D}" type="slidenum">
              <a:rPr lang="en-US" smtClean="0"/>
              <a:pPr>
                <a:defRPr/>
              </a:pPr>
              <a:t>105</a:t>
            </a:fld>
            <a:endParaRPr lang="en-US" dirty="0"/>
          </a:p>
        </p:txBody>
      </p:sp>
    </p:spTree>
    <p:extLst>
      <p:ext uri="{BB962C8B-B14F-4D97-AF65-F5344CB8AC3E}">
        <p14:creationId xmlns:p14="http://schemas.microsoft.com/office/powerpoint/2010/main" val="34255661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41772"/>
            <a:ext cx="77724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1BAC9430-8ABA-4E3E-88DC-F50153C77E50}" type="slidenum">
              <a:rPr lang="en-US" altLang="zh-TW" smtClean="0"/>
              <a:pPr>
                <a:defRPr/>
              </a:pPr>
              <a:t>‹#›</a:t>
            </a:fld>
            <a:endParaRPr lang="en-US" altLang="zh-TW" dirty="0"/>
          </a:p>
        </p:txBody>
      </p:sp>
    </p:spTree>
    <p:extLst>
      <p:ext uri="{BB962C8B-B14F-4D97-AF65-F5344CB8AC3E}">
        <p14:creationId xmlns:p14="http://schemas.microsoft.com/office/powerpoint/2010/main" val="35063222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CA20AD10-FDCF-4866-9706-80328829BE3D}" type="slidenum">
              <a:rPr lang="en-US" altLang="zh-TW" smtClean="0"/>
              <a:pPr>
                <a:defRPr/>
              </a:pPr>
              <a:t>‹#›</a:t>
            </a:fld>
            <a:endParaRPr lang="en-US" altLang="zh-TW" dirty="0"/>
          </a:p>
        </p:txBody>
      </p:sp>
    </p:spTree>
    <p:extLst>
      <p:ext uri="{BB962C8B-B14F-4D97-AF65-F5344CB8AC3E}">
        <p14:creationId xmlns:p14="http://schemas.microsoft.com/office/powerpoint/2010/main" val="3402307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273845"/>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273845"/>
            <a:ext cx="5800725" cy="435887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5F691436-F2C7-4278-8AC1-2E81986E1960}" type="slidenum">
              <a:rPr lang="en-US" altLang="zh-TW" smtClean="0"/>
              <a:pPr>
                <a:defRPr/>
              </a:pPr>
              <a:t>‹#›</a:t>
            </a:fld>
            <a:endParaRPr lang="en-US" altLang="zh-TW" dirty="0"/>
          </a:p>
        </p:txBody>
      </p:sp>
    </p:spTree>
    <p:extLst>
      <p:ext uri="{BB962C8B-B14F-4D97-AF65-F5344CB8AC3E}">
        <p14:creationId xmlns:p14="http://schemas.microsoft.com/office/powerpoint/2010/main" val="1643893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9D59490A-CB96-49FD-85DC-2819EB5843E7}" type="slidenum">
              <a:rPr lang="en-US" altLang="zh-TW" smtClean="0"/>
              <a:pPr>
                <a:defRPr/>
              </a:pPr>
              <a:t>‹#›</a:t>
            </a:fld>
            <a:endParaRPr lang="en-US" altLang="zh-TW" dirty="0"/>
          </a:p>
        </p:txBody>
      </p:sp>
    </p:spTree>
    <p:extLst>
      <p:ext uri="{BB962C8B-B14F-4D97-AF65-F5344CB8AC3E}">
        <p14:creationId xmlns:p14="http://schemas.microsoft.com/office/powerpoint/2010/main" val="3716312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9" y="1282306"/>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9" y="3442099"/>
            <a:ext cx="7886700" cy="1125140"/>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a:defRPr/>
            </a:pPr>
            <a:endParaRPr lang="en-US" altLang="zh-TW"/>
          </a:p>
        </p:txBody>
      </p:sp>
      <p:sp>
        <p:nvSpPr>
          <p:cNvPr id="5" name="Footer Placeholder 4"/>
          <p:cNvSpPr>
            <a:spLocks noGrp="1"/>
          </p:cNvSpPr>
          <p:nvPr>
            <p:ph type="ftr" sz="quarter" idx="11"/>
          </p:nvPr>
        </p:nvSpPr>
        <p:spPr/>
        <p:txBody>
          <a:bodyPr/>
          <a:lstStyle/>
          <a:p>
            <a:pPr>
              <a:defRPr/>
            </a:pPr>
            <a:endParaRPr lang="en-US" altLang="zh-TW"/>
          </a:p>
        </p:txBody>
      </p:sp>
      <p:sp>
        <p:nvSpPr>
          <p:cNvPr id="6" name="Slide Number Placeholder 5"/>
          <p:cNvSpPr>
            <a:spLocks noGrp="1"/>
          </p:cNvSpPr>
          <p:nvPr>
            <p:ph type="sldNum" sz="quarter" idx="12"/>
          </p:nvPr>
        </p:nvSpPr>
        <p:spPr/>
        <p:txBody>
          <a:bodyPr/>
          <a:lstStyle/>
          <a:p>
            <a:pPr>
              <a:defRPr/>
            </a:pPr>
            <a:fld id="{F85ABB10-0584-4F54-B621-599729285C29}" type="slidenum">
              <a:rPr lang="en-US" altLang="zh-TW" smtClean="0"/>
              <a:pPr>
                <a:defRPr/>
              </a:pPr>
              <a:t>‹#›</a:t>
            </a:fld>
            <a:endParaRPr lang="en-US" altLang="zh-TW" dirty="0"/>
          </a:p>
        </p:txBody>
      </p:sp>
    </p:spTree>
    <p:extLst>
      <p:ext uri="{BB962C8B-B14F-4D97-AF65-F5344CB8AC3E}">
        <p14:creationId xmlns:p14="http://schemas.microsoft.com/office/powerpoint/2010/main" val="2475100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1"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1" y="1369219"/>
            <a:ext cx="3886200" cy="326350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455CB21F-9AB4-4804-8AC6-B41C114221CC}" type="slidenum">
              <a:rPr lang="en-US" altLang="zh-TW" smtClean="0"/>
              <a:pPr>
                <a:defRPr/>
              </a:pPr>
              <a:t>‹#›</a:t>
            </a:fld>
            <a:endParaRPr lang="en-US" altLang="zh-TW" dirty="0"/>
          </a:p>
        </p:txBody>
      </p:sp>
    </p:spTree>
    <p:extLst>
      <p:ext uri="{BB962C8B-B14F-4D97-AF65-F5344CB8AC3E}">
        <p14:creationId xmlns:p14="http://schemas.microsoft.com/office/powerpoint/2010/main" val="1916328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2" y="273845"/>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1878807"/>
            <a:ext cx="3868340"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1" y="1878807"/>
            <a:ext cx="3887391" cy="276344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zh-TW"/>
          </a:p>
        </p:txBody>
      </p:sp>
      <p:sp>
        <p:nvSpPr>
          <p:cNvPr id="8" name="Footer Placeholder 7"/>
          <p:cNvSpPr>
            <a:spLocks noGrp="1"/>
          </p:cNvSpPr>
          <p:nvPr>
            <p:ph type="ftr" sz="quarter" idx="11"/>
          </p:nvPr>
        </p:nvSpPr>
        <p:spPr/>
        <p:txBody>
          <a:bodyPr/>
          <a:lstStyle/>
          <a:p>
            <a:pPr>
              <a:defRPr/>
            </a:pPr>
            <a:endParaRPr lang="en-US" altLang="zh-TW"/>
          </a:p>
        </p:txBody>
      </p:sp>
      <p:sp>
        <p:nvSpPr>
          <p:cNvPr id="9" name="Slide Number Placeholder 8"/>
          <p:cNvSpPr>
            <a:spLocks noGrp="1"/>
          </p:cNvSpPr>
          <p:nvPr>
            <p:ph type="sldNum" sz="quarter" idx="12"/>
          </p:nvPr>
        </p:nvSpPr>
        <p:spPr/>
        <p:txBody>
          <a:bodyPr/>
          <a:lstStyle/>
          <a:p>
            <a:pPr>
              <a:defRPr/>
            </a:pPr>
            <a:fld id="{D1C65251-CE47-4B02-9E53-4394647F75F3}" type="slidenum">
              <a:rPr lang="en-US" altLang="zh-TW" smtClean="0"/>
              <a:pPr>
                <a:defRPr/>
              </a:pPr>
              <a:t>‹#›</a:t>
            </a:fld>
            <a:endParaRPr lang="en-US" altLang="zh-TW" dirty="0"/>
          </a:p>
        </p:txBody>
      </p:sp>
    </p:spTree>
    <p:extLst>
      <p:ext uri="{BB962C8B-B14F-4D97-AF65-F5344CB8AC3E}">
        <p14:creationId xmlns:p14="http://schemas.microsoft.com/office/powerpoint/2010/main" val="1322885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zh-TW"/>
          </a:p>
        </p:txBody>
      </p:sp>
      <p:sp>
        <p:nvSpPr>
          <p:cNvPr id="4" name="Footer Placeholder 3"/>
          <p:cNvSpPr>
            <a:spLocks noGrp="1"/>
          </p:cNvSpPr>
          <p:nvPr>
            <p:ph type="ftr" sz="quarter" idx="11"/>
          </p:nvPr>
        </p:nvSpPr>
        <p:spPr/>
        <p:txBody>
          <a:bodyPr/>
          <a:lstStyle/>
          <a:p>
            <a:pPr>
              <a:defRPr/>
            </a:pPr>
            <a:endParaRPr lang="en-US" altLang="zh-TW"/>
          </a:p>
        </p:txBody>
      </p:sp>
      <p:sp>
        <p:nvSpPr>
          <p:cNvPr id="5" name="Slide Number Placeholder 4"/>
          <p:cNvSpPr>
            <a:spLocks noGrp="1"/>
          </p:cNvSpPr>
          <p:nvPr>
            <p:ph type="sldNum" sz="quarter" idx="12"/>
          </p:nvPr>
        </p:nvSpPr>
        <p:spPr/>
        <p:txBody>
          <a:bodyPr/>
          <a:lstStyle/>
          <a:p>
            <a:pPr>
              <a:defRPr/>
            </a:pPr>
            <a:fld id="{C6E27F66-7B23-4242-84F8-7EDA0205F3AA}" type="slidenum">
              <a:rPr lang="en-US" altLang="zh-TW" smtClean="0"/>
              <a:pPr>
                <a:defRPr/>
              </a:pPr>
              <a:t>‹#›</a:t>
            </a:fld>
            <a:endParaRPr lang="en-US" altLang="zh-TW" dirty="0"/>
          </a:p>
        </p:txBody>
      </p:sp>
    </p:spTree>
    <p:extLst>
      <p:ext uri="{BB962C8B-B14F-4D97-AF65-F5344CB8AC3E}">
        <p14:creationId xmlns:p14="http://schemas.microsoft.com/office/powerpoint/2010/main" val="2197513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TW"/>
          </a:p>
        </p:txBody>
      </p:sp>
      <p:sp>
        <p:nvSpPr>
          <p:cNvPr id="3" name="Footer Placeholder 2"/>
          <p:cNvSpPr>
            <a:spLocks noGrp="1"/>
          </p:cNvSpPr>
          <p:nvPr>
            <p:ph type="ftr" sz="quarter" idx="11"/>
          </p:nvPr>
        </p:nvSpPr>
        <p:spPr/>
        <p:txBody>
          <a:bodyPr/>
          <a:lstStyle/>
          <a:p>
            <a:pPr>
              <a:defRPr/>
            </a:pPr>
            <a:endParaRPr lang="en-US" altLang="zh-TW"/>
          </a:p>
        </p:txBody>
      </p:sp>
      <p:sp>
        <p:nvSpPr>
          <p:cNvPr id="4" name="Slide Number Placeholder 3"/>
          <p:cNvSpPr>
            <a:spLocks noGrp="1"/>
          </p:cNvSpPr>
          <p:nvPr>
            <p:ph type="sldNum" sz="quarter" idx="12"/>
          </p:nvPr>
        </p:nvSpPr>
        <p:spPr/>
        <p:txBody>
          <a:bodyPr/>
          <a:lstStyle/>
          <a:p>
            <a:pPr>
              <a:defRPr/>
            </a:pPr>
            <a:fld id="{4C246FED-D53E-4E16-9A23-6973C9993251}" type="slidenum">
              <a:rPr lang="en-US" altLang="zh-TW" smtClean="0"/>
              <a:pPr>
                <a:defRPr/>
              </a:pPr>
              <a:t>‹#›</a:t>
            </a:fld>
            <a:endParaRPr lang="en-US" altLang="zh-TW" dirty="0"/>
          </a:p>
        </p:txBody>
      </p:sp>
    </p:spTree>
    <p:extLst>
      <p:ext uri="{BB962C8B-B14F-4D97-AF65-F5344CB8AC3E}">
        <p14:creationId xmlns:p14="http://schemas.microsoft.com/office/powerpoint/2010/main" val="1109128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9"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71"/>
            <a:ext cx="4629151"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1"/>
            <a:ext cx="2949179"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C0020BC5-845F-41D8-A555-566FDE8E95B7}" type="slidenum">
              <a:rPr lang="en-US" altLang="zh-TW" smtClean="0"/>
              <a:pPr>
                <a:defRPr/>
              </a:pPr>
              <a:t>‹#›</a:t>
            </a:fld>
            <a:endParaRPr lang="en-US" altLang="zh-TW" dirty="0"/>
          </a:p>
        </p:txBody>
      </p:sp>
    </p:spTree>
    <p:extLst>
      <p:ext uri="{BB962C8B-B14F-4D97-AF65-F5344CB8AC3E}">
        <p14:creationId xmlns:p14="http://schemas.microsoft.com/office/powerpoint/2010/main" val="974142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9"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71"/>
            <a:ext cx="4629151"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1"/>
            <a:ext cx="2949179"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altLang="zh-TW"/>
          </a:p>
        </p:txBody>
      </p:sp>
      <p:sp>
        <p:nvSpPr>
          <p:cNvPr id="6" name="Footer Placeholder 5"/>
          <p:cNvSpPr>
            <a:spLocks noGrp="1"/>
          </p:cNvSpPr>
          <p:nvPr>
            <p:ph type="ftr" sz="quarter" idx="11"/>
          </p:nvPr>
        </p:nvSpPr>
        <p:spPr/>
        <p:txBody>
          <a:bodyPr/>
          <a:lstStyle/>
          <a:p>
            <a:pPr>
              <a:defRPr/>
            </a:pPr>
            <a:endParaRPr lang="en-US" altLang="zh-TW"/>
          </a:p>
        </p:txBody>
      </p:sp>
      <p:sp>
        <p:nvSpPr>
          <p:cNvPr id="7" name="Slide Number Placeholder 6"/>
          <p:cNvSpPr>
            <a:spLocks noGrp="1"/>
          </p:cNvSpPr>
          <p:nvPr>
            <p:ph type="sldNum" sz="quarter" idx="12"/>
          </p:nvPr>
        </p:nvSpPr>
        <p:spPr/>
        <p:txBody>
          <a:bodyPr/>
          <a:lstStyle/>
          <a:p>
            <a:pPr>
              <a:defRPr/>
            </a:pPr>
            <a:fld id="{0E658563-8057-4492-9BF0-7A3A013D30F0}" type="slidenum">
              <a:rPr lang="en-US" altLang="zh-TW" smtClean="0"/>
              <a:pPr>
                <a:defRPr/>
              </a:pPr>
              <a:t>‹#›</a:t>
            </a:fld>
            <a:endParaRPr lang="en-US" altLang="zh-TW" dirty="0"/>
          </a:p>
        </p:txBody>
      </p:sp>
    </p:spTree>
    <p:extLst>
      <p:ext uri="{BB962C8B-B14F-4D97-AF65-F5344CB8AC3E}">
        <p14:creationId xmlns:p14="http://schemas.microsoft.com/office/powerpoint/2010/main" val="2102346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1" y="273845"/>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1" y="1369219"/>
            <a:ext cx="7886700" cy="326350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1" y="4767264"/>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zh-TW"/>
          </a:p>
        </p:txBody>
      </p:sp>
      <p:sp>
        <p:nvSpPr>
          <p:cNvPr id="5" name="Footer Placeholder 4"/>
          <p:cNvSpPr>
            <a:spLocks noGrp="1"/>
          </p:cNvSpPr>
          <p:nvPr>
            <p:ph type="ftr" sz="quarter" idx="3"/>
          </p:nvPr>
        </p:nvSpPr>
        <p:spPr>
          <a:xfrm>
            <a:off x="3028951" y="4767264"/>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zh-TW"/>
          </a:p>
        </p:txBody>
      </p:sp>
      <p:sp>
        <p:nvSpPr>
          <p:cNvPr id="6" name="Slide Number Placeholder 5"/>
          <p:cNvSpPr>
            <a:spLocks noGrp="1"/>
          </p:cNvSpPr>
          <p:nvPr>
            <p:ph type="sldNum" sz="quarter" idx="4"/>
          </p:nvPr>
        </p:nvSpPr>
        <p:spPr>
          <a:xfrm>
            <a:off x="6457951" y="4767264"/>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CD08CDC-0D5D-440D-876A-4DAFD38B0DF5}" type="slidenum">
              <a:rPr lang="en-US" altLang="zh-TW" smtClean="0"/>
              <a:pPr>
                <a:defRPr/>
              </a:pPr>
              <a:t>‹#›</a:t>
            </a:fld>
            <a:endParaRPr lang="en-US" altLang="zh-TW" dirty="0"/>
          </a:p>
        </p:txBody>
      </p:sp>
    </p:spTree>
    <p:extLst>
      <p:ext uri="{BB962C8B-B14F-4D97-AF65-F5344CB8AC3E}">
        <p14:creationId xmlns:p14="http://schemas.microsoft.com/office/powerpoint/2010/main" val="3882782298"/>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1.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1.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1.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1.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1.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1.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1.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1.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1.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12C203-0778-D9DA-C6BA-DB803D284EE6}"/>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E0F37230-C7C8-C007-023F-3C8AA3EF735F}"/>
              </a:ext>
            </a:extLst>
          </p:cNvPr>
          <p:cNvSpPr/>
          <p:nvPr/>
        </p:nvSpPr>
        <p:spPr>
          <a:xfrm>
            <a:off x="0" y="1448365"/>
            <a:ext cx="9144000" cy="2246769"/>
          </a:xfrm>
          <a:prstGeom prst="rect">
            <a:avLst/>
          </a:prstGeom>
        </p:spPr>
        <p:txBody>
          <a:bodyPr wrap="square">
            <a:spAutoFit/>
          </a:bodyPr>
          <a:lstStyle/>
          <a:p>
            <a:pPr algn="ctr"/>
            <a:r>
              <a:rPr lang="en-US" altLang="zh-TW" sz="7000" b="1" dirty="0">
                <a:ea typeface="Microsoft JhengHei" panose="020B0604030504040204" pitchFamily="34" charset="-120"/>
              </a:rPr>
              <a:t>The Parable of</a:t>
            </a:r>
          </a:p>
          <a:p>
            <a:pPr algn="ctr"/>
            <a:r>
              <a:rPr lang="en-US" altLang="zh-TW" sz="7000" b="1" dirty="0">
                <a:ea typeface="Microsoft JhengHei" panose="020B0604030504040204" pitchFamily="34" charset="-120"/>
              </a:rPr>
              <a:t>the Fishes</a:t>
            </a:r>
          </a:p>
        </p:txBody>
      </p:sp>
    </p:spTree>
    <p:extLst>
      <p:ext uri="{BB962C8B-B14F-4D97-AF65-F5344CB8AC3E}">
        <p14:creationId xmlns:p14="http://schemas.microsoft.com/office/powerpoint/2010/main" val="36146532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9035C7-74FD-65C4-0E0B-98EEF9DF53E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ED23716-2CD2-1061-D519-1FF6EF266D80}"/>
              </a:ext>
            </a:extLst>
          </p:cNvPr>
          <p:cNvSpPr/>
          <p:nvPr/>
        </p:nvSpPr>
        <p:spPr>
          <a:xfrm>
            <a:off x="-38100" y="-167462"/>
            <a:ext cx="9220200" cy="5478423"/>
          </a:xfrm>
          <a:prstGeom prst="rect">
            <a:avLst/>
          </a:prstGeom>
        </p:spPr>
        <p:txBody>
          <a:bodyPr wrap="square">
            <a:spAutoFit/>
          </a:bodyPr>
          <a:lstStyle/>
          <a:p>
            <a:pPr marL="1143000" indent="-1143000">
              <a:buFont typeface="+mj-lt"/>
              <a:buAutoNum type="arabicPeriod" startAt="3"/>
            </a:pPr>
            <a:r>
              <a:rPr lang="en-US" altLang="zh-TW" sz="7000" b="1" kern="1000" spc="-38" dirty="0">
                <a:ea typeface="Microsoft JhengHei" panose="020B0604030504040204" pitchFamily="34" charset="-120"/>
              </a:rPr>
              <a:t>The mustard tree matured</a:t>
            </a:r>
          </a:p>
          <a:p>
            <a:pPr marL="1143000" indent="-1143000">
              <a:buFont typeface="+mj-lt"/>
              <a:buAutoNum type="arabicPeriod" startAt="3"/>
            </a:pPr>
            <a:r>
              <a:rPr lang="en-US" altLang="zh-TW" sz="7000" b="1" kern="1000" spc="-38" dirty="0">
                <a:ea typeface="Microsoft JhengHei" panose="020B0604030504040204" pitchFamily="34" charset="-120"/>
              </a:rPr>
              <a:t>The Yeast transformed the dough</a:t>
            </a:r>
          </a:p>
        </p:txBody>
      </p:sp>
    </p:spTree>
    <p:extLst>
      <p:ext uri="{BB962C8B-B14F-4D97-AF65-F5344CB8AC3E}">
        <p14:creationId xmlns:p14="http://schemas.microsoft.com/office/powerpoint/2010/main" val="153645922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55F1C7-ED66-8BF8-9891-2939387828E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EDBF3D3-5CED-A04A-1295-87E39B061705}"/>
              </a:ext>
            </a:extLst>
          </p:cNvPr>
          <p:cNvSpPr/>
          <p:nvPr/>
        </p:nvSpPr>
        <p:spPr>
          <a:xfrm>
            <a:off x="152400" y="0"/>
            <a:ext cx="8991600" cy="2246769"/>
          </a:xfrm>
          <a:prstGeom prst="rect">
            <a:avLst/>
          </a:prstGeom>
        </p:spPr>
        <p:txBody>
          <a:bodyPr wrap="square">
            <a:spAutoFit/>
          </a:bodyPr>
          <a:lstStyle/>
          <a:p>
            <a:r>
              <a:rPr lang="en-US" altLang="zh-TW" sz="7000" b="1" kern="1000" spc="-38" dirty="0">
                <a:ea typeface="Microsoft JhengHei" panose="020B0604030504040204" pitchFamily="34" charset="-120"/>
              </a:rPr>
              <a:t>What have our lives become?</a:t>
            </a:r>
          </a:p>
        </p:txBody>
      </p:sp>
    </p:spTree>
    <p:extLst>
      <p:ext uri="{BB962C8B-B14F-4D97-AF65-F5344CB8AC3E}">
        <p14:creationId xmlns:p14="http://schemas.microsoft.com/office/powerpoint/2010/main" val="409358102"/>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3BB5F9-50C8-47F6-744C-3BA421B93B0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2E3718F-1CF6-FEA5-73E3-3243644970C0}"/>
              </a:ext>
            </a:extLst>
          </p:cNvPr>
          <p:cNvSpPr/>
          <p:nvPr/>
        </p:nvSpPr>
        <p:spPr>
          <a:xfrm>
            <a:off x="228600" y="26670"/>
            <a:ext cx="8915400" cy="4401205"/>
          </a:xfrm>
          <a:prstGeom prst="rect">
            <a:avLst/>
          </a:prstGeom>
        </p:spPr>
        <p:txBody>
          <a:bodyPr wrap="square">
            <a:spAutoFit/>
          </a:bodyPr>
          <a:lstStyle/>
          <a:p>
            <a:r>
              <a:rPr lang="en-US" altLang="zh-TW" sz="7000" b="1" kern="1000" spc="-38" dirty="0">
                <a:ea typeface="Microsoft JhengHei" panose="020B0604030504040204" pitchFamily="34" charset="-120"/>
              </a:rPr>
              <a:t>Will God call us “good and faithful servants” when we finally meet Him?</a:t>
            </a:r>
          </a:p>
        </p:txBody>
      </p:sp>
    </p:spTree>
    <p:extLst>
      <p:ext uri="{BB962C8B-B14F-4D97-AF65-F5344CB8AC3E}">
        <p14:creationId xmlns:p14="http://schemas.microsoft.com/office/powerpoint/2010/main" val="3180637293"/>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0FE1AF-7392-5FD1-3555-77BF42FB5AD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99A058B-7630-0FD0-41ED-8920FB59EF4F}"/>
              </a:ext>
            </a:extLst>
          </p:cNvPr>
          <p:cNvSpPr/>
          <p:nvPr/>
        </p:nvSpPr>
        <p:spPr>
          <a:xfrm>
            <a:off x="228600" y="3810"/>
            <a:ext cx="8915400" cy="2246769"/>
          </a:xfrm>
          <a:prstGeom prst="rect">
            <a:avLst/>
          </a:prstGeom>
        </p:spPr>
        <p:txBody>
          <a:bodyPr wrap="square">
            <a:spAutoFit/>
          </a:bodyPr>
          <a:lstStyle/>
          <a:p>
            <a:r>
              <a:rPr lang="en-US" altLang="zh-TW" sz="7000" b="1" kern="1000" spc="-38" dirty="0">
                <a:ea typeface="Microsoft JhengHei" panose="020B0604030504040204" pitchFamily="34" charset="-120"/>
              </a:rPr>
              <a:t>Our God is one who gives second chances…</a:t>
            </a:r>
          </a:p>
        </p:txBody>
      </p:sp>
    </p:spTree>
    <p:extLst>
      <p:ext uri="{BB962C8B-B14F-4D97-AF65-F5344CB8AC3E}">
        <p14:creationId xmlns:p14="http://schemas.microsoft.com/office/powerpoint/2010/main" val="4098016414"/>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13BAEA-BDAB-1405-40C7-C11881BD84F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8312DAD-A4CD-818F-3CC1-1C07D07DF510}"/>
              </a:ext>
            </a:extLst>
          </p:cNvPr>
          <p:cNvSpPr/>
          <p:nvPr/>
        </p:nvSpPr>
        <p:spPr>
          <a:xfrm>
            <a:off x="228600" y="3810"/>
            <a:ext cx="8915400" cy="5478423"/>
          </a:xfrm>
          <a:prstGeom prst="rect">
            <a:avLst/>
          </a:prstGeom>
        </p:spPr>
        <p:txBody>
          <a:bodyPr wrap="square">
            <a:spAutoFit/>
          </a:bodyPr>
          <a:lstStyle/>
          <a:p>
            <a:r>
              <a:rPr lang="en-US" altLang="zh-TW" sz="7000" b="1" kern="1000" spc="-38" dirty="0">
                <a:ea typeface="Microsoft JhengHei" panose="020B0604030504040204" pitchFamily="34" charset="-120"/>
              </a:rPr>
              <a:t>God is already at work in your life. </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The real question is: what has your life become?</a:t>
            </a:r>
          </a:p>
          <a:p>
            <a:pPr algn="r"/>
            <a:r>
              <a:rPr lang="zh-TW" altLang="en-US" sz="7000" b="1" kern="1000" spc="-38" dirty="0">
                <a:ea typeface="Microsoft JhengHei" panose="020B0604030504040204" pitchFamily="34" charset="-120"/>
              </a:rPr>
              <a:t>*</a:t>
            </a:r>
            <a:endParaRPr lang="en-US" altLang="zh-TW" sz="7000" b="1" kern="1000" spc="-38" dirty="0">
              <a:ea typeface="Microsoft JhengHei" panose="020B0604030504040204" pitchFamily="34" charset="-120"/>
            </a:endParaRPr>
          </a:p>
        </p:txBody>
      </p:sp>
    </p:spTree>
    <p:extLst>
      <p:ext uri="{BB962C8B-B14F-4D97-AF65-F5344CB8AC3E}">
        <p14:creationId xmlns:p14="http://schemas.microsoft.com/office/powerpoint/2010/main" val="1244349273"/>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EDD17C-3659-A824-7F61-FCF6B1FF6C8B}"/>
            </a:ext>
          </a:extLst>
        </p:cNvPr>
        <p:cNvGrpSpPr/>
        <p:nvPr/>
      </p:nvGrpSpPr>
      <p:grpSpPr>
        <a:xfrm>
          <a:off x="0" y="0"/>
          <a:ext cx="0" cy="0"/>
          <a:chOff x="0" y="0"/>
          <a:chExt cx="0" cy="0"/>
        </a:xfrm>
      </p:grpSpPr>
    </p:spTree>
    <p:extLst>
      <p:ext uri="{BB962C8B-B14F-4D97-AF65-F5344CB8AC3E}">
        <p14:creationId xmlns:p14="http://schemas.microsoft.com/office/powerpoint/2010/main" val="2686709926"/>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09E770-9A2F-41BF-D92D-0A86E3BA0EF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6717E9A-8C93-D01F-125E-C203B052A3BF}"/>
              </a:ext>
            </a:extLst>
          </p:cNvPr>
          <p:cNvSpPr/>
          <p:nvPr/>
        </p:nvSpPr>
        <p:spPr>
          <a:xfrm>
            <a:off x="76200" y="-628"/>
            <a:ext cx="9067800" cy="4401205"/>
          </a:xfrm>
          <a:prstGeom prst="rect">
            <a:avLst/>
          </a:prstGeom>
        </p:spPr>
        <p:txBody>
          <a:bodyPr wrap="square">
            <a:spAutoFit/>
          </a:bodyPr>
          <a:lstStyle/>
          <a:p>
            <a:r>
              <a:rPr lang="en-US" altLang="zh-TW" sz="7000" b="1" kern="1000" spc="-38" dirty="0">
                <a:ea typeface="Microsoft JhengHei" panose="020B0604030504040204" pitchFamily="34" charset="-120"/>
              </a:rPr>
              <a:t>The following are slides not used in sermon but could be good for an in-depth Bible study.</a:t>
            </a:r>
          </a:p>
        </p:txBody>
      </p:sp>
    </p:spTree>
    <p:extLst>
      <p:ext uri="{BB962C8B-B14F-4D97-AF65-F5344CB8AC3E}">
        <p14:creationId xmlns:p14="http://schemas.microsoft.com/office/powerpoint/2010/main" val="58039954"/>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24765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Comparing this to the Parable of Wheat and Tares shows us some major differences:</a:t>
            </a:r>
          </a:p>
        </p:txBody>
      </p:sp>
    </p:spTree>
    <p:extLst>
      <p:ext uri="{BB962C8B-B14F-4D97-AF65-F5344CB8AC3E}">
        <p14:creationId xmlns:p14="http://schemas.microsoft.com/office/powerpoint/2010/main" val="1556295320"/>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67462"/>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Tares are somewhat visible while they are growing.  Bad fish are not visible till they are caught.</a:t>
            </a:r>
          </a:p>
        </p:txBody>
      </p:sp>
    </p:spTree>
    <p:extLst>
      <p:ext uri="{BB962C8B-B14F-4D97-AF65-F5344CB8AC3E}">
        <p14:creationId xmlns:p14="http://schemas.microsoft.com/office/powerpoint/2010/main" val="3400521174"/>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So the evaluation of bad fish is done at the very end – the final judgment.  </a:t>
            </a:r>
          </a:p>
        </p:txBody>
      </p:sp>
    </p:spTree>
    <p:extLst>
      <p:ext uri="{BB962C8B-B14F-4D97-AF65-F5344CB8AC3E}">
        <p14:creationId xmlns:p14="http://schemas.microsoft.com/office/powerpoint/2010/main" val="449837891"/>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016758"/>
          </a:xfrm>
          <a:prstGeom prst="rect">
            <a:avLst/>
          </a:prstGeom>
        </p:spPr>
        <p:txBody>
          <a:bodyPr wrap="square">
            <a:spAutoFit/>
          </a:bodyPr>
          <a:lstStyle/>
          <a:p>
            <a:r>
              <a:rPr lang="en-US" altLang="zh-TW" sz="7000" b="1" kern="1000" spc="-38" dirty="0">
                <a:ea typeface="Microsoft JhengHei" panose="020B0604030504040204" pitchFamily="34" charset="-120"/>
              </a:rPr>
              <a:t>While tares are toxic to people, bad fish are mostly not</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poisonous.  They are just not wanted by people for some reason.</a:t>
            </a:r>
          </a:p>
        </p:txBody>
      </p:sp>
    </p:spTree>
    <p:extLst>
      <p:ext uri="{BB962C8B-B14F-4D97-AF65-F5344CB8AC3E}">
        <p14:creationId xmlns:p14="http://schemas.microsoft.com/office/powerpoint/2010/main" val="33271019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36B314-AAFA-C2B9-8714-84E4F839A075}"/>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DF5BCF3-87FB-6A0D-B1A4-A6D860E38756}"/>
              </a:ext>
            </a:extLst>
          </p:cNvPr>
          <p:cNvSpPr/>
          <p:nvPr/>
        </p:nvSpPr>
        <p:spPr>
          <a:xfrm>
            <a:off x="0" y="-95250"/>
            <a:ext cx="9144000" cy="4401205"/>
          </a:xfrm>
          <a:prstGeom prst="rect">
            <a:avLst/>
          </a:prstGeom>
        </p:spPr>
        <p:txBody>
          <a:bodyPr wrap="square">
            <a:spAutoFit/>
          </a:bodyPr>
          <a:lstStyle/>
          <a:p>
            <a:pPr marL="1143000" indent="-1143000">
              <a:buFont typeface="+mj-lt"/>
              <a:buAutoNum type="arabicPeriod" startAt="5"/>
            </a:pPr>
            <a:r>
              <a:rPr lang="en-US" altLang="zh-TW" sz="7000" b="1" kern="1000" spc="-38" dirty="0">
                <a:ea typeface="Microsoft JhengHei" panose="020B0604030504040204" pitchFamily="34" charset="-120"/>
              </a:rPr>
              <a:t>The treasure was discovered</a:t>
            </a:r>
          </a:p>
          <a:p>
            <a:pPr marL="1143000" indent="-1143000">
              <a:buAutoNum type="arabicPeriod" startAt="5"/>
            </a:pPr>
            <a:r>
              <a:rPr lang="en-US" altLang="zh-TW" sz="7000" b="1" kern="1000" spc="-38" dirty="0">
                <a:ea typeface="Microsoft JhengHei" panose="020B0604030504040204" pitchFamily="34" charset="-120"/>
              </a:rPr>
              <a:t>The pearl became our focus</a:t>
            </a:r>
          </a:p>
        </p:txBody>
      </p:sp>
    </p:spTree>
    <p:extLst>
      <p:ext uri="{BB962C8B-B14F-4D97-AF65-F5344CB8AC3E}">
        <p14:creationId xmlns:p14="http://schemas.microsoft.com/office/powerpoint/2010/main" val="1970471732"/>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Both take up valuable resources to grow and catch, but bad fish don’t provide value to people in the end.</a:t>
            </a:r>
          </a:p>
        </p:txBody>
      </p:sp>
    </p:spTree>
    <p:extLst>
      <p:ext uri="{BB962C8B-B14F-4D97-AF65-F5344CB8AC3E}">
        <p14:creationId xmlns:p14="http://schemas.microsoft.com/office/powerpoint/2010/main" val="3804350045"/>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In one sense, bad fish are not as bad as toxic tares.  They do have roles in local ecology.</a:t>
            </a:r>
          </a:p>
        </p:txBody>
      </p:sp>
    </p:spTree>
    <p:extLst>
      <p:ext uri="{BB962C8B-B14F-4D97-AF65-F5344CB8AC3E}">
        <p14:creationId xmlns:p14="http://schemas.microsoft.com/office/powerpoint/2010/main" val="3371446074"/>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2476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In our eyes, the “goodness” of a fish depends on the fishermen’s</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and customers’ needs.</a:t>
            </a:r>
          </a:p>
        </p:txBody>
      </p:sp>
    </p:spTree>
    <p:extLst>
      <p:ext uri="{BB962C8B-B14F-4D97-AF65-F5344CB8AC3E}">
        <p14:creationId xmlns:p14="http://schemas.microsoft.com/office/powerpoint/2010/main" val="2472296328"/>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4495827"/>
          </a:xfrm>
          <a:prstGeom prst="rect">
            <a:avLst/>
          </a:prstGeom>
        </p:spPr>
        <p:txBody>
          <a:bodyPr wrap="square">
            <a:spAutoFit/>
          </a:bodyPr>
          <a:lstStyle/>
          <a:p>
            <a:r>
              <a:rPr lang="en-US" altLang="zh-TW" sz="7000" b="1" kern="1000" spc="-38" dirty="0">
                <a:ea typeface="Microsoft JhengHei" panose="020B0604030504040204" pitchFamily="34" charset="-120"/>
              </a:rPr>
              <a:t>Why would the fisherman toss away the bad fishes after catching them?</a:t>
            </a:r>
          </a:p>
        </p:txBody>
      </p:sp>
    </p:spTree>
    <p:extLst>
      <p:ext uri="{BB962C8B-B14F-4D97-AF65-F5344CB8AC3E}">
        <p14:creationId xmlns:p14="http://schemas.microsoft.com/office/powerpoint/2010/main" val="139256326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First, maybe they don’t have commercial value because customers won’t buy them.</a:t>
            </a:r>
          </a:p>
        </p:txBody>
      </p:sp>
    </p:spTree>
    <p:extLst>
      <p:ext uri="{BB962C8B-B14F-4D97-AF65-F5344CB8AC3E}">
        <p14:creationId xmlns:p14="http://schemas.microsoft.com/office/powerpoint/2010/main" val="1509554399"/>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67462"/>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Maybe they are:</a:t>
            </a:r>
          </a:p>
          <a:p>
            <a:pPr marL="857250" indent="-857250">
              <a:buFont typeface="Arial" panose="020B0604020202020204" pitchFamily="34" charset="0"/>
              <a:buChar char="•"/>
            </a:pPr>
            <a:r>
              <a:rPr lang="en-US" altLang="zh-TW" sz="7000" b="1" kern="1000" spc="-38" dirty="0">
                <a:ea typeface="Microsoft JhengHei" panose="020B0604030504040204" pitchFamily="34" charset="-120"/>
              </a:rPr>
              <a:t>Banned by law</a:t>
            </a:r>
          </a:p>
          <a:p>
            <a:pPr marL="857250" indent="-857250">
              <a:buFont typeface="Arial" panose="020B0604020202020204" pitchFamily="34" charset="0"/>
              <a:buChar char="•"/>
            </a:pPr>
            <a:r>
              <a:rPr lang="en-US" altLang="zh-TW" sz="7000" b="1" kern="1000" spc="-38" dirty="0">
                <a:ea typeface="Microsoft JhengHei" panose="020B0604030504040204" pitchFamily="34" charset="-120"/>
              </a:rPr>
              <a:t>Poisonous</a:t>
            </a:r>
          </a:p>
          <a:p>
            <a:pPr marL="857250" indent="-857250">
              <a:buFont typeface="Arial" panose="020B0604020202020204" pitchFamily="34" charset="0"/>
              <a:buChar char="•"/>
            </a:pPr>
            <a:r>
              <a:rPr lang="en-US" altLang="zh-TW" sz="7000" b="1" kern="1000" spc="-38" dirty="0">
                <a:ea typeface="Microsoft JhengHei" panose="020B0604030504040204" pitchFamily="34" charset="-120"/>
              </a:rPr>
              <a:t>Not taste good</a:t>
            </a:r>
          </a:p>
          <a:p>
            <a:pPr marL="857250" indent="-857250">
              <a:buFont typeface="Arial" panose="020B0604020202020204" pitchFamily="34" charset="0"/>
              <a:buChar char="•"/>
            </a:pPr>
            <a:r>
              <a:rPr lang="en-US" altLang="zh-TW" sz="7000" b="1" kern="1000" spc="-38" dirty="0">
                <a:ea typeface="Microsoft JhengHei" panose="020B0604030504040204" pitchFamily="34" charset="-120"/>
              </a:rPr>
              <a:t>Not enough meat</a:t>
            </a:r>
          </a:p>
        </p:txBody>
      </p:sp>
    </p:spTree>
    <p:extLst>
      <p:ext uri="{BB962C8B-B14F-4D97-AF65-F5344CB8AC3E}">
        <p14:creationId xmlns:p14="http://schemas.microsoft.com/office/powerpoint/2010/main" val="3762041303"/>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Second, maybe the fisherman cannot take them to the market.</a:t>
            </a:r>
          </a:p>
        </p:txBody>
      </p:sp>
    </p:spTree>
    <p:extLst>
      <p:ext uri="{BB962C8B-B14F-4D97-AF65-F5344CB8AC3E}">
        <p14:creationId xmlns:p14="http://schemas.microsoft.com/office/powerpoint/2010/main" val="144512738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Fish will rot quickly so fishermen must get fish to the market and sell as soon as possible.</a:t>
            </a:r>
          </a:p>
        </p:txBody>
      </p:sp>
    </p:spTree>
    <p:extLst>
      <p:ext uri="{BB962C8B-B14F-4D97-AF65-F5344CB8AC3E}">
        <p14:creationId xmlns:p14="http://schemas.microsoft.com/office/powerpoint/2010/main" val="960126249"/>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He may have limited baskets and space on the cart so would pick only the best-selling fishes.</a:t>
            </a:r>
          </a:p>
        </p:txBody>
      </p:sp>
    </p:spTree>
    <p:extLst>
      <p:ext uri="{BB962C8B-B14F-4D97-AF65-F5344CB8AC3E}">
        <p14:creationId xmlns:p14="http://schemas.microsoft.com/office/powerpoint/2010/main" val="2881066266"/>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Fish that are worth far less or can’t be sold at all take up the valuable, limited space he has.</a:t>
            </a:r>
          </a:p>
        </p:txBody>
      </p:sp>
    </p:spTree>
    <p:extLst>
      <p:ext uri="{BB962C8B-B14F-4D97-AF65-F5344CB8AC3E}">
        <p14:creationId xmlns:p14="http://schemas.microsoft.com/office/powerpoint/2010/main" val="10857134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154F81-6759-F1D1-AFBE-52CBB234645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9F47A00-9E36-A198-5302-D6CC2606A918}"/>
              </a:ext>
            </a:extLst>
          </p:cNvPr>
          <p:cNvSpPr/>
          <p:nvPr/>
        </p:nvSpPr>
        <p:spPr>
          <a:xfrm>
            <a:off x="0" y="-95250"/>
            <a:ext cx="9372600" cy="3631763"/>
          </a:xfrm>
          <a:prstGeom prst="rect">
            <a:avLst/>
          </a:prstGeom>
        </p:spPr>
        <p:txBody>
          <a:bodyPr wrap="square">
            <a:spAutoFit/>
          </a:bodyPr>
          <a:lstStyle/>
          <a:p>
            <a:pPr marL="1143000" indent="-1143000">
              <a:buFont typeface="+mj-lt"/>
              <a:buAutoNum type="arabicPeriod" startAt="7"/>
            </a:pPr>
            <a:r>
              <a:rPr lang="en-US" altLang="zh-TW" sz="7000" b="1" kern="1000" spc="-38" dirty="0">
                <a:ea typeface="Microsoft JhengHei" panose="020B0604030504040204" pitchFamily="34" charset="-120"/>
              </a:rPr>
              <a:t>Now the net is full.</a:t>
            </a:r>
          </a:p>
          <a:p>
            <a:endParaRPr lang="en-US" altLang="zh-TW" sz="2000" b="1" kern="1000" spc="-38" dirty="0">
              <a:ea typeface="Microsoft JhengHei" panose="020B0604030504040204" pitchFamily="34" charset="-120"/>
            </a:endParaRPr>
          </a:p>
          <a:p>
            <a:r>
              <a:rPr lang="en-US" altLang="zh-TW" sz="7000" b="1" kern="1000" spc="-38" dirty="0">
                <a:ea typeface="Microsoft JhengHei" panose="020B0604030504040204" pitchFamily="34" charset="-120"/>
              </a:rPr>
              <a:t>What has your life become?</a:t>
            </a:r>
          </a:p>
        </p:txBody>
      </p:sp>
    </p:spTree>
    <p:extLst>
      <p:ext uri="{BB962C8B-B14F-4D97-AF65-F5344CB8AC3E}">
        <p14:creationId xmlns:p14="http://schemas.microsoft.com/office/powerpoint/2010/main" val="451391443"/>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05906"/>
            <a:ext cx="9144000" cy="5355312"/>
          </a:xfrm>
          <a:prstGeom prst="rect">
            <a:avLst/>
          </a:prstGeom>
        </p:spPr>
        <p:txBody>
          <a:bodyPr wrap="square">
            <a:spAutoFit/>
          </a:bodyPr>
          <a:lstStyle/>
          <a:p>
            <a:r>
              <a:rPr lang="en-US" altLang="zh-TW" sz="7000" b="1" kern="1000" spc="-38" dirty="0">
                <a:ea typeface="Microsoft JhengHei" panose="020B0604030504040204" pitchFamily="34" charset="-120"/>
              </a:rPr>
              <a:t>If he has enough fish to sell, taking less valuable fishes instead of the more valuable fishes will bring in less money.</a:t>
            </a:r>
          </a:p>
        </p:txBody>
      </p:sp>
    </p:spTree>
    <p:extLst>
      <p:ext uri="{BB962C8B-B14F-4D97-AF65-F5344CB8AC3E}">
        <p14:creationId xmlns:p14="http://schemas.microsoft.com/office/powerpoint/2010/main" val="435705292"/>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3785652"/>
          </a:xfrm>
          <a:prstGeom prst="rect">
            <a:avLst/>
          </a:prstGeom>
        </p:spPr>
        <p:txBody>
          <a:bodyPr wrap="square">
            <a:spAutoFit/>
          </a:bodyPr>
          <a:lstStyle/>
          <a:p>
            <a:r>
              <a:rPr lang="en-US" altLang="zh-TW" sz="7000" b="1" kern="1000" spc="-38" dirty="0">
                <a:ea typeface="Microsoft JhengHei" panose="020B0604030504040204" pitchFamily="34" charset="-120"/>
              </a:rPr>
              <a:t>Also some customers may buy cheaper fish instead of the more expensive fish.</a:t>
            </a:r>
          </a:p>
        </p:txBody>
      </p:sp>
    </p:spTree>
    <p:extLst>
      <p:ext uri="{BB962C8B-B14F-4D97-AF65-F5344CB8AC3E}">
        <p14:creationId xmlns:p14="http://schemas.microsoft.com/office/powerpoint/2010/main" val="152170243"/>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4555093"/>
          </a:xfrm>
          <a:prstGeom prst="rect">
            <a:avLst/>
          </a:prstGeom>
        </p:spPr>
        <p:txBody>
          <a:bodyPr wrap="square">
            <a:spAutoFit/>
          </a:bodyPr>
          <a:lstStyle/>
          <a:p>
            <a:r>
              <a:rPr lang="en-US" altLang="zh-TW" sz="7000" b="1" kern="1000" spc="-38" dirty="0">
                <a:ea typeface="Microsoft JhengHei" panose="020B0604030504040204" pitchFamily="34" charset="-120"/>
              </a:rPr>
              <a:t>Fisherman’s goal is always to make more money.  That means picking the most valuable fishes to sell.</a:t>
            </a:r>
          </a:p>
        </p:txBody>
      </p:sp>
    </p:spTree>
    <p:extLst>
      <p:ext uri="{BB962C8B-B14F-4D97-AF65-F5344CB8AC3E}">
        <p14:creationId xmlns:p14="http://schemas.microsoft.com/office/powerpoint/2010/main" val="2310973810"/>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5262979"/>
          </a:xfrm>
          <a:prstGeom prst="rect">
            <a:avLst/>
          </a:prstGeom>
        </p:spPr>
        <p:txBody>
          <a:bodyPr wrap="square">
            <a:spAutoFit/>
          </a:bodyPr>
          <a:lstStyle/>
          <a:p>
            <a:r>
              <a:rPr lang="en-US" altLang="zh-TW" sz="7000" b="1" kern="1000" spc="-38" dirty="0">
                <a:ea typeface="Microsoft JhengHei" panose="020B0604030504040204" pitchFamily="34" charset="-120"/>
              </a:rPr>
              <a:t>Since the fisherman can’t control what other fishermen sell, he can only choose the best option for himself.</a:t>
            </a:r>
          </a:p>
        </p:txBody>
      </p:sp>
    </p:spTree>
    <p:extLst>
      <p:ext uri="{BB962C8B-B14F-4D97-AF65-F5344CB8AC3E}">
        <p14:creationId xmlns:p14="http://schemas.microsoft.com/office/powerpoint/2010/main" val="3573651231"/>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So the best way to make the most money is to pick and sell only the more valuable fishes.</a:t>
            </a:r>
          </a:p>
        </p:txBody>
      </p:sp>
    </p:spTree>
    <p:extLst>
      <p:ext uri="{BB962C8B-B14F-4D97-AF65-F5344CB8AC3E}">
        <p14:creationId xmlns:p14="http://schemas.microsoft.com/office/powerpoint/2010/main" val="16578032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2FD8D3-941F-5E6A-3D5E-95EEAFFE8B2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D10AA3C-2EE4-DD1E-FEAE-D42A4161D4F4}"/>
              </a:ext>
            </a:extLst>
          </p:cNvPr>
          <p:cNvSpPr/>
          <p:nvPr/>
        </p:nvSpPr>
        <p:spPr>
          <a:xfrm>
            <a:off x="0" y="-95250"/>
            <a:ext cx="9372600" cy="2246769"/>
          </a:xfrm>
          <a:prstGeom prst="rect">
            <a:avLst/>
          </a:prstGeom>
        </p:spPr>
        <p:txBody>
          <a:bodyPr wrap="square">
            <a:spAutoFit/>
          </a:bodyPr>
          <a:lstStyle/>
          <a:p>
            <a:r>
              <a:rPr lang="en-US" altLang="zh-TW" sz="7000" b="1" kern="1000" spc="-38" dirty="0">
                <a:ea typeface="Microsoft JhengHei" panose="020B0604030504040204" pitchFamily="34" charset="-120"/>
              </a:rPr>
              <a:t>What will God find when the net is pulled in?</a:t>
            </a:r>
          </a:p>
        </p:txBody>
      </p:sp>
    </p:spTree>
    <p:extLst>
      <p:ext uri="{BB962C8B-B14F-4D97-AF65-F5344CB8AC3E}">
        <p14:creationId xmlns:p14="http://schemas.microsoft.com/office/powerpoint/2010/main" val="36593234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4DBA44-F9D1-F11F-4FD0-EF4773529D1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AA13DB36-1F62-F201-E141-BD26D460918A}"/>
              </a:ext>
            </a:extLst>
          </p:cNvPr>
          <p:cNvSpPr/>
          <p:nvPr/>
        </p:nvSpPr>
        <p:spPr>
          <a:xfrm>
            <a:off x="0" y="-95250"/>
            <a:ext cx="9372600" cy="6863417"/>
          </a:xfrm>
          <a:prstGeom prst="rect">
            <a:avLst/>
          </a:prstGeom>
        </p:spPr>
        <p:txBody>
          <a:bodyPr wrap="square">
            <a:spAutoFit/>
          </a:bodyPr>
          <a:lstStyle/>
          <a:p>
            <a:pPr marL="857250" indent="-857250">
              <a:buFont typeface="Arial" panose="020B0604020202020204" pitchFamily="34" charset="0"/>
              <a:buChar char="•"/>
            </a:pPr>
            <a:r>
              <a:rPr lang="en-US" altLang="zh-TW" sz="7000" b="1" kern="1000" spc="-38" dirty="0">
                <a:ea typeface="Microsoft JhengHei" panose="020B0604030504040204" pitchFamily="34" charset="-120"/>
              </a:rPr>
              <a:t>The catch includes everyone</a:t>
            </a:r>
          </a:p>
          <a:p>
            <a:pPr marL="857250" indent="-857250">
              <a:buFont typeface="Arial" panose="020B0604020202020204" pitchFamily="34" charset="0"/>
              <a:buChar char="•"/>
            </a:pPr>
            <a:endParaRPr lang="en-US" altLang="zh-TW" sz="2000" b="1" kern="1000" spc="-38" dirty="0">
              <a:ea typeface="Microsoft JhengHei" panose="020B0604030504040204" pitchFamily="34" charset="-120"/>
            </a:endParaRPr>
          </a:p>
          <a:p>
            <a:pPr marL="857250" indent="-857250">
              <a:buFont typeface="Arial" panose="020B0604020202020204" pitchFamily="34" charset="0"/>
              <a:buChar char="•"/>
            </a:pPr>
            <a:r>
              <a:rPr lang="en-US" altLang="zh-TW" sz="7000" b="1" kern="1000" spc="-38" dirty="0">
                <a:ea typeface="Microsoft JhengHei" panose="020B0604030504040204" pitchFamily="34" charset="-120"/>
              </a:rPr>
              <a:t>The evaluation happens at the end</a:t>
            </a:r>
          </a:p>
          <a:p>
            <a:pPr marL="857250" indent="-857250">
              <a:buFont typeface="Arial" panose="020B0604020202020204" pitchFamily="34" charset="0"/>
              <a:buChar char="•"/>
            </a:pPr>
            <a:endParaRPr lang="en-US" altLang="zh-TW" sz="7000" b="1" kern="1000" spc="-38" dirty="0">
              <a:ea typeface="Microsoft JhengHei" panose="020B0604030504040204" pitchFamily="34" charset="-120"/>
            </a:endParaRPr>
          </a:p>
          <a:p>
            <a:endParaRPr lang="en-US" altLang="zh-TW" sz="7000" b="1" kern="1000" spc="-38" dirty="0">
              <a:ea typeface="Microsoft JhengHei" panose="020B0604030504040204" pitchFamily="34" charset="-120"/>
            </a:endParaRPr>
          </a:p>
        </p:txBody>
      </p:sp>
    </p:spTree>
    <p:extLst>
      <p:ext uri="{BB962C8B-B14F-4D97-AF65-F5344CB8AC3E}">
        <p14:creationId xmlns:p14="http://schemas.microsoft.com/office/powerpoint/2010/main" val="40480705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D5282C-3180-5E09-AE60-9B615512DB5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A3551413-D032-053B-632B-18D0205EB776}"/>
              </a:ext>
            </a:extLst>
          </p:cNvPr>
          <p:cNvSpPr/>
          <p:nvPr/>
        </p:nvSpPr>
        <p:spPr>
          <a:xfrm>
            <a:off x="0" y="-171450"/>
            <a:ext cx="9144000" cy="5478423"/>
          </a:xfrm>
          <a:prstGeom prst="rect">
            <a:avLst/>
          </a:prstGeom>
        </p:spPr>
        <p:txBody>
          <a:bodyPr wrap="square">
            <a:spAutoFit/>
          </a:bodyPr>
          <a:lstStyle/>
          <a:p>
            <a:pPr marL="857250" indent="-857250">
              <a:buFont typeface="Arial" panose="020B0604020202020204" pitchFamily="34" charset="0"/>
              <a:buChar char="•"/>
            </a:pPr>
            <a:r>
              <a:rPr lang="en-US" altLang="zh-TW" sz="7000" b="1" kern="1000" spc="-38" dirty="0">
                <a:ea typeface="Microsoft JhengHei" panose="020B0604030504040204" pitchFamily="34" charset="-120"/>
              </a:rPr>
              <a:t>God is looking for lives that reflect His purpose.</a:t>
            </a:r>
          </a:p>
          <a:p>
            <a:pPr marL="857250" indent="-857250">
              <a:buFont typeface="Arial" panose="020B0604020202020204" pitchFamily="34" charset="0"/>
              <a:buChar char="•"/>
            </a:pPr>
            <a:endParaRPr lang="en-US" altLang="zh-TW" sz="7000" b="1" kern="1000" spc="-38" dirty="0">
              <a:ea typeface="Microsoft JhengHei" panose="020B0604030504040204" pitchFamily="34" charset="-120"/>
            </a:endParaRPr>
          </a:p>
          <a:p>
            <a:pPr marL="857250" indent="-857250">
              <a:buFont typeface="Arial" panose="020B0604020202020204" pitchFamily="34" charset="0"/>
              <a:buChar char="•"/>
            </a:pPr>
            <a:endParaRPr lang="en-US" altLang="zh-TW" sz="7000" b="1" kern="1000" spc="-38" dirty="0">
              <a:ea typeface="Microsoft JhengHei" panose="020B0604030504040204" pitchFamily="34" charset="-120"/>
            </a:endParaRPr>
          </a:p>
        </p:txBody>
      </p:sp>
    </p:spTree>
    <p:extLst>
      <p:ext uri="{BB962C8B-B14F-4D97-AF65-F5344CB8AC3E}">
        <p14:creationId xmlns:p14="http://schemas.microsoft.com/office/powerpoint/2010/main" val="31998984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67462"/>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It is very similar to the Parable of the  Wheat and Tares, so we will compare the two parables.</a:t>
            </a:r>
          </a:p>
        </p:txBody>
      </p:sp>
    </p:spTree>
    <p:extLst>
      <p:ext uri="{BB962C8B-B14F-4D97-AF65-F5344CB8AC3E}">
        <p14:creationId xmlns:p14="http://schemas.microsoft.com/office/powerpoint/2010/main" val="38636319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67462"/>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Both talk about good and bad products at harvest time and how they are separated at the time of judgment. </a:t>
            </a:r>
          </a:p>
        </p:txBody>
      </p:sp>
    </p:spTree>
    <p:extLst>
      <p:ext uri="{BB962C8B-B14F-4D97-AF65-F5344CB8AC3E}">
        <p14:creationId xmlns:p14="http://schemas.microsoft.com/office/powerpoint/2010/main" val="26015373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2476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In short, the parable talks about the separation of good and bad fish after they are caught.</a:t>
            </a:r>
          </a:p>
        </p:txBody>
      </p:sp>
    </p:spTree>
    <p:extLst>
      <p:ext uri="{BB962C8B-B14F-4D97-AF65-F5344CB8AC3E}">
        <p14:creationId xmlns:p14="http://schemas.microsoft.com/office/powerpoint/2010/main" val="17089800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Most people call this the “Parable of the Fishing Net”.  It is really about the separation of good and bad fish.</a:t>
            </a:r>
          </a:p>
        </p:txBody>
      </p:sp>
    </p:spTree>
    <p:extLst>
      <p:ext uri="{BB962C8B-B14F-4D97-AF65-F5344CB8AC3E}">
        <p14:creationId xmlns:p14="http://schemas.microsoft.com/office/powerpoint/2010/main" val="1619333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ACD94E6-1080-4EB5-92AA-AACB419E980F}"/>
              </a:ext>
            </a:extLst>
          </p:cNvPr>
          <p:cNvSpPr/>
          <p:nvPr/>
        </p:nvSpPr>
        <p:spPr>
          <a:xfrm>
            <a:off x="0" y="285750"/>
            <a:ext cx="9144000" cy="3323987"/>
          </a:xfrm>
          <a:prstGeom prst="rect">
            <a:avLst/>
          </a:prstGeom>
        </p:spPr>
        <p:txBody>
          <a:bodyPr wrap="square">
            <a:spAutoFit/>
          </a:bodyPr>
          <a:lstStyle/>
          <a:p>
            <a:pPr algn="ctr"/>
            <a:endParaRPr lang="en-US" altLang="zh-TW" sz="7000" b="1" dirty="0">
              <a:latin typeface="Microsoft JhengHei" panose="020B0604030504040204" pitchFamily="34" charset="-120"/>
              <a:ea typeface="Microsoft JhengHei" panose="020B0604030504040204" pitchFamily="34" charset="-120"/>
            </a:endParaRPr>
          </a:p>
          <a:p>
            <a:pPr algn="ctr"/>
            <a:r>
              <a:rPr lang="en-US" altLang="zh-TW" sz="7000" b="1" dirty="0">
                <a:ea typeface="Microsoft JhengHei" panose="020B0604030504040204" pitchFamily="34" charset="-120"/>
              </a:rPr>
              <a:t>Scripture:</a:t>
            </a:r>
          </a:p>
          <a:p>
            <a:pPr algn="ctr"/>
            <a:r>
              <a:rPr lang="en-US" altLang="zh-TW" sz="7000" b="1" dirty="0">
                <a:ea typeface="Microsoft JhengHei" panose="020B0604030504040204" pitchFamily="34" charset="-120"/>
              </a:rPr>
              <a:t>Matthew 13:47-50</a:t>
            </a:r>
          </a:p>
        </p:txBody>
      </p:sp>
    </p:spTree>
    <p:extLst>
      <p:ext uri="{BB962C8B-B14F-4D97-AF65-F5344CB8AC3E}">
        <p14:creationId xmlns:p14="http://schemas.microsoft.com/office/powerpoint/2010/main" val="37832564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50AE69-89DF-3CB6-5011-D0CB2429B1D1}"/>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0EA3F68-1B3C-6AA4-30D1-BC163EA815DE}"/>
              </a:ext>
            </a:extLst>
          </p:cNvPr>
          <p:cNvSpPr/>
          <p:nvPr/>
        </p:nvSpPr>
        <p:spPr>
          <a:xfrm>
            <a:off x="0" y="-95250"/>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“Good” fish are kept to be sold and “bad” fish are discarded.</a:t>
            </a:r>
          </a:p>
        </p:txBody>
      </p:sp>
    </p:spTree>
    <p:extLst>
      <p:ext uri="{BB962C8B-B14F-4D97-AF65-F5344CB8AC3E}">
        <p14:creationId xmlns:p14="http://schemas.microsoft.com/office/powerpoint/2010/main" val="22457703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628"/>
            <a:ext cx="8991600" cy="3323987"/>
          </a:xfrm>
          <a:prstGeom prst="rect">
            <a:avLst/>
          </a:prstGeom>
        </p:spPr>
        <p:txBody>
          <a:bodyPr wrap="square">
            <a:spAutoFit/>
          </a:bodyPr>
          <a:lstStyle/>
          <a:p>
            <a:r>
              <a:rPr lang="en-US" altLang="zh-TW" sz="7000" b="1" kern="1000" spc="-38" dirty="0">
                <a:ea typeface="Microsoft JhengHei" panose="020B0604030504040204" pitchFamily="34" charset="-120"/>
              </a:rPr>
              <a:t>So what are the “good” fish and what are “bad” fish?</a:t>
            </a:r>
          </a:p>
        </p:txBody>
      </p:sp>
    </p:spTree>
    <p:extLst>
      <p:ext uri="{BB962C8B-B14F-4D97-AF65-F5344CB8AC3E}">
        <p14:creationId xmlns:p14="http://schemas.microsoft.com/office/powerpoint/2010/main" val="18321580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Some people think the bad fish are </a:t>
            </a:r>
          </a:p>
          <a:p>
            <a:r>
              <a:rPr lang="en-US" altLang="zh-TW" sz="7000" b="1" kern="1000" spc="-38" dirty="0">
                <a:ea typeface="Microsoft JhengHei" panose="020B0604030504040204" pitchFamily="34" charset="-120"/>
              </a:rPr>
              <a:t>non-Christians and this parable becomes very simple.</a:t>
            </a:r>
          </a:p>
        </p:txBody>
      </p:sp>
    </p:spTree>
    <p:extLst>
      <p:ext uri="{BB962C8B-B14F-4D97-AF65-F5344CB8AC3E}">
        <p14:creationId xmlns:p14="http://schemas.microsoft.com/office/powerpoint/2010/main" val="24029916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Some believe the bad fish are bad Christians.  This interpretation can be very useful also.</a:t>
            </a:r>
          </a:p>
        </p:txBody>
      </p:sp>
    </p:spTree>
    <p:extLst>
      <p:ext uri="{BB962C8B-B14F-4D97-AF65-F5344CB8AC3E}">
        <p14:creationId xmlns:p14="http://schemas.microsoft.com/office/powerpoint/2010/main" val="14176337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2862322"/>
          </a:xfrm>
          <a:prstGeom prst="rect">
            <a:avLst/>
          </a:prstGeom>
        </p:spPr>
        <p:txBody>
          <a:bodyPr wrap="square">
            <a:spAutoFit/>
          </a:bodyPr>
          <a:lstStyle/>
          <a:p>
            <a:r>
              <a:rPr lang="en-US" altLang="zh-TW" sz="7000" b="1" kern="1000" spc="-38" dirty="0">
                <a:ea typeface="Microsoft JhengHei" panose="020B0604030504040204" pitchFamily="34" charset="-120"/>
              </a:rPr>
              <a:t>As you will see, the bad fishes could be both.</a:t>
            </a:r>
          </a:p>
        </p:txBody>
      </p:sp>
    </p:spTree>
    <p:extLst>
      <p:ext uri="{BB962C8B-B14F-4D97-AF65-F5344CB8AC3E}">
        <p14:creationId xmlns:p14="http://schemas.microsoft.com/office/powerpoint/2010/main" val="25462177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2476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But if you see it from the fisherman’s eyes, then the bad fish are those that he cannot sell at the market.</a:t>
            </a:r>
          </a:p>
        </p:txBody>
      </p:sp>
    </p:spTree>
    <p:extLst>
      <p:ext uri="{BB962C8B-B14F-4D97-AF65-F5344CB8AC3E}">
        <p14:creationId xmlns:p14="http://schemas.microsoft.com/office/powerpoint/2010/main" val="71527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67462"/>
            <a:ext cx="9144000" cy="5324535"/>
          </a:xfrm>
          <a:prstGeom prst="rect">
            <a:avLst/>
          </a:prstGeom>
        </p:spPr>
        <p:txBody>
          <a:bodyPr wrap="square">
            <a:spAutoFit/>
          </a:bodyPr>
          <a:lstStyle/>
          <a:p>
            <a:r>
              <a:rPr lang="en-US" altLang="zh-TW" sz="6800" b="1" kern="1000" spc="-38" dirty="0">
                <a:ea typeface="Microsoft JhengHei" panose="020B0604030504040204" pitchFamily="34" charset="-120"/>
              </a:rPr>
              <a:t>Good fish are fish that people will buy:</a:t>
            </a:r>
          </a:p>
          <a:p>
            <a:pPr marL="685800" indent="-685800">
              <a:buFont typeface="Arial" panose="020B0604020202020204" pitchFamily="34" charset="0"/>
              <a:buChar char="•"/>
            </a:pPr>
            <a:r>
              <a:rPr lang="en-US" altLang="zh-TW" sz="6800" b="1" kern="1000" spc="-38" dirty="0">
                <a:ea typeface="Microsoft JhengHei" panose="020B0604030504040204" pitchFamily="34" charset="-120"/>
              </a:rPr>
              <a:t>Not poisonous </a:t>
            </a:r>
          </a:p>
          <a:p>
            <a:pPr marL="685800" indent="-685800">
              <a:buFont typeface="Arial" panose="020B0604020202020204" pitchFamily="34" charset="0"/>
              <a:buChar char="•"/>
            </a:pPr>
            <a:r>
              <a:rPr lang="en-US" altLang="zh-TW" sz="6800" b="1" kern="1000" spc="-38" dirty="0">
                <a:ea typeface="Microsoft JhengHei" panose="020B0604030504040204" pitchFamily="34" charset="-120"/>
              </a:rPr>
              <a:t>Allowed by law</a:t>
            </a:r>
          </a:p>
          <a:p>
            <a:pPr marL="685800" indent="-685800">
              <a:buFont typeface="Arial" panose="020B0604020202020204" pitchFamily="34" charset="0"/>
              <a:buChar char="•"/>
            </a:pPr>
            <a:r>
              <a:rPr lang="en-US" altLang="zh-TW" sz="6800" b="1" kern="1000" spc="-38" dirty="0">
                <a:ea typeface="Microsoft JhengHei" panose="020B0604030504040204" pitchFamily="34" charset="-120"/>
              </a:rPr>
              <a:t>Has enough tasty meat</a:t>
            </a:r>
          </a:p>
        </p:txBody>
      </p:sp>
    </p:spTree>
    <p:extLst>
      <p:ext uri="{BB962C8B-B14F-4D97-AF65-F5344CB8AC3E}">
        <p14:creationId xmlns:p14="http://schemas.microsoft.com/office/powerpoint/2010/main" val="13805803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49"/>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So bad fish may be:</a:t>
            </a:r>
          </a:p>
          <a:p>
            <a:pPr marL="685800" indent="-685800">
              <a:buFont typeface="Arial" panose="020B0604020202020204" pitchFamily="34" charset="0"/>
              <a:buChar char="•"/>
            </a:pPr>
            <a:r>
              <a:rPr lang="en-US" altLang="zh-TW" sz="7000" b="1" kern="1000" spc="-38" dirty="0">
                <a:ea typeface="Microsoft JhengHei" panose="020B0604030504040204" pitchFamily="34" charset="-120"/>
              </a:rPr>
              <a:t>Banned by law</a:t>
            </a:r>
          </a:p>
          <a:p>
            <a:pPr marL="685800" indent="-685800">
              <a:buFont typeface="Arial" panose="020B0604020202020204" pitchFamily="34" charset="0"/>
              <a:buChar char="•"/>
            </a:pPr>
            <a:r>
              <a:rPr lang="en-US" altLang="zh-TW" sz="7000" b="1" kern="1000" spc="-38" dirty="0">
                <a:ea typeface="Microsoft JhengHei" panose="020B0604030504040204" pitchFamily="34" charset="-120"/>
              </a:rPr>
              <a:t>Poisonous</a:t>
            </a:r>
          </a:p>
          <a:p>
            <a:pPr marL="685800" indent="-685800">
              <a:buFont typeface="Arial" panose="020B0604020202020204" pitchFamily="34" charset="0"/>
              <a:buChar char="•"/>
            </a:pPr>
            <a:r>
              <a:rPr lang="en-US" altLang="zh-TW" sz="7000" b="1" kern="1000" spc="-38" dirty="0">
                <a:ea typeface="Microsoft JhengHei" panose="020B0604030504040204" pitchFamily="34" charset="-120"/>
              </a:rPr>
              <a:t>Not taste good</a:t>
            </a:r>
          </a:p>
          <a:p>
            <a:pPr marL="685800" indent="-685800">
              <a:buFont typeface="Arial" panose="020B0604020202020204" pitchFamily="34" charset="0"/>
              <a:buChar char="•"/>
            </a:pPr>
            <a:r>
              <a:rPr lang="en-US" altLang="zh-TW" sz="7000" b="1" kern="1000" spc="-38" dirty="0">
                <a:ea typeface="Microsoft JhengHei" panose="020B0604030504040204" pitchFamily="34" charset="-120"/>
              </a:rPr>
              <a:t>Not meaty enough</a:t>
            </a:r>
          </a:p>
        </p:txBody>
      </p:sp>
    </p:spTree>
    <p:extLst>
      <p:ext uri="{BB962C8B-B14F-4D97-AF65-F5344CB8AC3E}">
        <p14:creationId xmlns:p14="http://schemas.microsoft.com/office/powerpoint/2010/main" val="20236157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Poisonous</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fish – harmful to eaters, like the tares.  The poison represents sin.</a:t>
            </a:r>
          </a:p>
        </p:txBody>
      </p:sp>
    </p:spTree>
    <p:extLst>
      <p:ext uri="{BB962C8B-B14F-4D97-AF65-F5344CB8AC3E}">
        <p14:creationId xmlns:p14="http://schemas.microsoft.com/office/powerpoint/2010/main" val="29110612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If we repent and turn away from sin, we are forgiven.  But some people reject God so they are not forgiven.</a:t>
            </a:r>
          </a:p>
        </p:txBody>
      </p:sp>
    </p:spTree>
    <p:extLst>
      <p:ext uri="{BB962C8B-B14F-4D97-AF65-F5344CB8AC3E}">
        <p14:creationId xmlns:p14="http://schemas.microsoft.com/office/powerpoint/2010/main" val="2396761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B40FC0-1034-4F8C-9479-DDC1CFF72580}"/>
              </a:ext>
            </a:extLst>
          </p:cNvPr>
          <p:cNvSpPr>
            <a:spLocks noGrp="1"/>
          </p:cNvSpPr>
          <p:nvPr>
            <p:ph idx="1"/>
          </p:nvPr>
        </p:nvSpPr>
        <p:spPr>
          <a:xfrm>
            <a:off x="0" y="-1"/>
            <a:ext cx="9144000" cy="4327925"/>
          </a:xfrm>
        </p:spPr>
        <p:txBody>
          <a:bodyPr>
            <a:noAutofit/>
          </a:bodyPr>
          <a:lstStyle/>
          <a:p>
            <a:pPr marL="0" indent="0">
              <a:buNone/>
            </a:pPr>
            <a:r>
              <a:rPr lang="en-US" sz="7000" b="1" dirty="0"/>
              <a:t>“Once again, the kingdom of heaven is like a net that was let down into the lake and caught all kinds of fish.  </a:t>
            </a:r>
          </a:p>
          <a:p>
            <a:pPr marL="0" indent="0">
              <a:buNone/>
            </a:pPr>
            <a:endParaRPr lang="en-US" sz="7000" b="1" dirty="0"/>
          </a:p>
          <a:p>
            <a:pPr marL="0" indent="0">
              <a:buNone/>
            </a:pPr>
            <a:r>
              <a:rPr lang="en-US" sz="7000" b="1" dirty="0"/>
              <a:t>When it was full, the fishermen pulled it up on the shore.  Then they sat down and collected the good fish in baskets, but threw the bad away.  This is how it will be at the end of the age. The angels will come and separate the wicked from the righteous and throw them into the blazing furnace, where there will be weeping and gnashing of teeth.</a:t>
            </a:r>
          </a:p>
        </p:txBody>
      </p:sp>
    </p:spTree>
    <p:extLst>
      <p:ext uri="{BB962C8B-B14F-4D97-AF65-F5344CB8AC3E}">
        <p14:creationId xmlns:p14="http://schemas.microsoft.com/office/powerpoint/2010/main" val="9678711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3785652"/>
          </a:xfrm>
          <a:prstGeom prst="rect">
            <a:avLst/>
          </a:prstGeom>
        </p:spPr>
        <p:txBody>
          <a:bodyPr wrap="square">
            <a:spAutoFit/>
          </a:bodyPr>
          <a:lstStyle/>
          <a:p>
            <a:r>
              <a:rPr lang="en-US" altLang="zh-TW" sz="7000" b="1" kern="1000" spc="-38" dirty="0">
                <a:ea typeface="Microsoft JhengHei" panose="020B0604030504040204" pitchFamily="34" charset="-120"/>
              </a:rPr>
              <a:t>Some fake Christians choose to live in sin so they are not forgiven either.</a:t>
            </a:r>
          </a:p>
        </p:txBody>
      </p:sp>
    </p:spTree>
    <p:extLst>
      <p:ext uri="{BB962C8B-B14F-4D97-AF65-F5344CB8AC3E}">
        <p14:creationId xmlns:p14="http://schemas.microsoft.com/office/powerpoint/2010/main" val="25997646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52073"/>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For Jews, some fish may be unclean and banned by God:</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eels, catfish, shark, swordfish, etc.</a:t>
            </a:r>
          </a:p>
        </p:txBody>
      </p:sp>
    </p:spTree>
    <p:extLst>
      <p:ext uri="{BB962C8B-B14F-4D97-AF65-F5344CB8AC3E}">
        <p14:creationId xmlns:p14="http://schemas.microsoft.com/office/powerpoint/2010/main" val="32312810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628"/>
            <a:ext cx="8991600" cy="4401205"/>
          </a:xfrm>
          <a:prstGeom prst="rect">
            <a:avLst/>
          </a:prstGeom>
        </p:spPr>
        <p:txBody>
          <a:bodyPr wrap="square">
            <a:spAutoFit/>
          </a:bodyPr>
          <a:lstStyle/>
          <a:p>
            <a:r>
              <a:rPr lang="en-US" altLang="zh-TW" sz="7000" b="1" kern="1000" spc="-38" dirty="0">
                <a:ea typeface="Microsoft JhengHei" panose="020B0604030504040204" pitchFamily="34" charset="-120"/>
              </a:rPr>
              <a:t>There are many scientific reasons for labeling some fish “unclean”.</a:t>
            </a:r>
          </a:p>
        </p:txBody>
      </p:sp>
    </p:spTree>
    <p:extLst>
      <p:ext uri="{BB962C8B-B14F-4D97-AF65-F5344CB8AC3E}">
        <p14:creationId xmlns:p14="http://schemas.microsoft.com/office/powerpoint/2010/main" val="19312751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Most of the unclean sea life are bottom-feeders that eat rotten corpses of other sea creatures.</a:t>
            </a:r>
          </a:p>
        </p:txBody>
      </p:sp>
    </p:spTree>
    <p:extLst>
      <p:ext uri="{BB962C8B-B14F-4D97-AF65-F5344CB8AC3E}">
        <p14:creationId xmlns:p14="http://schemas.microsoft.com/office/powerpoint/2010/main" val="11932377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Therefore, they tend to have higher amounts of bacteria</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and parasites and thus higher risks of illness.</a:t>
            </a:r>
          </a:p>
        </p:txBody>
      </p:sp>
    </p:spTree>
    <p:extLst>
      <p:ext uri="{BB962C8B-B14F-4D97-AF65-F5344CB8AC3E}">
        <p14:creationId xmlns:p14="http://schemas.microsoft.com/office/powerpoint/2010/main" val="31268908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Some people are poisonous or “unclean” because they did not turn to God and be forgiven.</a:t>
            </a:r>
          </a:p>
        </p:txBody>
      </p:sp>
    </p:spTree>
    <p:extLst>
      <p:ext uri="{BB962C8B-B14F-4D97-AF65-F5344CB8AC3E}">
        <p14:creationId xmlns:p14="http://schemas.microsoft.com/office/powerpoint/2010/main" val="41419857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The poisonous and unclean fish represent both Christians and non-Christians who choose to live in sin.</a:t>
            </a:r>
          </a:p>
        </p:txBody>
      </p:sp>
    </p:spTree>
    <p:extLst>
      <p:ext uri="{BB962C8B-B14F-4D97-AF65-F5344CB8AC3E}">
        <p14:creationId xmlns:p14="http://schemas.microsoft.com/office/powerpoint/2010/main" val="15589181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We don’t have time to get into this today.  Just remember that they represent sin and the things we want to avoid. </a:t>
            </a:r>
          </a:p>
        </p:txBody>
      </p:sp>
    </p:spTree>
    <p:extLst>
      <p:ext uri="{BB962C8B-B14F-4D97-AF65-F5344CB8AC3E}">
        <p14:creationId xmlns:p14="http://schemas.microsoft.com/office/powerpoint/2010/main" val="25771075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Some fish are too small or do not taste good so people don’t buy them.</a:t>
            </a:r>
          </a:p>
        </p:txBody>
      </p:sp>
    </p:spTree>
    <p:extLst>
      <p:ext uri="{BB962C8B-B14F-4D97-AF65-F5344CB8AC3E}">
        <p14:creationId xmlns:p14="http://schemas.microsoft.com/office/powerpoint/2010/main" val="15467022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05906"/>
            <a:ext cx="9144000" cy="5355312"/>
          </a:xfrm>
          <a:prstGeom prst="rect">
            <a:avLst/>
          </a:prstGeom>
        </p:spPr>
        <p:txBody>
          <a:bodyPr wrap="square">
            <a:spAutoFit/>
          </a:bodyPr>
          <a:lstStyle/>
          <a:p>
            <a:r>
              <a:rPr lang="en-US" altLang="zh-TW" sz="6800" b="1" kern="1000" spc="-38" dirty="0">
                <a:ea typeface="Microsoft JhengHei" panose="020B0604030504040204" pitchFamily="34" charset="-120"/>
              </a:rPr>
              <a:t>Fishes that have no meat or do not taste good represent Christians not having the true life of Christ in their lives.</a:t>
            </a:r>
          </a:p>
        </p:txBody>
      </p:sp>
    </p:spTree>
    <p:extLst>
      <p:ext uri="{BB962C8B-B14F-4D97-AF65-F5344CB8AC3E}">
        <p14:creationId xmlns:p14="http://schemas.microsoft.com/office/powerpoint/2010/main" val="4033618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767DB-6639-9B10-E6F9-EB38B62351D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FD6181-F414-7354-60B2-AC2D744272B6}"/>
              </a:ext>
            </a:extLst>
          </p:cNvPr>
          <p:cNvSpPr>
            <a:spLocks noGrp="1"/>
          </p:cNvSpPr>
          <p:nvPr>
            <p:ph idx="1"/>
          </p:nvPr>
        </p:nvSpPr>
        <p:spPr>
          <a:xfrm>
            <a:off x="0" y="-95250"/>
            <a:ext cx="9144000" cy="4327925"/>
          </a:xfrm>
        </p:spPr>
        <p:txBody>
          <a:bodyPr>
            <a:noAutofit/>
          </a:bodyPr>
          <a:lstStyle/>
          <a:p>
            <a:pPr marL="0" indent="0">
              <a:buNone/>
            </a:pPr>
            <a:r>
              <a:rPr lang="en-US" sz="7000" b="1" dirty="0"/>
              <a:t>When it was full, the fishermen pulled it up on the shore.  Then they sat down and collected the good fish in baskets, but threw the bad away.  </a:t>
            </a:r>
          </a:p>
          <a:p>
            <a:pPr marL="0" indent="0">
              <a:buNone/>
            </a:pPr>
            <a:endParaRPr lang="en-US" sz="6400" b="1" dirty="0"/>
          </a:p>
          <a:p>
            <a:pPr marL="0" indent="0">
              <a:buNone/>
            </a:pPr>
            <a:r>
              <a:rPr lang="en-US" sz="7000" b="1" dirty="0"/>
              <a:t>This is how it will be at the end of the age. The angels will come and separate the wicked from the righteous and throw them into the blazing furnace, where there will be weeping and gnashing of teeth.</a:t>
            </a:r>
          </a:p>
        </p:txBody>
      </p:sp>
    </p:spTree>
    <p:extLst>
      <p:ext uri="{BB962C8B-B14F-4D97-AF65-F5344CB8AC3E}">
        <p14:creationId xmlns:p14="http://schemas.microsoft.com/office/powerpoint/2010/main" val="215122440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Some fish are not tasty or do not have enough meat to be worth bringing to the market.</a:t>
            </a:r>
          </a:p>
        </p:txBody>
      </p:sp>
    </p:spTree>
    <p:extLst>
      <p:ext uri="{BB962C8B-B14F-4D97-AF65-F5344CB8AC3E}">
        <p14:creationId xmlns:p14="http://schemas.microsoft.com/office/powerpoint/2010/main" val="373821614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Some of us are not useful in eternity because we wasted our earthly lives on wrong pursuits.</a:t>
            </a:r>
          </a:p>
        </p:txBody>
      </p:sp>
    </p:spTree>
    <p:extLst>
      <p:ext uri="{BB962C8B-B14F-4D97-AF65-F5344CB8AC3E}">
        <p14:creationId xmlns:p14="http://schemas.microsoft.com/office/powerpoint/2010/main" val="36906342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We did not live according to God’s teachings and did not learn the lessons intended for us.</a:t>
            </a:r>
          </a:p>
        </p:txBody>
      </p:sp>
    </p:spTree>
    <p:extLst>
      <p:ext uri="{BB962C8B-B14F-4D97-AF65-F5344CB8AC3E}">
        <p14:creationId xmlns:p14="http://schemas.microsoft.com/office/powerpoint/2010/main" val="66324280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714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We wasted our earthly lives and did not become desirable fish to the fishermen and people.</a:t>
            </a:r>
          </a:p>
        </p:txBody>
      </p:sp>
    </p:spTree>
    <p:extLst>
      <p:ext uri="{BB962C8B-B14F-4D97-AF65-F5344CB8AC3E}">
        <p14:creationId xmlns:p14="http://schemas.microsoft.com/office/powerpoint/2010/main" val="101868801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67462"/>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“Bad” fish are not really evil as fish.  They have important ecological roles and are part of the food chain.</a:t>
            </a:r>
          </a:p>
        </p:txBody>
      </p:sp>
    </p:spTree>
    <p:extLst>
      <p:ext uri="{BB962C8B-B14F-4D97-AF65-F5344CB8AC3E}">
        <p14:creationId xmlns:p14="http://schemas.microsoft.com/office/powerpoint/2010/main" val="367516014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The fish are considered “bad” because they are not wanted by people so no one would buy them.</a:t>
            </a:r>
          </a:p>
        </p:txBody>
      </p:sp>
    </p:spTree>
    <p:extLst>
      <p:ext uri="{BB962C8B-B14F-4D97-AF65-F5344CB8AC3E}">
        <p14:creationId xmlns:p14="http://schemas.microsoft.com/office/powerpoint/2010/main" val="409590005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B4C9F-7B8D-431E-3AA7-EE8F679AD7B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A080495-AB6E-228A-983D-E377D7DAC385}"/>
              </a:ext>
            </a:extLst>
          </p:cNvPr>
          <p:cNvSpPr/>
          <p:nvPr/>
        </p:nvSpPr>
        <p:spPr>
          <a:xfrm>
            <a:off x="0" y="-171450"/>
            <a:ext cx="9448800" cy="5478423"/>
          </a:xfrm>
          <a:prstGeom prst="rect">
            <a:avLst/>
          </a:prstGeom>
        </p:spPr>
        <p:txBody>
          <a:bodyPr wrap="square">
            <a:spAutoFit/>
          </a:bodyPr>
          <a:lstStyle/>
          <a:p>
            <a:r>
              <a:rPr lang="en-US" altLang="zh-TW" sz="7000" b="1" kern="1000" spc="-38" dirty="0">
                <a:ea typeface="Microsoft JhengHei" panose="020B0604030504040204" pitchFamily="34" charset="-120"/>
              </a:rPr>
              <a:t>When there’s no buyer for it, the fisherman just throws it away.</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Why waste the effort taking it to the market?</a:t>
            </a:r>
          </a:p>
        </p:txBody>
      </p:sp>
    </p:spTree>
    <p:extLst>
      <p:ext uri="{BB962C8B-B14F-4D97-AF65-F5344CB8AC3E}">
        <p14:creationId xmlns:p14="http://schemas.microsoft.com/office/powerpoint/2010/main" val="28350511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F92716-4AA7-EFE4-9C87-4770966198C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34B7856-8A7B-CE87-D539-08CD7A77AFEA}"/>
              </a:ext>
            </a:extLst>
          </p:cNvPr>
          <p:cNvSpPr/>
          <p:nvPr/>
        </p:nvSpPr>
        <p:spPr>
          <a:xfrm>
            <a:off x="152400" y="-167462"/>
            <a:ext cx="9448800" cy="5478423"/>
          </a:xfrm>
          <a:prstGeom prst="rect">
            <a:avLst/>
          </a:prstGeom>
        </p:spPr>
        <p:txBody>
          <a:bodyPr wrap="square">
            <a:spAutoFit/>
          </a:bodyPr>
          <a:lstStyle/>
          <a:p>
            <a:r>
              <a:rPr lang="en-US" altLang="zh-TW" sz="7000" b="1" kern="1000" spc="-38" dirty="0">
                <a:ea typeface="Microsoft JhengHei" panose="020B0604030504040204" pitchFamily="34" charset="-120"/>
              </a:rPr>
              <a:t>God will evaluate what our lives have become. Have we become the kind of people He intended us to be?  </a:t>
            </a:r>
          </a:p>
        </p:txBody>
      </p:sp>
    </p:spTree>
    <p:extLst>
      <p:ext uri="{BB962C8B-B14F-4D97-AF65-F5344CB8AC3E}">
        <p14:creationId xmlns:p14="http://schemas.microsoft.com/office/powerpoint/2010/main" val="41430696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Christians are supposed to be the light and salt of the world (Matthew 5:13-16).</a:t>
            </a:r>
          </a:p>
        </p:txBody>
      </p:sp>
    </p:spTree>
    <p:extLst>
      <p:ext uri="{BB962C8B-B14F-4D97-AF65-F5344CB8AC3E}">
        <p14:creationId xmlns:p14="http://schemas.microsoft.com/office/powerpoint/2010/main" val="2046929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Light shows people the way to God and proper living.  We need to live godly lives.</a:t>
            </a:r>
          </a:p>
        </p:txBody>
      </p:sp>
    </p:spTree>
    <p:extLst>
      <p:ext uri="{BB962C8B-B14F-4D97-AF65-F5344CB8AC3E}">
        <p14:creationId xmlns:p14="http://schemas.microsoft.com/office/powerpoint/2010/main" val="40345469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358F95-5CBE-88CE-F088-7EA2FF22CD6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C85D828-92DE-5DD0-19ED-DA33DDCD2A11}"/>
              </a:ext>
            </a:extLst>
          </p:cNvPr>
          <p:cNvSpPr>
            <a:spLocks noGrp="1"/>
          </p:cNvSpPr>
          <p:nvPr>
            <p:ph idx="1"/>
          </p:nvPr>
        </p:nvSpPr>
        <p:spPr>
          <a:xfrm>
            <a:off x="0" y="-95250"/>
            <a:ext cx="9144000" cy="4327925"/>
          </a:xfrm>
        </p:spPr>
        <p:txBody>
          <a:bodyPr>
            <a:noAutofit/>
          </a:bodyPr>
          <a:lstStyle/>
          <a:p>
            <a:pPr marL="0" indent="0">
              <a:buNone/>
            </a:pPr>
            <a:r>
              <a:rPr lang="en-US" sz="7000" b="1" dirty="0"/>
              <a:t>This is how it will be at the end of the age. The angels will come and separate the wicked from the righteous and </a:t>
            </a:r>
          </a:p>
          <a:p>
            <a:pPr marL="0" indent="0">
              <a:buNone/>
            </a:pPr>
            <a:endParaRPr lang="en-US" sz="6400" b="1" dirty="0"/>
          </a:p>
          <a:p>
            <a:pPr marL="0" indent="0">
              <a:buNone/>
            </a:pPr>
            <a:r>
              <a:rPr lang="en-US" sz="7000" b="1" dirty="0"/>
              <a:t>throw them into the blazing furnace, where there will be weeping and gnashing of teeth.</a:t>
            </a:r>
          </a:p>
        </p:txBody>
      </p:sp>
    </p:spTree>
    <p:extLst>
      <p:ext uri="{BB962C8B-B14F-4D97-AF65-F5344CB8AC3E}">
        <p14:creationId xmlns:p14="http://schemas.microsoft.com/office/powerpoint/2010/main" val="109580325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262979"/>
          </a:xfrm>
          <a:prstGeom prst="rect">
            <a:avLst/>
          </a:prstGeom>
        </p:spPr>
        <p:txBody>
          <a:bodyPr wrap="square">
            <a:spAutoFit/>
          </a:bodyPr>
          <a:lstStyle/>
          <a:p>
            <a:r>
              <a:rPr lang="en-US" altLang="zh-TW" sz="7000" b="1" kern="1000" spc="-38" dirty="0">
                <a:ea typeface="Microsoft JhengHei" panose="020B0604030504040204" pitchFamily="34" charset="-120"/>
              </a:rPr>
              <a:t>Salt is a preservative. It helps prevent food from rotting.  We preserve the good and godly things in this world.</a:t>
            </a:r>
          </a:p>
        </p:txBody>
      </p:sp>
    </p:spTree>
    <p:extLst>
      <p:ext uri="{BB962C8B-B14F-4D97-AF65-F5344CB8AC3E}">
        <p14:creationId xmlns:p14="http://schemas.microsoft.com/office/powerpoint/2010/main" val="31263169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628"/>
            <a:ext cx="9067800" cy="4401205"/>
          </a:xfrm>
          <a:prstGeom prst="rect">
            <a:avLst/>
          </a:prstGeom>
        </p:spPr>
        <p:txBody>
          <a:bodyPr wrap="square">
            <a:spAutoFit/>
          </a:bodyPr>
          <a:lstStyle/>
          <a:p>
            <a:r>
              <a:rPr lang="en-US" altLang="zh-TW" sz="7000" b="1" kern="1000" spc="-38" dirty="0">
                <a:ea typeface="Microsoft JhengHei" panose="020B0604030504040204" pitchFamily="34" charset="-120"/>
              </a:rPr>
              <a:t>As a flavoring, salt brings out the flavor of food and makes the food taste better.</a:t>
            </a:r>
          </a:p>
        </p:txBody>
      </p:sp>
    </p:spTree>
    <p:extLst>
      <p:ext uri="{BB962C8B-B14F-4D97-AF65-F5344CB8AC3E}">
        <p14:creationId xmlns:p14="http://schemas.microsoft.com/office/powerpoint/2010/main" val="400461206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3785652"/>
          </a:xfrm>
          <a:prstGeom prst="rect">
            <a:avLst/>
          </a:prstGeom>
        </p:spPr>
        <p:txBody>
          <a:bodyPr wrap="square">
            <a:spAutoFit/>
          </a:bodyPr>
          <a:lstStyle/>
          <a:p>
            <a:r>
              <a:rPr lang="en-US" altLang="zh-TW" sz="7000" b="1" kern="1000" spc="-38" dirty="0">
                <a:ea typeface="Microsoft JhengHei" panose="020B0604030504040204" pitchFamily="34" charset="-120"/>
              </a:rPr>
              <a:t>Do people see Christ in your lives?  If not, then we are not “good fish”…</a:t>
            </a:r>
          </a:p>
        </p:txBody>
      </p:sp>
    </p:spTree>
    <p:extLst>
      <p:ext uri="{BB962C8B-B14F-4D97-AF65-F5344CB8AC3E}">
        <p14:creationId xmlns:p14="http://schemas.microsoft.com/office/powerpoint/2010/main" val="110456919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2862322"/>
          </a:xfrm>
          <a:prstGeom prst="rect">
            <a:avLst/>
          </a:prstGeom>
        </p:spPr>
        <p:txBody>
          <a:bodyPr wrap="square">
            <a:spAutoFit/>
          </a:bodyPr>
          <a:lstStyle/>
          <a:p>
            <a:r>
              <a:rPr lang="en-US" altLang="zh-TW" sz="7000" b="1" kern="1000" spc="-38" dirty="0">
                <a:ea typeface="Microsoft JhengHei" panose="020B0604030504040204" pitchFamily="34" charset="-120"/>
              </a:rPr>
              <a:t>Ask yourself:</a:t>
            </a:r>
          </a:p>
          <a:p>
            <a:pPr marL="857250" indent="-857250">
              <a:buFont typeface="Arial" panose="020B0604020202020204" pitchFamily="34" charset="0"/>
              <a:buChar char="•"/>
            </a:pPr>
            <a:r>
              <a:rPr lang="en-US" altLang="zh-TW" sz="7000" b="1" kern="1000" spc="-38" dirty="0">
                <a:ea typeface="Microsoft JhengHei" panose="020B0604030504040204" pitchFamily="34" charset="-120"/>
              </a:rPr>
              <a:t>Can people see Christ in my life?</a:t>
            </a:r>
          </a:p>
        </p:txBody>
      </p:sp>
    </p:spTree>
    <p:extLst>
      <p:ext uri="{BB962C8B-B14F-4D97-AF65-F5344CB8AC3E}">
        <p14:creationId xmlns:p14="http://schemas.microsoft.com/office/powerpoint/2010/main" val="11718366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4708981"/>
          </a:xfrm>
          <a:prstGeom prst="rect">
            <a:avLst/>
          </a:prstGeom>
        </p:spPr>
        <p:txBody>
          <a:bodyPr wrap="square">
            <a:spAutoFit/>
          </a:bodyPr>
          <a:lstStyle/>
          <a:p>
            <a:pPr marL="857250" indent="-857250">
              <a:buFont typeface="Arial" panose="020B0604020202020204" pitchFamily="34" charset="0"/>
              <a:buChar char="•"/>
            </a:pPr>
            <a:r>
              <a:rPr lang="en-US" altLang="zh-TW" sz="7000" b="1" kern="1000" spc="-38" dirty="0">
                <a:ea typeface="Microsoft JhengHei" panose="020B0604030504040204" pitchFamily="34" charset="-120"/>
              </a:rPr>
              <a:t>Am I truly living a purposeful life focused on God and godly endeavors?</a:t>
            </a:r>
          </a:p>
        </p:txBody>
      </p:sp>
    </p:spTree>
    <p:extLst>
      <p:ext uri="{BB962C8B-B14F-4D97-AF65-F5344CB8AC3E}">
        <p14:creationId xmlns:p14="http://schemas.microsoft.com/office/powerpoint/2010/main" val="284298347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What is most alarming to us may be the angels’ actions at the end of the days.</a:t>
            </a:r>
          </a:p>
        </p:txBody>
      </p:sp>
    </p:spTree>
    <p:extLst>
      <p:ext uri="{BB962C8B-B14F-4D97-AF65-F5344CB8AC3E}">
        <p14:creationId xmlns:p14="http://schemas.microsoft.com/office/powerpoint/2010/main" val="47570045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The fisherman tossed away the bad fish.  This is expected as he was in a hurry to go to the market to sell his catch.</a:t>
            </a:r>
          </a:p>
        </p:txBody>
      </p:sp>
    </p:spTree>
    <p:extLst>
      <p:ext uri="{BB962C8B-B14F-4D97-AF65-F5344CB8AC3E}">
        <p14:creationId xmlns:p14="http://schemas.microsoft.com/office/powerpoint/2010/main" val="271132165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24765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God told the angels to remove those who refused to become what He intended them to be.</a:t>
            </a:r>
          </a:p>
        </p:txBody>
      </p:sp>
    </p:spTree>
    <p:extLst>
      <p:ext uri="{BB962C8B-B14F-4D97-AF65-F5344CB8AC3E}">
        <p14:creationId xmlns:p14="http://schemas.microsoft.com/office/powerpoint/2010/main" val="246301586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05906"/>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He only did this in two of the seven parables in Matthew 13: The Parable of</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the Wheat &amp; Tares and the Fishes.</a:t>
            </a:r>
          </a:p>
        </p:txBody>
      </p:sp>
    </p:spTree>
    <p:extLst>
      <p:ext uri="{BB962C8B-B14F-4D97-AF65-F5344CB8AC3E}">
        <p14:creationId xmlns:p14="http://schemas.microsoft.com/office/powerpoint/2010/main" val="161612249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Since the two parables are quite similar, He must be stressing something important.</a:t>
            </a:r>
          </a:p>
        </p:txBody>
      </p:sp>
    </p:spTree>
    <p:extLst>
      <p:ext uri="{BB962C8B-B14F-4D97-AF65-F5344CB8AC3E}">
        <p14:creationId xmlns:p14="http://schemas.microsoft.com/office/powerpoint/2010/main" val="3645665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F79959-291A-7A96-CFE8-3E89A514866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CC5069E-95D1-A553-9F0C-236B4901B92C}"/>
              </a:ext>
            </a:extLst>
          </p:cNvPr>
          <p:cNvSpPr>
            <a:spLocks noGrp="1"/>
          </p:cNvSpPr>
          <p:nvPr>
            <p:ph idx="1"/>
          </p:nvPr>
        </p:nvSpPr>
        <p:spPr>
          <a:xfrm>
            <a:off x="0" y="-95250"/>
            <a:ext cx="9144000" cy="4327925"/>
          </a:xfrm>
        </p:spPr>
        <p:txBody>
          <a:bodyPr>
            <a:noAutofit/>
          </a:bodyPr>
          <a:lstStyle/>
          <a:p>
            <a:pPr marL="0" indent="0">
              <a:buNone/>
            </a:pPr>
            <a:r>
              <a:rPr lang="en-US" sz="7000" b="1" dirty="0"/>
              <a:t>throw them into the blazing furnace, where there will be weeping and gnashing of teeth.</a:t>
            </a:r>
          </a:p>
        </p:txBody>
      </p:sp>
    </p:spTree>
    <p:extLst>
      <p:ext uri="{BB962C8B-B14F-4D97-AF65-F5344CB8AC3E}">
        <p14:creationId xmlns:p14="http://schemas.microsoft.com/office/powerpoint/2010/main" val="89472211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247650"/>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Both parables deal with good and bad harvests in general, but the definitions of “bad” are different.</a:t>
            </a:r>
          </a:p>
        </p:txBody>
      </p:sp>
    </p:spTree>
    <p:extLst>
      <p:ext uri="{BB962C8B-B14F-4D97-AF65-F5344CB8AC3E}">
        <p14:creationId xmlns:p14="http://schemas.microsoft.com/office/powerpoint/2010/main" val="267313987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In the Parable of the Wheat and Tares, “bad” refers to one’s sin and evil intentions.</a:t>
            </a:r>
          </a:p>
        </p:txBody>
      </p:sp>
    </p:spTree>
    <p:extLst>
      <p:ext uri="{BB962C8B-B14F-4D97-AF65-F5344CB8AC3E}">
        <p14:creationId xmlns:p14="http://schemas.microsoft.com/office/powerpoint/2010/main" val="378985090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062"/>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In the Parable of the Fishes, “bad” also has to do with not being useful to people.</a:t>
            </a:r>
          </a:p>
        </p:txBody>
      </p:sp>
    </p:spTree>
    <p:extLst>
      <p:ext uri="{BB962C8B-B14F-4D97-AF65-F5344CB8AC3E}">
        <p14:creationId xmlns:p14="http://schemas.microsoft.com/office/powerpoint/2010/main" val="203773176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Why is not being useful to God and people considered so bad as to warrant severe punishment?</a:t>
            </a:r>
          </a:p>
        </p:txBody>
      </p:sp>
    </p:spTree>
    <p:extLst>
      <p:ext uri="{BB962C8B-B14F-4D97-AF65-F5344CB8AC3E}">
        <p14:creationId xmlns:p14="http://schemas.microsoft.com/office/powerpoint/2010/main" val="291308166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The “bad” fish may have served a useful role in the ecosystem while they were alive.</a:t>
            </a:r>
          </a:p>
        </p:txBody>
      </p:sp>
    </p:spTree>
    <p:extLst>
      <p:ext uri="{BB962C8B-B14F-4D97-AF65-F5344CB8AC3E}">
        <p14:creationId xmlns:p14="http://schemas.microsoft.com/office/powerpoint/2010/main" val="364372799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4577" y="-2476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But after they are caught, they are not useful to humans, the final consumers of the caught fish.</a:t>
            </a:r>
          </a:p>
        </p:txBody>
      </p:sp>
    </p:spTree>
    <p:extLst>
      <p:ext uri="{BB962C8B-B14F-4D97-AF65-F5344CB8AC3E}">
        <p14:creationId xmlns:p14="http://schemas.microsoft.com/office/powerpoint/2010/main" val="167437236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If we see the fish being caught as the final judgment by God, then its meaning is very clear.</a:t>
            </a:r>
          </a:p>
        </p:txBody>
      </p:sp>
    </p:spTree>
    <p:extLst>
      <p:ext uri="{BB962C8B-B14F-4D97-AF65-F5344CB8AC3E}">
        <p14:creationId xmlns:p14="http://schemas.microsoft.com/office/powerpoint/2010/main" val="117417516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2476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God is the fisherman, and being caught means our earthly life has ended and we face God’s judgment. </a:t>
            </a:r>
          </a:p>
        </p:txBody>
      </p:sp>
    </p:spTree>
    <p:extLst>
      <p:ext uri="{BB962C8B-B14F-4D97-AF65-F5344CB8AC3E}">
        <p14:creationId xmlns:p14="http://schemas.microsoft.com/office/powerpoint/2010/main" val="289826064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Some of us are found to be useful in the afterlife because we followed God and learned what we needed to learn.</a:t>
            </a:r>
          </a:p>
        </p:txBody>
      </p:sp>
    </p:spTree>
    <p:extLst>
      <p:ext uri="{BB962C8B-B14F-4D97-AF65-F5344CB8AC3E}">
        <p14:creationId xmlns:p14="http://schemas.microsoft.com/office/powerpoint/2010/main" val="172239117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B48322-E075-4BB7-B58C-F154586F8C4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26CC19B1-94F0-D893-6882-17B49A5C7978}"/>
              </a:ext>
            </a:extLst>
          </p:cNvPr>
          <p:cNvSpPr/>
          <p:nvPr/>
        </p:nvSpPr>
        <p:spPr>
          <a:xfrm>
            <a:off x="0" y="-171450"/>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We are ready for and will be useful in the afterlife, and so we are kept by God.</a:t>
            </a:r>
          </a:p>
        </p:txBody>
      </p:sp>
    </p:spTree>
    <p:extLst>
      <p:ext uri="{BB962C8B-B14F-4D97-AF65-F5344CB8AC3E}">
        <p14:creationId xmlns:p14="http://schemas.microsoft.com/office/powerpoint/2010/main" val="2574417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B8B280-463A-C37E-2C90-2B9789BB72E9}"/>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A35D612A-9BD9-C19B-719C-26BB36EC1970}"/>
              </a:ext>
            </a:extLst>
          </p:cNvPr>
          <p:cNvSpPr/>
          <p:nvPr/>
        </p:nvSpPr>
        <p:spPr>
          <a:xfrm>
            <a:off x="0" y="1448365"/>
            <a:ext cx="9144000" cy="2246769"/>
          </a:xfrm>
          <a:prstGeom prst="rect">
            <a:avLst/>
          </a:prstGeom>
        </p:spPr>
        <p:txBody>
          <a:bodyPr wrap="square">
            <a:spAutoFit/>
          </a:bodyPr>
          <a:lstStyle/>
          <a:p>
            <a:pPr algn="ctr"/>
            <a:r>
              <a:rPr lang="en-US" altLang="zh-TW" sz="7000" b="1" dirty="0">
                <a:ea typeface="Microsoft JhengHei" panose="020B0604030504040204" pitchFamily="34" charset="-120"/>
              </a:rPr>
              <a:t>The Parable of</a:t>
            </a:r>
          </a:p>
          <a:p>
            <a:pPr algn="ctr"/>
            <a:r>
              <a:rPr lang="en-US" altLang="zh-TW" sz="7000" b="1" dirty="0">
                <a:ea typeface="Microsoft JhengHei" panose="020B0604030504040204" pitchFamily="34" charset="-120"/>
              </a:rPr>
              <a:t>the Fishes</a:t>
            </a:r>
          </a:p>
        </p:txBody>
      </p:sp>
    </p:spTree>
    <p:extLst>
      <p:ext uri="{BB962C8B-B14F-4D97-AF65-F5344CB8AC3E}">
        <p14:creationId xmlns:p14="http://schemas.microsoft.com/office/powerpoint/2010/main" val="385839097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3323987"/>
          </a:xfrm>
          <a:prstGeom prst="rect">
            <a:avLst/>
          </a:prstGeom>
        </p:spPr>
        <p:txBody>
          <a:bodyPr wrap="square">
            <a:spAutoFit/>
          </a:bodyPr>
          <a:lstStyle/>
          <a:p>
            <a:r>
              <a:rPr lang="en-US" altLang="zh-TW" sz="7000" b="1" kern="1000" spc="-38" dirty="0">
                <a:ea typeface="Microsoft JhengHei" panose="020B0604030504040204" pitchFamily="34" charset="-120"/>
              </a:rPr>
              <a:t>The fisherman can’t sell the unwanted fish so he discarded them.</a:t>
            </a:r>
          </a:p>
        </p:txBody>
      </p:sp>
    </p:spTree>
    <p:extLst>
      <p:ext uri="{BB962C8B-B14F-4D97-AF65-F5344CB8AC3E}">
        <p14:creationId xmlns:p14="http://schemas.microsoft.com/office/powerpoint/2010/main" val="403942559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God told the angels to throw away the useless, evil people so they get the proper punishment.</a:t>
            </a:r>
          </a:p>
        </p:txBody>
      </p:sp>
    </p:spTree>
    <p:extLst>
      <p:ext uri="{BB962C8B-B14F-4D97-AF65-F5344CB8AC3E}">
        <p14:creationId xmlns:p14="http://schemas.microsoft.com/office/powerpoint/2010/main" val="222350017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We can understand the punishment for the non-Christians, but why the same for “useless” Christians?</a:t>
            </a:r>
          </a:p>
        </p:txBody>
      </p:sp>
    </p:spTree>
    <p:extLst>
      <p:ext uri="{BB962C8B-B14F-4D97-AF65-F5344CB8AC3E}">
        <p14:creationId xmlns:p14="http://schemas.microsoft.com/office/powerpoint/2010/main" val="138217662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3785652"/>
          </a:xfrm>
          <a:prstGeom prst="rect">
            <a:avLst/>
          </a:prstGeom>
        </p:spPr>
        <p:txBody>
          <a:bodyPr wrap="square">
            <a:spAutoFit/>
          </a:bodyPr>
          <a:lstStyle/>
          <a:p>
            <a:r>
              <a:rPr lang="en-US" altLang="zh-TW" sz="7000" b="1" kern="1000" spc="-38" dirty="0">
                <a:ea typeface="Microsoft JhengHei" panose="020B0604030504040204" pitchFamily="34" charset="-120"/>
              </a:rPr>
              <a:t>Fisherman is upset because his efforts and resources were wasted.</a:t>
            </a:r>
          </a:p>
        </p:txBody>
      </p:sp>
    </p:spTree>
    <p:extLst>
      <p:ext uri="{BB962C8B-B14F-4D97-AF65-F5344CB8AC3E}">
        <p14:creationId xmlns:p14="http://schemas.microsoft.com/office/powerpoint/2010/main" val="5586239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The resources of the sea were also wasted.  God gave all fish the opportunity to feed and grow.</a:t>
            </a:r>
          </a:p>
        </p:txBody>
      </p:sp>
    </p:spTree>
    <p:extLst>
      <p:ext uri="{BB962C8B-B14F-4D97-AF65-F5344CB8AC3E}">
        <p14:creationId xmlns:p14="http://schemas.microsoft.com/office/powerpoint/2010/main" val="376621413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324535"/>
          </a:xfrm>
          <a:prstGeom prst="rect">
            <a:avLst/>
          </a:prstGeom>
        </p:spPr>
        <p:txBody>
          <a:bodyPr wrap="square">
            <a:spAutoFit/>
          </a:bodyPr>
          <a:lstStyle/>
          <a:p>
            <a:r>
              <a:rPr lang="en-US" altLang="zh-TW" sz="6800" b="1" kern="1000" spc="-38" dirty="0">
                <a:ea typeface="Microsoft JhengHei" panose="020B0604030504040204" pitchFamily="34" charset="-120"/>
              </a:rPr>
              <a:t>In the Parable of the Talents, the master was angry with the servant who did not properly use the master’s resources:</a:t>
            </a:r>
          </a:p>
        </p:txBody>
      </p:sp>
    </p:spTree>
    <p:extLst>
      <p:ext uri="{BB962C8B-B14F-4D97-AF65-F5344CB8AC3E}">
        <p14:creationId xmlns:p14="http://schemas.microsoft.com/office/powerpoint/2010/main" val="33593258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0405586"/>
          </a:xfrm>
          <a:prstGeom prst="rect">
            <a:avLst/>
          </a:prstGeom>
        </p:spPr>
        <p:txBody>
          <a:bodyPr wrap="square">
            <a:spAutoFit/>
          </a:bodyPr>
          <a:lstStyle/>
          <a:p>
            <a:r>
              <a:rPr lang="en-US" altLang="zh-TW" sz="7000" b="1" kern="1000" spc="-38" dirty="0">
                <a:ea typeface="Microsoft JhengHei" panose="020B0604030504040204" pitchFamily="34" charset="-120"/>
              </a:rPr>
              <a:t>Matt. 25:26a, 27, 30</a:t>
            </a:r>
          </a:p>
          <a:p>
            <a:r>
              <a:rPr lang="en-US" altLang="zh-TW" sz="7000" b="1" kern="1000" spc="-38" dirty="0">
                <a:ea typeface="Microsoft JhengHei" panose="020B0604030504040204" pitchFamily="34" charset="-120"/>
              </a:rPr>
              <a:t>“His master replied, ‘You </a:t>
            </a:r>
            <a:r>
              <a:rPr lang="en-US" altLang="zh-TW" sz="7000" b="1" kern="1000" spc="-38" dirty="0">
                <a:solidFill>
                  <a:srgbClr val="C00000"/>
                </a:solidFill>
                <a:ea typeface="Microsoft JhengHei" panose="020B0604030504040204" pitchFamily="34" charset="-120"/>
              </a:rPr>
              <a:t>wicked, lazy </a:t>
            </a:r>
            <a:r>
              <a:rPr lang="en-US" altLang="zh-TW" sz="7000" b="1" kern="1000" spc="-38" dirty="0">
                <a:ea typeface="Microsoft JhengHei" panose="020B0604030504040204" pitchFamily="34" charset="-120"/>
              </a:rPr>
              <a:t>servant!  </a:t>
            </a:r>
          </a:p>
          <a:p>
            <a:endParaRPr lang="en-US" altLang="zh-TW" sz="6000" b="1" kern="1000" spc="-38" dirty="0">
              <a:ea typeface="Microsoft JhengHei" panose="020B0604030504040204" pitchFamily="34" charset="-120"/>
            </a:endParaRPr>
          </a:p>
          <a:p>
            <a:endParaRPr lang="en-US" altLang="zh-TW" sz="6000" b="1" kern="1000" spc="-38" dirty="0">
              <a:ea typeface="Microsoft JhengHei" panose="020B0604030504040204" pitchFamily="34" charset="-120"/>
            </a:endParaRPr>
          </a:p>
          <a:p>
            <a:r>
              <a:rPr lang="en-US" altLang="zh-TW" sz="7000" b="1" kern="1000" spc="-38" dirty="0">
                <a:ea typeface="Microsoft JhengHei" panose="020B0604030504040204" pitchFamily="34" charset="-120"/>
              </a:rPr>
              <a:t>Well then, you should have put my money on deposit with the bankers, so that when I returned I would have received it back with interest.</a:t>
            </a:r>
          </a:p>
          <a:p>
            <a:endParaRPr lang="en-US" altLang="zh-TW" sz="6000" b="1" kern="1000" spc="-38" dirty="0">
              <a:ea typeface="Microsoft JhengHei" panose="020B0604030504040204" pitchFamily="34" charset="-120"/>
            </a:endParaRPr>
          </a:p>
          <a:p>
            <a:r>
              <a:rPr lang="en-US" altLang="zh-TW" sz="7000" b="1" kern="1000" spc="-38" dirty="0">
                <a:ea typeface="Microsoft JhengHei" panose="020B0604030504040204" pitchFamily="34" charset="-120"/>
              </a:rPr>
              <a:t>And throw that worthless servant outside, into the darkness, where there will be weeping and gnashing of teeth.’</a:t>
            </a:r>
          </a:p>
        </p:txBody>
      </p:sp>
    </p:spTree>
    <p:extLst>
      <p:ext uri="{BB962C8B-B14F-4D97-AF65-F5344CB8AC3E}">
        <p14:creationId xmlns:p14="http://schemas.microsoft.com/office/powerpoint/2010/main" val="155900836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16712267"/>
          </a:xfrm>
          <a:prstGeom prst="rect">
            <a:avLst/>
          </a:prstGeom>
        </p:spPr>
        <p:txBody>
          <a:bodyPr wrap="square">
            <a:spAutoFit/>
          </a:bodyPr>
          <a:lstStyle/>
          <a:p>
            <a:r>
              <a:rPr lang="en-US" altLang="zh-TW" sz="7000" b="1" kern="1000" spc="-38" dirty="0">
                <a:ea typeface="Microsoft JhengHei" panose="020B0604030504040204" pitchFamily="34" charset="-120"/>
              </a:rPr>
              <a:t>Well then, you should have put my money on deposit with the bankers, </a:t>
            </a:r>
          </a:p>
          <a:p>
            <a:endParaRPr lang="en-US" altLang="zh-TW" sz="6000" b="1" kern="1000" spc="-38" dirty="0">
              <a:ea typeface="Microsoft JhengHei" panose="020B0604030504040204" pitchFamily="34" charset="-120"/>
            </a:endParaRPr>
          </a:p>
          <a:p>
            <a:endParaRPr lang="en-US" altLang="zh-TW" sz="6000" b="1" kern="1000" spc="-38" dirty="0">
              <a:ea typeface="Microsoft JhengHei" panose="020B0604030504040204" pitchFamily="34" charset="-120"/>
            </a:endParaRPr>
          </a:p>
          <a:p>
            <a:r>
              <a:rPr lang="en-US" altLang="zh-TW" sz="7000" b="1" kern="1000" spc="-38" dirty="0">
                <a:ea typeface="Microsoft JhengHei" panose="020B0604030504040204" pitchFamily="34" charset="-120"/>
              </a:rPr>
              <a:t>so that when I returned I would have received it back with interest.</a:t>
            </a:r>
          </a:p>
          <a:p>
            <a:endParaRPr lang="en-US" altLang="zh-TW" sz="6000" b="1" kern="1000" spc="-38" dirty="0">
              <a:ea typeface="Microsoft JhengHei" panose="020B0604030504040204" pitchFamily="34" charset="-120"/>
            </a:endParaRPr>
          </a:p>
          <a:p>
            <a:r>
              <a:rPr lang="en-US" altLang="zh-TW" sz="7000" b="1" kern="1000" spc="-38" dirty="0">
                <a:ea typeface="Microsoft JhengHei" panose="020B0604030504040204" pitchFamily="34" charset="-120"/>
              </a:rPr>
              <a:t>And throw that worthless servant outside, into the darkness, where there will be weeping and gnashing of teeth.’</a:t>
            </a:r>
          </a:p>
        </p:txBody>
      </p:sp>
    </p:spTree>
    <p:extLst>
      <p:ext uri="{BB962C8B-B14F-4D97-AF65-F5344CB8AC3E}">
        <p14:creationId xmlns:p14="http://schemas.microsoft.com/office/powerpoint/2010/main" val="15356711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12095619"/>
          </a:xfrm>
          <a:prstGeom prst="rect">
            <a:avLst/>
          </a:prstGeom>
        </p:spPr>
        <p:txBody>
          <a:bodyPr wrap="square">
            <a:spAutoFit/>
          </a:bodyPr>
          <a:lstStyle/>
          <a:p>
            <a:r>
              <a:rPr lang="en-US" altLang="zh-TW" sz="7000" b="1" kern="1000" spc="-38" dirty="0">
                <a:ea typeface="Microsoft JhengHei" panose="020B0604030504040204" pitchFamily="34" charset="-120"/>
              </a:rPr>
              <a:t>so that when I returned I would have received it back with interest.</a:t>
            </a:r>
          </a:p>
          <a:p>
            <a:endParaRPr lang="en-US" altLang="zh-TW" sz="6000" b="1" kern="1000" spc="-38" dirty="0">
              <a:ea typeface="Microsoft JhengHei" panose="020B0604030504040204" pitchFamily="34" charset="-120"/>
            </a:endParaRPr>
          </a:p>
          <a:p>
            <a:endParaRPr lang="en-US" altLang="zh-TW" sz="6000" b="1" kern="1000" spc="-38" dirty="0">
              <a:ea typeface="Microsoft JhengHei" panose="020B0604030504040204" pitchFamily="34" charset="-120"/>
            </a:endParaRPr>
          </a:p>
          <a:p>
            <a:r>
              <a:rPr lang="en-US" altLang="zh-TW" sz="7000" b="1" kern="1000" spc="-38" dirty="0">
                <a:ea typeface="Microsoft JhengHei" panose="020B0604030504040204" pitchFamily="34" charset="-120"/>
              </a:rPr>
              <a:t>And throw that worthless servant outside, into the darkness, where there will be weeping and gnashing of teeth.’</a:t>
            </a:r>
          </a:p>
        </p:txBody>
      </p:sp>
    </p:spTree>
    <p:extLst>
      <p:ext uri="{BB962C8B-B14F-4D97-AF65-F5344CB8AC3E}">
        <p14:creationId xmlns:p14="http://schemas.microsoft.com/office/powerpoint/2010/main" val="270892854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5170646"/>
          </a:xfrm>
          <a:prstGeom prst="rect">
            <a:avLst/>
          </a:prstGeom>
        </p:spPr>
        <p:txBody>
          <a:bodyPr wrap="square">
            <a:spAutoFit/>
          </a:bodyPr>
          <a:lstStyle/>
          <a:p>
            <a:r>
              <a:rPr lang="en-US" altLang="zh-TW" sz="6600" b="1" kern="1000" spc="-38" dirty="0">
                <a:ea typeface="Microsoft JhengHei" panose="020B0604030504040204" pitchFamily="34" charset="-120"/>
              </a:rPr>
              <a:t>And throw that worthless servant outside, into the darkness, where there will be weeping and gnashing of teeth.’</a:t>
            </a:r>
          </a:p>
        </p:txBody>
      </p:sp>
    </p:spTree>
    <p:extLst>
      <p:ext uri="{BB962C8B-B14F-4D97-AF65-F5344CB8AC3E}">
        <p14:creationId xmlns:p14="http://schemas.microsoft.com/office/powerpoint/2010/main" val="58938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52400" y="-628"/>
            <a:ext cx="8991600" cy="4401205"/>
          </a:xfrm>
          <a:prstGeom prst="rect">
            <a:avLst/>
          </a:prstGeom>
        </p:spPr>
        <p:txBody>
          <a:bodyPr wrap="square">
            <a:spAutoFit/>
          </a:bodyPr>
          <a:lstStyle/>
          <a:p>
            <a:r>
              <a:rPr lang="en-US" altLang="zh-TW" sz="7000" b="1" kern="1000" spc="-38" dirty="0">
                <a:ea typeface="Microsoft JhengHei" panose="020B0604030504040204" pitchFamily="34" charset="-120"/>
              </a:rPr>
              <a:t>This is the last of the seven parables about the Kingdom of Heaven in Matthew 13.</a:t>
            </a:r>
          </a:p>
        </p:txBody>
      </p:sp>
    </p:spTree>
    <p:extLst>
      <p:ext uri="{BB962C8B-B14F-4D97-AF65-F5344CB8AC3E}">
        <p14:creationId xmlns:p14="http://schemas.microsoft.com/office/powerpoint/2010/main" val="384231357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3785652"/>
          </a:xfrm>
          <a:prstGeom prst="rect">
            <a:avLst/>
          </a:prstGeom>
        </p:spPr>
        <p:txBody>
          <a:bodyPr wrap="square">
            <a:spAutoFit/>
          </a:bodyPr>
          <a:lstStyle/>
          <a:p>
            <a:r>
              <a:rPr lang="en-US" altLang="zh-TW" sz="7000" b="1" kern="1000" spc="-38" dirty="0">
                <a:ea typeface="Microsoft JhengHei" panose="020B0604030504040204" pitchFamily="34" charset="-120"/>
              </a:rPr>
              <a:t>Those harsh words clearly showed the anger of the Master who represents God.</a:t>
            </a:r>
          </a:p>
        </p:txBody>
      </p:sp>
    </p:spTree>
    <p:extLst>
      <p:ext uri="{BB962C8B-B14F-4D97-AF65-F5344CB8AC3E}">
        <p14:creationId xmlns:p14="http://schemas.microsoft.com/office/powerpoint/2010/main" val="266907716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763DF2-4D98-F374-F6F0-3477CD5FD56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60E3FAE-1F23-B1C8-8D64-8CF3CBAC749B}"/>
              </a:ext>
            </a:extLst>
          </p:cNvPr>
          <p:cNvSpPr/>
          <p:nvPr/>
        </p:nvSpPr>
        <p:spPr>
          <a:xfrm>
            <a:off x="0" y="-1714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The issue is not that God hates weak people.</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The issue is </a:t>
            </a:r>
            <a:r>
              <a:rPr lang="en-US" altLang="zh-TW" sz="7000" b="1" u="sng" kern="1000" spc="-38" dirty="0">
                <a:ea typeface="Microsoft JhengHei" panose="020B0604030504040204" pitchFamily="34" charset="-120"/>
              </a:rPr>
              <a:t>persistent</a:t>
            </a:r>
            <a:r>
              <a:rPr lang="en-US" altLang="zh-TW" sz="7000" b="1" kern="1000" spc="-38" dirty="0">
                <a:ea typeface="Microsoft JhengHei" panose="020B0604030504040204" pitchFamily="34" charset="-120"/>
              </a:rPr>
              <a:t> rejection of God's purpose.</a:t>
            </a:r>
          </a:p>
        </p:txBody>
      </p:sp>
    </p:spTree>
    <p:extLst>
      <p:ext uri="{BB962C8B-B14F-4D97-AF65-F5344CB8AC3E}">
        <p14:creationId xmlns:p14="http://schemas.microsoft.com/office/powerpoint/2010/main" val="255052994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Our God is merciful, but He is also demanding.  He wants us to use His resources wisely.</a:t>
            </a:r>
          </a:p>
        </p:txBody>
      </p:sp>
    </p:spTree>
    <p:extLst>
      <p:ext uri="{BB962C8B-B14F-4D97-AF65-F5344CB8AC3E}">
        <p14:creationId xmlns:p14="http://schemas.microsoft.com/office/powerpoint/2010/main" val="355737947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He gives us a whole lifetime to discover the true purpose and use our lives productively for Him.</a:t>
            </a:r>
          </a:p>
        </p:txBody>
      </p:sp>
    </p:spTree>
    <p:extLst>
      <p:ext uri="{BB962C8B-B14F-4D97-AF65-F5344CB8AC3E}">
        <p14:creationId xmlns:p14="http://schemas.microsoft.com/office/powerpoint/2010/main" val="276443730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D44446-66B2-E60C-E00D-E3B3420D538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41940D3-B48F-BE65-9631-D0E4E7CF1AF6}"/>
              </a:ext>
            </a:extLst>
          </p:cNvPr>
          <p:cNvSpPr/>
          <p:nvPr/>
        </p:nvSpPr>
        <p:spPr>
          <a:xfrm>
            <a:off x="0" y="-1714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By living for Him in this earthly life, we also learn the lessons we need to be useful in the eternal afterlife.</a:t>
            </a:r>
          </a:p>
        </p:txBody>
      </p:sp>
    </p:spTree>
    <p:extLst>
      <p:ext uri="{BB962C8B-B14F-4D97-AF65-F5344CB8AC3E}">
        <p14:creationId xmlns:p14="http://schemas.microsoft.com/office/powerpoint/2010/main" val="377069871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154984"/>
          </a:xfrm>
          <a:prstGeom prst="rect">
            <a:avLst/>
          </a:prstGeom>
        </p:spPr>
        <p:txBody>
          <a:bodyPr wrap="square">
            <a:spAutoFit/>
          </a:bodyPr>
          <a:lstStyle/>
          <a:p>
            <a:r>
              <a:rPr lang="en-US" altLang="zh-TW" sz="6600" b="1" kern="1000" spc="-38" dirty="0">
                <a:ea typeface="Microsoft JhengHei" panose="020B0604030504040204" pitchFamily="34" charset="-120"/>
              </a:rPr>
              <a:t>He has great expectations for us, and thus great disappointment when we don’t meet it.</a:t>
            </a:r>
          </a:p>
        </p:txBody>
      </p:sp>
    </p:spTree>
    <p:extLst>
      <p:ext uri="{BB962C8B-B14F-4D97-AF65-F5344CB8AC3E}">
        <p14:creationId xmlns:p14="http://schemas.microsoft.com/office/powerpoint/2010/main" val="48067845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67462"/>
            <a:ext cx="9144000" cy="5170646"/>
          </a:xfrm>
          <a:prstGeom prst="rect">
            <a:avLst/>
          </a:prstGeom>
        </p:spPr>
        <p:txBody>
          <a:bodyPr wrap="square">
            <a:spAutoFit/>
          </a:bodyPr>
          <a:lstStyle/>
          <a:p>
            <a:r>
              <a:rPr lang="en-US" altLang="zh-TW" sz="6600" b="1" kern="1000" spc="-38" dirty="0">
                <a:ea typeface="Microsoft JhengHei" panose="020B0604030504040204" pitchFamily="34" charset="-120"/>
              </a:rPr>
              <a:t>So let us become the people God intended us to be.  Please use our lives and God’s resources wisely and be good fish.</a:t>
            </a:r>
          </a:p>
        </p:txBody>
      </p:sp>
    </p:spTree>
    <p:extLst>
      <p:ext uri="{BB962C8B-B14F-4D97-AF65-F5344CB8AC3E}">
        <p14:creationId xmlns:p14="http://schemas.microsoft.com/office/powerpoint/2010/main" val="185187736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4401205"/>
          </a:xfrm>
          <a:prstGeom prst="rect">
            <a:avLst/>
          </a:prstGeom>
        </p:spPr>
        <p:txBody>
          <a:bodyPr wrap="square">
            <a:spAutoFit/>
          </a:bodyPr>
          <a:lstStyle/>
          <a:p>
            <a:r>
              <a:rPr lang="en-US" altLang="zh-TW" sz="7000" b="1" kern="1000" spc="-38" dirty="0">
                <a:ea typeface="Microsoft JhengHei" panose="020B0604030504040204" pitchFamily="34" charset="-120"/>
              </a:rPr>
              <a:t>God’s evaluation is at the very end so we still have time to make the change if needed.</a:t>
            </a:r>
          </a:p>
        </p:txBody>
      </p:sp>
    </p:spTree>
    <p:extLst>
      <p:ext uri="{BB962C8B-B14F-4D97-AF65-F5344CB8AC3E}">
        <p14:creationId xmlns:p14="http://schemas.microsoft.com/office/powerpoint/2010/main" val="175214105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628"/>
            <a:ext cx="9144000" cy="4708981"/>
          </a:xfrm>
          <a:prstGeom prst="rect">
            <a:avLst/>
          </a:prstGeom>
        </p:spPr>
        <p:txBody>
          <a:bodyPr wrap="square">
            <a:spAutoFit/>
          </a:bodyPr>
          <a:lstStyle/>
          <a:p>
            <a:r>
              <a:rPr lang="en-US" altLang="zh-TW" sz="7000" b="1" kern="1000" spc="-38" dirty="0">
                <a:ea typeface="Microsoft JhengHei" panose="020B0604030504040204" pitchFamily="34" charset="-120"/>
              </a:rPr>
              <a:t>No matter how your life have been until now, you still have the chance to turn around.</a:t>
            </a:r>
          </a:p>
        </p:txBody>
      </p:sp>
    </p:spTree>
    <p:extLst>
      <p:ext uri="{BB962C8B-B14F-4D97-AF65-F5344CB8AC3E}">
        <p14:creationId xmlns:p14="http://schemas.microsoft.com/office/powerpoint/2010/main" val="4258776934"/>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0A0075-CA81-62BF-D7C7-A5028FF198B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F94CD16-2E39-B048-9C0C-87D4F0CDFED6}"/>
              </a:ext>
            </a:extLst>
          </p:cNvPr>
          <p:cNvSpPr/>
          <p:nvPr/>
        </p:nvSpPr>
        <p:spPr>
          <a:xfrm>
            <a:off x="0" y="-2476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Before we conclude, let's look back at the “Kingdom of God” journey Jesus has taken us through.</a:t>
            </a:r>
          </a:p>
        </p:txBody>
      </p:sp>
    </p:spTree>
    <p:extLst>
      <p:ext uri="{BB962C8B-B14F-4D97-AF65-F5344CB8AC3E}">
        <p14:creationId xmlns:p14="http://schemas.microsoft.com/office/powerpoint/2010/main" val="5273056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8B2861-2EBB-AFBF-B3FD-AD329D5D994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2963C40-63AD-BAA5-84B4-C4AE1C46A1E6}"/>
              </a:ext>
            </a:extLst>
          </p:cNvPr>
          <p:cNvSpPr/>
          <p:nvPr/>
        </p:nvSpPr>
        <p:spPr>
          <a:xfrm>
            <a:off x="0" y="57150"/>
            <a:ext cx="9220200" cy="4708981"/>
          </a:xfrm>
          <a:prstGeom prst="rect">
            <a:avLst/>
          </a:prstGeom>
        </p:spPr>
        <p:txBody>
          <a:bodyPr wrap="square">
            <a:spAutoFit/>
          </a:bodyPr>
          <a:lstStyle/>
          <a:p>
            <a:r>
              <a:rPr lang="en-US" altLang="zh-TW" sz="7000" b="1" kern="1000" spc="-38" dirty="0">
                <a:ea typeface="Microsoft JhengHei" panose="020B0604030504040204" pitchFamily="34" charset="-120"/>
              </a:rPr>
              <a:t>The Kingdom Journey:</a:t>
            </a:r>
          </a:p>
          <a:p>
            <a:endParaRPr lang="en-US" altLang="zh-TW" sz="2000" b="1" kern="1000" spc="-38" dirty="0">
              <a:ea typeface="Microsoft JhengHei" panose="020B0604030504040204" pitchFamily="34" charset="-120"/>
            </a:endParaRPr>
          </a:p>
          <a:p>
            <a:pPr marL="1143000" indent="-1143000">
              <a:buAutoNum type="arabicPeriod"/>
            </a:pPr>
            <a:r>
              <a:rPr lang="en-US" altLang="zh-TW" sz="7000" b="1" kern="1000" spc="-38" dirty="0">
                <a:ea typeface="Microsoft JhengHei" panose="020B0604030504040204" pitchFamily="34" charset="-120"/>
              </a:rPr>
              <a:t>The seed was planted</a:t>
            </a:r>
          </a:p>
          <a:p>
            <a:pPr marL="1143000" indent="-1143000">
              <a:buAutoNum type="arabicPeriod"/>
            </a:pPr>
            <a:r>
              <a:rPr lang="en-US" altLang="zh-TW" sz="7000" b="1" kern="1000" spc="-38" dirty="0">
                <a:ea typeface="Microsoft JhengHei" panose="020B0604030504040204" pitchFamily="34" charset="-120"/>
              </a:rPr>
              <a:t>The wheat kept growing</a:t>
            </a:r>
          </a:p>
        </p:txBody>
      </p:sp>
    </p:spTree>
    <p:extLst>
      <p:ext uri="{BB962C8B-B14F-4D97-AF65-F5344CB8AC3E}">
        <p14:creationId xmlns:p14="http://schemas.microsoft.com/office/powerpoint/2010/main" val="377158448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626655-10BF-6ABE-D31F-4BB205D3BFF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F73B3BD-B8C3-CADA-7735-B283FE9AC96A}"/>
              </a:ext>
            </a:extLst>
          </p:cNvPr>
          <p:cNvSpPr/>
          <p:nvPr/>
        </p:nvSpPr>
        <p:spPr>
          <a:xfrm>
            <a:off x="0" y="-167462"/>
            <a:ext cx="9220200" cy="5478423"/>
          </a:xfrm>
          <a:prstGeom prst="rect">
            <a:avLst/>
          </a:prstGeom>
        </p:spPr>
        <p:txBody>
          <a:bodyPr wrap="square">
            <a:spAutoFit/>
          </a:bodyPr>
          <a:lstStyle/>
          <a:p>
            <a:r>
              <a:rPr lang="en-US" altLang="zh-TW" sz="7000" b="1" kern="1000" spc="-38" dirty="0">
                <a:ea typeface="Microsoft JhengHei" panose="020B0604030504040204" pitchFamily="34" charset="-120"/>
              </a:rPr>
              <a:t>This “Kingdom of </a:t>
            </a:r>
            <a:r>
              <a:rPr lang="en-US" altLang="zh-TW" sz="7000" b="1" kern="1000" spc="-38">
                <a:ea typeface="Microsoft JhengHei" panose="020B0604030504040204" pitchFamily="34" charset="-120"/>
              </a:rPr>
              <a:t>God</a:t>
            </a:r>
            <a:r>
              <a:rPr lang="en-US" altLang="zh-TW" sz="7000" b="1" kern="1000" spc="-38" dirty="0">
                <a:ea typeface="Microsoft JhengHei" panose="020B0604030504040204" pitchFamily="34" charset="-120"/>
              </a:rPr>
              <a:t>”</a:t>
            </a:r>
            <a:r>
              <a:rPr lang="en-US" altLang="zh-TW" sz="7000" b="1" kern="1000" spc="-38">
                <a:ea typeface="Microsoft JhengHei" panose="020B0604030504040204" pitchFamily="34" charset="-120"/>
              </a:rPr>
              <a:t> series </a:t>
            </a:r>
            <a:r>
              <a:rPr lang="en-US" altLang="zh-TW" sz="7000" b="1" kern="1000" spc="-38" dirty="0">
                <a:ea typeface="Microsoft JhengHei" panose="020B0604030504040204" pitchFamily="34" charset="-120"/>
              </a:rPr>
              <a:t>ends with the Fishes parable.  But what’s important for us Christians is the journey.</a:t>
            </a:r>
          </a:p>
        </p:txBody>
      </p:sp>
    </p:spTree>
    <p:extLst>
      <p:ext uri="{BB962C8B-B14F-4D97-AF65-F5344CB8AC3E}">
        <p14:creationId xmlns:p14="http://schemas.microsoft.com/office/powerpoint/2010/main" val="213575011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01FD9C-EAE3-5C21-3E8E-1FFFA32FD2A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1B33A8D-E542-C7A8-E9DC-60C91F14B6A2}"/>
              </a:ext>
            </a:extLst>
          </p:cNvPr>
          <p:cNvSpPr/>
          <p:nvPr/>
        </p:nvSpPr>
        <p:spPr>
          <a:xfrm>
            <a:off x="0" y="-167462"/>
            <a:ext cx="9220200" cy="4401205"/>
          </a:xfrm>
          <a:prstGeom prst="rect">
            <a:avLst/>
          </a:prstGeom>
        </p:spPr>
        <p:txBody>
          <a:bodyPr wrap="square">
            <a:spAutoFit/>
          </a:bodyPr>
          <a:lstStyle/>
          <a:p>
            <a:r>
              <a:rPr lang="en-US" altLang="zh-TW" sz="7000" b="1" kern="1000" spc="-38" dirty="0">
                <a:ea typeface="Microsoft JhengHei" panose="020B0604030504040204" pitchFamily="34" charset="-120"/>
              </a:rPr>
              <a:t>1. The seed was planted. God can transform any heart willing to become good soil.</a:t>
            </a:r>
          </a:p>
        </p:txBody>
      </p:sp>
    </p:spTree>
    <p:extLst>
      <p:ext uri="{BB962C8B-B14F-4D97-AF65-F5344CB8AC3E}">
        <p14:creationId xmlns:p14="http://schemas.microsoft.com/office/powerpoint/2010/main" val="3517920512"/>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32FF76-A31E-03DA-1B5C-22DAAEBDFFD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C6A0D4B-679E-7EF5-FBA4-E04D0092ACAC}"/>
              </a:ext>
            </a:extLst>
          </p:cNvPr>
          <p:cNvSpPr/>
          <p:nvPr/>
        </p:nvSpPr>
        <p:spPr>
          <a:xfrm>
            <a:off x="76200" y="-167462"/>
            <a:ext cx="9144000" cy="5093702"/>
          </a:xfrm>
          <a:prstGeom prst="rect">
            <a:avLst/>
          </a:prstGeom>
        </p:spPr>
        <p:txBody>
          <a:bodyPr wrap="square">
            <a:spAutoFit/>
          </a:bodyPr>
          <a:lstStyle/>
          <a:p>
            <a:r>
              <a:rPr lang="en-US" altLang="zh-TW" sz="6500" b="1" kern="1000" spc="-38" dirty="0">
                <a:ea typeface="Microsoft JhengHei" panose="020B0604030504040204" pitchFamily="34" charset="-120"/>
              </a:rPr>
              <a:t>2. The wheat grows. </a:t>
            </a:r>
          </a:p>
          <a:p>
            <a:r>
              <a:rPr lang="en-US" altLang="zh-TW" sz="6500" b="1" kern="1000" spc="-38" dirty="0">
                <a:ea typeface="Microsoft JhengHei" panose="020B0604030504040204" pitchFamily="34" charset="-120"/>
              </a:rPr>
              <a:t>God patiently allows good and evil to exist together for a time so that more people can be saved.</a:t>
            </a:r>
          </a:p>
        </p:txBody>
      </p:sp>
    </p:spTree>
    <p:extLst>
      <p:ext uri="{BB962C8B-B14F-4D97-AF65-F5344CB8AC3E}">
        <p14:creationId xmlns:p14="http://schemas.microsoft.com/office/powerpoint/2010/main" val="420699607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9D7819-FE09-8B59-369F-B609E55B154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2135D75-9BBA-A427-CAA8-D30CDD1B9BA5}"/>
              </a:ext>
            </a:extLst>
          </p:cNvPr>
          <p:cNvSpPr/>
          <p:nvPr/>
        </p:nvSpPr>
        <p:spPr>
          <a:xfrm>
            <a:off x="76200" y="-167462"/>
            <a:ext cx="9105900" cy="5478423"/>
          </a:xfrm>
          <a:prstGeom prst="rect">
            <a:avLst/>
          </a:prstGeom>
        </p:spPr>
        <p:txBody>
          <a:bodyPr wrap="square">
            <a:spAutoFit/>
          </a:bodyPr>
          <a:lstStyle/>
          <a:p>
            <a:r>
              <a:rPr lang="en-US" altLang="zh-TW" sz="7000" b="1" kern="1000" spc="-38" dirty="0">
                <a:ea typeface="Microsoft JhengHei" panose="020B0604030504040204" pitchFamily="34" charset="-120"/>
              </a:rPr>
              <a:t>3. The mustard tree matured.  God can grow even the smallest faith into something great that blesses others.</a:t>
            </a:r>
          </a:p>
        </p:txBody>
      </p:sp>
    </p:spTree>
    <p:extLst>
      <p:ext uri="{BB962C8B-B14F-4D97-AF65-F5344CB8AC3E}">
        <p14:creationId xmlns:p14="http://schemas.microsoft.com/office/powerpoint/2010/main" val="4217623846"/>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7CE394-2DF1-7347-7DD3-97CB86E564C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A4B0ECE-BF74-EA96-A5A4-B3736B71A83B}"/>
              </a:ext>
            </a:extLst>
          </p:cNvPr>
          <p:cNvSpPr/>
          <p:nvPr/>
        </p:nvSpPr>
        <p:spPr>
          <a:xfrm>
            <a:off x="-38100" y="-167462"/>
            <a:ext cx="9220200" cy="5478423"/>
          </a:xfrm>
          <a:prstGeom prst="rect">
            <a:avLst/>
          </a:prstGeom>
        </p:spPr>
        <p:txBody>
          <a:bodyPr wrap="square">
            <a:spAutoFit/>
          </a:bodyPr>
          <a:lstStyle/>
          <a:p>
            <a:r>
              <a:rPr lang="en-US" altLang="zh-TW" sz="7000" b="1" kern="1000" spc="-38" dirty="0">
                <a:ea typeface="Microsoft JhengHei" panose="020B0604030504040204" pitchFamily="34" charset="-120"/>
              </a:rPr>
              <a:t>4. The Yeast transformed the dough. God uses experiences of life to transform us from the inside.</a:t>
            </a:r>
          </a:p>
        </p:txBody>
      </p:sp>
    </p:spTree>
    <p:extLst>
      <p:ext uri="{BB962C8B-B14F-4D97-AF65-F5344CB8AC3E}">
        <p14:creationId xmlns:p14="http://schemas.microsoft.com/office/powerpoint/2010/main" val="421463655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9867E4-B296-8D08-AB64-7788EBD616C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15B1F65-B8FE-2837-F9FE-93AA722B386E}"/>
              </a:ext>
            </a:extLst>
          </p:cNvPr>
          <p:cNvSpPr/>
          <p:nvPr/>
        </p:nvSpPr>
        <p:spPr>
          <a:xfrm>
            <a:off x="0" y="-167462"/>
            <a:ext cx="9144000" cy="5170646"/>
          </a:xfrm>
          <a:prstGeom prst="rect">
            <a:avLst/>
          </a:prstGeom>
        </p:spPr>
        <p:txBody>
          <a:bodyPr wrap="square">
            <a:spAutoFit/>
          </a:bodyPr>
          <a:lstStyle/>
          <a:p>
            <a:r>
              <a:rPr lang="en-US" altLang="zh-TW" sz="6600" b="1" kern="1000" spc="-38" dirty="0">
                <a:ea typeface="Microsoft JhengHei" panose="020B0604030504040204" pitchFamily="34" charset="-120"/>
              </a:rPr>
              <a:t>5. The treasure was found.  When we discover the value of God's Kingdom, we begin to change the direction of our lives.</a:t>
            </a:r>
          </a:p>
        </p:txBody>
      </p:sp>
    </p:spTree>
    <p:extLst>
      <p:ext uri="{BB962C8B-B14F-4D97-AF65-F5344CB8AC3E}">
        <p14:creationId xmlns:p14="http://schemas.microsoft.com/office/powerpoint/2010/main" val="444152035"/>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910132-69B3-0FE1-7633-30049CBF4C4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AD67324D-415B-211B-8EEE-5C3B245944CD}"/>
              </a:ext>
            </a:extLst>
          </p:cNvPr>
          <p:cNvSpPr/>
          <p:nvPr/>
        </p:nvSpPr>
        <p:spPr>
          <a:xfrm>
            <a:off x="0" y="-247650"/>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6. The pearl became our focus.  When we understand the worth of eternity, we make God the focus of our lives.</a:t>
            </a:r>
          </a:p>
        </p:txBody>
      </p:sp>
    </p:spTree>
    <p:extLst>
      <p:ext uri="{BB962C8B-B14F-4D97-AF65-F5344CB8AC3E}">
        <p14:creationId xmlns:p14="http://schemas.microsoft.com/office/powerpoint/2010/main" val="3726058983"/>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FD23D8-9774-3867-0227-063F620698D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73E10E6-1A54-AD96-265F-DB7347C7B5A8}"/>
              </a:ext>
            </a:extLst>
          </p:cNvPr>
          <p:cNvSpPr/>
          <p:nvPr/>
        </p:nvSpPr>
        <p:spPr>
          <a:xfrm>
            <a:off x="0" y="-171450"/>
            <a:ext cx="9296400" cy="5170646"/>
          </a:xfrm>
          <a:prstGeom prst="rect">
            <a:avLst/>
          </a:prstGeom>
        </p:spPr>
        <p:txBody>
          <a:bodyPr wrap="square">
            <a:spAutoFit/>
          </a:bodyPr>
          <a:lstStyle/>
          <a:p>
            <a:r>
              <a:rPr lang="en-US" altLang="zh-TW" sz="6600" b="1" kern="1000" spc="-38" dirty="0">
                <a:ea typeface="Microsoft JhengHei" panose="020B0604030504040204" pitchFamily="34" charset="-120"/>
              </a:rPr>
              <a:t>7. The net is full.  One day, God will evaluate our lives. Until then, we still have time to become the people He wants us to be.</a:t>
            </a:r>
          </a:p>
        </p:txBody>
      </p:sp>
    </p:spTree>
    <p:extLst>
      <p:ext uri="{BB962C8B-B14F-4D97-AF65-F5344CB8AC3E}">
        <p14:creationId xmlns:p14="http://schemas.microsoft.com/office/powerpoint/2010/main" val="275011438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336B8F-D0A7-9E2F-B09E-5221A78AB52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3ACC96B-E1AB-A1A5-E4A8-9816B7762035}"/>
              </a:ext>
            </a:extLst>
          </p:cNvPr>
          <p:cNvSpPr/>
          <p:nvPr/>
        </p:nvSpPr>
        <p:spPr>
          <a:xfrm>
            <a:off x="0" y="-95250"/>
            <a:ext cx="9296400" cy="5170646"/>
          </a:xfrm>
          <a:prstGeom prst="rect">
            <a:avLst/>
          </a:prstGeom>
        </p:spPr>
        <p:txBody>
          <a:bodyPr wrap="square">
            <a:spAutoFit/>
          </a:bodyPr>
          <a:lstStyle/>
          <a:p>
            <a:r>
              <a:rPr lang="en-US" altLang="zh-TW" sz="6600" b="1" kern="1000" spc="-38" dirty="0">
                <a:ea typeface="Microsoft JhengHei" panose="020B0604030504040204" pitchFamily="34" charset="-120"/>
              </a:rPr>
              <a:t>What has your life become?  Will God call you a “good and faithful servant” when you finally meet Him in Heaven?</a:t>
            </a:r>
          </a:p>
        </p:txBody>
      </p:sp>
    </p:spTree>
    <p:extLst>
      <p:ext uri="{BB962C8B-B14F-4D97-AF65-F5344CB8AC3E}">
        <p14:creationId xmlns:p14="http://schemas.microsoft.com/office/powerpoint/2010/main" val="349566527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67462"/>
            <a:ext cx="9144000" cy="5478423"/>
          </a:xfrm>
          <a:prstGeom prst="rect">
            <a:avLst/>
          </a:prstGeom>
        </p:spPr>
        <p:txBody>
          <a:bodyPr wrap="square">
            <a:spAutoFit/>
          </a:bodyPr>
          <a:lstStyle/>
          <a:p>
            <a:r>
              <a:rPr lang="en-US" altLang="zh-TW" sz="7000" b="1" kern="1000" spc="-38" dirty="0">
                <a:ea typeface="Microsoft JhengHei" panose="020B0604030504040204" pitchFamily="34" charset="-120"/>
              </a:rPr>
              <a:t>Our God is a God who gives second chances.  You are still alive so you still have time</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to</a:t>
            </a:r>
            <a:r>
              <a:rPr lang="zh-TW" altLang="en-US" sz="7000" b="1" kern="1000" spc="-38" dirty="0">
                <a:ea typeface="Microsoft JhengHei" panose="020B0604030504040204" pitchFamily="34" charset="-120"/>
              </a:rPr>
              <a:t> </a:t>
            </a:r>
            <a:r>
              <a:rPr lang="en-US" altLang="zh-TW" sz="7000" b="1" kern="1000" spc="-38" dirty="0">
                <a:ea typeface="Microsoft JhengHei" panose="020B0604030504040204" pitchFamily="34" charset="-120"/>
              </a:rPr>
              <a:t>become a good servant.</a:t>
            </a:r>
          </a:p>
        </p:txBody>
      </p:sp>
    </p:spTree>
    <p:extLst>
      <p:ext uri="{BB962C8B-B14F-4D97-AF65-F5344CB8AC3E}">
        <p14:creationId xmlns:p14="http://schemas.microsoft.com/office/powerpoint/2010/main" val="302117299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arable of the Fishes" id="{9A2FA279-CBC7-4D55-AAC6-514A5F9DC2C1}" vid="{953307CA-DB7A-4463-B733-A048516E993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20014</TotalTime>
  <Words>2627</Words>
  <Application>Microsoft Office PowerPoint</Application>
  <PresentationFormat>On-screen Show (16:9)</PresentationFormat>
  <Paragraphs>289</Paragraphs>
  <Slides>124</Slides>
  <Notes>118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124</vt:i4>
      </vt:variant>
    </vt:vector>
  </HeadingPairs>
  <TitlesOfParts>
    <vt:vector size="130" baseType="lpstr">
      <vt:lpstr>Microsoft JhengHei</vt: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Water of Life Chinese Ministry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George</dc:creator>
  <cp:lastModifiedBy>George Huang</cp:lastModifiedBy>
  <cp:revision>1143</cp:revision>
  <cp:lastPrinted>2017-09-16T17:38:24Z</cp:lastPrinted>
  <dcterms:created xsi:type="dcterms:W3CDTF">2005-06-09T01:58:34Z</dcterms:created>
  <dcterms:modified xsi:type="dcterms:W3CDTF">2026-06-04T15:42:16Z</dcterms:modified>
</cp:coreProperties>
</file>