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119"/>
  </p:notesMasterIdLst>
  <p:handoutMasterIdLst>
    <p:handoutMasterId r:id="rId120"/>
  </p:handoutMasterIdLst>
  <p:sldIdLst>
    <p:sldId id="2027" r:id="rId2"/>
    <p:sldId id="1199" r:id="rId3"/>
    <p:sldId id="1200" r:id="rId4"/>
    <p:sldId id="1648" r:id="rId5"/>
    <p:sldId id="2030" r:id="rId6"/>
    <p:sldId id="1231" r:id="rId7"/>
    <p:sldId id="1978" r:id="rId8"/>
    <p:sldId id="1968" r:id="rId9"/>
    <p:sldId id="1970" r:id="rId10"/>
    <p:sldId id="2015" r:id="rId11"/>
    <p:sldId id="1426" r:id="rId12"/>
    <p:sldId id="1428" r:id="rId13"/>
    <p:sldId id="1432" r:id="rId14"/>
    <p:sldId id="1643" r:id="rId15"/>
    <p:sldId id="1653" r:id="rId16"/>
    <p:sldId id="1486" r:id="rId17"/>
    <p:sldId id="1488" r:id="rId18"/>
    <p:sldId id="1492" r:id="rId19"/>
    <p:sldId id="1494" r:id="rId20"/>
    <p:sldId id="1436" r:id="rId21"/>
    <p:sldId id="1438" r:id="rId22"/>
    <p:sldId id="1498" r:id="rId23"/>
    <p:sldId id="1500" r:id="rId24"/>
    <p:sldId id="1502" r:id="rId25"/>
    <p:sldId id="1440" r:id="rId26"/>
    <p:sldId id="1524" r:id="rId27"/>
    <p:sldId id="1526" r:id="rId28"/>
    <p:sldId id="1528" r:id="rId29"/>
    <p:sldId id="1562" r:id="rId30"/>
    <p:sldId id="1564" r:id="rId31"/>
    <p:sldId id="1530" r:id="rId32"/>
    <p:sldId id="1532" r:id="rId33"/>
    <p:sldId id="1504" r:id="rId34"/>
    <p:sldId id="1630" r:id="rId35"/>
    <p:sldId id="1635" r:id="rId36"/>
    <p:sldId id="1633" r:id="rId37"/>
    <p:sldId id="1566" r:id="rId38"/>
    <p:sldId id="1622" r:id="rId39"/>
    <p:sldId id="1442" r:id="rId40"/>
    <p:sldId id="1995" r:id="rId41"/>
    <p:sldId id="1981" r:id="rId42"/>
    <p:sldId id="1506" r:id="rId43"/>
    <p:sldId id="1508" r:id="rId44"/>
    <p:sldId id="1510" r:id="rId45"/>
    <p:sldId id="1512" r:id="rId46"/>
    <p:sldId id="1514" r:id="rId47"/>
    <p:sldId id="1516" r:id="rId48"/>
    <p:sldId id="1518" r:id="rId49"/>
    <p:sldId id="1522" r:id="rId50"/>
    <p:sldId id="1534" r:id="rId51"/>
    <p:sldId id="1536" r:id="rId52"/>
    <p:sldId id="1538" r:id="rId53"/>
    <p:sldId id="1542" r:id="rId54"/>
    <p:sldId id="1544" r:id="rId55"/>
    <p:sldId id="1546" r:id="rId56"/>
    <p:sldId id="1548" r:id="rId57"/>
    <p:sldId id="1550" r:id="rId58"/>
    <p:sldId id="1552" r:id="rId59"/>
    <p:sldId id="1554" r:id="rId60"/>
    <p:sldId id="1556" r:id="rId61"/>
    <p:sldId id="1558" r:id="rId62"/>
    <p:sldId id="1560" r:id="rId63"/>
    <p:sldId id="1983" r:id="rId64"/>
    <p:sldId id="1568" r:id="rId65"/>
    <p:sldId id="1570" r:id="rId66"/>
    <p:sldId id="1572" r:id="rId67"/>
    <p:sldId id="1574" r:id="rId68"/>
    <p:sldId id="1576" r:id="rId69"/>
    <p:sldId id="1578" r:id="rId70"/>
    <p:sldId id="1580" r:id="rId71"/>
    <p:sldId id="1640" r:id="rId72"/>
    <p:sldId id="1641" r:id="rId73"/>
    <p:sldId id="1582" r:id="rId74"/>
    <p:sldId id="1985" r:id="rId75"/>
    <p:sldId id="1584" r:id="rId76"/>
    <p:sldId id="1586" r:id="rId77"/>
    <p:sldId id="1987" r:id="rId78"/>
    <p:sldId id="1588" r:id="rId79"/>
    <p:sldId id="1590" r:id="rId80"/>
    <p:sldId id="1592" r:id="rId81"/>
    <p:sldId id="1594" r:id="rId82"/>
    <p:sldId id="2025" r:id="rId83"/>
    <p:sldId id="1999" r:id="rId84"/>
    <p:sldId id="2006" r:id="rId85"/>
    <p:sldId id="2007" r:id="rId86"/>
    <p:sldId id="2008" r:id="rId87"/>
    <p:sldId id="2009" r:id="rId88"/>
    <p:sldId id="2014" r:id="rId89"/>
    <p:sldId id="2013" r:id="rId90"/>
    <p:sldId id="2012" r:id="rId91"/>
    <p:sldId id="2011" r:id="rId92"/>
    <p:sldId id="2010" r:id="rId93"/>
    <p:sldId id="2019" r:id="rId94"/>
    <p:sldId id="2021" r:id="rId95"/>
    <p:sldId id="2017" r:id="rId96"/>
    <p:sldId id="2023" r:id="rId97"/>
    <p:sldId id="1962" r:id="rId98"/>
    <p:sldId id="1963" r:id="rId99"/>
    <p:sldId id="1444" r:id="rId100"/>
    <p:sldId id="1446" r:id="rId101"/>
    <p:sldId id="1448" r:id="rId102"/>
    <p:sldId id="1450" r:id="rId103"/>
    <p:sldId id="1452" r:id="rId104"/>
    <p:sldId id="1454" r:id="rId105"/>
    <p:sldId id="1456" r:id="rId106"/>
    <p:sldId id="1458" r:id="rId107"/>
    <p:sldId id="1462" r:id="rId108"/>
    <p:sldId id="1464" r:id="rId109"/>
    <p:sldId id="1466" r:id="rId110"/>
    <p:sldId id="1468" r:id="rId111"/>
    <p:sldId id="1470" r:id="rId112"/>
    <p:sldId id="1472" r:id="rId113"/>
    <p:sldId id="1474" r:id="rId114"/>
    <p:sldId id="1476" r:id="rId115"/>
    <p:sldId id="1478" r:id="rId116"/>
    <p:sldId id="1480" r:id="rId117"/>
    <p:sldId id="1484" r:id="rId118"/>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2027"/>
            <p14:sldId id="1199"/>
            <p14:sldId id="1200"/>
            <p14:sldId id="1648"/>
          </p14:sldIdLst>
        </p14:section>
        <p14:section name="Sermon" id="{9DD274D4-3373-40D3-8882-DED17E52A457}">
          <p14:sldIdLst>
            <p14:sldId id="2030"/>
            <p14:sldId id="1231"/>
            <p14:sldId id="1978"/>
            <p14:sldId id="1968"/>
            <p14:sldId id="1970"/>
            <p14:sldId id="2015"/>
            <p14:sldId id="1426"/>
            <p14:sldId id="1428"/>
            <p14:sldId id="1432"/>
            <p14:sldId id="1643"/>
            <p14:sldId id="1653"/>
            <p14:sldId id="1486"/>
            <p14:sldId id="1488"/>
            <p14:sldId id="1492"/>
            <p14:sldId id="1494"/>
            <p14:sldId id="1436"/>
            <p14:sldId id="1438"/>
            <p14:sldId id="1498"/>
            <p14:sldId id="1500"/>
            <p14:sldId id="1502"/>
            <p14:sldId id="1440"/>
            <p14:sldId id="1524"/>
            <p14:sldId id="1526"/>
            <p14:sldId id="1528"/>
            <p14:sldId id="1562"/>
            <p14:sldId id="1564"/>
            <p14:sldId id="1530"/>
            <p14:sldId id="1532"/>
            <p14:sldId id="1504"/>
            <p14:sldId id="1630"/>
            <p14:sldId id="1635"/>
            <p14:sldId id="1633"/>
            <p14:sldId id="1566"/>
            <p14:sldId id="1622"/>
            <p14:sldId id="1442"/>
            <p14:sldId id="1995"/>
            <p14:sldId id="1981"/>
            <p14:sldId id="1506"/>
            <p14:sldId id="1508"/>
            <p14:sldId id="1510"/>
            <p14:sldId id="1512"/>
            <p14:sldId id="1514"/>
            <p14:sldId id="1516"/>
            <p14:sldId id="1518"/>
            <p14:sldId id="1522"/>
            <p14:sldId id="1534"/>
            <p14:sldId id="1536"/>
            <p14:sldId id="1538"/>
            <p14:sldId id="1542"/>
            <p14:sldId id="1544"/>
            <p14:sldId id="1546"/>
            <p14:sldId id="1548"/>
            <p14:sldId id="1550"/>
            <p14:sldId id="1552"/>
            <p14:sldId id="1554"/>
            <p14:sldId id="1556"/>
            <p14:sldId id="1558"/>
            <p14:sldId id="1560"/>
            <p14:sldId id="1983"/>
            <p14:sldId id="1568"/>
            <p14:sldId id="1570"/>
            <p14:sldId id="1572"/>
            <p14:sldId id="1574"/>
            <p14:sldId id="1576"/>
            <p14:sldId id="1578"/>
            <p14:sldId id="1580"/>
            <p14:sldId id="1640"/>
            <p14:sldId id="1641"/>
            <p14:sldId id="1582"/>
            <p14:sldId id="1985"/>
            <p14:sldId id="1584"/>
            <p14:sldId id="1586"/>
            <p14:sldId id="1987"/>
            <p14:sldId id="1588"/>
            <p14:sldId id="1590"/>
            <p14:sldId id="1592"/>
            <p14:sldId id="1594"/>
            <p14:sldId id="2025"/>
            <p14:sldId id="1999"/>
            <p14:sldId id="2006"/>
            <p14:sldId id="2007"/>
            <p14:sldId id="2008"/>
            <p14:sldId id="2009"/>
            <p14:sldId id="2014"/>
            <p14:sldId id="2013"/>
            <p14:sldId id="2012"/>
            <p14:sldId id="2011"/>
            <p14:sldId id="2010"/>
            <p14:sldId id="2019"/>
            <p14:sldId id="2021"/>
            <p14:sldId id="2017"/>
            <p14:sldId id="2023"/>
          </p14:sldIdLst>
        </p14:section>
        <p14:section name="Unused, in-depth slides" id="{46B1DE8E-50BF-4A99-AE15-8FFB537E4C7F}">
          <p14:sldIdLst>
            <p14:sldId id="1962"/>
            <p14:sldId id="1963"/>
            <p14:sldId id="1444"/>
            <p14:sldId id="1446"/>
            <p14:sldId id="1448"/>
            <p14:sldId id="1450"/>
            <p14:sldId id="1452"/>
            <p14:sldId id="1454"/>
            <p14:sldId id="1456"/>
            <p14:sldId id="1458"/>
            <p14:sldId id="1462"/>
            <p14:sldId id="1464"/>
            <p14:sldId id="1466"/>
            <p14:sldId id="1468"/>
            <p14:sldId id="1470"/>
            <p14:sldId id="1472"/>
            <p14:sldId id="1474"/>
            <p14:sldId id="1476"/>
            <p14:sldId id="1478"/>
            <p14:sldId id="1480"/>
            <p14:sldId id="1484"/>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9941" autoAdjust="0"/>
    <p:restoredTop sz="94249" autoAdjust="0"/>
  </p:normalViewPr>
  <p:slideViewPr>
    <p:cSldViewPr>
      <p:cViewPr varScale="1">
        <p:scale>
          <a:sx n="84" d="100"/>
          <a:sy n="84" d="100"/>
        </p:scale>
        <p:origin x="612" y="5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425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notesMaster" Target="notesMasters/notesMaster1.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handoutMaster" Target="handoutMasters/handoutMaster1.xml"/><Relationship Id="rId125"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ection">
      <pc:chgData name="George Huang" userId="7522906efeb502a4" providerId="LiveId" clId="{981455AA-CF25-444D-A9FA-AD2443EE8176}" dt="2026-06-04T15:37:05.943" v="15" actId="47"/>
      <pc:docMkLst>
        <pc:docMk/>
      </pc:docMkLst>
      <pc:sldChg chg="del">
        <pc:chgData name="George Huang" userId="7522906efeb502a4" providerId="LiveId" clId="{981455AA-CF25-444D-A9FA-AD2443EE8176}" dt="2026-06-04T15:33:47.662" v="0" actId="47"/>
        <pc:sldMkLst>
          <pc:docMk/>
          <pc:sldMk cId="1808824990" sldId="1198"/>
        </pc:sldMkLst>
      </pc:sldChg>
      <pc:sldChg chg="del">
        <pc:chgData name="George Huang" userId="7522906efeb502a4" providerId="LiveId" clId="{981455AA-CF25-444D-A9FA-AD2443EE8176}" dt="2026-06-04T15:33:52.334" v="1" actId="47"/>
        <pc:sldMkLst>
          <pc:docMk/>
          <pc:sldMk cId="967871135" sldId="1237"/>
        </pc:sldMkLst>
      </pc:sldChg>
      <pc:sldChg chg="del">
        <pc:chgData name="George Huang" userId="7522906efeb502a4" providerId="LiveId" clId="{981455AA-CF25-444D-A9FA-AD2443EE8176}" dt="2026-06-04T15:34:25.059" v="3" actId="47"/>
        <pc:sldMkLst>
          <pc:docMk/>
          <pc:sldMk cId="3842313572" sldId="1424"/>
        </pc:sldMkLst>
      </pc:sldChg>
      <pc:sldChg chg="del">
        <pc:chgData name="George Huang" userId="7522906efeb502a4" providerId="LiveId" clId="{981455AA-CF25-444D-A9FA-AD2443EE8176}" dt="2026-06-04T15:34:25.059" v="3" actId="47"/>
        <pc:sldMkLst>
          <pc:docMk/>
          <pc:sldMk cId="3863631985" sldId="1427"/>
        </pc:sldMkLst>
      </pc:sldChg>
      <pc:sldChg chg="del">
        <pc:chgData name="George Huang" userId="7522906efeb502a4" providerId="LiveId" clId="{981455AA-CF25-444D-A9FA-AD2443EE8176}" dt="2026-06-04T15:34:25.059" v="3" actId="47"/>
        <pc:sldMkLst>
          <pc:docMk/>
          <pc:sldMk cId="2601537305" sldId="1431"/>
        </pc:sldMkLst>
      </pc:sldChg>
      <pc:sldChg chg="del">
        <pc:chgData name="George Huang" userId="7522906efeb502a4" providerId="LiveId" clId="{981455AA-CF25-444D-A9FA-AD2443EE8176}" dt="2026-06-04T15:34:25.059" v="3" actId="47"/>
        <pc:sldMkLst>
          <pc:docMk/>
          <pc:sldMk cId="1708980069" sldId="1433"/>
        </pc:sldMkLst>
      </pc:sldChg>
      <pc:sldChg chg="del">
        <pc:chgData name="George Huang" userId="7522906efeb502a4" providerId="LiveId" clId="{981455AA-CF25-444D-A9FA-AD2443EE8176}" dt="2026-06-04T15:34:25.059" v="3" actId="47"/>
        <pc:sldMkLst>
          <pc:docMk/>
          <pc:sldMk cId="3303515914" sldId="1435"/>
        </pc:sldMkLst>
      </pc:sldChg>
      <pc:sldChg chg="del">
        <pc:chgData name="George Huang" userId="7522906efeb502a4" providerId="LiveId" clId="{981455AA-CF25-444D-A9FA-AD2443EE8176}" dt="2026-06-04T15:34:48.458" v="5" actId="47"/>
        <pc:sldMkLst>
          <pc:docMk/>
          <pc:sldMk cId="1380580391" sldId="1437"/>
        </pc:sldMkLst>
      </pc:sldChg>
      <pc:sldChg chg="del">
        <pc:chgData name="George Huang" userId="7522906efeb502a4" providerId="LiveId" clId="{981455AA-CF25-444D-A9FA-AD2443EE8176}" dt="2026-06-04T15:34:48.458" v="5" actId="47"/>
        <pc:sldMkLst>
          <pc:docMk/>
          <pc:sldMk cId="2023615708" sldId="1439"/>
        </pc:sldMkLst>
      </pc:sldChg>
      <pc:sldChg chg="del">
        <pc:chgData name="George Huang" userId="7522906efeb502a4" providerId="LiveId" clId="{981455AA-CF25-444D-A9FA-AD2443EE8176}" dt="2026-06-04T15:35:04.465" v="6" actId="47"/>
        <pc:sldMkLst>
          <pc:docMk/>
          <pc:sldMk cId="3675160148" sldId="1441"/>
        </pc:sldMkLst>
      </pc:sldChg>
      <pc:sldChg chg="del">
        <pc:chgData name="George Huang" userId="7522906efeb502a4" providerId="LiveId" clId="{981455AA-CF25-444D-A9FA-AD2443EE8176}" dt="2026-06-04T15:35:04.465" v="6" actId="47"/>
        <pc:sldMkLst>
          <pc:docMk/>
          <pc:sldMk cId="4095900050" sldId="1443"/>
        </pc:sldMkLst>
      </pc:sldChg>
      <pc:sldChg chg="del">
        <pc:chgData name="George Huang" userId="7522906efeb502a4" providerId="LiveId" clId="{981455AA-CF25-444D-A9FA-AD2443EE8176}" dt="2026-06-04T15:36:53.704" v="14" actId="47"/>
        <pc:sldMkLst>
          <pc:docMk/>
          <pc:sldMk cId="1556295320" sldId="1445"/>
        </pc:sldMkLst>
      </pc:sldChg>
      <pc:sldChg chg="del">
        <pc:chgData name="George Huang" userId="7522906efeb502a4" providerId="LiveId" clId="{981455AA-CF25-444D-A9FA-AD2443EE8176}" dt="2026-06-04T15:36:53.704" v="14" actId="47"/>
        <pc:sldMkLst>
          <pc:docMk/>
          <pc:sldMk cId="3400521174" sldId="1447"/>
        </pc:sldMkLst>
      </pc:sldChg>
      <pc:sldChg chg="del">
        <pc:chgData name="George Huang" userId="7522906efeb502a4" providerId="LiveId" clId="{981455AA-CF25-444D-A9FA-AD2443EE8176}" dt="2026-06-04T15:36:53.704" v="14" actId="47"/>
        <pc:sldMkLst>
          <pc:docMk/>
          <pc:sldMk cId="449837891" sldId="1449"/>
        </pc:sldMkLst>
      </pc:sldChg>
      <pc:sldChg chg="del">
        <pc:chgData name="George Huang" userId="7522906efeb502a4" providerId="LiveId" clId="{981455AA-CF25-444D-A9FA-AD2443EE8176}" dt="2026-06-04T15:36:53.704" v="14" actId="47"/>
        <pc:sldMkLst>
          <pc:docMk/>
          <pc:sldMk cId="3327101984" sldId="1451"/>
        </pc:sldMkLst>
      </pc:sldChg>
      <pc:sldChg chg="del">
        <pc:chgData name="George Huang" userId="7522906efeb502a4" providerId="LiveId" clId="{981455AA-CF25-444D-A9FA-AD2443EE8176}" dt="2026-06-04T15:36:53.704" v="14" actId="47"/>
        <pc:sldMkLst>
          <pc:docMk/>
          <pc:sldMk cId="3804350045" sldId="1453"/>
        </pc:sldMkLst>
      </pc:sldChg>
      <pc:sldChg chg="del">
        <pc:chgData name="George Huang" userId="7522906efeb502a4" providerId="LiveId" clId="{981455AA-CF25-444D-A9FA-AD2443EE8176}" dt="2026-06-04T15:36:53.704" v="14" actId="47"/>
        <pc:sldMkLst>
          <pc:docMk/>
          <pc:sldMk cId="3371446074" sldId="1455"/>
        </pc:sldMkLst>
      </pc:sldChg>
      <pc:sldChg chg="del">
        <pc:chgData name="George Huang" userId="7522906efeb502a4" providerId="LiveId" clId="{981455AA-CF25-444D-A9FA-AD2443EE8176}" dt="2026-06-04T15:36:53.704" v="14" actId="47"/>
        <pc:sldMkLst>
          <pc:docMk/>
          <pc:sldMk cId="2472296328" sldId="1457"/>
        </pc:sldMkLst>
      </pc:sldChg>
      <pc:sldChg chg="del">
        <pc:chgData name="George Huang" userId="7522906efeb502a4" providerId="LiveId" clId="{981455AA-CF25-444D-A9FA-AD2443EE8176}" dt="2026-06-04T15:36:53.704" v="14" actId="47"/>
        <pc:sldMkLst>
          <pc:docMk/>
          <pc:sldMk cId="1392563269" sldId="1461"/>
        </pc:sldMkLst>
      </pc:sldChg>
      <pc:sldChg chg="del">
        <pc:chgData name="George Huang" userId="7522906efeb502a4" providerId="LiveId" clId="{981455AA-CF25-444D-A9FA-AD2443EE8176}" dt="2026-06-04T15:36:53.704" v="14" actId="47"/>
        <pc:sldMkLst>
          <pc:docMk/>
          <pc:sldMk cId="1509554399" sldId="1463"/>
        </pc:sldMkLst>
      </pc:sldChg>
      <pc:sldChg chg="del">
        <pc:chgData name="George Huang" userId="7522906efeb502a4" providerId="LiveId" clId="{981455AA-CF25-444D-A9FA-AD2443EE8176}" dt="2026-06-04T15:36:53.704" v="14" actId="47"/>
        <pc:sldMkLst>
          <pc:docMk/>
          <pc:sldMk cId="3762041303" sldId="1465"/>
        </pc:sldMkLst>
      </pc:sldChg>
      <pc:sldChg chg="del">
        <pc:chgData name="George Huang" userId="7522906efeb502a4" providerId="LiveId" clId="{981455AA-CF25-444D-A9FA-AD2443EE8176}" dt="2026-06-04T15:37:05.943" v="15" actId="47"/>
        <pc:sldMkLst>
          <pc:docMk/>
          <pc:sldMk cId="1445127386" sldId="1467"/>
        </pc:sldMkLst>
      </pc:sldChg>
      <pc:sldChg chg="del">
        <pc:chgData name="George Huang" userId="7522906efeb502a4" providerId="LiveId" clId="{981455AA-CF25-444D-A9FA-AD2443EE8176}" dt="2026-06-04T15:37:05.943" v="15" actId="47"/>
        <pc:sldMkLst>
          <pc:docMk/>
          <pc:sldMk cId="960126249" sldId="1469"/>
        </pc:sldMkLst>
      </pc:sldChg>
      <pc:sldChg chg="del">
        <pc:chgData name="George Huang" userId="7522906efeb502a4" providerId="LiveId" clId="{981455AA-CF25-444D-A9FA-AD2443EE8176}" dt="2026-06-04T15:37:05.943" v="15" actId="47"/>
        <pc:sldMkLst>
          <pc:docMk/>
          <pc:sldMk cId="2881066266" sldId="1471"/>
        </pc:sldMkLst>
      </pc:sldChg>
      <pc:sldChg chg="del">
        <pc:chgData name="George Huang" userId="7522906efeb502a4" providerId="LiveId" clId="{981455AA-CF25-444D-A9FA-AD2443EE8176}" dt="2026-06-04T15:37:05.943" v="15" actId="47"/>
        <pc:sldMkLst>
          <pc:docMk/>
          <pc:sldMk cId="1085713424" sldId="1473"/>
        </pc:sldMkLst>
      </pc:sldChg>
      <pc:sldChg chg="del">
        <pc:chgData name="George Huang" userId="7522906efeb502a4" providerId="LiveId" clId="{981455AA-CF25-444D-A9FA-AD2443EE8176}" dt="2026-06-04T15:37:05.943" v="15" actId="47"/>
        <pc:sldMkLst>
          <pc:docMk/>
          <pc:sldMk cId="435705292" sldId="1475"/>
        </pc:sldMkLst>
      </pc:sldChg>
      <pc:sldChg chg="del">
        <pc:chgData name="George Huang" userId="7522906efeb502a4" providerId="LiveId" clId="{981455AA-CF25-444D-A9FA-AD2443EE8176}" dt="2026-06-04T15:37:05.943" v="15" actId="47"/>
        <pc:sldMkLst>
          <pc:docMk/>
          <pc:sldMk cId="152170243" sldId="1477"/>
        </pc:sldMkLst>
      </pc:sldChg>
      <pc:sldChg chg="del">
        <pc:chgData name="George Huang" userId="7522906efeb502a4" providerId="LiveId" clId="{981455AA-CF25-444D-A9FA-AD2443EE8176}" dt="2026-06-04T15:37:05.943" v="15" actId="47"/>
        <pc:sldMkLst>
          <pc:docMk/>
          <pc:sldMk cId="2310973810" sldId="1479"/>
        </pc:sldMkLst>
      </pc:sldChg>
      <pc:sldChg chg="del">
        <pc:chgData name="George Huang" userId="7522906efeb502a4" providerId="LiveId" clId="{981455AA-CF25-444D-A9FA-AD2443EE8176}" dt="2026-06-04T15:37:05.943" v="15" actId="47"/>
        <pc:sldMkLst>
          <pc:docMk/>
          <pc:sldMk cId="1657803286" sldId="1483"/>
        </pc:sldMkLst>
      </pc:sldChg>
      <pc:sldChg chg="del">
        <pc:chgData name="George Huang" userId="7522906efeb502a4" providerId="LiveId" clId="{981455AA-CF25-444D-A9FA-AD2443EE8176}" dt="2026-06-04T15:37:05.943" v="15" actId="47"/>
        <pc:sldMkLst>
          <pc:docMk/>
          <pc:sldMk cId="3573651231" sldId="1485"/>
        </pc:sldMkLst>
      </pc:sldChg>
      <pc:sldChg chg="del">
        <pc:chgData name="George Huang" userId="7522906efeb502a4" providerId="LiveId" clId="{981455AA-CF25-444D-A9FA-AD2443EE8176}" dt="2026-06-04T15:34:32.094" v="4" actId="47"/>
        <pc:sldMkLst>
          <pc:docMk/>
          <pc:sldMk cId="1832158097" sldId="1487"/>
        </pc:sldMkLst>
      </pc:sldChg>
      <pc:sldChg chg="del">
        <pc:chgData name="George Huang" userId="7522906efeb502a4" providerId="LiveId" clId="{981455AA-CF25-444D-A9FA-AD2443EE8176}" dt="2026-06-04T15:34:32.094" v="4" actId="47"/>
        <pc:sldMkLst>
          <pc:docMk/>
          <pc:sldMk cId="2402991613" sldId="1489"/>
        </pc:sldMkLst>
      </pc:sldChg>
      <pc:sldChg chg="del">
        <pc:chgData name="George Huang" userId="7522906efeb502a4" providerId="LiveId" clId="{981455AA-CF25-444D-A9FA-AD2443EE8176}" dt="2026-06-04T15:34:48.458" v="5" actId="47"/>
        <pc:sldMkLst>
          <pc:docMk/>
          <pc:sldMk cId="4207882023" sldId="1490"/>
        </pc:sldMkLst>
      </pc:sldChg>
      <pc:sldChg chg="del">
        <pc:chgData name="George Huang" userId="7522906efeb502a4" providerId="LiveId" clId="{981455AA-CF25-444D-A9FA-AD2443EE8176}" dt="2026-06-04T15:34:32.094" v="4" actId="47"/>
        <pc:sldMkLst>
          <pc:docMk/>
          <pc:sldMk cId="1417633784" sldId="1491"/>
        </pc:sldMkLst>
      </pc:sldChg>
      <pc:sldChg chg="del">
        <pc:chgData name="George Huang" userId="7522906efeb502a4" providerId="LiveId" clId="{981455AA-CF25-444D-A9FA-AD2443EE8176}" dt="2026-06-04T15:34:48.458" v="5" actId="47"/>
        <pc:sldMkLst>
          <pc:docMk/>
          <pc:sldMk cId="7152749" sldId="1495"/>
        </pc:sldMkLst>
      </pc:sldChg>
      <pc:sldChg chg="del">
        <pc:chgData name="George Huang" userId="7522906efeb502a4" providerId="LiveId" clId="{981455AA-CF25-444D-A9FA-AD2443EE8176}" dt="2026-06-04T15:34:48.458" v="5" actId="47"/>
        <pc:sldMkLst>
          <pc:docMk/>
          <pc:sldMk cId="2911061230" sldId="1499"/>
        </pc:sldMkLst>
      </pc:sldChg>
      <pc:sldChg chg="del">
        <pc:chgData name="George Huang" userId="7522906efeb502a4" providerId="LiveId" clId="{981455AA-CF25-444D-A9FA-AD2443EE8176}" dt="2026-06-04T15:34:48.458" v="5" actId="47"/>
        <pc:sldMkLst>
          <pc:docMk/>
          <pc:sldMk cId="2396761097" sldId="1501"/>
        </pc:sldMkLst>
      </pc:sldChg>
      <pc:sldChg chg="del">
        <pc:chgData name="George Huang" userId="7522906efeb502a4" providerId="LiveId" clId="{981455AA-CF25-444D-A9FA-AD2443EE8176}" dt="2026-06-04T15:35:04.465" v="6" actId="47"/>
        <pc:sldMkLst>
          <pc:docMk/>
          <pc:sldMk cId="4033618782" sldId="1503"/>
        </pc:sldMkLst>
      </pc:sldChg>
      <pc:sldChg chg="del">
        <pc:chgData name="George Huang" userId="7522906efeb502a4" providerId="LiveId" clId="{981455AA-CF25-444D-A9FA-AD2443EE8176}" dt="2026-06-04T15:35:16.333" v="7" actId="47"/>
        <pc:sldMkLst>
          <pc:docMk/>
          <pc:sldMk cId="20469298" sldId="1507"/>
        </pc:sldMkLst>
      </pc:sldChg>
      <pc:sldChg chg="del">
        <pc:chgData name="George Huang" userId="7522906efeb502a4" providerId="LiveId" clId="{981455AA-CF25-444D-A9FA-AD2443EE8176}" dt="2026-06-04T15:35:16.333" v="7" actId="47"/>
        <pc:sldMkLst>
          <pc:docMk/>
          <pc:sldMk cId="4034546993" sldId="1509"/>
        </pc:sldMkLst>
      </pc:sldChg>
      <pc:sldChg chg="del">
        <pc:chgData name="George Huang" userId="7522906efeb502a4" providerId="LiveId" clId="{981455AA-CF25-444D-A9FA-AD2443EE8176}" dt="2026-06-04T15:35:16.333" v="7" actId="47"/>
        <pc:sldMkLst>
          <pc:docMk/>
          <pc:sldMk cId="312631695" sldId="1511"/>
        </pc:sldMkLst>
      </pc:sldChg>
      <pc:sldChg chg="del">
        <pc:chgData name="George Huang" userId="7522906efeb502a4" providerId="LiveId" clId="{981455AA-CF25-444D-A9FA-AD2443EE8176}" dt="2026-06-04T15:35:16.333" v="7" actId="47"/>
        <pc:sldMkLst>
          <pc:docMk/>
          <pc:sldMk cId="4004612069" sldId="1513"/>
        </pc:sldMkLst>
      </pc:sldChg>
      <pc:sldChg chg="del">
        <pc:chgData name="George Huang" userId="7522906efeb502a4" providerId="LiveId" clId="{981455AA-CF25-444D-A9FA-AD2443EE8176}" dt="2026-06-04T15:35:16.333" v="7" actId="47"/>
        <pc:sldMkLst>
          <pc:docMk/>
          <pc:sldMk cId="1104569194" sldId="1515"/>
        </pc:sldMkLst>
      </pc:sldChg>
      <pc:sldChg chg="del">
        <pc:chgData name="George Huang" userId="7522906efeb502a4" providerId="LiveId" clId="{981455AA-CF25-444D-A9FA-AD2443EE8176}" dt="2026-06-04T15:35:16.333" v="7" actId="47"/>
        <pc:sldMkLst>
          <pc:docMk/>
          <pc:sldMk cId="117183667" sldId="1517"/>
        </pc:sldMkLst>
      </pc:sldChg>
      <pc:sldChg chg="del">
        <pc:chgData name="George Huang" userId="7522906efeb502a4" providerId="LiveId" clId="{981455AA-CF25-444D-A9FA-AD2443EE8176}" dt="2026-06-04T15:35:16.333" v="7" actId="47"/>
        <pc:sldMkLst>
          <pc:docMk/>
          <pc:sldMk cId="2842983474" sldId="1521"/>
        </pc:sldMkLst>
      </pc:sldChg>
      <pc:sldChg chg="del">
        <pc:chgData name="George Huang" userId="7522906efeb502a4" providerId="LiveId" clId="{981455AA-CF25-444D-A9FA-AD2443EE8176}" dt="2026-06-04T15:34:48.458" v="5" actId="47"/>
        <pc:sldMkLst>
          <pc:docMk/>
          <pc:sldMk cId="1931275141" sldId="1525"/>
        </pc:sldMkLst>
      </pc:sldChg>
      <pc:sldChg chg="del">
        <pc:chgData name="George Huang" userId="7522906efeb502a4" providerId="LiveId" clId="{981455AA-CF25-444D-A9FA-AD2443EE8176}" dt="2026-06-04T15:35:04.465" v="6" actId="47"/>
        <pc:sldMkLst>
          <pc:docMk/>
          <pc:sldMk cId="2577107522" sldId="1527"/>
        </pc:sldMkLst>
      </pc:sldChg>
      <pc:sldChg chg="del">
        <pc:chgData name="George Huang" userId="7522906efeb502a4" providerId="LiveId" clId="{981455AA-CF25-444D-A9FA-AD2443EE8176}" dt="2026-06-04T15:34:48.458" v="5" actId="47"/>
        <pc:sldMkLst>
          <pc:docMk/>
          <pc:sldMk cId="1193237701" sldId="1529"/>
        </pc:sldMkLst>
      </pc:sldChg>
      <pc:sldChg chg="del">
        <pc:chgData name="George Huang" userId="7522906efeb502a4" providerId="LiveId" clId="{981455AA-CF25-444D-A9FA-AD2443EE8176}" dt="2026-06-04T15:34:48.458" v="5" actId="47"/>
        <pc:sldMkLst>
          <pc:docMk/>
          <pc:sldMk cId="3126890893" sldId="1531"/>
        </pc:sldMkLst>
      </pc:sldChg>
      <pc:sldChg chg="del">
        <pc:chgData name="George Huang" userId="7522906efeb502a4" providerId="LiveId" clId="{981455AA-CF25-444D-A9FA-AD2443EE8176}" dt="2026-06-04T15:35:16.333" v="7" actId="47"/>
        <pc:sldMkLst>
          <pc:docMk/>
          <pc:sldMk cId="475700455" sldId="1533"/>
        </pc:sldMkLst>
      </pc:sldChg>
      <pc:sldChg chg="del">
        <pc:chgData name="George Huang" userId="7522906efeb502a4" providerId="LiveId" clId="{981455AA-CF25-444D-A9FA-AD2443EE8176}" dt="2026-06-04T15:35:18.869" v="8" actId="47"/>
        <pc:sldMkLst>
          <pc:docMk/>
          <pc:sldMk cId="2711321652" sldId="1535"/>
        </pc:sldMkLst>
      </pc:sldChg>
      <pc:sldChg chg="del">
        <pc:chgData name="George Huang" userId="7522906efeb502a4" providerId="LiveId" clId="{981455AA-CF25-444D-A9FA-AD2443EE8176}" dt="2026-06-04T15:35:19.784" v="9" actId="47"/>
        <pc:sldMkLst>
          <pc:docMk/>
          <pc:sldMk cId="2463015867" sldId="1537"/>
        </pc:sldMkLst>
      </pc:sldChg>
      <pc:sldChg chg="del">
        <pc:chgData name="George Huang" userId="7522906efeb502a4" providerId="LiveId" clId="{981455AA-CF25-444D-A9FA-AD2443EE8176}" dt="2026-06-04T15:35:36.317" v="10" actId="47"/>
        <pc:sldMkLst>
          <pc:docMk/>
          <pc:sldMk cId="1616122498" sldId="1539"/>
        </pc:sldMkLst>
      </pc:sldChg>
      <pc:sldChg chg="del">
        <pc:chgData name="George Huang" userId="7522906efeb502a4" providerId="LiveId" clId="{981455AA-CF25-444D-A9FA-AD2443EE8176}" dt="2026-06-04T15:35:36.317" v="10" actId="47"/>
        <pc:sldMkLst>
          <pc:docMk/>
          <pc:sldMk cId="3645665892" sldId="1543"/>
        </pc:sldMkLst>
      </pc:sldChg>
      <pc:sldChg chg="del">
        <pc:chgData name="George Huang" userId="7522906efeb502a4" providerId="LiveId" clId="{981455AA-CF25-444D-A9FA-AD2443EE8176}" dt="2026-06-04T15:35:36.317" v="10" actId="47"/>
        <pc:sldMkLst>
          <pc:docMk/>
          <pc:sldMk cId="2673139872" sldId="1545"/>
        </pc:sldMkLst>
      </pc:sldChg>
      <pc:sldChg chg="del">
        <pc:chgData name="George Huang" userId="7522906efeb502a4" providerId="LiveId" clId="{981455AA-CF25-444D-A9FA-AD2443EE8176}" dt="2026-06-04T15:35:36.317" v="10" actId="47"/>
        <pc:sldMkLst>
          <pc:docMk/>
          <pc:sldMk cId="3789850905" sldId="1547"/>
        </pc:sldMkLst>
      </pc:sldChg>
      <pc:sldChg chg="del">
        <pc:chgData name="George Huang" userId="7522906efeb502a4" providerId="LiveId" clId="{981455AA-CF25-444D-A9FA-AD2443EE8176}" dt="2026-06-04T15:35:36.317" v="10" actId="47"/>
        <pc:sldMkLst>
          <pc:docMk/>
          <pc:sldMk cId="2037731765" sldId="1549"/>
        </pc:sldMkLst>
      </pc:sldChg>
      <pc:sldChg chg="del">
        <pc:chgData name="George Huang" userId="7522906efeb502a4" providerId="LiveId" clId="{981455AA-CF25-444D-A9FA-AD2443EE8176}" dt="2026-06-04T15:35:36.317" v="10" actId="47"/>
        <pc:sldMkLst>
          <pc:docMk/>
          <pc:sldMk cId="2913081663" sldId="1551"/>
        </pc:sldMkLst>
      </pc:sldChg>
      <pc:sldChg chg="del">
        <pc:chgData name="George Huang" userId="7522906efeb502a4" providerId="LiveId" clId="{981455AA-CF25-444D-A9FA-AD2443EE8176}" dt="2026-06-04T15:35:36.317" v="10" actId="47"/>
        <pc:sldMkLst>
          <pc:docMk/>
          <pc:sldMk cId="3643727997" sldId="1553"/>
        </pc:sldMkLst>
      </pc:sldChg>
      <pc:sldChg chg="del">
        <pc:chgData name="George Huang" userId="7522906efeb502a4" providerId="LiveId" clId="{981455AA-CF25-444D-A9FA-AD2443EE8176}" dt="2026-06-04T15:35:36.317" v="10" actId="47"/>
        <pc:sldMkLst>
          <pc:docMk/>
          <pc:sldMk cId="1674372360" sldId="1555"/>
        </pc:sldMkLst>
      </pc:sldChg>
      <pc:sldChg chg="del">
        <pc:chgData name="George Huang" userId="7522906efeb502a4" providerId="LiveId" clId="{981455AA-CF25-444D-A9FA-AD2443EE8176}" dt="2026-06-04T15:35:36.317" v="10" actId="47"/>
        <pc:sldMkLst>
          <pc:docMk/>
          <pc:sldMk cId="1174175169" sldId="1557"/>
        </pc:sldMkLst>
      </pc:sldChg>
      <pc:sldChg chg="del">
        <pc:chgData name="George Huang" userId="7522906efeb502a4" providerId="LiveId" clId="{981455AA-CF25-444D-A9FA-AD2443EE8176}" dt="2026-06-04T15:35:36.317" v="10" actId="47"/>
        <pc:sldMkLst>
          <pc:docMk/>
          <pc:sldMk cId="2898260645" sldId="1559"/>
        </pc:sldMkLst>
      </pc:sldChg>
      <pc:sldChg chg="del">
        <pc:chgData name="George Huang" userId="7522906efeb502a4" providerId="LiveId" clId="{981455AA-CF25-444D-A9FA-AD2443EE8176}" dt="2026-06-04T15:35:36.317" v="10" actId="47"/>
        <pc:sldMkLst>
          <pc:docMk/>
          <pc:sldMk cId="1722391172" sldId="1561"/>
        </pc:sldMkLst>
      </pc:sldChg>
      <pc:sldChg chg="del">
        <pc:chgData name="George Huang" userId="7522906efeb502a4" providerId="LiveId" clId="{981455AA-CF25-444D-A9FA-AD2443EE8176}" dt="2026-06-04T15:35:04.465" v="6" actId="47"/>
        <pc:sldMkLst>
          <pc:docMk/>
          <pc:sldMk cId="1558918124" sldId="1563"/>
        </pc:sldMkLst>
      </pc:sldChg>
      <pc:sldChg chg="del">
        <pc:chgData name="George Huang" userId="7522906efeb502a4" providerId="LiveId" clId="{981455AA-CF25-444D-A9FA-AD2443EE8176}" dt="2026-06-04T15:35:04.465" v="6" actId="47"/>
        <pc:sldMkLst>
          <pc:docMk/>
          <pc:sldMk cId="663242801" sldId="1565"/>
        </pc:sldMkLst>
      </pc:sldChg>
      <pc:sldChg chg="del">
        <pc:chgData name="George Huang" userId="7522906efeb502a4" providerId="LiveId" clId="{981455AA-CF25-444D-A9FA-AD2443EE8176}" dt="2026-06-04T15:35:04.465" v="6" actId="47"/>
        <pc:sldMkLst>
          <pc:docMk/>
          <pc:sldMk cId="1018688018" sldId="1567"/>
        </pc:sldMkLst>
      </pc:sldChg>
      <pc:sldChg chg="del">
        <pc:chgData name="George Huang" userId="7522906efeb502a4" providerId="LiveId" clId="{981455AA-CF25-444D-A9FA-AD2443EE8176}" dt="2026-06-04T15:35:53.213" v="11" actId="47"/>
        <pc:sldMkLst>
          <pc:docMk/>
          <pc:sldMk cId="2223500171" sldId="1571"/>
        </pc:sldMkLst>
      </pc:sldChg>
      <pc:sldChg chg="del">
        <pc:chgData name="George Huang" userId="7522906efeb502a4" providerId="LiveId" clId="{981455AA-CF25-444D-A9FA-AD2443EE8176}" dt="2026-06-04T15:35:53.213" v="11" actId="47"/>
        <pc:sldMkLst>
          <pc:docMk/>
          <pc:sldMk cId="1382176626" sldId="1573"/>
        </pc:sldMkLst>
      </pc:sldChg>
      <pc:sldChg chg="del">
        <pc:chgData name="George Huang" userId="7522906efeb502a4" providerId="LiveId" clId="{981455AA-CF25-444D-A9FA-AD2443EE8176}" dt="2026-06-04T15:35:53.213" v="11" actId="47"/>
        <pc:sldMkLst>
          <pc:docMk/>
          <pc:sldMk cId="55862396" sldId="1575"/>
        </pc:sldMkLst>
      </pc:sldChg>
      <pc:sldChg chg="del">
        <pc:chgData name="George Huang" userId="7522906efeb502a4" providerId="LiveId" clId="{981455AA-CF25-444D-A9FA-AD2443EE8176}" dt="2026-06-04T15:35:53.213" v="11" actId="47"/>
        <pc:sldMkLst>
          <pc:docMk/>
          <pc:sldMk cId="335932585" sldId="1579"/>
        </pc:sldMkLst>
      </pc:sldChg>
      <pc:sldChg chg="del">
        <pc:chgData name="George Huang" userId="7522906efeb502a4" providerId="LiveId" clId="{981455AA-CF25-444D-A9FA-AD2443EE8176}" dt="2026-06-04T15:35:53.213" v="11" actId="47"/>
        <pc:sldMkLst>
          <pc:docMk/>
          <pc:sldMk cId="1559008360" sldId="1581"/>
        </pc:sldMkLst>
      </pc:sldChg>
      <pc:sldChg chg="del">
        <pc:chgData name="George Huang" userId="7522906efeb502a4" providerId="LiveId" clId="{981455AA-CF25-444D-A9FA-AD2443EE8176}" dt="2026-06-04T15:35:53.213" v="11" actId="47"/>
        <pc:sldMkLst>
          <pc:docMk/>
          <pc:sldMk cId="2669077160" sldId="1583"/>
        </pc:sldMkLst>
      </pc:sldChg>
      <pc:sldChg chg="del">
        <pc:chgData name="George Huang" userId="7522906efeb502a4" providerId="LiveId" clId="{981455AA-CF25-444D-A9FA-AD2443EE8176}" dt="2026-06-04T15:35:53.213" v="11" actId="47"/>
        <pc:sldMkLst>
          <pc:docMk/>
          <pc:sldMk cId="3557379470" sldId="1585"/>
        </pc:sldMkLst>
      </pc:sldChg>
      <pc:sldChg chg="del">
        <pc:chgData name="George Huang" userId="7522906efeb502a4" providerId="LiveId" clId="{981455AA-CF25-444D-A9FA-AD2443EE8176}" dt="2026-06-04T15:36:08.844" v="12" actId="47"/>
        <pc:sldMkLst>
          <pc:docMk/>
          <pc:sldMk cId="2764437306" sldId="1587"/>
        </pc:sldMkLst>
      </pc:sldChg>
      <pc:sldChg chg="del">
        <pc:chgData name="George Huang" userId="7522906efeb502a4" providerId="LiveId" clId="{981455AA-CF25-444D-A9FA-AD2443EE8176}" dt="2026-06-04T15:36:08.844" v="12" actId="47"/>
        <pc:sldMkLst>
          <pc:docMk/>
          <pc:sldMk cId="480678458" sldId="1589"/>
        </pc:sldMkLst>
      </pc:sldChg>
      <pc:sldChg chg="del">
        <pc:chgData name="George Huang" userId="7522906efeb502a4" providerId="LiveId" clId="{981455AA-CF25-444D-A9FA-AD2443EE8176}" dt="2026-06-04T15:36:08.844" v="12" actId="47"/>
        <pc:sldMkLst>
          <pc:docMk/>
          <pc:sldMk cId="1851877366" sldId="1591"/>
        </pc:sldMkLst>
      </pc:sldChg>
      <pc:sldChg chg="del">
        <pc:chgData name="George Huang" userId="7522906efeb502a4" providerId="LiveId" clId="{981455AA-CF25-444D-A9FA-AD2443EE8176}" dt="2026-06-04T15:36:08.844" v="12" actId="47"/>
        <pc:sldMkLst>
          <pc:docMk/>
          <pc:sldMk cId="1752141053" sldId="1593"/>
        </pc:sldMkLst>
      </pc:sldChg>
      <pc:sldChg chg="del">
        <pc:chgData name="George Huang" userId="7522906efeb502a4" providerId="LiveId" clId="{981455AA-CF25-444D-A9FA-AD2443EE8176}" dt="2026-06-04T15:36:08.844" v="12" actId="47"/>
        <pc:sldMkLst>
          <pc:docMk/>
          <pc:sldMk cId="4258776934" sldId="1595"/>
        </pc:sldMkLst>
      </pc:sldChg>
      <pc:sldChg chg="del">
        <pc:chgData name="George Huang" userId="7522906efeb502a4" providerId="LiveId" clId="{981455AA-CF25-444D-A9FA-AD2443EE8176}" dt="2026-06-04T15:34:48.458" v="5" actId="47"/>
        <pc:sldMkLst>
          <pc:docMk/>
          <pc:sldMk cId="3231281020" sldId="1621"/>
        </pc:sldMkLst>
      </pc:sldChg>
      <pc:sldChg chg="del">
        <pc:chgData name="George Huang" userId="7522906efeb502a4" providerId="LiveId" clId="{981455AA-CF25-444D-A9FA-AD2443EE8176}" dt="2026-06-04T15:35:04.465" v="6" actId="47"/>
        <pc:sldMkLst>
          <pc:docMk/>
          <pc:sldMk cId="1546702270" sldId="1625"/>
        </pc:sldMkLst>
      </pc:sldChg>
      <pc:sldChg chg="del">
        <pc:chgData name="George Huang" userId="7522906efeb502a4" providerId="LiveId" clId="{981455AA-CF25-444D-A9FA-AD2443EE8176}" dt="2026-06-04T15:34:48.458" v="5" actId="47"/>
        <pc:sldMkLst>
          <pc:docMk/>
          <pc:sldMk cId="2599764651" sldId="1627"/>
        </pc:sldMkLst>
      </pc:sldChg>
      <pc:sldChg chg="del">
        <pc:chgData name="George Huang" userId="7522906efeb502a4" providerId="LiveId" clId="{981455AA-CF25-444D-A9FA-AD2443EE8176}" dt="2026-06-04T15:35:04.465" v="6" actId="47"/>
        <pc:sldMkLst>
          <pc:docMk/>
          <pc:sldMk cId="4141985773" sldId="1628"/>
        </pc:sldMkLst>
      </pc:sldChg>
      <pc:sldChg chg="del">
        <pc:chgData name="George Huang" userId="7522906efeb502a4" providerId="LiveId" clId="{981455AA-CF25-444D-A9FA-AD2443EE8176}" dt="2026-06-04T15:35:53.213" v="11" actId="47"/>
        <pc:sldMkLst>
          <pc:docMk/>
          <pc:sldMk cId="4039425599" sldId="1631"/>
        </pc:sldMkLst>
      </pc:sldChg>
      <pc:sldChg chg="del">
        <pc:chgData name="George Huang" userId="7522906efeb502a4" providerId="LiveId" clId="{981455AA-CF25-444D-A9FA-AD2443EE8176}" dt="2026-06-04T15:35:04.465" v="6" actId="47"/>
        <pc:sldMkLst>
          <pc:docMk/>
          <pc:sldMk cId="3690634272" sldId="1632"/>
        </pc:sldMkLst>
      </pc:sldChg>
      <pc:sldChg chg="del">
        <pc:chgData name="George Huang" userId="7522906efeb502a4" providerId="LiveId" clId="{981455AA-CF25-444D-A9FA-AD2443EE8176}" dt="2026-06-04T15:35:04.465" v="6" actId="47"/>
        <pc:sldMkLst>
          <pc:docMk/>
          <pc:sldMk cId="3738216144" sldId="1634"/>
        </pc:sldMkLst>
      </pc:sldChg>
      <pc:sldChg chg="del">
        <pc:chgData name="George Huang" userId="7522906efeb502a4" providerId="LiveId" clId="{981455AA-CF25-444D-A9FA-AD2443EE8176}" dt="2026-06-04T15:35:53.213" v="11" actId="47"/>
        <pc:sldMkLst>
          <pc:docMk/>
          <pc:sldMk cId="3766214136" sldId="1636"/>
        </pc:sldMkLst>
      </pc:sldChg>
      <pc:sldChg chg="del">
        <pc:chgData name="George Huang" userId="7522906efeb502a4" providerId="LiveId" clId="{981455AA-CF25-444D-A9FA-AD2443EE8176}" dt="2026-06-04T15:35:53.213" v="11" actId="47"/>
        <pc:sldMkLst>
          <pc:docMk/>
          <pc:sldMk cId="153567110" sldId="1637"/>
        </pc:sldMkLst>
      </pc:sldChg>
      <pc:sldChg chg="del">
        <pc:chgData name="George Huang" userId="7522906efeb502a4" providerId="LiveId" clId="{981455AA-CF25-444D-A9FA-AD2443EE8176}" dt="2026-06-04T15:35:53.213" v="11" actId="47"/>
        <pc:sldMkLst>
          <pc:docMk/>
          <pc:sldMk cId="2708928547" sldId="1638"/>
        </pc:sldMkLst>
      </pc:sldChg>
      <pc:sldChg chg="del">
        <pc:chgData name="George Huang" userId="7522906efeb502a4" providerId="LiveId" clId="{981455AA-CF25-444D-A9FA-AD2443EE8176}" dt="2026-06-04T15:35:53.213" v="11" actId="47"/>
        <pc:sldMkLst>
          <pc:docMk/>
          <pc:sldMk cId="58938136" sldId="1639"/>
        </pc:sldMkLst>
      </pc:sldChg>
      <pc:sldChg chg="del">
        <pc:chgData name="George Huang" userId="7522906efeb502a4" providerId="LiveId" clId="{981455AA-CF25-444D-A9FA-AD2443EE8176}" dt="2026-06-04T15:34:48.458" v="5" actId="47"/>
        <pc:sldMkLst>
          <pc:docMk/>
          <pc:sldMk cId="2546217749" sldId="1642"/>
        </pc:sldMkLst>
      </pc:sldChg>
      <pc:sldChg chg="del">
        <pc:chgData name="George Huang" userId="7522906efeb502a4" providerId="LiveId" clId="{981455AA-CF25-444D-A9FA-AD2443EE8176}" dt="2026-06-04T15:34:25.059" v="3" actId="47"/>
        <pc:sldMkLst>
          <pc:docMk/>
          <pc:sldMk cId="1619333310" sldId="1644"/>
        </pc:sldMkLst>
      </pc:sldChg>
      <pc:sldChg chg="del">
        <pc:chgData name="George Huang" userId="7522906efeb502a4" providerId="LiveId" clId="{981455AA-CF25-444D-A9FA-AD2443EE8176}" dt="2026-06-04T15:36:33.254" v="13" actId="47"/>
        <pc:sldMkLst>
          <pc:docMk/>
          <pc:sldMk cId="3021172995" sldId="1646"/>
        </pc:sldMkLst>
      </pc:sldChg>
      <pc:sldChg chg="del">
        <pc:chgData name="George Huang" userId="7522906efeb502a4" providerId="LiveId" clId="{981455AA-CF25-444D-A9FA-AD2443EE8176}" dt="2026-06-04T15:33:52.334" v="1" actId="47"/>
        <pc:sldMkLst>
          <pc:docMk/>
          <pc:sldMk cId="3783256439" sldId="1647"/>
        </pc:sldMkLst>
      </pc:sldChg>
      <pc:sldChg chg="del">
        <pc:chgData name="George Huang" userId="7522906efeb502a4" providerId="LiveId" clId="{981455AA-CF25-444D-A9FA-AD2443EE8176}" dt="2026-06-04T15:33:52.334" v="1" actId="47"/>
        <pc:sldMkLst>
          <pc:docMk/>
          <pc:sldMk cId="2151224406" sldId="1649"/>
        </pc:sldMkLst>
      </pc:sldChg>
      <pc:sldChg chg="del">
        <pc:chgData name="George Huang" userId="7522906efeb502a4" providerId="LiveId" clId="{981455AA-CF25-444D-A9FA-AD2443EE8176}" dt="2026-06-04T15:33:52.334" v="1" actId="47"/>
        <pc:sldMkLst>
          <pc:docMk/>
          <pc:sldMk cId="1095803251" sldId="1650"/>
        </pc:sldMkLst>
      </pc:sldChg>
      <pc:sldChg chg="del">
        <pc:chgData name="George Huang" userId="7522906efeb502a4" providerId="LiveId" clId="{981455AA-CF25-444D-A9FA-AD2443EE8176}" dt="2026-06-04T15:33:52.334" v="1" actId="47"/>
        <pc:sldMkLst>
          <pc:docMk/>
          <pc:sldMk cId="894722119" sldId="1651"/>
        </pc:sldMkLst>
      </pc:sldChg>
      <pc:sldChg chg="del">
        <pc:chgData name="George Huang" userId="7522906efeb502a4" providerId="LiveId" clId="{981455AA-CF25-444D-A9FA-AD2443EE8176}" dt="2026-06-04T15:33:52.334" v="1" actId="47"/>
        <pc:sldMkLst>
          <pc:docMk/>
          <pc:sldMk cId="1549371173" sldId="1652"/>
        </pc:sldMkLst>
      </pc:sldChg>
      <pc:sldChg chg="del">
        <pc:chgData name="George Huang" userId="7522906efeb502a4" providerId="LiveId" clId="{981455AA-CF25-444D-A9FA-AD2443EE8176}" dt="2026-06-04T15:34:32.094" v="4" actId="47"/>
        <pc:sldMkLst>
          <pc:docMk/>
          <pc:sldMk cId="2245770355" sldId="1654"/>
        </pc:sldMkLst>
      </pc:sldChg>
      <pc:sldChg chg="del">
        <pc:chgData name="George Huang" userId="7522906efeb502a4" providerId="LiveId" clId="{981455AA-CF25-444D-A9FA-AD2443EE8176}" dt="2026-06-04T15:36:53.704" v="14" actId="47"/>
        <pc:sldMkLst>
          <pc:docMk/>
          <pc:sldMk cId="58039954" sldId="1952"/>
        </pc:sldMkLst>
      </pc:sldChg>
      <pc:sldChg chg="del">
        <pc:chgData name="George Huang" userId="7522906efeb502a4" providerId="LiveId" clId="{981455AA-CF25-444D-A9FA-AD2443EE8176}" dt="2026-06-04T15:34:25.059" v="3" actId="47"/>
        <pc:sldMkLst>
          <pc:docMk/>
          <pc:sldMk cId="3771584481" sldId="1969"/>
        </pc:sldMkLst>
      </pc:sldChg>
      <pc:sldChg chg="del">
        <pc:chgData name="George Huang" userId="7522906efeb502a4" providerId="LiveId" clId="{981455AA-CF25-444D-A9FA-AD2443EE8176}" dt="2026-06-04T15:34:25.059" v="3" actId="47"/>
        <pc:sldMkLst>
          <pc:docMk/>
          <pc:sldMk cId="3659323421" sldId="1971"/>
        </pc:sldMkLst>
      </pc:sldChg>
      <pc:sldChg chg="del">
        <pc:chgData name="George Huang" userId="7522906efeb502a4" providerId="LiveId" clId="{981455AA-CF25-444D-A9FA-AD2443EE8176}" dt="2026-06-04T15:34:25.059" v="3" actId="47"/>
        <pc:sldMkLst>
          <pc:docMk/>
          <pc:sldMk cId="3199898457" sldId="1972"/>
        </pc:sldMkLst>
      </pc:sldChg>
      <pc:sldChg chg="del">
        <pc:chgData name="George Huang" userId="7522906efeb502a4" providerId="LiveId" clId="{981455AA-CF25-444D-A9FA-AD2443EE8176}" dt="2026-06-04T15:34:25.059" v="3" actId="47"/>
        <pc:sldMkLst>
          <pc:docMk/>
          <pc:sldMk cId="1536459221" sldId="1975"/>
        </pc:sldMkLst>
      </pc:sldChg>
      <pc:sldChg chg="del">
        <pc:chgData name="George Huang" userId="7522906efeb502a4" providerId="LiveId" clId="{981455AA-CF25-444D-A9FA-AD2443EE8176}" dt="2026-06-04T15:34:25.059" v="3" actId="47"/>
        <pc:sldMkLst>
          <pc:docMk/>
          <pc:sldMk cId="1970471732" sldId="1976"/>
        </pc:sldMkLst>
      </pc:sldChg>
      <pc:sldChg chg="del">
        <pc:chgData name="George Huang" userId="7522906efeb502a4" providerId="LiveId" clId="{981455AA-CF25-444D-A9FA-AD2443EE8176}" dt="2026-06-04T15:34:25.059" v="3" actId="47"/>
        <pc:sldMkLst>
          <pc:docMk/>
          <pc:sldMk cId="451391443" sldId="1977"/>
        </pc:sldMkLst>
      </pc:sldChg>
      <pc:sldChg chg="del">
        <pc:chgData name="George Huang" userId="7522906efeb502a4" providerId="LiveId" clId="{981455AA-CF25-444D-A9FA-AD2443EE8176}" dt="2026-06-04T15:35:04.465" v="6" actId="47"/>
        <pc:sldMkLst>
          <pc:docMk/>
          <pc:sldMk cId="283505115" sldId="1980"/>
        </pc:sldMkLst>
      </pc:sldChg>
      <pc:sldChg chg="del">
        <pc:chgData name="George Huang" userId="7522906efeb502a4" providerId="LiveId" clId="{981455AA-CF25-444D-A9FA-AD2443EE8176}" dt="2026-06-04T15:35:16.333" v="7" actId="47"/>
        <pc:sldMkLst>
          <pc:docMk/>
          <pc:sldMk cId="4143069674" sldId="1982"/>
        </pc:sldMkLst>
      </pc:sldChg>
      <pc:sldChg chg="del">
        <pc:chgData name="George Huang" userId="7522906efeb502a4" providerId="LiveId" clId="{981455AA-CF25-444D-A9FA-AD2443EE8176}" dt="2026-06-04T15:35:36.317" v="10" actId="47"/>
        <pc:sldMkLst>
          <pc:docMk/>
          <pc:sldMk cId="2574417369" sldId="1984"/>
        </pc:sldMkLst>
      </pc:sldChg>
      <pc:sldChg chg="del">
        <pc:chgData name="George Huang" userId="7522906efeb502a4" providerId="LiveId" clId="{981455AA-CF25-444D-A9FA-AD2443EE8176}" dt="2026-06-04T15:35:53.213" v="11" actId="47"/>
        <pc:sldMkLst>
          <pc:docMk/>
          <pc:sldMk cId="2550529941" sldId="1986"/>
        </pc:sldMkLst>
      </pc:sldChg>
      <pc:sldChg chg="del">
        <pc:chgData name="George Huang" userId="7522906efeb502a4" providerId="LiveId" clId="{981455AA-CF25-444D-A9FA-AD2443EE8176}" dt="2026-06-04T15:36:08.844" v="12" actId="47"/>
        <pc:sldMkLst>
          <pc:docMk/>
          <pc:sldMk cId="3770698715" sldId="1988"/>
        </pc:sldMkLst>
      </pc:sldChg>
      <pc:sldChg chg="del">
        <pc:chgData name="George Huang" userId="7522906efeb502a4" providerId="LiveId" clId="{981455AA-CF25-444D-A9FA-AD2443EE8176}" dt="2026-06-04T15:36:08.844" v="12" actId="47"/>
        <pc:sldMkLst>
          <pc:docMk/>
          <pc:sldMk cId="2135750115" sldId="1996"/>
        </pc:sldMkLst>
      </pc:sldChg>
      <pc:sldChg chg="del">
        <pc:chgData name="George Huang" userId="7522906efeb502a4" providerId="LiveId" clId="{981455AA-CF25-444D-A9FA-AD2443EE8176}" dt="2026-06-04T15:36:08.844" v="12" actId="47"/>
        <pc:sldMkLst>
          <pc:docMk/>
          <pc:sldMk cId="4217623846" sldId="1997"/>
        </pc:sldMkLst>
      </pc:sldChg>
      <pc:sldChg chg="del">
        <pc:chgData name="George Huang" userId="7522906efeb502a4" providerId="LiveId" clId="{981455AA-CF25-444D-A9FA-AD2443EE8176}" dt="2026-06-04T15:36:33.254" v="13" actId="47"/>
        <pc:sldMkLst>
          <pc:docMk/>
          <pc:sldMk cId="444152035" sldId="1998"/>
        </pc:sldMkLst>
      </pc:sldChg>
      <pc:sldChg chg="del">
        <pc:chgData name="George Huang" userId="7522906efeb502a4" providerId="LiveId" clId="{981455AA-CF25-444D-A9FA-AD2443EE8176}" dt="2026-06-04T15:36:08.844" v="12" actId="47"/>
        <pc:sldMkLst>
          <pc:docMk/>
          <pc:sldMk cId="3517920512" sldId="2000"/>
        </pc:sldMkLst>
      </pc:sldChg>
      <pc:sldChg chg="del">
        <pc:chgData name="George Huang" userId="7522906efeb502a4" providerId="LiveId" clId="{981455AA-CF25-444D-A9FA-AD2443EE8176}" dt="2026-06-04T15:36:08.844" v="12" actId="47"/>
        <pc:sldMkLst>
          <pc:docMk/>
          <pc:sldMk cId="4206996075" sldId="2001"/>
        </pc:sldMkLst>
      </pc:sldChg>
      <pc:sldChg chg="del">
        <pc:chgData name="George Huang" userId="7522906efeb502a4" providerId="LiveId" clId="{981455AA-CF25-444D-A9FA-AD2443EE8176}" dt="2026-06-04T15:36:08.844" v="12" actId="47"/>
        <pc:sldMkLst>
          <pc:docMk/>
          <pc:sldMk cId="4214636550" sldId="2002"/>
        </pc:sldMkLst>
      </pc:sldChg>
      <pc:sldChg chg="del">
        <pc:chgData name="George Huang" userId="7522906efeb502a4" providerId="LiveId" clId="{981455AA-CF25-444D-A9FA-AD2443EE8176}" dt="2026-06-04T15:36:33.254" v="13" actId="47"/>
        <pc:sldMkLst>
          <pc:docMk/>
          <pc:sldMk cId="3726058983" sldId="2003"/>
        </pc:sldMkLst>
      </pc:sldChg>
      <pc:sldChg chg="del">
        <pc:chgData name="George Huang" userId="7522906efeb502a4" providerId="LiveId" clId="{981455AA-CF25-444D-A9FA-AD2443EE8176}" dt="2026-06-04T15:36:33.254" v="13" actId="47"/>
        <pc:sldMkLst>
          <pc:docMk/>
          <pc:sldMk cId="2750114389" sldId="2004"/>
        </pc:sldMkLst>
      </pc:sldChg>
      <pc:sldChg chg="del">
        <pc:chgData name="George Huang" userId="7522906efeb502a4" providerId="LiveId" clId="{981455AA-CF25-444D-A9FA-AD2443EE8176}" dt="2026-06-04T15:36:33.254" v="13" actId="47"/>
        <pc:sldMkLst>
          <pc:docMk/>
          <pc:sldMk cId="3495665278" sldId="2005"/>
        </pc:sldMkLst>
      </pc:sldChg>
      <pc:sldChg chg="del">
        <pc:chgData name="George Huang" userId="7522906efeb502a4" providerId="LiveId" clId="{981455AA-CF25-444D-A9FA-AD2443EE8176}" dt="2026-06-04T15:34:25.059" v="3" actId="47"/>
        <pc:sldMkLst>
          <pc:docMk/>
          <pc:sldMk cId="4048070520" sldId="2016"/>
        </pc:sldMkLst>
      </pc:sldChg>
      <pc:sldChg chg="del">
        <pc:chgData name="George Huang" userId="7522906efeb502a4" providerId="LiveId" clId="{981455AA-CF25-444D-A9FA-AD2443EE8176}" dt="2026-06-04T15:36:33.254" v="13" actId="47"/>
        <pc:sldMkLst>
          <pc:docMk/>
          <pc:sldMk cId="4098016414" sldId="2018"/>
        </pc:sldMkLst>
      </pc:sldChg>
      <pc:sldChg chg="del">
        <pc:chgData name="George Huang" userId="7522906efeb502a4" providerId="LiveId" clId="{981455AA-CF25-444D-A9FA-AD2443EE8176}" dt="2026-06-04T15:36:33.254" v="13" actId="47"/>
        <pc:sldMkLst>
          <pc:docMk/>
          <pc:sldMk cId="409358102" sldId="2020"/>
        </pc:sldMkLst>
      </pc:sldChg>
      <pc:sldChg chg="del">
        <pc:chgData name="George Huang" userId="7522906efeb502a4" providerId="LiveId" clId="{981455AA-CF25-444D-A9FA-AD2443EE8176}" dt="2026-06-04T15:36:33.254" v="13" actId="47"/>
        <pc:sldMkLst>
          <pc:docMk/>
          <pc:sldMk cId="3180637293" sldId="2022"/>
        </pc:sldMkLst>
      </pc:sldChg>
      <pc:sldChg chg="del">
        <pc:chgData name="George Huang" userId="7522906efeb502a4" providerId="LiveId" clId="{981455AA-CF25-444D-A9FA-AD2443EE8176}" dt="2026-06-04T15:36:33.254" v="13" actId="47"/>
        <pc:sldMkLst>
          <pc:docMk/>
          <pc:sldMk cId="1244349273" sldId="2024"/>
        </pc:sldMkLst>
      </pc:sldChg>
      <pc:sldChg chg="del">
        <pc:chgData name="George Huang" userId="7522906efeb502a4" providerId="LiveId" clId="{981455AA-CF25-444D-A9FA-AD2443EE8176}" dt="2026-06-04T15:36:08.844" v="12" actId="47"/>
        <pc:sldMkLst>
          <pc:docMk/>
          <pc:sldMk cId="527305688" sldId="2026"/>
        </pc:sldMkLst>
      </pc:sldChg>
      <pc:sldChg chg="del">
        <pc:chgData name="George Huang" userId="7522906efeb502a4" providerId="LiveId" clId="{981455AA-CF25-444D-A9FA-AD2443EE8176}" dt="2026-06-04T15:33:47.662" v="0" actId="47"/>
        <pc:sldMkLst>
          <pc:docMk/>
          <pc:sldMk cId="3614653237" sldId="2028"/>
        </pc:sldMkLst>
      </pc:sldChg>
      <pc:sldChg chg="del">
        <pc:chgData name="George Huang" userId="7522906efeb502a4" providerId="LiveId" clId="{981455AA-CF25-444D-A9FA-AD2443EE8176}" dt="2026-06-04T15:33:54.380" v="2" actId="47"/>
        <pc:sldMkLst>
          <pc:docMk/>
          <pc:sldMk cId="3858390976" sldId="203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6/4/2026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6/4/2026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4077244146"/>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266095841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268699857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126631314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164850181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3233334346"/>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198570979"/>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151446151"/>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1386840982"/>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322331698"/>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42792656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578514181"/>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2758697283"/>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395031736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3287074916"/>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11687975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1273320875"/>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36150775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16452540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6C10B-5043-5C16-A377-CD9607D5DB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4C0F0F-632C-341A-3D5A-7530AD3F3D1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B9E57A0-89C1-F90C-700E-415512A941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740113-172C-E407-3779-6A80F718C86E}"/>
              </a:ext>
            </a:extLst>
          </p:cNvPr>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3788694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27988961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1316918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6124020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23463173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26840882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80081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775492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29420789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42441145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276950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5401328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949003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5856057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1148743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23047016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15011149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770119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1A6F1-12CC-7D68-E846-1942C79D51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681E5B-3419-EE90-8594-2D4AA1ECBDB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68A532E-9FF4-B007-9F46-C295D8C515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3D8A7F-CDBE-E39E-4A35-C498473B1083}"/>
              </a:ext>
            </a:extLst>
          </p:cNvPr>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15996100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16095402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40696054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264831360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20948690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33815793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35413309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5381744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19043743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85CAB-3A2C-002E-5935-B5B1CBA87D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4A256D-6920-8F39-938E-55541EB71A7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85B62D5-BDE2-1E1B-B852-0645DA75EA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12E513-E904-FDE5-03D3-5BE072B24B53}"/>
              </a:ext>
            </a:extLst>
          </p:cNvPr>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27657123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778A3-6CA4-3D0A-94AC-23DFCDBE32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706A86-38BA-FA91-5F3B-CD40383EEC9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EA0BE82-97F9-104C-4166-125373DDEB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761737-B88C-0878-ED34-D4A26DACD05F}"/>
              </a:ext>
            </a:extLst>
          </p:cNvPr>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2285756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38415808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23944813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22839326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73840478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143323953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277227868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114580166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104803514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276033852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406542089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1025691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CF3EA-50A2-31E2-B336-B4052C44CF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305CC0-F02C-569B-9E71-1EF91943E70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6EFC4F3-B9D5-F971-C225-B5E80ECFCC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9D1A43-DC5D-A1F8-190D-A5940EBD9D5B}"/>
              </a:ext>
            </a:extLst>
          </p:cNvPr>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10413113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359189724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355571672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221454653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376431966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168349691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24540209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16648814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281225543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140910642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3522456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EC73C-C7BE-36D9-73BE-D09B4ED5C8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628E95-CD9A-DC8D-6937-1A8F1AACC1E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1852364-4683-B62F-ADD3-1DAD5FAE2E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46C3F9-158E-61F1-637A-09C1CFC4BFBB}"/>
              </a:ext>
            </a:extLst>
          </p:cNvPr>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345458010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294791726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3794E-A7BF-DBCB-1C10-E53707A61E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E5A00F-43A7-F074-B261-D77B4382745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6C4809F-24C5-DAD1-1A33-8424BAE1DD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030BF9-F47E-97BA-504F-95911C9010EF}"/>
              </a:ext>
            </a:extLst>
          </p:cNvPr>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181108933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63254691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47315923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165957860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149391653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35343743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289780015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262287213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2752803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FE0E0-E000-0244-C82D-58895F8CB1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AE69AA-95BC-4733-9D86-0D73517125E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FBF4E08-465A-A9D0-2FCE-FF391D94EF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898507-A1CD-552E-200E-60FFD5A52377}"/>
              </a:ext>
            </a:extLst>
          </p:cNvPr>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290375428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347903457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52415556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CADE09-2B4A-131D-6F7A-99F703A857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15F9E9-8737-9B66-DA60-2C9C2F2EE50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21D8C7C-FDD8-3706-4D73-067888E901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5BF2E4-C93A-804E-8913-77E6D49B8DBD}"/>
              </a:ext>
            </a:extLst>
          </p:cNvPr>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294346621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177326164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113908731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391D3-AE4D-1DB9-BDF8-FABF5D7475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533F55-0CCA-C60C-ABB0-E0FA8827D64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E207AE8-9CF3-9608-608D-28CA3F6212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E08E12-A1CE-74E3-C123-AD391E2B91C9}"/>
              </a:ext>
            </a:extLst>
          </p:cNvPr>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68002293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322038431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303832906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335488418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265165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533DB-04C4-2DCC-6CE7-8328541CED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FD8906-4733-A61B-FDF7-F1D058C053D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9EE4963-BF67-0B3E-F989-913290A089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1C671F-C16F-AE24-29F1-FE2463650B27}"/>
              </a:ext>
            </a:extLst>
          </p:cNvPr>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43151269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52D0F-3977-95BE-97DA-9EA40C7D82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144CCF-D4ED-BE7D-43CB-3148BCB26F6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883E6AC-4AF8-5ABC-AC7C-848BBD68BD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250469-E386-5559-ED85-F50EFB5BBE99}"/>
              </a:ext>
            </a:extLst>
          </p:cNvPr>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347180669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BF614-3F2B-013C-BA04-C6F8F162D5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6951BF-E451-7F6F-225A-0AB61B78461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209A236-921C-268A-374B-517BBFA41E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1689A4-0511-BB19-8924-0852472169D0}"/>
              </a:ext>
            </a:extLst>
          </p:cNvPr>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197130725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22CD9-414E-B24F-24B5-BC1FC3C1A0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26C341-2C8F-211A-6221-638952415F7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69C12A8-3C7E-7D00-525C-04F526C812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649712-7E89-F302-B1F4-DB2BCBC23630}"/>
              </a:ext>
            </a:extLst>
          </p:cNvPr>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74728695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9688D-A6D4-89CE-BC73-455FA7EBD7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D0DAA0-E448-7237-764A-BD0CB322648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80BCADB-40A7-64DF-B4BB-66A4243C64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C2DA0B-430A-3815-4E4A-A0D283E2B1FC}"/>
              </a:ext>
            </a:extLst>
          </p:cNvPr>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427774985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62977-6860-9665-7D90-3278E9A897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492432-CB40-0E5D-71B1-F8B7B7AE113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8298199-3B2E-DB53-A50B-D7526971F8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33C24A-96B9-972E-E7D6-0A2F4B6F7554}"/>
              </a:ext>
            </a:extLst>
          </p:cNvPr>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55850082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E1651-358F-DB20-CAA1-F564E51F56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099112-2F7B-324D-EFC5-E97CAB68082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FB79DFF-D9F1-61CE-F516-AAB6C23FBA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4C17C9-C726-28D8-9789-DF21313A8313}"/>
              </a:ext>
            </a:extLst>
          </p:cNvPr>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69753304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52979-B183-B63E-31EC-220F3DFF27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78D552-92B2-2D1E-199C-C6FA5EF4559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A791DCB-E49E-BF94-59E3-C3EF46B273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4DA3ED-84D5-CECD-876F-6723152374B3}"/>
              </a:ext>
            </a:extLst>
          </p:cNvPr>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81313515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56D75-AA1C-7B3A-021B-43005CEEF2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9D0BFB-40B2-E344-FFD9-E47FB603A7B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F0FBEC1-D03E-2AC6-2238-5070EE9C20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50738B-01AF-8DC2-5D5A-9E92E37C4AC6}"/>
              </a:ext>
            </a:extLst>
          </p:cNvPr>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3206993090"/>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94BC7-0B87-AADF-94E7-81706C35B8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BC3860-E775-7374-BCEA-80E4F5F1CE7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310D4AE-E290-4B04-FDE6-84CFACE2DE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01A632-E7AE-F087-A5EF-188B3CCB8E0A}"/>
              </a:ext>
            </a:extLst>
          </p:cNvPr>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73487580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B13F7-A1CF-88A6-1847-7B1F2689BF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972CEF-1AC4-E777-4532-C6823C75CD2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D235E3B-134E-2EC9-2C3E-4FFDACF938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6A35D9-9C87-CC55-6016-ECD0E05A2AEC}"/>
              </a:ext>
            </a:extLst>
          </p:cNvPr>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374548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371359543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410EA-6BC1-ECE2-0731-DFAD0DB852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356119-8E63-BCF7-5076-D674D836027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B63C13B-B1A3-C0C9-E748-E7ADEE0406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CEA415-B0E8-1B33-9777-3161DB263584}"/>
              </a:ext>
            </a:extLst>
          </p:cNvPr>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1497029563"/>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26DE4-5F29-A546-751F-159570BAFB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15D8D9-F8D5-E721-D8DE-C1143C1E713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7B5A5DD-5071-4090-6C1F-A605E9EE0C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4DF61F-2955-665A-7C00-B2C9FC4B80D8}"/>
              </a:ext>
            </a:extLst>
          </p:cNvPr>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67907574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BAC15-9EB0-DC6F-8934-4A250768B9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E6A1C6-6DB1-2980-D638-8B8A1B540D0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44820BF-BD78-6F59-FEE4-ED6E007CB1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22AD22-B4CF-BE8A-B0F8-E5ADA1FFDE2B}"/>
              </a:ext>
            </a:extLst>
          </p:cNvPr>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264128390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BD08E-96DE-54C4-A125-58B217DF21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1F6179-34FE-E045-29F9-675E672104E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814FC32-FA79-8446-6394-5AA6D67BAA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39659A-7FB3-8DE6-CB6D-0AE1C779469A}"/>
              </a:ext>
            </a:extLst>
          </p:cNvPr>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120976237"/>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D6060-10EF-FD58-C4C3-08E392E401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EBAC94-126D-243D-962E-F1C63C43B79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DD95B94-6AA8-186A-14EF-D1A9F640FE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28C5AD-8B6D-C8BD-63B7-1C36D6CCFDBF}"/>
              </a:ext>
            </a:extLst>
          </p:cNvPr>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396103077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FC255-A6B2-FA06-CFA5-6E0B5DB429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0BCE55-9513-7459-007C-051754A40C6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CDCC943-78C8-1054-6D34-E4B11D7F20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610D73-44E6-E818-6B68-13A4539F972D}"/>
              </a:ext>
            </a:extLst>
          </p:cNvPr>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404871022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8E595-5227-68CC-E50D-178C7D6FAB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66F7F1-C9F2-E0AD-2003-0176668AF4D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13FE64B-877A-F97C-83F0-4B2FC08474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3F795B-533F-8010-39CB-AD7509F774D1}"/>
              </a:ext>
            </a:extLst>
          </p:cNvPr>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3981934375"/>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1431801605"/>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400789808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1361854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506322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3402307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5"/>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273845"/>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643893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3716312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9" y="1282306"/>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9" y="3442099"/>
            <a:ext cx="7886700" cy="1125140"/>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2475100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916328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2" y="273845"/>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7"/>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1" y="1878807"/>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1322885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19751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10912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71"/>
            <a:ext cx="4629151"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1"/>
            <a:ext cx="2949179"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974142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71"/>
            <a:ext cx="4629151"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1"/>
            <a:ext cx="2949179"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2102346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273845"/>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1"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1"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1"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88278229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FEC7F-911F-9A2E-6C10-A2E8B7276AB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EAFD8DD-EFAD-B75A-2A48-B6F36E6E679C}"/>
              </a:ext>
            </a:extLst>
          </p:cNvPr>
          <p:cNvSpPr/>
          <p:nvPr/>
        </p:nvSpPr>
        <p:spPr>
          <a:xfrm>
            <a:off x="0" y="1986974"/>
            <a:ext cx="9144000" cy="1169551"/>
          </a:xfrm>
          <a:prstGeom prst="rect">
            <a:avLst/>
          </a:prstGeom>
        </p:spPr>
        <p:txBody>
          <a:bodyPr wrap="square">
            <a:spAutoFit/>
          </a:bodyPr>
          <a:lstStyle/>
          <a:p>
            <a:pPr algn="ctr"/>
            <a:r>
              <a:rPr lang="zh-TW" altLang="en-US" sz="7000" b="1" kern="1000" spc="-38" dirty="0">
                <a:latin typeface="Microsoft JhengHei" panose="020B0604030504040204" pitchFamily="34" charset="-120"/>
                <a:ea typeface="Microsoft JhengHei" panose="020B0604030504040204" pitchFamily="34" charset="-120"/>
              </a:rPr>
              <a:t>好魚壞魚</a:t>
            </a:r>
            <a:r>
              <a:rPr lang="zh-TW" altLang="en-US" sz="7000" b="1" dirty="0">
                <a:latin typeface="Microsoft JhengHei" panose="020B0604030504040204" pitchFamily="34" charset="-120"/>
                <a:ea typeface="Microsoft JhengHei" panose="020B0604030504040204" pitchFamily="34" charset="-120"/>
              </a:rPr>
              <a:t>的比喻</a:t>
            </a:r>
            <a:endParaRPr lang="en-US" altLang="zh-TW" sz="7000" b="1" dirty="0">
              <a:ea typeface="Microsoft JhengHei" panose="020B0604030504040204" pitchFamily="34" charset="-120"/>
            </a:endParaRPr>
          </a:p>
        </p:txBody>
      </p:sp>
    </p:spTree>
    <p:extLst>
      <p:ext uri="{BB962C8B-B14F-4D97-AF65-F5344CB8AC3E}">
        <p14:creationId xmlns:p14="http://schemas.microsoft.com/office/powerpoint/2010/main" val="360337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1696D-C85F-91B5-B274-FB06F2DB199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FE8F5B2-9709-4FB3-9230-759B8A4CF648}"/>
              </a:ext>
            </a:extLst>
          </p:cNvPr>
          <p:cNvSpPr/>
          <p:nvPr/>
        </p:nvSpPr>
        <p:spPr>
          <a:xfrm>
            <a:off x="0" y="0"/>
            <a:ext cx="9144000" cy="4914166"/>
          </a:xfrm>
          <a:prstGeom prst="rect">
            <a:avLst/>
          </a:prstGeom>
        </p:spPr>
        <p:txBody>
          <a:bodyPr wrap="square">
            <a:spAutoFit/>
          </a:bodyPr>
          <a:lstStyle/>
          <a:p>
            <a:pPr marL="857250" indent="-857250">
              <a:spcAft>
                <a:spcPts val="2000"/>
              </a:spcAft>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網中的魚包括所有人</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spcAft>
                <a:spcPts val="2000"/>
              </a:spcAft>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評估是最後才進行的</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spcAft>
                <a:spcPts val="2000"/>
              </a:spcAft>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神正在尋找活出祂旨意的人</a:t>
            </a:r>
          </a:p>
        </p:txBody>
      </p:sp>
    </p:spTree>
    <p:extLst>
      <p:ext uri="{BB962C8B-B14F-4D97-AF65-F5344CB8AC3E}">
        <p14:creationId xmlns:p14="http://schemas.microsoft.com/office/powerpoint/2010/main" val="219518491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稗子再生長時就可看的出來。壞魚是要到捕獲後才看的見。</a:t>
            </a:r>
          </a:p>
        </p:txBody>
      </p:sp>
    </p:spTree>
    <p:extLst>
      <p:ext uri="{BB962C8B-B14F-4D97-AF65-F5344CB8AC3E}">
        <p14:creationId xmlns:p14="http://schemas.microsoft.com/office/powerpoint/2010/main" val="351668990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因此，對壞魚的評估將在最後進行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這是最終的審判。</a:t>
            </a:r>
          </a:p>
        </p:txBody>
      </p:sp>
    </p:spTree>
    <p:extLst>
      <p:ext uri="{BB962C8B-B14F-4D97-AF65-F5344CB8AC3E}">
        <p14:creationId xmlns:p14="http://schemas.microsoft.com/office/powerpoint/2010/main" val="235600772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稗子對人有毒，但大部分的壞魚卻無毒。 人們只是出於某種原因不想要它們。</a:t>
            </a:r>
          </a:p>
        </p:txBody>
      </p:sp>
    </p:spTree>
    <p:extLst>
      <p:ext uri="{BB962C8B-B14F-4D97-AF65-F5344CB8AC3E}">
        <p14:creationId xmlns:p14="http://schemas.microsoft.com/office/powerpoint/2010/main" val="100047518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所有的魚都佔用了寶貴的成長及捕魚者的資源</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但壞魚最終並沒有為人們提供價值。</a:t>
            </a:r>
          </a:p>
        </p:txBody>
      </p:sp>
    </p:spTree>
    <p:extLst>
      <p:ext uri="{BB962C8B-B14F-4D97-AF65-F5344CB8AC3E}">
        <p14:creationId xmlns:p14="http://schemas.microsoft.com/office/powerpoint/2010/main" val="35065916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從某種意義上說，壞魚不像有毒的稗子那麼壞</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。他們也在當地生態中發揮了它們的作用。</a:t>
            </a:r>
          </a:p>
        </p:txBody>
      </p:sp>
    </p:spTree>
    <p:extLst>
      <p:ext uri="{BB962C8B-B14F-4D97-AF65-F5344CB8AC3E}">
        <p14:creationId xmlns:p14="http://schemas.microsoft.com/office/powerpoint/2010/main" val="109749189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在我們看來，一種魚的好壞取決於漁夫及客人的需求。</a:t>
            </a:r>
          </a:p>
        </p:txBody>
      </p:sp>
    </p:spTree>
    <p:extLst>
      <p:ext uri="{BB962C8B-B14F-4D97-AF65-F5344CB8AC3E}">
        <p14:creationId xmlns:p14="http://schemas.microsoft.com/office/powerpoint/2010/main" val="248621648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漁夫為什麼在抓到壞魚後就扔掉它們？</a:t>
            </a:r>
          </a:p>
        </p:txBody>
      </p:sp>
    </p:spTree>
    <p:extLst>
      <p:ext uri="{BB962C8B-B14F-4D97-AF65-F5344CB8AC3E}">
        <p14:creationId xmlns:p14="http://schemas.microsoft.com/office/powerpoint/2010/main" val="256444405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首先，也許它們沒有商業價值因為客戶不會購買它們。</a:t>
            </a:r>
          </a:p>
        </p:txBody>
      </p:sp>
    </p:spTree>
    <p:extLst>
      <p:ext uri="{BB962C8B-B14F-4D97-AF65-F5344CB8AC3E}">
        <p14:creationId xmlns:p14="http://schemas.microsoft.com/office/powerpoint/2010/main" val="271825616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5573674"/>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也許是：</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被法律禁止</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有毒</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味道不好</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肉不夠</a:t>
            </a:r>
          </a:p>
        </p:txBody>
      </p:sp>
    </p:spTree>
    <p:extLst>
      <p:ext uri="{BB962C8B-B14F-4D97-AF65-F5344CB8AC3E}">
        <p14:creationId xmlns:p14="http://schemas.microsoft.com/office/powerpoint/2010/main" val="173104296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第二，也許漁夫無法將它們帶到市場。</a:t>
            </a:r>
          </a:p>
        </p:txBody>
      </p:sp>
    </p:spTree>
    <p:extLst>
      <p:ext uri="{BB962C8B-B14F-4D97-AF65-F5344CB8AC3E}">
        <p14:creationId xmlns:p14="http://schemas.microsoft.com/office/powerpoint/2010/main" val="1600788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它與麥子和稗子的比喻非常相似，因此我們將比較這兩個比喻。</a:t>
            </a:r>
          </a:p>
        </p:txBody>
      </p:sp>
    </p:spTree>
    <p:extLst>
      <p:ext uri="{BB962C8B-B14F-4D97-AF65-F5344CB8AC3E}">
        <p14:creationId xmlns:p14="http://schemas.microsoft.com/office/powerpoint/2010/main" val="191373241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魚會很快腐爛，因此必須將魚盡快的帶到市場並出售。</a:t>
            </a:r>
          </a:p>
        </p:txBody>
      </p:sp>
    </p:spTree>
    <p:extLst>
      <p:ext uri="{BB962C8B-B14F-4D97-AF65-F5344CB8AC3E}">
        <p14:creationId xmlns:p14="http://schemas.microsoft.com/office/powerpoint/2010/main" val="422043313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他的籃子和車子的空間可能有限，因此只能選擇最暢銷的魚。</a:t>
            </a:r>
          </a:p>
        </p:txBody>
      </p:sp>
    </p:spTree>
    <p:extLst>
      <p:ext uri="{BB962C8B-B14F-4D97-AF65-F5344CB8AC3E}">
        <p14:creationId xmlns:p14="http://schemas.microsoft.com/office/powerpoint/2010/main" val="130529396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341923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價值低或無法出售的魚會佔用他有限的寶貴空間。</a:t>
            </a:r>
          </a:p>
        </p:txBody>
      </p:sp>
    </p:spTree>
    <p:extLst>
      <p:ext uri="{BB962C8B-B14F-4D97-AF65-F5344CB8AC3E}">
        <p14:creationId xmlns:p14="http://schemas.microsoft.com/office/powerpoint/2010/main" val="393930205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如果他有足夠的魚可以出售，那麼用價值較低的魚代替價值較高的魚將帶來更少的收入。</a:t>
            </a:r>
          </a:p>
        </p:txBody>
      </p:sp>
    </p:spTree>
    <p:extLst>
      <p:ext uri="{BB962C8B-B14F-4D97-AF65-F5344CB8AC3E}">
        <p14:creationId xmlns:p14="http://schemas.microsoft.com/office/powerpoint/2010/main" val="354275843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同樣的，一些顧客可能會購買便宜的魚而不是購買比較昂貴的魚。</a:t>
            </a:r>
          </a:p>
        </p:txBody>
      </p:sp>
    </p:spTree>
    <p:extLst>
      <p:ext uri="{BB962C8B-B14F-4D97-AF65-F5344CB8AC3E}">
        <p14:creationId xmlns:p14="http://schemas.microsoft.com/office/powerpoint/2010/main" val="62847926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漁夫的目標是賺更多的錢。 他必須要選擇最有價值的魚去賣。</a:t>
            </a:r>
          </a:p>
        </p:txBody>
      </p:sp>
    </p:spTree>
    <p:extLst>
      <p:ext uri="{BB962C8B-B14F-4D97-AF65-F5344CB8AC3E}">
        <p14:creationId xmlns:p14="http://schemas.microsoft.com/office/powerpoint/2010/main" val="41057375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由於漁夫無法控制其他漁夫出售的產品，因此他只能為自己做最佳的選擇。</a:t>
            </a:r>
          </a:p>
        </p:txBody>
      </p:sp>
    </p:spTree>
    <p:extLst>
      <p:ext uri="{BB962C8B-B14F-4D97-AF65-F5344CB8AC3E}">
        <p14:creationId xmlns:p14="http://schemas.microsoft.com/office/powerpoint/2010/main" val="179048552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因此，賺錢最多的最好方法就是選擇和出售比較有價值的魚。</a:t>
            </a:r>
          </a:p>
        </p:txBody>
      </p:sp>
    </p:spTree>
    <p:extLst>
      <p:ext uri="{BB962C8B-B14F-4D97-AF65-F5344CB8AC3E}">
        <p14:creationId xmlns:p14="http://schemas.microsoft.com/office/powerpoint/2010/main" val="1574465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兩者都討論收穫時的好壞產品，以及在判斷時將它們分開處裡。</a:t>
            </a:r>
          </a:p>
        </p:txBody>
      </p:sp>
    </p:spTree>
    <p:extLst>
      <p:ext uri="{BB962C8B-B14F-4D97-AF65-F5344CB8AC3E}">
        <p14:creationId xmlns:p14="http://schemas.microsoft.com/office/powerpoint/2010/main" val="1851614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簡而言之，這比喻談到好魚和壞魚被捕後的分開處裡。</a:t>
            </a:r>
          </a:p>
        </p:txBody>
      </p:sp>
    </p:spTree>
    <p:extLst>
      <p:ext uri="{BB962C8B-B14F-4D97-AF65-F5344CB8AC3E}">
        <p14:creationId xmlns:p14="http://schemas.microsoft.com/office/powerpoint/2010/main" val="416796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大多數人稱這比喻為「漁網的比喻」。 這比喻實際上是關於好壞魚的分開處裡。</a:t>
            </a:r>
          </a:p>
        </p:txBody>
      </p:sp>
    </p:spTree>
    <p:extLst>
      <p:ext uri="{BB962C8B-B14F-4D97-AF65-F5344CB8AC3E}">
        <p14:creationId xmlns:p14="http://schemas.microsoft.com/office/powerpoint/2010/main" val="2782362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972AFE-F1EF-EED5-EB12-308BCEF9A27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37E5B53-5F8D-EA44-67FE-E7B2CDAC8E71}"/>
              </a:ext>
            </a:extLst>
          </p:cNvPr>
          <p:cNvSpPr/>
          <p:nvPr/>
        </p:nvSpPr>
        <p:spPr>
          <a:xfrm>
            <a:off x="0" y="-9525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保留「好</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魚出售，</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丟棄</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壞</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魚。</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3413334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那麼，什麼是</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好</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魚</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，什麼是</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壞</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魚？</a:t>
            </a:r>
          </a:p>
        </p:txBody>
      </p:sp>
    </p:spTree>
    <p:extLst>
      <p:ext uri="{BB962C8B-B14F-4D97-AF65-F5344CB8AC3E}">
        <p14:creationId xmlns:p14="http://schemas.microsoft.com/office/powerpoint/2010/main" val="3949895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有人認為壞魚是意表非基督徒們，那這個比喻就變得非常容易解釋。</a:t>
            </a:r>
          </a:p>
        </p:txBody>
      </p:sp>
    </p:spTree>
    <p:extLst>
      <p:ext uri="{BB962C8B-B14F-4D97-AF65-F5344CB8AC3E}">
        <p14:creationId xmlns:p14="http://schemas.microsoft.com/office/powerpoint/2010/main" val="1348425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正如你將看到的，壞魚可能代表這兩者。</a:t>
            </a:r>
          </a:p>
        </p:txBody>
      </p:sp>
    </p:spTree>
    <p:extLst>
      <p:ext uri="{BB962C8B-B14F-4D97-AF65-F5344CB8AC3E}">
        <p14:creationId xmlns:p14="http://schemas.microsoft.com/office/powerpoint/2010/main" val="3203304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但若從漁夫的角度來看</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，所謂的「壞魚」就是那些他無法拿到市場上出售的魚。</a:t>
            </a:r>
          </a:p>
        </p:txBody>
      </p:sp>
    </p:spTree>
    <p:extLst>
      <p:ext uri="{BB962C8B-B14F-4D97-AF65-F5344CB8AC3E}">
        <p14:creationId xmlns:p14="http://schemas.microsoft.com/office/powerpoint/2010/main" val="1286202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285750"/>
            <a:ext cx="9144000" cy="4401205"/>
          </a:xfrm>
          <a:prstGeom prst="rect">
            <a:avLst/>
          </a:prstGeom>
        </p:spPr>
        <p:txBody>
          <a:bodyPr wrap="square">
            <a:spAutoFit/>
          </a:bodyPr>
          <a:lstStyle/>
          <a:p>
            <a:pPr algn="ctr"/>
            <a:endParaRPr lang="en-US" altLang="zh-TW" sz="7000" b="1" dirty="0">
              <a:latin typeface="Microsoft JhengHei" panose="020B0604030504040204" pitchFamily="34" charset="-120"/>
              <a:ea typeface="Microsoft JhengHei" panose="020B0604030504040204" pitchFamily="34" charset="-120"/>
            </a:endParaRPr>
          </a:p>
          <a:p>
            <a:pPr algn="ctr"/>
            <a:r>
              <a:rPr lang="zh-TW" altLang="en-US" sz="7000" b="1" dirty="0">
                <a:latin typeface="Microsoft JhengHei" panose="020B0604030504040204" pitchFamily="34" charset="-120"/>
                <a:ea typeface="Microsoft JhengHei" panose="020B0604030504040204" pitchFamily="34" charset="-120"/>
              </a:rPr>
              <a:t>經文</a:t>
            </a:r>
            <a:r>
              <a:rPr lang="en-US" altLang="zh-TW" sz="7000" b="1" dirty="0">
                <a:latin typeface="Microsoft JhengHei" panose="020B0604030504040204" pitchFamily="34" charset="-120"/>
                <a:ea typeface="Microsoft JhengHei" panose="020B0604030504040204" pitchFamily="34" charset="-120"/>
              </a:rPr>
              <a:t>: </a:t>
            </a:r>
          </a:p>
          <a:p>
            <a:pPr algn="ctr"/>
            <a:r>
              <a:rPr lang="zh-TW" altLang="en-US" sz="7000" b="1" dirty="0">
                <a:latin typeface="Microsoft JhengHei" panose="020B0604030504040204" pitchFamily="34" charset="-120"/>
                <a:ea typeface="Microsoft JhengHei" panose="020B0604030504040204" pitchFamily="34" charset="-120"/>
              </a:rPr>
              <a:t>馬太 </a:t>
            </a:r>
            <a:r>
              <a:rPr lang="en-US" altLang="zh-TW" sz="7000" b="1" dirty="0">
                <a:ea typeface="Microsoft JhengHei" panose="020B0604030504040204" pitchFamily="34" charset="-120"/>
              </a:rPr>
              <a:t>13:47-50</a:t>
            </a:r>
          </a:p>
          <a:p>
            <a:pPr algn="ctr"/>
            <a:endParaRPr lang="en-US" altLang="zh-TW" sz="7000" b="1" dirty="0">
              <a:ea typeface="Microsoft JhengHei" panose="020B0604030504040204" pitchFamily="34" charset="-120"/>
            </a:endParaRP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好魚是客人會購買的魚</a:t>
            </a:r>
            <a:r>
              <a:rPr lang="en-US" altLang="zh-TW" sz="7000" b="1" kern="1000" spc="-38" dirty="0">
                <a:latin typeface="Microsoft JhengHei" panose="020B0604030504040204" pitchFamily="34" charset="-120"/>
                <a:ea typeface="Microsoft JhengHei" panose="020B0604030504040204" pitchFamily="34" charset="-120"/>
              </a:rPr>
              <a:t>:</a:t>
            </a: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無毒</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法律允許的</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有足夠味道不錯的肉</a:t>
            </a:r>
          </a:p>
        </p:txBody>
      </p:sp>
    </p:spTree>
    <p:extLst>
      <p:ext uri="{BB962C8B-B14F-4D97-AF65-F5344CB8AC3E}">
        <p14:creationId xmlns:p14="http://schemas.microsoft.com/office/powerpoint/2010/main" val="3018815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所以壞魚可能是：</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有毒</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被法律禁止</a:t>
            </a: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味道不好</a:t>
            </a:r>
            <a:endParaRPr lang="en-US" altLang="zh-TW" sz="7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肉不夠</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797911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有毒的魚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對食客有害</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像稗子一樣。 這毒代表罪。</a:t>
            </a:r>
          </a:p>
        </p:txBody>
      </p:sp>
    </p:spTree>
    <p:extLst>
      <p:ext uri="{BB962C8B-B14F-4D97-AF65-F5344CB8AC3E}">
        <p14:creationId xmlns:p14="http://schemas.microsoft.com/office/powerpoint/2010/main" val="2760385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如果我們悔改並遠離罪惡，我們就會被赦免。 但有些人拒絕神，他們就沒有得到神的赦免。</a:t>
            </a:r>
          </a:p>
        </p:txBody>
      </p:sp>
    </p:spTree>
    <p:extLst>
      <p:ext uri="{BB962C8B-B14F-4D97-AF65-F5344CB8AC3E}">
        <p14:creationId xmlns:p14="http://schemas.microsoft.com/office/powerpoint/2010/main" val="1373122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一些假基督徒選擇繼續生活在罪惡之中，因此他們也不被赦免。</a:t>
            </a:r>
          </a:p>
        </p:txBody>
      </p:sp>
    </p:spTree>
    <p:extLst>
      <p:ext uri="{BB962C8B-B14F-4D97-AF65-F5344CB8AC3E}">
        <p14:creationId xmlns:p14="http://schemas.microsoft.com/office/powerpoint/2010/main" val="16530327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對於猶太人來說，有些魚可能是被神禁止的不潔淨的魚，例如</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鰻魚，鯰魚，鯊魚，箭魚等。</a:t>
            </a:r>
          </a:p>
        </p:txBody>
      </p:sp>
    </p:spTree>
    <p:extLst>
      <p:ext uri="{BB962C8B-B14F-4D97-AF65-F5344CB8AC3E}">
        <p14:creationId xmlns:p14="http://schemas.microsoft.com/office/powerpoint/2010/main" val="9817365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神將某些魚稱為「不潔淨</a:t>
            </a:r>
            <a:r>
              <a:rPr lang="zh-TW" altLang="en-US" sz="7000" b="1" kern="1000" spc="-38" dirty="0">
                <a:ea typeface="Microsoft JhengHei" panose="020B0604030504040204" pitchFamily="34" charset="-120"/>
              </a:rPr>
              <a:t>」的是</a:t>
            </a:r>
            <a:r>
              <a:rPr lang="zh-TW" altLang="en-US" sz="7000" b="1" kern="1000" spc="-38" dirty="0">
                <a:latin typeface="Microsoft JhengHei" panose="020B0604030504040204" pitchFamily="34" charset="-120"/>
                <a:ea typeface="Microsoft JhengHei" panose="020B0604030504040204" pitchFamily="34" charset="-120"/>
              </a:rPr>
              <a:t>有許多科學上的原因。</a:t>
            </a:r>
          </a:p>
        </p:txBody>
      </p:sp>
    </p:spTree>
    <p:extLst>
      <p:ext uri="{BB962C8B-B14F-4D97-AF65-F5344CB8AC3E}">
        <p14:creationId xmlns:p14="http://schemas.microsoft.com/office/powerpoint/2010/main" val="15130308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大多數</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不潔淨</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的海洋生物都是海底覓食者。它們吃其他海洋生物的爛屍。</a:t>
            </a:r>
          </a:p>
        </p:txBody>
      </p:sp>
    </p:spTree>
    <p:extLst>
      <p:ext uri="{BB962C8B-B14F-4D97-AF65-F5344CB8AC3E}">
        <p14:creationId xmlns:p14="http://schemas.microsoft.com/office/powerpoint/2010/main" val="35409781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因此，它們有較多的細菌及寄生蟲，因此它們對吃它們的人會帶來有較高的患病風險。</a:t>
            </a:r>
          </a:p>
        </p:txBody>
      </p:sp>
    </p:spTree>
    <p:extLst>
      <p:ext uri="{BB962C8B-B14F-4D97-AF65-F5344CB8AC3E}">
        <p14:creationId xmlns:p14="http://schemas.microsoft.com/office/powerpoint/2010/main" val="3048621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有些人是有毒的或</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不潔淨的</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，因為他們沒有求助於神而被寬恕。</a:t>
            </a:r>
          </a:p>
        </p:txBody>
      </p:sp>
    </p:spTree>
    <p:extLst>
      <p:ext uri="{BB962C8B-B14F-4D97-AF65-F5344CB8AC3E}">
        <p14:creationId xmlns:p14="http://schemas.microsoft.com/office/powerpoint/2010/main" val="4174964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49"/>
            <a:ext cx="9144000" cy="1086451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「天國又好像網撒在海裡</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聚攏各樣水族。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網既滿了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人就拉上岸來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坐下</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揀好的收在器具裡</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將不好的丟棄了。 </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世界的末了也要這樣。天使要出來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從義人中把惡人分別出來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 丟在火爐裡</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在那裡必要哀哭切齒了。」</a:t>
            </a:r>
          </a:p>
        </p:txBody>
      </p:sp>
    </p:spTree>
    <p:extLst>
      <p:ext uri="{BB962C8B-B14F-4D97-AF65-F5344CB8AC3E}">
        <p14:creationId xmlns:p14="http://schemas.microsoft.com/office/powerpoint/2010/main" val="501059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有毒和不潔淨的魚類代表了活在罪中的人們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這可包括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基督徒</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和非基督徒。</a:t>
            </a:r>
          </a:p>
        </p:txBody>
      </p:sp>
    </p:spTree>
    <p:extLst>
      <p:ext uri="{BB962C8B-B14F-4D97-AF65-F5344CB8AC3E}">
        <p14:creationId xmlns:p14="http://schemas.microsoft.com/office/powerpoint/2010/main" val="80251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我們今天沒有時間討論這個問題。 只要記住它們代表了罪惡和我們要避免的事物。</a:t>
            </a:r>
          </a:p>
        </p:txBody>
      </p:sp>
    </p:spTree>
    <p:extLst>
      <p:ext uri="{BB962C8B-B14F-4D97-AF65-F5344CB8AC3E}">
        <p14:creationId xmlns:p14="http://schemas.microsoft.com/office/powerpoint/2010/main" val="36300032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有些魚太小或味道不好，所以人們不買它們。</a:t>
            </a:r>
          </a:p>
        </p:txBody>
      </p:sp>
    </p:spTree>
    <p:extLst>
      <p:ext uri="{BB962C8B-B14F-4D97-AF65-F5344CB8AC3E}">
        <p14:creationId xmlns:p14="http://schemas.microsoft.com/office/powerpoint/2010/main" val="6340309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沒有肉或味道不好的魚代表基督徒在他們的生活中沒有真的活出基督的生命。</a:t>
            </a:r>
          </a:p>
        </p:txBody>
      </p:sp>
    </p:spTree>
    <p:extLst>
      <p:ext uri="{BB962C8B-B14F-4D97-AF65-F5344CB8AC3E}">
        <p14:creationId xmlns:p14="http://schemas.microsoft.com/office/powerpoint/2010/main" val="28000375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有些魚不好吃或沒有足夠的肉。它們都不值得帶到市場去賣。</a:t>
            </a:r>
          </a:p>
        </p:txBody>
      </p:sp>
    </p:spTree>
    <p:extLst>
      <p:ext uri="{BB962C8B-B14F-4D97-AF65-F5344CB8AC3E}">
        <p14:creationId xmlns:p14="http://schemas.microsoft.com/office/powerpoint/2010/main" val="10497466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我們有些人在永生是無用的，因為我們在錯誤的追求上浪費了我們的地球上的生活。</a:t>
            </a:r>
          </a:p>
        </p:txBody>
      </p:sp>
    </p:spTree>
    <p:extLst>
      <p:ext uri="{BB962C8B-B14F-4D97-AF65-F5344CB8AC3E}">
        <p14:creationId xmlns:p14="http://schemas.microsoft.com/office/powerpoint/2010/main" val="36423732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我們沒有按照神的教導生活，也沒有學習到祂試著教我們的教訓。</a:t>
            </a:r>
          </a:p>
        </p:txBody>
      </p:sp>
    </p:spTree>
    <p:extLst>
      <p:ext uri="{BB962C8B-B14F-4D97-AF65-F5344CB8AC3E}">
        <p14:creationId xmlns:p14="http://schemas.microsoft.com/office/powerpoint/2010/main" val="30063056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我們浪費了我們在地球上的生活而沒有成為漁民和消費者想要的魚類</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8939848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壞</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魚並不是邪惡的魚。 它們有重要的生態作用而且也是食物鏈的一部分。</a:t>
            </a:r>
          </a:p>
        </p:txBody>
      </p:sp>
    </p:spTree>
    <p:extLst>
      <p:ext uri="{BB962C8B-B14F-4D97-AF65-F5344CB8AC3E}">
        <p14:creationId xmlns:p14="http://schemas.microsoft.com/office/powerpoint/2010/main" val="651287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某些魚被漁夫認為是不好的，因為它們沒有人要所以賣不掉。</a:t>
            </a:r>
          </a:p>
        </p:txBody>
      </p:sp>
    </p:spTree>
    <p:extLst>
      <p:ext uri="{BB962C8B-B14F-4D97-AF65-F5344CB8AC3E}">
        <p14:creationId xmlns:p14="http://schemas.microsoft.com/office/powerpoint/2010/main" val="3549800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C0F4D-7B9D-55A2-2033-F60314BA28A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648BC96-8C02-BEC1-DFEF-54D9AD0B3224}"/>
              </a:ext>
            </a:extLst>
          </p:cNvPr>
          <p:cNvSpPr/>
          <p:nvPr/>
        </p:nvSpPr>
        <p:spPr>
          <a:xfrm>
            <a:off x="0" y="-95249"/>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世界的末了也要這樣。天使要出來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從義人中把惡人分別出來</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 丟在火爐裡</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在那裡必要哀哭切齒了。」</a:t>
            </a:r>
          </a:p>
        </p:txBody>
      </p:sp>
    </p:spTree>
    <p:extLst>
      <p:ext uri="{BB962C8B-B14F-4D97-AF65-F5344CB8AC3E}">
        <p14:creationId xmlns:p14="http://schemas.microsoft.com/office/powerpoint/2010/main" val="35715683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85D75-05BE-9FFC-68BE-0EB25797517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0B796AC-D456-400A-C168-8FEC54A66F8F}"/>
              </a:ext>
            </a:extLst>
          </p:cNvPr>
          <p:cNvSpPr/>
          <p:nvPr/>
        </p:nvSpPr>
        <p:spPr>
          <a:xfrm>
            <a:off x="0" y="-167462"/>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當壞魚根本沒有買家時</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，漁夫就會把牠丟掉。既然賣不出去，又何必浪費力氣把牠帶到市場呢？</a:t>
            </a:r>
          </a:p>
        </p:txBody>
      </p:sp>
    </p:spTree>
    <p:extLst>
      <p:ext uri="{BB962C8B-B14F-4D97-AF65-F5344CB8AC3E}">
        <p14:creationId xmlns:p14="http://schemas.microsoft.com/office/powerpoint/2010/main" val="18271426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56F67-C33B-E2DD-6E77-B9D128EA96B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9203B7B-5424-42B6-ED22-34BD64D154C6}"/>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神終將評估我們的一生究竟成了什麼樣子。</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2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我們是否成為了祂原本要我們成為的人？</a:t>
            </a:r>
          </a:p>
        </p:txBody>
      </p:sp>
    </p:spTree>
    <p:extLst>
      <p:ext uri="{BB962C8B-B14F-4D97-AF65-F5344CB8AC3E}">
        <p14:creationId xmlns:p14="http://schemas.microsoft.com/office/powerpoint/2010/main" val="403898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基督徒應該被認為是世界的光和鹽 </a:t>
            </a:r>
            <a:r>
              <a:rPr lang="en-US" altLang="zh-TW" sz="7000" b="1" kern="1000" spc="-38" dirty="0">
                <a:ea typeface="Microsoft JhengHei" panose="020B0604030504040204" pitchFamily="34" charset="-120"/>
              </a:rPr>
              <a:t>(</a:t>
            </a:r>
            <a:r>
              <a:rPr lang="zh-TW" altLang="en-US" sz="7000" b="1" kern="1000" spc="-38" dirty="0">
                <a:ea typeface="Microsoft JhengHei" panose="020B0604030504040204" pitchFamily="34" charset="-120"/>
              </a:rPr>
              <a:t>馬</a:t>
            </a:r>
            <a:r>
              <a:rPr lang="zh-TW" altLang="en-US" sz="7000" b="1" kern="1000" spc="-38" dirty="0">
                <a:latin typeface="Microsoft JhengHei" panose="020B0604030504040204" pitchFamily="34" charset="-120"/>
                <a:ea typeface="Microsoft JhengHei" panose="020B0604030504040204" pitchFamily="34" charset="-120"/>
              </a:rPr>
              <a:t>太 </a:t>
            </a:r>
            <a:r>
              <a:rPr lang="en-US" altLang="zh-TW" sz="7000" b="1" kern="1000" spc="-38" dirty="0">
                <a:ea typeface="Microsoft JhengHei" panose="020B0604030504040204" pitchFamily="34" charset="-120"/>
              </a:rPr>
              <a:t>5:13-16)</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4219247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光向人們展示了通往神的道路和適當的生活。 我們需要過敬虔的生活</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1463472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鹽是防腐劑。 它有助於防止食物腐爛。 我們是世上的防腐劑。我們保留了這世上真善美的事物。</a:t>
            </a:r>
          </a:p>
        </p:txBody>
      </p:sp>
    </p:spTree>
    <p:extLst>
      <p:ext uri="{BB962C8B-B14F-4D97-AF65-F5344CB8AC3E}">
        <p14:creationId xmlns:p14="http://schemas.microsoft.com/office/powerpoint/2010/main" val="5736673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作為調味劑，鹽帶出食物的味道，並使食物更好吃。</a:t>
            </a:r>
          </a:p>
        </p:txBody>
      </p:sp>
    </p:spTree>
    <p:extLst>
      <p:ext uri="{BB962C8B-B14F-4D97-AF65-F5344CB8AC3E}">
        <p14:creationId xmlns:p14="http://schemas.microsoft.com/office/powerpoint/2010/main" val="14122861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人們在你的生命中看的到基督嗎？ 如果沒有，那麼我們就不是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好魚」</a:t>
            </a:r>
            <a:r>
              <a:rPr lang="en-US" altLang="zh-TW" sz="7000" b="1" kern="1000" spc="-38" dirty="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0838900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63176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問問你自己：</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2000" b="1" kern="1000" spc="-38" dirty="0">
              <a:latin typeface="Microsoft JhengHei" panose="020B0604030504040204" pitchFamily="34" charset="-120"/>
              <a:ea typeface="Microsoft JhengHei" panose="020B0604030504040204" pitchFamily="34" charset="-120"/>
            </a:endParaRPr>
          </a:p>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別人可以在我的生活中看到基督嗎？</a:t>
            </a:r>
          </a:p>
        </p:txBody>
      </p:sp>
    </p:spTree>
    <p:extLst>
      <p:ext uri="{BB962C8B-B14F-4D97-AF65-F5344CB8AC3E}">
        <p14:creationId xmlns:p14="http://schemas.microsoft.com/office/powerpoint/2010/main" val="17625423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pPr marL="857250" indent="-857250">
              <a:buFont typeface="Arial" panose="020B0604020202020204" pitchFamily="34" charset="0"/>
              <a:buChar char="•"/>
            </a:pPr>
            <a:r>
              <a:rPr lang="zh-TW" altLang="en-US" sz="7000" b="1" kern="1000" spc="-38" dirty="0">
                <a:latin typeface="Microsoft JhengHei" panose="020B0604030504040204" pitchFamily="34" charset="-120"/>
                <a:ea typeface="Microsoft JhengHei" panose="020B0604030504040204" pitchFamily="34" charset="-120"/>
              </a:rPr>
              <a:t>我有真的過著專注於神和敬虔事業的生命嗎？</a:t>
            </a:r>
          </a:p>
        </p:txBody>
      </p:sp>
    </p:spTree>
    <p:extLst>
      <p:ext uri="{BB962C8B-B14F-4D97-AF65-F5344CB8AC3E}">
        <p14:creationId xmlns:p14="http://schemas.microsoft.com/office/powerpoint/2010/main" val="597884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最令我們警惕的可能是天使在末日的行動。</a:t>
            </a:r>
          </a:p>
        </p:txBody>
      </p:sp>
    </p:spTree>
    <p:extLst>
      <p:ext uri="{BB962C8B-B14F-4D97-AF65-F5344CB8AC3E}">
        <p14:creationId xmlns:p14="http://schemas.microsoft.com/office/powerpoint/2010/main" val="2608019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70C50-24F6-64FE-E59A-76B8ABC8772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54E5B62-DB3A-0774-61CD-E91E9F8FEC89}"/>
              </a:ext>
            </a:extLst>
          </p:cNvPr>
          <p:cNvSpPr/>
          <p:nvPr/>
        </p:nvSpPr>
        <p:spPr>
          <a:xfrm>
            <a:off x="0" y="1986974"/>
            <a:ext cx="9144000" cy="1169551"/>
          </a:xfrm>
          <a:prstGeom prst="rect">
            <a:avLst/>
          </a:prstGeom>
        </p:spPr>
        <p:txBody>
          <a:bodyPr wrap="square">
            <a:spAutoFit/>
          </a:bodyPr>
          <a:lstStyle/>
          <a:p>
            <a:pPr algn="ctr"/>
            <a:r>
              <a:rPr lang="zh-TW" altLang="en-US" sz="7000" b="1" kern="1000" spc="-38" dirty="0">
                <a:latin typeface="Microsoft JhengHei" panose="020B0604030504040204" pitchFamily="34" charset="-120"/>
                <a:ea typeface="Microsoft JhengHei" panose="020B0604030504040204" pitchFamily="34" charset="-120"/>
              </a:rPr>
              <a:t>好魚壞魚</a:t>
            </a:r>
            <a:r>
              <a:rPr lang="zh-TW" altLang="en-US" sz="7000" b="1" dirty="0">
                <a:latin typeface="Microsoft JhengHei" panose="020B0604030504040204" pitchFamily="34" charset="-120"/>
                <a:ea typeface="Microsoft JhengHei" panose="020B0604030504040204" pitchFamily="34" charset="-120"/>
              </a:rPr>
              <a:t>的比喻</a:t>
            </a:r>
            <a:endParaRPr lang="en-US" altLang="zh-TW" sz="7000" b="1" dirty="0">
              <a:ea typeface="Microsoft JhengHei" panose="020B0604030504040204" pitchFamily="34" charset="-120"/>
            </a:endParaRPr>
          </a:p>
        </p:txBody>
      </p:sp>
    </p:spTree>
    <p:extLst>
      <p:ext uri="{BB962C8B-B14F-4D97-AF65-F5344CB8AC3E}">
        <p14:creationId xmlns:p14="http://schemas.microsoft.com/office/powerpoint/2010/main" val="35855611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漁夫把壞魚扔掉了。</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2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這是可以預料的，因為他急於去市場賣他的捕獲品。</a:t>
            </a:r>
          </a:p>
        </p:txBody>
      </p:sp>
    </p:spTree>
    <p:extLst>
      <p:ext uri="{BB962C8B-B14F-4D97-AF65-F5344CB8AC3E}">
        <p14:creationId xmlns:p14="http://schemas.microsoft.com/office/powerpoint/2010/main" val="8807086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神吩咐天使除去那些拒絕成為祂所要他們成為之人的人。</a:t>
            </a:r>
          </a:p>
        </p:txBody>
      </p:sp>
    </p:spTree>
    <p:extLst>
      <p:ext uri="{BB962C8B-B14F-4D97-AF65-F5344CB8AC3E}">
        <p14:creationId xmlns:p14="http://schemas.microsoft.com/office/powerpoint/2010/main" val="30325482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他只在馬太</a:t>
            </a:r>
            <a:r>
              <a:rPr lang="en-US" altLang="zh-TW" sz="7000" b="1" kern="1000" spc="-38" dirty="0">
                <a:ea typeface="Microsoft JhengHei" panose="020B0604030504040204" pitchFamily="34" charset="-120"/>
              </a:rPr>
              <a:t>13</a:t>
            </a:r>
            <a:r>
              <a:rPr lang="zh-TW" altLang="en-US" sz="7000" b="1" kern="1000" spc="-38" dirty="0">
                <a:latin typeface="Microsoft JhengHei" panose="020B0604030504040204" pitchFamily="34" charset="-120"/>
                <a:ea typeface="Microsoft JhengHei" panose="020B0604030504040204" pitchFamily="34" charset="-120"/>
              </a:rPr>
              <a:t>章的七個比喻中的兩個中做了這件事：麥子和稗子的比喻和漁夫的比喻。</a:t>
            </a:r>
          </a:p>
        </p:txBody>
      </p:sp>
    </p:spTree>
    <p:extLst>
      <p:ext uri="{BB962C8B-B14F-4D97-AF65-F5344CB8AC3E}">
        <p14:creationId xmlns:p14="http://schemas.microsoft.com/office/powerpoint/2010/main" val="19953513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由於這兩個比喻非常相似，所以他一定是在強調一些重要的事情。</a:t>
            </a:r>
          </a:p>
        </p:txBody>
      </p:sp>
    </p:spTree>
    <p:extLst>
      <p:ext uri="{BB962C8B-B14F-4D97-AF65-F5344CB8AC3E}">
        <p14:creationId xmlns:p14="http://schemas.microsoft.com/office/powerpoint/2010/main" val="40061103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兩種比喻都是在處理好的和壞的收成，但是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壞</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的定義是不同的</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5076546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在麥子和稗子的比喻中</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壞</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是指一個人的罪惡意圖。</a:t>
            </a:r>
          </a:p>
        </p:txBody>
      </p:sp>
    </p:spTree>
    <p:extLst>
      <p:ext uri="{BB962C8B-B14F-4D97-AF65-F5344CB8AC3E}">
        <p14:creationId xmlns:p14="http://schemas.microsoft.com/office/powerpoint/2010/main" val="23923235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在好魚壞魚</a:t>
            </a:r>
            <a:r>
              <a:rPr lang="zh-TW" altLang="en-US" sz="7000" b="1" dirty="0">
                <a:latin typeface="Microsoft JhengHei" panose="020B0604030504040204" pitchFamily="34" charset="-120"/>
                <a:ea typeface="Microsoft JhengHei" panose="020B0604030504040204" pitchFamily="34" charset="-120"/>
              </a:rPr>
              <a:t>的比喻</a:t>
            </a:r>
            <a:r>
              <a:rPr lang="zh-TW" altLang="en-US" sz="7000" b="1" kern="1000" spc="-38" dirty="0">
                <a:latin typeface="Microsoft JhengHei" panose="020B0604030504040204" pitchFamily="34" charset="-120"/>
                <a:ea typeface="Microsoft JhengHei" panose="020B0604030504040204" pitchFamily="34" charset="-120"/>
              </a:rPr>
              <a:t>中，</a:t>
            </a:r>
            <a:r>
              <a:rPr lang="en-US" altLang="zh-TW" sz="7000" b="1" kern="1000" spc="-38" dirty="0">
                <a:ea typeface="Microsoft JhengHei" panose="020B0604030504040204" pitchFamily="34" charset="-120"/>
              </a:rPr>
              <a:t>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壞</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也是有關一條魚對人類有沒有用。</a:t>
            </a:r>
          </a:p>
        </p:txBody>
      </p:sp>
    </p:spTree>
    <p:extLst>
      <p:ext uri="{BB962C8B-B14F-4D97-AF65-F5344CB8AC3E}">
        <p14:creationId xmlns:p14="http://schemas.microsoft.com/office/powerpoint/2010/main" val="22385285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為什麼一個對神及他人沒用的人被神稱為是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壞</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的並要得到嚴厲的懲罰？</a:t>
            </a:r>
          </a:p>
        </p:txBody>
      </p:sp>
    </p:spTree>
    <p:extLst>
      <p:ext uri="{BB962C8B-B14F-4D97-AF65-F5344CB8AC3E}">
        <p14:creationId xmlns:p14="http://schemas.microsoft.com/office/powerpoint/2010/main" val="25939219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活著的 </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壞</a:t>
            </a:r>
            <a:r>
              <a:rPr lang="zh-TW" altLang="en-US" sz="7000" b="1" kern="1000" spc="-38" dirty="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魚可能在海的生態系統中發揮了重要作用。</a:t>
            </a:r>
          </a:p>
        </p:txBody>
      </p:sp>
    </p:spTree>
    <p:extLst>
      <p:ext uri="{BB962C8B-B14F-4D97-AF65-F5344CB8AC3E}">
        <p14:creationId xmlns:p14="http://schemas.microsoft.com/office/powerpoint/2010/main" val="39654196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93899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但是它們被捕獲後，它們對人沒有用途。</a:t>
            </a:r>
          </a:p>
        </p:txBody>
      </p:sp>
    </p:spTree>
    <p:extLst>
      <p:ext uri="{BB962C8B-B14F-4D97-AF65-F5344CB8AC3E}">
        <p14:creationId xmlns:p14="http://schemas.microsoft.com/office/powerpoint/2010/main" val="1855205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這是馬太福音</a:t>
            </a:r>
            <a:r>
              <a:rPr lang="en-US" altLang="zh-TW" sz="7000" b="1" kern="1000" spc="-38" dirty="0">
                <a:latin typeface="Microsoft JhengHei" panose="020B0604030504040204" pitchFamily="34" charset="-120"/>
                <a:ea typeface="Microsoft JhengHei" panose="020B0604030504040204" pitchFamily="34" charset="-120"/>
              </a:rPr>
              <a:t>13</a:t>
            </a:r>
            <a:r>
              <a:rPr lang="zh-TW" altLang="en-US" sz="7000" b="1" kern="1000" spc="-38" dirty="0">
                <a:latin typeface="Microsoft JhengHei" panose="020B0604030504040204" pitchFamily="34" charset="-120"/>
                <a:ea typeface="Microsoft JhengHei" panose="020B0604030504040204" pitchFamily="34" charset="-120"/>
              </a:rPr>
              <a:t>章中關於天國的七個比喻中的最後一個。</a:t>
            </a:r>
          </a:p>
        </p:txBody>
      </p:sp>
    </p:spTree>
    <p:extLst>
      <p:ext uri="{BB962C8B-B14F-4D97-AF65-F5344CB8AC3E}">
        <p14:creationId xmlns:p14="http://schemas.microsoft.com/office/powerpoint/2010/main" val="2987586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如果我們認為魚被漁夫捕獲是在意表最終的審判，那這比喻就變得很明顯。</a:t>
            </a:r>
          </a:p>
        </p:txBody>
      </p:sp>
    </p:spTree>
    <p:extLst>
      <p:ext uri="{BB962C8B-B14F-4D97-AF65-F5344CB8AC3E}">
        <p14:creationId xmlns:p14="http://schemas.microsoft.com/office/powerpoint/2010/main" val="29888160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神是漁夫，被祂抓到意表著我們塵世的生命已結束。我們將面對最後神的審判。</a:t>
            </a:r>
          </a:p>
        </p:txBody>
      </p:sp>
    </p:spTree>
    <p:extLst>
      <p:ext uri="{BB962C8B-B14F-4D97-AF65-F5344CB8AC3E}">
        <p14:creationId xmlns:p14="http://schemas.microsoft.com/office/powerpoint/2010/main" val="26442477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我們有些人在永生裡被看為有用，因為我們忠心跟隨神，也學會了祂要教導我們的功課。</a:t>
            </a:r>
          </a:p>
        </p:txBody>
      </p:sp>
    </p:spTree>
    <p:extLst>
      <p:ext uri="{BB962C8B-B14F-4D97-AF65-F5344CB8AC3E}">
        <p14:creationId xmlns:p14="http://schemas.microsoft.com/office/powerpoint/2010/main" val="36117772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460E0-BA53-5527-8A9B-E384B02A83E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90F54E3-8543-1B68-683F-0238D0E8D085}"/>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我們已經預備好進入永生，並且能在永生中為神所用，因此神將我們保留下來。</a:t>
            </a:r>
          </a:p>
        </p:txBody>
      </p:sp>
    </p:spTree>
    <p:extLst>
      <p:ext uri="{BB962C8B-B14F-4D97-AF65-F5344CB8AC3E}">
        <p14:creationId xmlns:p14="http://schemas.microsoft.com/office/powerpoint/2010/main" val="10877343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漁夫不能賣掉沒人要的魚，所以他丟棄了它們</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6328041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神告訴天使去拋棄那些無用的邪惡人，使他們受到適當的懲罰。</a:t>
            </a:r>
          </a:p>
        </p:txBody>
      </p:sp>
    </p:spTree>
    <p:extLst>
      <p:ext uri="{BB962C8B-B14F-4D97-AF65-F5344CB8AC3E}">
        <p14:creationId xmlns:p14="http://schemas.microsoft.com/office/powerpoint/2010/main" val="18233390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我們可以理解對非基督徒的懲罰，但是為什麼無用的基督徒也要受到這麼嚴厲的懲罰？</a:t>
            </a:r>
          </a:p>
        </p:txBody>
      </p:sp>
    </p:spTree>
    <p:extLst>
      <p:ext uri="{BB962C8B-B14F-4D97-AF65-F5344CB8AC3E}">
        <p14:creationId xmlns:p14="http://schemas.microsoft.com/office/powerpoint/2010/main" val="347356482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也許漁夫感到失望因為他的努力和資源被浪費了。</a:t>
            </a:r>
          </a:p>
        </p:txBody>
      </p:sp>
    </p:spTree>
    <p:extLst>
      <p:ext uri="{BB962C8B-B14F-4D97-AF65-F5344CB8AC3E}">
        <p14:creationId xmlns:p14="http://schemas.microsoft.com/office/powerpoint/2010/main" val="153631340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海洋資源也被浪費了。 神給所有魚提供了覓食和成長的機會。</a:t>
            </a:r>
          </a:p>
        </p:txBody>
      </p:sp>
    </p:spTree>
    <p:extLst>
      <p:ext uri="{BB962C8B-B14F-4D97-AF65-F5344CB8AC3E}">
        <p14:creationId xmlns:p14="http://schemas.microsoft.com/office/powerpoint/2010/main" val="138733314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在才幹的比喻中，主人對不好好利用主人資源的僕人很生氣：</a:t>
            </a:r>
          </a:p>
        </p:txBody>
      </p:sp>
    </p:spTree>
    <p:extLst>
      <p:ext uri="{BB962C8B-B14F-4D97-AF65-F5344CB8AC3E}">
        <p14:creationId xmlns:p14="http://schemas.microsoft.com/office/powerpoint/2010/main" val="3627663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2788B-8F0D-40C7-80E7-B196CC73515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1B66393-3942-D670-4089-2512A8B09B15}"/>
              </a:ext>
            </a:extLst>
          </p:cNvPr>
          <p:cNvSpPr/>
          <p:nvPr/>
        </p:nvSpPr>
        <p:spPr>
          <a:xfrm>
            <a:off x="0" y="-95250"/>
            <a:ext cx="94488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天國之旅</a:t>
            </a:r>
            <a:endParaRPr lang="en-US" altLang="zh-TW" sz="7000" b="1" kern="1000" spc="-38" dirty="0">
              <a:latin typeface="Microsoft JhengHei" panose="020B0604030504040204" pitchFamily="34" charset="-120"/>
              <a:ea typeface="Microsoft JhengHei" panose="020B0604030504040204" pitchFamily="34" charset="-120"/>
            </a:endParaRPr>
          </a:p>
          <a:p>
            <a:pPr marL="1143000" indent="-1143000">
              <a:buAutoNum type="arabicPeriod"/>
            </a:pPr>
            <a:r>
              <a:rPr lang="zh-TW" altLang="en-US" sz="7000" b="1" kern="1000" spc="-38" dirty="0">
                <a:latin typeface="Microsoft JhengHei" panose="020B0604030504040204" pitchFamily="34" charset="-120"/>
                <a:ea typeface="Microsoft JhengHei" panose="020B0604030504040204" pitchFamily="34" charset="-120"/>
              </a:rPr>
              <a:t>種子被撒下了</a:t>
            </a:r>
            <a:endParaRPr lang="en-US" altLang="zh-TW" sz="7000" b="1" kern="1000" spc="-38" dirty="0">
              <a:latin typeface="Microsoft JhengHei" panose="020B0604030504040204" pitchFamily="34" charset="-120"/>
              <a:ea typeface="Microsoft JhengHei" panose="020B0604030504040204" pitchFamily="34" charset="-120"/>
            </a:endParaRPr>
          </a:p>
          <a:p>
            <a:pPr marL="1143000" indent="-1143000">
              <a:buAutoNum type="arabicPeriod"/>
            </a:pPr>
            <a:r>
              <a:rPr lang="zh-TW" altLang="en-US" sz="7000" b="1" kern="1000" spc="-38" dirty="0">
                <a:latin typeface="Microsoft JhengHei" panose="020B0604030504040204" pitchFamily="34" charset="-120"/>
                <a:ea typeface="Microsoft JhengHei" panose="020B0604030504040204" pitchFamily="34" charset="-120"/>
              </a:rPr>
              <a:t>麥子繼續成長</a:t>
            </a:r>
            <a:endParaRPr lang="en-US" altLang="zh-TW" sz="7000" b="1" kern="1000" spc="-38" dirty="0">
              <a:latin typeface="Microsoft JhengHei" panose="020B0604030504040204" pitchFamily="34" charset="-120"/>
              <a:ea typeface="Microsoft JhengHei" panose="020B0604030504040204" pitchFamily="34" charset="-120"/>
            </a:endParaRPr>
          </a:p>
          <a:p>
            <a:pPr marL="1143000" indent="-1143000">
              <a:buAutoNum type="arabicPeriod"/>
            </a:pPr>
            <a:r>
              <a:rPr lang="zh-TW" altLang="en-US" sz="7000" b="1" kern="1000" spc="-38" dirty="0">
                <a:latin typeface="Microsoft JhengHei" panose="020B0604030504040204" pitchFamily="34" charset="-120"/>
                <a:ea typeface="Microsoft JhengHei" panose="020B0604030504040204" pitchFamily="34" charset="-120"/>
              </a:rPr>
              <a:t>芥菜樹長大成熟</a:t>
            </a:r>
            <a:endParaRPr lang="en-US" altLang="zh-TW" sz="7000" b="1" kern="1000" spc="-38" dirty="0">
              <a:latin typeface="Microsoft JhengHei" panose="020B0604030504040204" pitchFamily="34" charset="-120"/>
              <a:ea typeface="Microsoft JhengHei" panose="020B0604030504040204" pitchFamily="34" charset="-120"/>
            </a:endParaRPr>
          </a:p>
          <a:p>
            <a:pPr marL="1143000" indent="-1143000">
              <a:buAutoNum type="arabicPeriod"/>
            </a:pPr>
            <a:r>
              <a:rPr lang="zh-TW" altLang="en-US" sz="7000" b="1" kern="1000" spc="-38" dirty="0">
                <a:latin typeface="Microsoft JhengHei" panose="020B0604030504040204" pitchFamily="34" charset="-120"/>
                <a:ea typeface="Microsoft JhengHei" panose="020B0604030504040204" pitchFamily="34" charset="-120"/>
              </a:rPr>
              <a:t>酵母使麵團改變</a:t>
            </a:r>
          </a:p>
        </p:txBody>
      </p:sp>
    </p:spTree>
    <p:extLst>
      <p:ext uri="{BB962C8B-B14F-4D97-AF65-F5344CB8AC3E}">
        <p14:creationId xmlns:p14="http://schemas.microsoft.com/office/powerpoint/2010/main" val="196599230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14865608"/>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馬太 </a:t>
            </a:r>
            <a:r>
              <a:rPr lang="en-US" altLang="zh-TW" sz="7000" b="1" kern="1000" spc="-38" dirty="0">
                <a:ea typeface="Microsoft JhengHei" panose="020B0604030504040204" pitchFamily="34" charset="-120"/>
              </a:rPr>
              <a:t>25:26a, 27, 30</a:t>
            </a:r>
          </a:p>
          <a:p>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主人回答說：</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你這</a:t>
            </a:r>
            <a:r>
              <a:rPr lang="zh-TW" altLang="en-US" sz="7000" b="1" kern="1000" spc="-38" dirty="0">
                <a:solidFill>
                  <a:srgbClr val="C00000"/>
                </a:solidFill>
                <a:latin typeface="Microsoft JhengHei" panose="020B0604030504040204" pitchFamily="34" charset="-120"/>
                <a:ea typeface="Microsoft JhengHei" panose="020B0604030504040204" pitchFamily="34" charset="-120"/>
              </a:rPr>
              <a:t>又惡又懶</a:t>
            </a:r>
            <a:r>
              <a:rPr lang="zh-TW" altLang="en-US" sz="7000" b="1" kern="1000" spc="-38" dirty="0">
                <a:latin typeface="Microsoft JhengHei" panose="020B0604030504040204" pitchFamily="34" charset="-120"/>
                <a:ea typeface="Microsoft JhengHei" panose="020B0604030504040204" pitchFamily="34" charset="-120"/>
              </a:rPr>
              <a:t>的僕人！</a:t>
            </a:r>
            <a:r>
              <a:rPr lang="en-US" altLang="zh-TW" sz="7000" b="1" kern="1000" spc="-38" dirty="0">
                <a:latin typeface="Microsoft JhengHei" panose="020B0604030504040204" pitchFamily="34" charset="-120"/>
                <a:ea typeface="Microsoft JhengHei" panose="020B0604030504040204" pitchFamily="34" charset="-120"/>
              </a:rPr>
              <a:t> </a:t>
            </a:r>
          </a:p>
          <a:p>
            <a:endParaRPr lang="en-US" altLang="zh-TW" sz="6000" b="1" kern="1000" spc="-38" dirty="0">
              <a:latin typeface="Microsoft JhengHei" panose="020B0604030504040204" pitchFamily="34" charset="-120"/>
              <a:ea typeface="Microsoft JhengHei" panose="020B0604030504040204" pitchFamily="34" charset="-120"/>
            </a:endParaRPr>
          </a:p>
          <a:p>
            <a:endParaRPr lang="en-US" altLang="zh-TW" sz="6000" b="1" kern="1000" spc="-38" dirty="0">
              <a:latin typeface="Microsoft JhengHei" panose="020B0604030504040204" pitchFamily="34" charset="-120"/>
              <a:ea typeface="Microsoft JhengHei" panose="020B0604030504040204" pitchFamily="34" charset="-120"/>
            </a:endParaRPr>
          </a:p>
          <a:p>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就當把我的銀子放給兌換銀錢的人，到我來的時候，可以連本帶利收回。 </a:t>
            </a:r>
            <a:endParaRPr lang="en-US" altLang="zh-TW" sz="6000" b="1" kern="1000" spc="-38" dirty="0">
              <a:latin typeface="Microsoft JhengHei" panose="020B0604030504040204" pitchFamily="34" charset="-120"/>
              <a:ea typeface="Microsoft JhengHei" panose="020B0604030504040204" pitchFamily="34" charset="-120"/>
            </a:endParaRPr>
          </a:p>
          <a:p>
            <a:endParaRPr lang="en-US" altLang="zh-TW" sz="6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把這無用的僕人丟在外面黑暗裡，在那裡必要哀哭切齒了。</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86833956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就當把我的銀子放給兌換銀錢的人，到我來的時候，可以連本帶利收回。 </a:t>
            </a:r>
            <a:endParaRPr lang="en-US" altLang="zh-TW"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35047318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把這無用的僕人丟在外面黑暗裡，在那裡必要哀哭切齒了。</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6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11474738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那些嚴厲的譴責清楚地表明了主人的憤怒。</a:t>
            </a:r>
          </a:p>
        </p:txBody>
      </p:sp>
    </p:spTree>
    <p:extLst>
      <p:ext uri="{BB962C8B-B14F-4D97-AF65-F5344CB8AC3E}">
        <p14:creationId xmlns:p14="http://schemas.microsoft.com/office/powerpoint/2010/main" val="360360182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29329-8404-5110-6452-F32B4639DBF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1B9A6D2-7304-068B-49A6-87E7B0D67340}"/>
              </a:ext>
            </a:extLst>
          </p:cNvPr>
          <p:cNvSpPr/>
          <p:nvPr/>
        </p:nvSpPr>
        <p:spPr>
          <a:xfrm>
            <a:off x="0" y="0"/>
            <a:ext cx="9144000" cy="4708981"/>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問題不在於神厭惡軟弱的人。</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2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問題在於人持續拒絕神在他生命中的旨意。</a:t>
            </a:r>
          </a:p>
        </p:txBody>
      </p:sp>
    </p:spTree>
    <p:extLst>
      <p:ext uri="{BB962C8B-B14F-4D97-AF65-F5344CB8AC3E}">
        <p14:creationId xmlns:p14="http://schemas.microsoft.com/office/powerpoint/2010/main" val="315798957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我們的神是仁慈的，但祂也對我們有所合理的要求。祂希望我們明智地利用祂的資源。</a:t>
            </a:r>
          </a:p>
        </p:txBody>
      </p:sp>
    </p:spTree>
    <p:extLst>
      <p:ext uri="{BB962C8B-B14F-4D97-AF65-F5344CB8AC3E}">
        <p14:creationId xmlns:p14="http://schemas.microsoft.com/office/powerpoint/2010/main" val="59624892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祂給了我們一整個在世上的生命去發現真正的目的，並要我們為祂去有效地利用我們的生命</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521843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F538E-5BF2-2C4B-47CC-6D7ED1A8046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2FC4319-3A7E-0A2F-6423-2C32685EC2B8}"/>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當我們在今生為神而活時，我們也在學習那些使我們能在永生裡為祂所用的功課。</a:t>
            </a:r>
          </a:p>
        </p:txBody>
      </p:sp>
    </p:spTree>
    <p:extLst>
      <p:ext uri="{BB962C8B-B14F-4D97-AF65-F5344CB8AC3E}">
        <p14:creationId xmlns:p14="http://schemas.microsoft.com/office/powerpoint/2010/main" val="253177008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他對我們寄予厚望。如果我們不達到祂的期望，祂自然會感到失望。</a:t>
            </a:r>
          </a:p>
        </p:txBody>
      </p:sp>
    </p:spTree>
    <p:extLst>
      <p:ext uri="{BB962C8B-B14F-4D97-AF65-F5344CB8AC3E}">
        <p14:creationId xmlns:p14="http://schemas.microsoft.com/office/powerpoint/2010/main" val="226452600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讓我們成為神所要我們成為的人。讓我們明智地使用生命和神所賜的資源，成為好魚。</a:t>
            </a:r>
          </a:p>
        </p:txBody>
      </p:sp>
    </p:spTree>
    <p:extLst>
      <p:ext uri="{BB962C8B-B14F-4D97-AF65-F5344CB8AC3E}">
        <p14:creationId xmlns:p14="http://schemas.microsoft.com/office/powerpoint/2010/main" val="2107855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D0767-0AC1-E6F4-AA13-54EE7B46D6F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6CE3A94-E356-DEC7-4629-21804ED4E628}"/>
              </a:ext>
            </a:extLst>
          </p:cNvPr>
          <p:cNvSpPr/>
          <p:nvPr/>
        </p:nvSpPr>
        <p:spPr>
          <a:xfrm>
            <a:off x="0" y="-95250"/>
            <a:ext cx="9296400" cy="5478423"/>
          </a:xfrm>
          <a:prstGeom prst="rect">
            <a:avLst/>
          </a:prstGeom>
        </p:spPr>
        <p:txBody>
          <a:bodyPr wrap="square">
            <a:spAutoFit/>
          </a:bodyPr>
          <a:lstStyle/>
          <a:p>
            <a:pPr marL="1143000" indent="-1143000">
              <a:buFont typeface="+mj-lt"/>
              <a:buAutoNum type="arabicPeriod" startAt="5"/>
            </a:pPr>
            <a:r>
              <a:rPr lang="zh-TW" altLang="en-US" sz="7000" b="1" kern="1000" spc="-38" dirty="0">
                <a:latin typeface="Microsoft JhengHei" panose="020B0604030504040204" pitchFamily="34" charset="-120"/>
                <a:ea typeface="Microsoft JhengHei" panose="020B0604030504040204" pitchFamily="34" charset="-120"/>
              </a:rPr>
              <a:t>寶藏被發現了</a:t>
            </a:r>
            <a:endParaRPr lang="en-US" altLang="zh-TW" sz="7000" b="1" kern="1000" spc="-38" dirty="0">
              <a:latin typeface="Microsoft JhengHei" panose="020B0604030504040204" pitchFamily="34" charset="-120"/>
              <a:ea typeface="Microsoft JhengHei" panose="020B0604030504040204" pitchFamily="34" charset="-120"/>
            </a:endParaRPr>
          </a:p>
          <a:p>
            <a:pPr marL="1143000" indent="-1143000">
              <a:buAutoNum type="arabicPeriod" startAt="5"/>
            </a:pPr>
            <a:r>
              <a:rPr lang="zh-TW" altLang="en-US" sz="7000" b="1" kern="1000" spc="-38" dirty="0">
                <a:latin typeface="Microsoft JhengHei" panose="020B0604030504040204" pitchFamily="34" charset="-120"/>
                <a:ea typeface="Microsoft JhengHei" panose="020B0604030504040204" pitchFamily="34" charset="-120"/>
              </a:rPr>
              <a:t>珍珠成為我們的焦點</a:t>
            </a:r>
            <a:endParaRPr lang="en-US" altLang="zh-TW" sz="7000" b="1" kern="1000" spc="-38" dirty="0">
              <a:latin typeface="Microsoft JhengHei" panose="020B0604030504040204" pitchFamily="34" charset="-120"/>
              <a:ea typeface="Microsoft JhengHei" panose="020B0604030504040204" pitchFamily="34" charset="-120"/>
            </a:endParaRPr>
          </a:p>
          <a:p>
            <a:pPr marL="1143000" indent="-1143000">
              <a:buAutoNum type="arabicPeriod" startAt="5"/>
            </a:pPr>
            <a:r>
              <a:rPr lang="zh-TW" altLang="en-US" sz="7000" b="1" kern="1000" spc="-38" dirty="0">
                <a:latin typeface="Microsoft JhengHei" panose="020B0604030504040204" pitchFamily="34" charset="-120"/>
                <a:ea typeface="Microsoft JhengHei" panose="020B0604030504040204" pitchFamily="34" charset="-120"/>
              </a:rPr>
              <a:t>如今，網已經滿了</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你的一生最終結出了什麼樣的果子？</a:t>
            </a:r>
          </a:p>
        </p:txBody>
      </p:sp>
    </p:spTree>
    <p:extLst>
      <p:ext uri="{BB962C8B-B14F-4D97-AF65-F5344CB8AC3E}">
        <p14:creationId xmlns:p14="http://schemas.microsoft.com/office/powerpoint/2010/main" val="398023903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86232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神的評估是在最後，所以我們還有時間去做出改變。</a:t>
            </a:r>
          </a:p>
        </p:txBody>
      </p:sp>
    </p:spTree>
    <p:extLst>
      <p:ext uri="{BB962C8B-B14F-4D97-AF65-F5344CB8AC3E}">
        <p14:creationId xmlns:p14="http://schemas.microsoft.com/office/powerpoint/2010/main" val="172114181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無論你的生活到現在是如何，你仍然有機會去改變且歸回神。</a:t>
            </a:r>
          </a:p>
        </p:txBody>
      </p:sp>
    </p:spTree>
    <p:extLst>
      <p:ext uri="{BB962C8B-B14F-4D97-AF65-F5344CB8AC3E}">
        <p14:creationId xmlns:p14="http://schemas.microsoft.com/office/powerpoint/2010/main" val="192074926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0D5256-0E0A-E44F-BA6A-2C66D981F0C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36385FA-8F35-56C8-2BD0-84C9C9F2AB30}"/>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在我們作結束之前，讓我們回顧耶穌帶領我們走過的「神的國」之旅。</a:t>
            </a:r>
          </a:p>
        </p:txBody>
      </p:sp>
    </p:spTree>
    <p:extLst>
      <p:ext uri="{BB962C8B-B14F-4D97-AF65-F5344CB8AC3E}">
        <p14:creationId xmlns:p14="http://schemas.microsoft.com/office/powerpoint/2010/main" val="121325185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96B5F-E337-FB60-9476-4B153179D48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83F7EBE-5523-BA5D-11CF-73EACF559E3F}"/>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這「神的國」系列以「魚的比喻」結束。但對我們基督徒而言，更重要的是神帶領我們走過的旅程。</a:t>
            </a:r>
          </a:p>
        </p:txBody>
      </p:sp>
    </p:spTree>
    <p:extLst>
      <p:ext uri="{BB962C8B-B14F-4D97-AF65-F5344CB8AC3E}">
        <p14:creationId xmlns:p14="http://schemas.microsoft.com/office/powerpoint/2010/main" val="220326384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205A6-284F-3964-9527-0D3E9083C74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2CA2A5E-71F9-E154-7A92-EADF012C3EB1}"/>
              </a:ext>
            </a:extLst>
          </p:cNvPr>
          <p:cNvSpPr/>
          <p:nvPr/>
        </p:nvSpPr>
        <p:spPr>
          <a:xfrm>
            <a:off x="0" y="0"/>
            <a:ext cx="9144000" cy="3323987"/>
          </a:xfrm>
          <a:prstGeom prst="rect">
            <a:avLst/>
          </a:prstGeom>
        </p:spPr>
        <p:txBody>
          <a:bodyPr wrap="square">
            <a:spAutoFit/>
          </a:bodyPr>
          <a:lstStyle/>
          <a:p>
            <a:pPr marL="1143000" indent="-1143000">
              <a:buAutoNum type="arabicPeriod"/>
            </a:pPr>
            <a:r>
              <a:rPr lang="zh-TW" altLang="en-US" sz="7000" b="1" kern="1000" spc="-38" dirty="0">
                <a:latin typeface="Microsoft JhengHei" panose="020B0604030504040204" pitchFamily="34" charset="-120"/>
                <a:ea typeface="Microsoft JhengHei" panose="020B0604030504040204" pitchFamily="34" charset="-120"/>
              </a:rPr>
              <a:t>種子被撒下了。</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神能夠改變任何願意成為好土的心。</a:t>
            </a:r>
          </a:p>
        </p:txBody>
      </p:sp>
    </p:spTree>
    <p:extLst>
      <p:ext uri="{BB962C8B-B14F-4D97-AF65-F5344CB8AC3E}">
        <p14:creationId xmlns:p14="http://schemas.microsoft.com/office/powerpoint/2010/main" val="168381742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2ADE8-04EE-8DCE-3525-BFAB3B692AE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5274473-48CF-36A0-7377-0B5211A0D7C7}"/>
              </a:ext>
            </a:extLst>
          </p:cNvPr>
          <p:cNvSpPr/>
          <p:nvPr/>
        </p:nvSpPr>
        <p:spPr>
          <a:xfrm>
            <a:off x="0" y="0"/>
            <a:ext cx="9144000" cy="4401205"/>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2. </a:t>
            </a:r>
            <a:r>
              <a:rPr lang="zh-TW" altLang="en-US" sz="7000" b="1" kern="1000" spc="-38" dirty="0">
                <a:latin typeface="Microsoft JhengHei" panose="020B0604030504040204" pitchFamily="34" charset="-120"/>
                <a:ea typeface="Microsoft JhengHei" panose="020B0604030504040204" pitchFamily="34" charset="-120"/>
              </a:rPr>
              <a:t>麥子繼續成長。</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神耐心地容許善與惡暫時並存，好讓更多的人能夠得救。</a:t>
            </a:r>
          </a:p>
        </p:txBody>
      </p:sp>
    </p:spTree>
    <p:extLst>
      <p:ext uri="{BB962C8B-B14F-4D97-AF65-F5344CB8AC3E}">
        <p14:creationId xmlns:p14="http://schemas.microsoft.com/office/powerpoint/2010/main" val="39804210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000AE-5BF4-6474-EEAE-A12A9D7DF6F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8EDB9A6-F04E-0A3C-17F4-444791D7A3AC}"/>
              </a:ext>
            </a:extLst>
          </p:cNvPr>
          <p:cNvSpPr/>
          <p:nvPr/>
        </p:nvSpPr>
        <p:spPr>
          <a:xfrm>
            <a:off x="0" y="0"/>
            <a:ext cx="9144000" cy="4401205"/>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3. </a:t>
            </a:r>
            <a:r>
              <a:rPr lang="zh-TW" altLang="en-US" sz="7000" b="1" kern="1000" spc="-38" dirty="0">
                <a:latin typeface="Microsoft JhengHei" panose="020B0604030504040204" pitchFamily="34" charset="-120"/>
                <a:ea typeface="Microsoft JhengHei" panose="020B0604030504040204" pitchFamily="34" charset="-120"/>
              </a:rPr>
              <a:t>芥菜樹長大成熟。</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神能夠使最微小的信心成長，成為能夠祝福他人的大樹。</a:t>
            </a:r>
          </a:p>
        </p:txBody>
      </p:sp>
    </p:spTree>
    <p:extLst>
      <p:ext uri="{BB962C8B-B14F-4D97-AF65-F5344CB8AC3E}">
        <p14:creationId xmlns:p14="http://schemas.microsoft.com/office/powerpoint/2010/main" val="140737634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0E436-4A44-DD98-6416-CEA86C0310F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9C1708F-233F-0815-9F22-65833A8BD02B}"/>
              </a:ext>
            </a:extLst>
          </p:cNvPr>
          <p:cNvSpPr/>
          <p:nvPr/>
        </p:nvSpPr>
        <p:spPr>
          <a:xfrm>
            <a:off x="0" y="0"/>
            <a:ext cx="9296400" cy="4401205"/>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4. </a:t>
            </a:r>
            <a:r>
              <a:rPr lang="zh-TW" altLang="en-US" sz="7000" b="1" kern="1000" spc="-38" dirty="0">
                <a:latin typeface="Microsoft JhengHei" panose="020B0604030504040204" pitchFamily="34" charset="-120"/>
                <a:ea typeface="Microsoft JhengHei" panose="020B0604030504040204" pitchFamily="34" charset="-120"/>
              </a:rPr>
              <a:t>酵母使麵團改變。</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神使用人生中的各種經歷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甚至罪惡和苦難</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 從內而外地改變我們。</a:t>
            </a:r>
          </a:p>
        </p:txBody>
      </p:sp>
    </p:spTree>
    <p:extLst>
      <p:ext uri="{BB962C8B-B14F-4D97-AF65-F5344CB8AC3E}">
        <p14:creationId xmlns:p14="http://schemas.microsoft.com/office/powerpoint/2010/main" val="185124175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ECD41-88FE-ACB7-B099-89F5785E085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9ACDC87-DB67-C6D2-211D-3C14DBD80949}"/>
              </a:ext>
            </a:extLst>
          </p:cNvPr>
          <p:cNvSpPr/>
          <p:nvPr/>
        </p:nvSpPr>
        <p:spPr>
          <a:xfrm>
            <a:off x="0" y="0"/>
            <a:ext cx="9144000" cy="4401205"/>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5. </a:t>
            </a:r>
            <a:r>
              <a:rPr lang="zh-TW" altLang="en-US" sz="7000" b="1" kern="1000" spc="-38" dirty="0">
                <a:latin typeface="Microsoft JhengHei" panose="020B0604030504040204" pitchFamily="34" charset="-120"/>
                <a:ea typeface="Microsoft JhengHei" panose="020B0604030504040204" pitchFamily="34" charset="-120"/>
              </a:rPr>
              <a:t>寶藏被發現了。</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當我們發現神國的價值時，我們便開始改變人生的方向。</a:t>
            </a:r>
          </a:p>
        </p:txBody>
      </p:sp>
    </p:spTree>
    <p:extLst>
      <p:ext uri="{BB962C8B-B14F-4D97-AF65-F5344CB8AC3E}">
        <p14:creationId xmlns:p14="http://schemas.microsoft.com/office/powerpoint/2010/main" val="14373225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C6359-9003-3294-31E0-51E9A4C58E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42F355F-E9F5-6386-5378-29F4E57CCD95}"/>
              </a:ext>
            </a:extLst>
          </p:cNvPr>
          <p:cNvSpPr/>
          <p:nvPr/>
        </p:nvSpPr>
        <p:spPr>
          <a:xfrm>
            <a:off x="0" y="0"/>
            <a:ext cx="9144000" cy="4708981"/>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6. </a:t>
            </a:r>
            <a:r>
              <a:rPr lang="zh-TW" altLang="en-US" sz="7000" b="1" kern="1000" spc="-38" dirty="0">
                <a:latin typeface="Microsoft JhengHei" panose="020B0604030504040204" pitchFamily="34" charset="-120"/>
                <a:ea typeface="Microsoft JhengHei" panose="020B0604030504040204" pitchFamily="34" charset="-120"/>
              </a:rPr>
              <a:t>珍珠成為我們的焦點。</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2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當我們明白永恆的價值時，我們便以神作為生命的中心。</a:t>
            </a:r>
          </a:p>
        </p:txBody>
      </p:sp>
    </p:spTree>
    <p:extLst>
      <p:ext uri="{BB962C8B-B14F-4D97-AF65-F5344CB8AC3E}">
        <p14:creationId xmlns:p14="http://schemas.microsoft.com/office/powerpoint/2010/main" val="4167567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D78F57-A7A3-5661-8D15-CBD012880BE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EF50A82-2930-C343-17BB-B5043CD32583}"/>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當網被拉上岸時，神會看見什麼？</a:t>
            </a:r>
          </a:p>
        </p:txBody>
      </p:sp>
    </p:spTree>
    <p:extLst>
      <p:ext uri="{BB962C8B-B14F-4D97-AF65-F5344CB8AC3E}">
        <p14:creationId xmlns:p14="http://schemas.microsoft.com/office/powerpoint/2010/main" val="84078106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6E47E-C7DC-6E96-DABE-B158634C5C3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73AAD46-9F02-67A1-29A0-F5D437353A2C}"/>
              </a:ext>
            </a:extLst>
          </p:cNvPr>
          <p:cNvSpPr/>
          <p:nvPr/>
        </p:nvSpPr>
        <p:spPr>
          <a:xfrm>
            <a:off x="0" y="-95250"/>
            <a:ext cx="9144000" cy="5478423"/>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7. </a:t>
            </a:r>
            <a:r>
              <a:rPr lang="zh-TW" altLang="en-US" sz="7000" b="1" kern="1000" spc="-38" dirty="0">
                <a:latin typeface="Microsoft JhengHei" panose="020B0604030504040204" pitchFamily="34" charset="-120"/>
                <a:ea typeface="Microsoft JhengHei" panose="020B0604030504040204" pitchFamily="34" charset="-120"/>
              </a:rPr>
              <a:t>網已經滿了。</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有一天，神要評估我們的一生。在那之前，我們仍然有時間成為祂所期望我們成為的人。</a:t>
            </a:r>
          </a:p>
        </p:txBody>
      </p:sp>
    </p:spTree>
    <p:extLst>
      <p:ext uri="{BB962C8B-B14F-4D97-AF65-F5344CB8AC3E}">
        <p14:creationId xmlns:p14="http://schemas.microsoft.com/office/powerpoint/2010/main" val="418745873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37846-49C0-C9D9-E77F-98DC84434CF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6DB4D6C-DA83-AC03-3C82-D88C58D49EE1}"/>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你的一生最終結出了什麼樣的果子？當你最終站在神面前時，祂會對你說：「你是又良善又忠心的僕人」嗎？</a:t>
            </a:r>
          </a:p>
        </p:txBody>
      </p:sp>
    </p:spTree>
    <p:extLst>
      <p:ext uri="{BB962C8B-B14F-4D97-AF65-F5344CB8AC3E}">
        <p14:creationId xmlns:p14="http://schemas.microsoft.com/office/powerpoint/2010/main" val="195246803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B1214-D430-78CD-4592-D3FB5FE0645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B4D6982-A233-BB96-5232-DB457F47CC6B}"/>
              </a:ext>
            </a:extLst>
          </p:cNvPr>
          <p:cNvSpPr/>
          <p:nvPr/>
        </p:nvSpPr>
        <p:spPr>
          <a:xfrm>
            <a:off x="0" y="-167462"/>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我們的神是賜予人第二次機會的神。只要你還活著，就仍然有時間回轉歸向祂，成為一位良善又忠心的僕人。</a:t>
            </a:r>
          </a:p>
        </p:txBody>
      </p:sp>
    </p:spTree>
    <p:extLst>
      <p:ext uri="{BB962C8B-B14F-4D97-AF65-F5344CB8AC3E}">
        <p14:creationId xmlns:p14="http://schemas.microsoft.com/office/powerpoint/2010/main" val="259604663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28C7A-854F-FE11-7264-06A749C12EA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2C350A3-2941-CF02-48AD-8570A0FB1261}"/>
              </a:ext>
            </a:extLst>
          </p:cNvPr>
          <p:cNvSpPr/>
          <p:nvPr/>
        </p:nvSpPr>
        <p:spPr>
          <a:xfrm>
            <a:off x="0" y="-2667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我們的一生最終成了什麼樣子？</a:t>
            </a:r>
          </a:p>
        </p:txBody>
      </p:sp>
    </p:spTree>
    <p:extLst>
      <p:ext uri="{BB962C8B-B14F-4D97-AF65-F5344CB8AC3E}">
        <p14:creationId xmlns:p14="http://schemas.microsoft.com/office/powerpoint/2010/main" val="219573766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562BA-AC41-4D6E-3D1B-D2D618B5182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274F9D8-6AE4-6866-E32A-1B26FC8B2610}"/>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當我們站在神面前時，祂會稱我們為「又良善又忠心的僕人」嗎？</a:t>
            </a:r>
          </a:p>
        </p:txBody>
      </p:sp>
    </p:spTree>
    <p:extLst>
      <p:ext uri="{BB962C8B-B14F-4D97-AF65-F5344CB8AC3E}">
        <p14:creationId xmlns:p14="http://schemas.microsoft.com/office/powerpoint/2010/main" val="395136394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15B59-39C1-2709-AC1F-AC42912B2BC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596E851-1BEF-5DEE-E0F2-60AF83193BDE}"/>
              </a:ext>
            </a:extLst>
          </p:cNvPr>
          <p:cNvSpPr/>
          <p:nvPr/>
        </p:nvSpPr>
        <p:spPr>
          <a:xfrm>
            <a:off x="0" y="1143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我們的神是賜予人第二次機會的神。</a:t>
            </a:r>
          </a:p>
        </p:txBody>
      </p:sp>
    </p:spTree>
    <p:extLst>
      <p:ext uri="{BB962C8B-B14F-4D97-AF65-F5344CB8AC3E}">
        <p14:creationId xmlns:p14="http://schemas.microsoft.com/office/powerpoint/2010/main" val="163323880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25DF4-2ACF-76C3-7609-BF0AA2691CF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1443986-06CE-B4CE-8874-42187D564EC1}"/>
              </a:ext>
            </a:extLst>
          </p:cNvPr>
          <p:cNvSpPr/>
          <p:nvPr/>
        </p:nvSpPr>
        <p:spPr>
          <a:xfrm>
            <a:off x="0" y="1143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神已經在你的生命中動工了。真正的問題是：你的生命成了什麼樣子</a:t>
            </a:r>
            <a:endParaRPr lang="en-US" altLang="zh-TW" sz="7000" b="1" kern="1000" spc="-38">
              <a:latin typeface="Microsoft JhengHei" panose="020B0604030504040204" pitchFamily="34" charset="-120"/>
              <a:ea typeface="Microsoft JhengHei" panose="020B0604030504040204" pitchFamily="34" charset="-120"/>
            </a:endParaRPr>
          </a:p>
          <a:p>
            <a:r>
              <a:rPr lang="zh-TW" altLang="en-US" sz="7000" b="1" kern="1000" spc="-38">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73993096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DD17C-3659-A824-7F61-FCF6B1FF6C8B}"/>
            </a:ext>
          </a:extLst>
        </p:cNvPr>
        <p:cNvGrpSpPr/>
        <p:nvPr/>
      </p:nvGrpSpPr>
      <p:grpSpPr>
        <a:xfrm>
          <a:off x="0" y="0"/>
          <a:ext cx="0" cy="0"/>
          <a:chOff x="0" y="0"/>
          <a:chExt cx="0" cy="0"/>
        </a:xfrm>
      </p:grpSpPr>
    </p:spTree>
    <p:extLst>
      <p:ext uri="{BB962C8B-B14F-4D97-AF65-F5344CB8AC3E}">
        <p14:creationId xmlns:p14="http://schemas.microsoft.com/office/powerpoint/2010/main" val="268670992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5ABD6-6FF7-06E4-12DD-3321564DB48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9DE2ACF-C7A8-F54C-3196-414E47B62282}"/>
              </a:ext>
            </a:extLst>
          </p:cNvPr>
          <p:cNvSpPr/>
          <p:nvPr/>
        </p:nvSpPr>
        <p:spPr>
          <a:xfrm>
            <a:off x="0" y="-95250"/>
            <a:ext cx="9144000" cy="3231654"/>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以下內容未用於講道，但適合更深入的聖經研讀。</a:t>
            </a:r>
          </a:p>
        </p:txBody>
      </p:sp>
    </p:spTree>
    <p:extLst>
      <p:ext uri="{BB962C8B-B14F-4D97-AF65-F5344CB8AC3E}">
        <p14:creationId xmlns:p14="http://schemas.microsoft.com/office/powerpoint/2010/main" val="228616277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與麥子和稗子的比喻相比，我們看到了一些主要的差異：</a:t>
            </a:r>
          </a:p>
        </p:txBody>
      </p:sp>
    </p:spTree>
    <p:extLst>
      <p:ext uri="{BB962C8B-B14F-4D97-AF65-F5344CB8AC3E}">
        <p14:creationId xmlns:p14="http://schemas.microsoft.com/office/powerpoint/2010/main" val="41129939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arable of the Fishes" id="{9A2FA279-CBC7-4D55-AAC6-514A5F9DC2C1}" vid="{953307CA-DB7A-4463-B733-A048516E993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20021</TotalTime>
  <Words>2569</Words>
  <Application>Microsoft Office PowerPoint</Application>
  <PresentationFormat>On-screen Show (16:9)</PresentationFormat>
  <Paragraphs>290</Paragraphs>
  <Slides>117</Slides>
  <Notes>115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117</vt:i4>
      </vt:variant>
    </vt:vector>
  </HeadingPairs>
  <TitlesOfParts>
    <vt:vector size="123" baseType="lpstr">
      <vt:lpstr>Microsoft JhengHei</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1143</cp:revision>
  <cp:lastPrinted>2017-09-16T17:38:24Z</cp:lastPrinted>
  <dcterms:created xsi:type="dcterms:W3CDTF">2005-06-09T01:58:34Z</dcterms:created>
  <dcterms:modified xsi:type="dcterms:W3CDTF">2026-06-04T15:37:14Z</dcterms:modified>
</cp:coreProperties>
</file>