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111"/>
  </p:notesMasterIdLst>
  <p:handoutMasterIdLst>
    <p:handoutMasterId r:id="rId112"/>
  </p:handoutMasterIdLst>
  <p:sldIdLst>
    <p:sldId id="1680" r:id="rId2"/>
    <p:sldId id="1681" r:id="rId3"/>
    <p:sldId id="1237" r:id="rId4"/>
    <p:sldId id="1668" r:id="rId5"/>
    <p:sldId id="1669" r:id="rId6"/>
    <p:sldId id="1670" r:id="rId7"/>
    <p:sldId id="1671" r:id="rId8"/>
    <p:sldId id="1672" r:id="rId9"/>
    <p:sldId id="1673" r:id="rId10"/>
    <p:sldId id="1674" r:id="rId11"/>
    <p:sldId id="1684" r:id="rId12"/>
    <p:sldId id="1715" r:id="rId13"/>
    <p:sldId id="1805" r:id="rId14"/>
    <p:sldId id="1797" r:id="rId15"/>
    <p:sldId id="1431" r:id="rId16"/>
    <p:sldId id="1785" r:id="rId17"/>
    <p:sldId id="1727" r:id="rId18"/>
    <p:sldId id="1782" r:id="rId19"/>
    <p:sldId id="1729" r:id="rId20"/>
    <p:sldId id="1731" r:id="rId21"/>
    <p:sldId id="1733" r:id="rId22"/>
    <p:sldId id="1787" r:id="rId23"/>
    <p:sldId id="1735" r:id="rId24"/>
    <p:sldId id="1737" r:id="rId25"/>
    <p:sldId id="1435" r:id="rId26"/>
    <p:sldId id="1437" r:id="rId27"/>
    <p:sldId id="1439" r:id="rId28"/>
    <p:sldId id="1814" r:id="rId29"/>
    <p:sldId id="1816" r:id="rId30"/>
    <p:sldId id="1818" r:id="rId31"/>
    <p:sldId id="1739" r:id="rId32"/>
    <p:sldId id="1791" r:id="rId33"/>
    <p:sldId id="1741" r:id="rId34"/>
    <p:sldId id="1443" r:id="rId35"/>
    <p:sldId id="1743" r:id="rId36"/>
    <p:sldId id="1745" r:id="rId37"/>
    <p:sldId id="1445" r:id="rId38"/>
    <p:sldId id="1447" r:id="rId39"/>
    <p:sldId id="1449" r:id="rId40"/>
    <p:sldId id="1760" r:id="rId41"/>
    <p:sldId id="1451" r:id="rId42"/>
    <p:sldId id="1762" r:id="rId43"/>
    <p:sldId id="1764" r:id="rId44"/>
    <p:sldId id="1766" r:id="rId45"/>
    <p:sldId id="1455" r:id="rId46"/>
    <p:sldId id="1457" r:id="rId47"/>
    <p:sldId id="1459" r:id="rId48"/>
    <p:sldId id="1688" r:id="rId49"/>
    <p:sldId id="1453" r:id="rId50"/>
    <p:sldId id="1463" r:id="rId51"/>
    <p:sldId id="1465" r:id="rId52"/>
    <p:sldId id="1467" r:id="rId53"/>
    <p:sldId id="1469" r:id="rId54"/>
    <p:sldId id="1795" r:id="rId55"/>
    <p:sldId id="1789" r:id="rId56"/>
    <p:sldId id="1481" r:id="rId57"/>
    <p:sldId id="1483" r:id="rId58"/>
    <p:sldId id="1485" r:id="rId59"/>
    <p:sldId id="1749" r:id="rId60"/>
    <p:sldId id="1758" r:id="rId61"/>
    <p:sldId id="1479" r:id="rId62"/>
    <p:sldId id="1751" r:id="rId63"/>
    <p:sldId id="1487" r:id="rId64"/>
    <p:sldId id="1489" r:id="rId65"/>
    <p:sldId id="1491" r:id="rId66"/>
    <p:sldId id="1493" r:id="rId67"/>
    <p:sldId id="1753" r:id="rId68"/>
    <p:sldId id="1784" r:id="rId69"/>
    <p:sldId id="1690" r:id="rId70"/>
    <p:sldId id="1497" r:id="rId71"/>
    <p:sldId id="1499" r:id="rId72"/>
    <p:sldId id="1501" r:id="rId73"/>
    <p:sldId id="1505" r:id="rId74"/>
    <p:sldId id="1696" r:id="rId75"/>
    <p:sldId id="1698" r:id="rId76"/>
    <p:sldId id="1709" r:id="rId77"/>
    <p:sldId id="1711" r:id="rId78"/>
    <p:sldId id="1704" r:id="rId79"/>
    <p:sldId id="1706" r:id="rId80"/>
    <p:sldId id="1707" r:id="rId81"/>
    <p:sldId id="1515" r:id="rId82"/>
    <p:sldId id="1517" r:id="rId83"/>
    <p:sldId id="1519" r:id="rId84"/>
    <p:sldId id="1521" r:id="rId85"/>
    <p:sldId id="1555" r:id="rId86"/>
    <p:sldId id="1691" r:id="rId87"/>
    <p:sldId id="1559" r:id="rId88"/>
    <p:sldId id="1561" r:id="rId89"/>
    <p:sldId id="1822" r:id="rId90"/>
    <p:sldId id="1563" r:id="rId91"/>
    <p:sldId id="1768" r:id="rId92"/>
    <p:sldId id="1770" r:id="rId93"/>
    <p:sldId id="1772" r:id="rId94"/>
    <p:sldId id="1774" r:id="rId95"/>
    <p:sldId id="1776" r:id="rId96"/>
    <p:sldId id="1778" r:id="rId97"/>
    <p:sldId id="1780" r:id="rId98"/>
    <p:sldId id="1793" r:id="rId99"/>
    <p:sldId id="1799" r:id="rId100"/>
    <p:sldId id="1807" r:id="rId101"/>
    <p:sldId id="1806" r:id="rId102"/>
    <p:sldId id="1801" r:id="rId103"/>
    <p:sldId id="1819" r:id="rId104"/>
    <p:sldId id="1597" r:id="rId105"/>
    <p:sldId id="1719" r:id="rId106"/>
    <p:sldId id="1687" r:id="rId107"/>
    <p:sldId id="1441" r:id="rId108"/>
    <p:sldId id="1755" r:id="rId109"/>
    <p:sldId id="1756" r:id="rId110"/>
  </p:sldIdLst>
  <p:sldSz cx="9144000" cy="5143500" type="screen16x9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488EBD6D-5F87-4696-893D-93BD670DC48B}">
          <p14:sldIdLst>
            <p14:sldId id="1680"/>
            <p14:sldId id="1681"/>
            <p14:sldId id="1237"/>
            <p14:sldId id="1668"/>
            <p14:sldId id="1669"/>
            <p14:sldId id="1670"/>
            <p14:sldId id="1671"/>
            <p14:sldId id="1672"/>
            <p14:sldId id="1673"/>
            <p14:sldId id="1674"/>
          </p14:sldIdLst>
        </p14:section>
        <p14:section name="Sermon" id="{9DD274D4-3373-40D3-8882-DED17E52A457}">
          <p14:sldIdLst>
            <p14:sldId id="1684"/>
            <p14:sldId id="1715"/>
            <p14:sldId id="1805"/>
            <p14:sldId id="1797"/>
            <p14:sldId id="1431"/>
            <p14:sldId id="1785"/>
            <p14:sldId id="1727"/>
            <p14:sldId id="1782"/>
            <p14:sldId id="1729"/>
            <p14:sldId id="1731"/>
            <p14:sldId id="1733"/>
            <p14:sldId id="1787"/>
            <p14:sldId id="1735"/>
            <p14:sldId id="1737"/>
            <p14:sldId id="1435"/>
            <p14:sldId id="1437"/>
            <p14:sldId id="1439"/>
            <p14:sldId id="1814"/>
            <p14:sldId id="1816"/>
            <p14:sldId id="1818"/>
            <p14:sldId id="1739"/>
            <p14:sldId id="1791"/>
            <p14:sldId id="1741"/>
            <p14:sldId id="1443"/>
            <p14:sldId id="1743"/>
            <p14:sldId id="1745"/>
            <p14:sldId id="1445"/>
            <p14:sldId id="1447"/>
            <p14:sldId id="1449"/>
            <p14:sldId id="1760"/>
            <p14:sldId id="1451"/>
            <p14:sldId id="1762"/>
            <p14:sldId id="1764"/>
            <p14:sldId id="1766"/>
            <p14:sldId id="1455"/>
            <p14:sldId id="1457"/>
            <p14:sldId id="1459"/>
            <p14:sldId id="1688"/>
            <p14:sldId id="1453"/>
            <p14:sldId id="1463"/>
            <p14:sldId id="1465"/>
            <p14:sldId id="1467"/>
            <p14:sldId id="1469"/>
            <p14:sldId id="1795"/>
            <p14:sldId id="1789"/>
            <p14:sldId id="1481"/>
            <p14:sldId id="1483"/>
            <p14:sldId id="1485"/>
            <p14:sldId id="1749"/>
            <p14:sldId id="1758"/>
            <p14:sldId id="1479"/>
            <p14:sldId id="1751"/>
            <p14:sldId id="1487"/>
            <p14:sldId id="1489"/>
            <p14:sldId id="1491"/>
            <p14:sldId id="1493"/>
            <p14:sldId id="1753"/>
            <p14:sldId id="1784"/>
            <p14:sldId id="1690"/>
            <p14:sldId id="1497"/>
            <p14:sldId id="1499"/>
            <p14:sldId id="1501"/>
            <p14:sldId id="1505"/>
            <p14:sldId id="1696"/>
            <p14:sldId id="1698"/>
            <p14:sldId id="1709"/>
            <p14:sldId id="1711"/>
            <p14:sldId id="1704"/>
            <p14:sldId id="1706"/>
            <p14:sldId id="1707"/>
            <p14:sldId id="1515"/>
            <p14:sldId id="1517"/>
            <p14:sldId id="1519"/>
            <p14:sldId id="1521"/>
            <p14:sldId id="1555"/>
            <p14:sldId id="1691"/>
            <p14:sldId id="1559"/>
            <p14:sldId id="1561"/>
            <p14:sldId id="1822"/>
            <p14:sldId id="1563"/>
            <p14:sldId id="1768"/>
            <p14:sldId id="1770"/>
            <p14:sldId id="1772"/>
            <p14:sldId id="1774"/>
            <p14:sldId id="1776"/>
            <p14:sldId id="1778"/>
            <p14:sldId id="1780"/>
            <p14:sldId id="1793"/>
            <p14:sldId id="1799"/>
            <p14:sldId id="1807"/>
            <p14:sldId id="1806"/>
            <p14:sldId id="1801"/>
            <p14:sldId id="1819"/>
            <p14:sldId id="1597"/>
          </p14:sldIdLst>
        </p14:section>
        <p14:section name="Extra, in-depth slides for Bible Studies" id="{AF5240A2-9CD7-4B7A-A978-712D08B8811C}">
          <p14:sldIdLst>
            <p14:sldId id="1719"/>
            <p14:sldId id="1687"/>
            <p14:sldId id="1441"/>
            <p14:sldId id="1755"/>
            <p14:sldId id="17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FF66FF"/>
    <a:srgbClr val="F65E0A"/>
    <a:srgbClr val="99FF33"/>
    <a:srgbClr val="CABBDD"/>
    <a:srgbClr val="FF5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41" autoAdjust="0"/>
    <p:restoredTop sz="94249" autoAdjust="0"/>
  </p:normalViewPr>
  <p:slideViewPr>
    <p:cSldViewPr>
      <p:cViewPr varScale="1">
        <p:scale>
          <a:sx n="84" d="100"/>
          <a:sy n="84" d="100"/>
        </p:scale>
        <p:origin x="612" y="5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-146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microsoft.com/office/2016/11/relationships/changesInfo" Target="changesInfos/changesInfo1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handoutMaster" Target="handoutMasters/handoutMaster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presProps" Target="pres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notesMaster" Target="notesMasters/notesMaster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Huang" userId="7522906efeb502a4" providerId="LiveId" clId="{981455AA-CF25-444D-A9FA-AD2443EE8176}"/>
    <pc:docChg chg="delSld modSection">
      <pc:chgData name="George Huang" userId="7522906efeb502a4" providerId="LiveId" clId="{981455AA-CF25-444D-A9FA-AD2443EE8176}" dt="2026-06-21T06:52:10.159" v="25" actId="47"/>
      <pc:docMkLst>
        <pc:docMk/>
      </pc:docMkLst>
      <pc:sldChg chg="del">
        <pc:chgData name="George Huang" userId="7522906efeb502a4" providerId="LiveId" clId="{981455AA-CF25-444D-A9FA-AD2443EE8176}" dt="2026-06-21T06:49:25.982" v="0" actId="47"/>
        <pc:sldMkLst>
          <pc:docMk/>
          <pc:sldMk cId="1808824990" sldId="1198"/>
        </pc:sldMkLst>
      </pc:sldChg>
      <pc:sldChg chg="del">
        <pc:chgData name="George Huang" userId="7522906efeb502a4" providerId="LiveId" clId="{981455AA-CF25-444D-A9FA-AD2443EE8176}" dt="2026-06-21T06:49:28.625" v="1" actId="47"/>
        <pc:sldMkLst>
          <pc:docMk/>
          <pc:sldMk cId="2354936113" sldId="1199"/>
        </pc:sldMkLst>
      </pc:sldChg>
      <pc:sldChg chg="del">
        <pc:chgData name="George Huang" userId="7522906efeb502a4" providerId="LiveId" clId="{981455AA-CF25-444D-A9FA-AD2443EE8176}" dt="2026-06-21T06:49:28.625" v="1" actId="47"/>
        <pc:sldMkLst>
          <pc:docMk/>
          <pc:sldMk cId="501059938" sldId="1200"/>
        </pc:sldMkLst>
      </pc:sldChg>
      <pc:sldChg chg="del">
        <pc:chgData name="George Huang" userId="7522906efeb502a4" providerId="LiveId" clId="{981455AA-CF25-444D-A9FA-AD2443EE8176}" dt="2026-06-21T06:49:47.901" v="4" actId="47"/>
        <pc:sldMkLst>
          <pc:docMk/>
          <pc:sldMk cId="2390627309" sldId="1430"/>
        </pc:sldMkLst>
      </pc:sldChg>
      <pc:sldChg chg="del">
        <pc:chgData name="George Huang" userId="7522906efeb502a4" providerId="LiveId" clId="{981455AA-CF25-444D-A9FA-AD2443EE8176}" dt="2026-06-21T06:52:10.159" v="25" actId="47"/>
        <pc:sldMkLst>
          <pc:docMk/>
          <pc:sldMk cId="1566215785" sldId="1432"/>
        </pc:sldMkLst>
      </pc:sldChg>
      <pc:sldChg chg="del">
        <pc:chgData name="George Huang" userId="7522906efeb502a4" providerId="LiveId" clId="{981455AA-CF25-444D-A9FA-AD2443EE8176}" dt="2026-06-21T06:49:58.903" v="5" actId="47"/>
        <pc:sldMkLst>
          <pc:docMk/>
          <pc:sldMk cId="892998378" sldId="1434"/>
        </pc:sldMkLst>
      </pc:sldChg>
      <pc:sldChg chg="del">
        <pc:chgData name="George Huang" userId="7522906efeb502a4" providerId="LiveId" clId="{981455AA-CF25-444D-A9FA-AD2443EE8176}" dt="2026-06-21T06:49:58.903" v="5" actId="47"/>
        <pc:sldMkLst>
          <pc:docMk/>
          <pc:sldMk cId="1604340644" sldId="1436"/>
        </pc:sldMkLst>
      </pc:sldChg>
      <pc:sldChg chg="del">
        <pc:chgData name="George Huang" userId="7522906efeb502a4" providerId="LiveId" clId="{981455AA-CF25-444D-A9FA-AD2443EE8176}" dt="2026-06-21T06:49:58.903" v="5" actId="47"/>
        <pc:sldMkLst>
          <pc:docMk/>
          <pc:sldMk cId="2823727982" sldId="1438"/>
        </pc:sldMkLst>
      </pc:sldChg>
      <pc:sldChg chg="del">
        <pc:chgData name="George Huang" userId="7522906efeb502a4" providerId="LiveId" clId="{981455AA-CF25-444D-A9FA-AD2443EE8176}" dt="2026-06-21T06:52:10.159" v="25" actId="47"/>
        <pc:sldMkLst>
          <pc:docMk/>
          <pc:sldMk cId="1071950386" sldId="1440"/>
        </pc:sldMkLst>
      </pc:sldChg>
      <pc:sldChg chg="del">
        <pc:chgData name="George Huang" userId="7522906efeb502a4" providerId="LiveId" clId="{981455AA-CF25-444D-A9FA-AD2443EE8176}" dt="2026-06-21T06:50:02.843" v="7" actId="47"/>
        <pc:sldMkLst>
          <pc:docMk/>
          <pc:sldMk cId="1033209496" sldId="1442"/>
        </pc:sldMkLst>
      </pc:sldChg>
      <pc:sldChg chg="del">
        <pc:chgData name="George Huang" userId="7522906efeb502a4" providerId="LiveId" clId="{981455AA-CF25-444D-A9FA-AD2443EE8176}" dt="2026-06-21T06:50:32.252" v="9" actId="47"/>
        <pc:sldMkLst>
          <pc:docMk/>
          <pc:sldMk cId="1557371637" sldId="1444"/>
        </pc:sldMkLst>
      </pc:sldChg>
      <pc:sldChg chg="del">
        <pc:chgData name="George Huang" userId="7522906efeb502a4" providerId="LiveId" clId="{981455AA-CF25-444D-A9FA-AD2443EE8176}" dt="2026-06-21T06:50:14.632" v="8" actId="47"/>
        <pc:sldMkLst>
          <pc:docMk/>
          <pc:sldMk cId="209604299" sldId="1446"/>
        </pc:sldMkLst>
      </pc:sldChg>
      <pc:sldChg chg="del">
        <pc:chgData name="George Huang" userId="7522906efeb502a4" providerId="LiveId" clId="{981455AA-CF25-444D-A9FA-AD2443EE8176}" dt="2026-06-21T06:50:14.632" v="8" actId="47"/>
        <pc:sldMkLst>
          <pc:docMk/>
          <pc:sldMk cId="3037189576" sldId="1448"/>
        </pc:sldMkLst>
      </pc:sldChg>
      <pc:sldChg chg="del">
        <pc:chgData name="George Huang" userId="7522906efeb502a4" providerId="LiveId" clId="{981455AA-CF25-444D-A9FA-AD2443EE8176}" dt="2026-06-21T06:50:14.632" v="8" actId="47"/>
        <pc:sldMkLst>
          <pc:docMk/>
          <pc:sldMk cId="2344863332" sldId="1450"/>
        </pc:sldMkLst>
      </pc:sldChg>
      <pc:sldChg chg="del">
        <pc:chgData name="George Huang" userId="7522906efeb502a4" providerId="LiveId" clId="{981455AA-CF25-444D-A9FA-AD2443EE8176}" dt="2026-06-21T06:50:47.481" v="10" actId="47"/>
        <pc:sldMkLst>
          <pc:docMk/>
          <pc:sldMk cId="4009258543" sldId="1452"/>
        </pc:sldMkLst>
      </pc:sldChg>
      <pc:sldChg chg="del">
        <pc:chgData name="George Huang" userId="7522906efeb502a4" providerId="LiveId" clId="{981455AA-CF25-444D-A9FA-AD2443EE8176}" dt="2026-06-21T06:50:14.632" v="8" actId="47"/>
        <pc:sldMkLst>
          <pc:docMk/>
          <pc:sldMk cId="874450034" sldId="1454"/>
        </pc:sldMkLst>
      </pc:sldChg>
      <pc:sldChg chg="del">
        <pc:chgData name="George Huang" userId="7522906efeb502a4" providerId="LiveId" clId="{981455AA-CF25-444D-A9FA-AD2443EE8176}" dt="2026-06-21T06:50:14.632" v="8" actId="47"/>
        <pc:sldMkLst>
          <pc:docMk/>
          <pc:sldMk cId="2969967211" sldId="1456"/>
        </pc:sldMkLst>
      </pc:sldChg>
      <pc:sldChg chg="del">
        <pc:chgData name="George Huang" userId="7522906efeb502a4" providerId="LiveId" clId="{981455AA-CF25-444D-A9FA-AD2443EE8176}" dt="2026-06-21T06:50:32.252" v="9" actId="47"/>
        <pc:sldMkLst>
          <pc:docMk/>
          <pc:sldMk cId="962045410" sldId="1458"/>
        </pc:sldMkLst>
      </pc:sldChg>
      <pc:sldChg chg="del">
        <pc:chgData name="George Huang" userId="7522906efeb502a4" providerId="LiveId" clId="{981455AA-CF25-444D-A9FA-AD2443EE8176}" dt="2026-06-21T06:50:32.252" v="9" actId="47"/>
        <pc:sldMkLst>
          <pc:docMk/>
          <pc:sldMk cId="3249258026" sldId="1460"/>
        </pc:sldMkLst>
      </pc:sldChg>
      <pc:sldChg chg="del">
        <pc:chgData name="George Huang" userId="7522906efeb502a4" providerId="LiveId" clId="{981455AA-CF25-444D-A9FA-AD2443EE8176}" dt="2026-06-21T06:50:47.481" v="10" actId="47"/>
        <pc:sldMkLst>
          <pc:docMk/>
          <pc:sldMk cId="30356883" sldId="1462"/>
        </pc:sldMkLst>
      </pc:sldChg>
      <pc:sldChg chg="del">
        <pc:chgData name="George Huang" userId="7522906efeb502a4" providerId="LiveId" clId="{981455AA-CF25-444D-A9FA-AD2443EE8176}" dt="2026-06-21T06:50:47.481" v="10" actId="47"/>
        <pc:sldMkLst>
          <pc:docMk/>
          <pc:sldMk cId="1906215132" sldId="1464"/>
        </pc:sldMkLst>
      </pc:sldChg>
      <pc:sldChg chg="del">
        <pc:chgData name="George Huang" userId="7522906efeb502a4" providerId="LiveId" clId="{981455AA-CF25-444D-A9FA-AD2443EE8176}" dt="2026-06-21T06:50:47.481" v="10" actId="47"/>
        <pc:sldMkLst>
          <pc:docMk/>
          <pc:sldMk cId="2846257501" sldId="1466"/>
        </pc:sldMkLst>
      </pc:sldChg>
      <pc:sldChg chg="del">
        <pc:chgData name="George Huang" userId="7522906efeb502a4" providerId="LiveId" clId="{981455AA-CF25-444D-A9FA-AD2443EE8176}" dt="2026-06-21T06:50:47.481" v="10" actId="47"/>
        <pc:sldMkLst>
          <pc:docMk/>
          <pc:sldMk cId="211260916" sldId="1468"/>
        </pc:sldMkLst>
      </pc:sldChg>
      <pc:sldChg chg="del">
        <pc:chgData name="George Huang" userId="7522906efeb502a4" providerId="LiveId" clId="{981455AA-CF25-444D-A9FA-AD2443EE8176}" dt="2026-06-21T06:51:03.300" v="13" actId="47"/>
        <pc:sldMkLst>
          <pc:docMk/>
          <pc:sldMk cId="1954856735" sldId="1478"/>
        </pc:sldMkLst>
      </pc:sldChg>
      <pc:sldChg chg="del">
        <pc:chgData name="George Huang" userId="7522906efeb502a4" providerId="LiveId" clId="{981455AA-CF25-444D-A9FA-AD2443EE8176}" dt="2026-06-21T06:50:47.481" v="10" actId="47"/>
        <pc:sldMkLst>
          <pc:docMk/>
          <pc:sldMk cId="3966989715" sldId="1480"/>
        </pc:sldMkLst>
      </pc:sldChg>
      <pc:sldChg chg="del">
        <pc:chgData name="George Huang" userId="7522906efeb502a4" providerId="LiveId" clId="{981455AA-CF25-444D-A9FA-AD2443EE8176}" dt="2026-06-21T06:50:49.645" v="11" actId="47"/>
        <pc:sldMkLst>
          <pc:docMk/>
          <pc:sldMk cId="452042739" sldId="1482"/>
        </pc:sldMkLst>
      </pc:sldChg>
      <pc:sldChg chg="del">
        <pc:chgData name="George Huang" userId="7522906efeb502a4" providerId="LiveId" clId="{981455AA-CF25-444D-A9FA-AD2443EE8176}" dt="2026-06-21T06:50:51.142" v="12" actId="47"/>
        <pc:sldMkLst>
          <pc:docMk/>
          <pc:sldMk cId="900634086" sldId="1484"/>
        </pc:sldMkLst>
      </pc:sldChg>
      <pc:sldChg chg="del">
        <pc:chgData name="George Huang" userId="7522906efeb502a4" providerId="LiveId" clId="{981455AA-CF25-444D-A9FA-AD2443EE8176}" dt="2026-06-21T06:51:03.300" v="13" actId="47"/>
        <pc:sldMkLst>
          <pc:docMk/>
          <pc:sldMk cId="4228403915" sldId="1486"/>
        </pc:sldMkLst>
      </pc:sldChg>
      <pc:sldChg chg="del">
        <pc:chgData name="George Huang" userId="7522906efeb502a4" providerId="LiveId" clId="{981455AA-CF25-444D-A9FA-AD2443EE8176}" dt="2026-06-21T06:51:03.300" v="13" actId="47"/>
        <pc:sldMkLst>
          <pc:docMk/>
          <pc:sldMk cId="763214992" sldId="1488"/>
        </pc:sldMkLst>
      </pc:sldChg>
      <pc:sldChg chg="del">
        <pc:chgData name="George Huang" userId="7522906efeb502a4" providerId="LiveId" clId="{981455AA-CF25-444D-A9FA-AD2443EE8176}" dt="2026-06-21T06:51:03.300" v="13" actId="47"/>
        <pc:sldMkLst>
          <pc:docMk/>
          <pc:sldMk cId="4145917079" sldId="1490"/>
        </pc:sldMkLst>
      </pc:sldChg>
      <pc:sldChg chg="del">
        <pc:chgData name="George Huang" userId="7522906efeb502a4" providerId="LiveId" clId="{981455AA-CF25-444D-A9FA-AD2443EE8176}" dt="2026-06-21T06:51:03.300" v="13" actId="47"/>
        <pc:sldMkLst>
          <pc:docMk/>
          <pc:sldMk cId="115019300" sldId="1492"/>
        </pc:sldMkLst>
      </pc:sldChg>
      <pc:sldChg chg="del">
        <pc:chgData name="George Huang" userId="7522906efeb502a4" providerId="LiveId" clId="{981455AA-CF25-444D-A9FA-AD2443EE8176}" dt="2026-06-21T06:51:07.624" v="14" actId="47"/>
        <pc:sldMkLst>
          <pc:docMk/>
          <pc:sldMk cId="4129616477" sldId="1494"/>
        </pc:sldMkLst>
      </pc:sldChg>
      <pc:sldChg chg="del">
        <pc:chgData name="George Huang" userId="7522906efeb502a4" providerId="LiveId" clId="{981455AA-CF25-444D-A9FA-AD2443EE8176}" dt="2026-06-21T06:51:11.098" v="16" actId="47"/>
        <pc:sldMkLst>
          <pc:docMk/>
          <pc:sldMk cId="1749624320" sldId="1496"/>
        </pc:sldMkLst>
      </pc:sldChg>
      <pc:sldChg chg="del">
        <pc:chgData name="George Huang" userId="7522906efeb502a4" providerId="LiveId" clId="{981455AA-CF25-444D-A9FA-AD2443EE8176}" dt="2026-06-21T06:51:22.953" v="17" actId="47"/>
        <pc:sldMkLst>
          <pc:docMk/>
          <pc:sldMk cId="1784730957" sldId="1500"/>
        </pc:sldMkLst>
      </pc:sldChg>
      <pc:sldChg chg="del">
        <pc:chgData name="George Huang" userId="7522906efeb502a4" providerId="LiveId" clId="{981455AA-CF25-444D-A9FA-AD2443EE8176}" dt="2026-06-21T06:51:22.953" v="17" actId="47"/>
        <pc:sldMkLst>
          <pc:docMk/>
          <pc:sldMk cId="607477929" sldId="1502"/>
        </pc:sldMkLst>
      </pc:sldChg>
      <pc:sldChg chg="del">
        <pc:chgData name="George Huang" userId="7522906efeb502a4" providerId="LiveId" clId="{981455AA-CF25-444D-A9FA-AD2443EE8176}" dt="2026-06-21T06:51:22.953" v="17" actId="47"/>
        <pc:sldMkLst>
          <pc:docMk/>
          <pc:sldMk cId="1749572270" sldId="1504"/>
        </pc:sldMkLst>
      </pc:sldChg>
      <pc:sldChg chg="del">
        <pc:chgData name="George Huang" userId="7522906efeb502a4" providerId="LiveId" clId="{981455AA-CF25-444D-A9FA-AD2443EE8176}" dt="2026-06-21T06:51:25.020" v="18" actId="47"/>
        <pc:sldMkLst>
          <pc:docMk/>
          <pc:sldMk cId="4128584559" sldId="1514"/>
        </pc:sldMkLst>
      </pc:sldChg>
      <pc:sldChg chg="del">
        <pc:chgData name="George Huang" userId="7522906efeb502a4" providerId="LiveId" clId="{981455AA-CF25-444D-A9FA-AD2443EE8176}" dt="2026-06-21T06:51:26.363" v="19" actId="47"/>
        <pc:sldMkLst>
          <pc:docMk/>
          <pc:sldMk cId="3335773627" sldId="1516"/>
        </pc:sldMkLst>
      </pc:sldChg>
      <pc:sldChg chg="del">
        <pc:chgData name="George Huang" userId="7522906efeb502a4" providerId="LiveId" clId="{981455AA-CF25-444D-A9FA-AD2443EE8176}" dt="2026-06-21T06:51:42.218" v="20" actId="47"/>
        <pc:sldMkLst>
          <pc:docMk/>
          <pc:sldMk cId="549218769" sldId="1518"/>
        </pc:sldMkLst>
      </pc:sldChg>
      <pc:sldChg chg="del">
        <pc:chgData name="George Huang" userId="7522906efeb502a4" providerId="LiveId" clId="{981455AA-CF25-444D-A9FA-AD2443EE8176}" dt="2026-06-21T06:51:42.218" v="20" actId="47"/>
        <pc:sldMkLst>
          <pc:docMk/>
          <pc:sldMk cId="3910240546" sldId="1520"/>
        </pc:sldMkLst>
      </pc:sldChg>
      <pc:sldChg chg="del">
        <pc:chgData name="George Huang" userId="7522906efeb502a4" providerId="LiveId" clId="{981455AA-CF25-444D-A9FA-AD2443EE8176}" dt="2026-06-21T06:51:42.218" v="20" actId="47"/>
        <pc:sldMkLst>
          <pc:docMk/>
          <pc:sldMk cId="1063727433" sldId="1554"/>
        </pc:sldMkLst>
      </pc:sldChg>
      <pc:sldChg chg="del">
        <pc:chgData name="George Huang" userId="7522906efeb502a4" providerId="LiveId" clId="{981455AA-CF25-444D-A9FA-AD2443EE8176}" dt="2026-06-21T06:51:42.218" v="20" actId="47"/>
        <pc:sldMkLst>
          <pc:docMk/>
          <pc:sldMk cId="3968225849" sldId="1556"/>
        </pc:sldMkLst>
      </pc:sldChg>
      <pc:sldChg chg="del">
        <pc:chgData name="George Huang" userId="7522906efeb502a4" providerId="LiveId" clId="{981455AA-CF25-444D-A9FA-AD2443EE8176}" dt="2026-06-21T06:51:42.218" v="20" actId="47"/>
        <pc:sldMkLst>
          <pc:docMk/>
          <pc:sldMk cId="1040037852" sldId="1558"/>
        </pc:sldMkLst>
      </pc:sldChg>
      <pc:sldChg chg="del">
        <pc:chgData name="George Huang" userId="7522906efeb502a4" providerId="LiveId" clId="{981455AA-CF25-444D-A9FA-AD2443EE8176}" dt="2026-06-21T06:51:42.218" v="20" actId="47"/>
        <pc:sldMkLst>
          <pc:docMk/>
          <pc:sldMk cId="2161548304" sldId="1562"/>
        </pc:sldMkLst>
      </pc:sldChg>
      <pc:sldChg chg="del">
        <pc:chgData name="George Huang" userId="7522906efeb502a4" providerId="LiveId" clId="{981455AA-CF25-444D-A9FA-AD2443EE8176}" dt="2026-06-21T06:52:03.151" v="24" actId="47"/>
        <pc:sldMkLst>
          <pc:docMk/>
          <pc:sldMk cId="3514689969" sldId="1596"/>
        </pc:sldMkLst>
      </pc:sldChg>
      <pc:sldChg chg="del">
        <pc:chgData name="George Huang" userId="7522906efeb502a4" providerId="LiveId" clId="{981455AA-CF25-444D-A9FA-AD2443EE8176}" dt="2026-06-21T06:49:28.625" v="1" actId="47"/>
        <pc:sldMkLst>
          <pc:docMk/>
          <pc:sldMk cId="3644966616" sldId="1663"/>
        </pc:sldMkLst>
      </pc:sldChg>
      <pc:sldChg chg="del">
        <pc:chgData name="George Huang" userId="7522906efeb502a4" providerId="LiveId" clId="{981455AA-CF25-444D-A9FA-AD2443EE8176}" dt="2026-06-21T06:49:28.625" v="1" actId="47"/>
        <pc:sldMkLst>
          <pc:docMk/>
          <pc:sldMk cId="4097106324" sldId="1664"/>
        </pc:sldMkLst>
      </pc:sldChg>
      <pc:sldChg chg="del">
        <pc:chgData name="George Huang" userId="7522906efeb502a4" providerId="LiveId" clId="{981455AA-CF25-444D-A9FA-AD2443EE8176}" dt="2026-06-21T06:49:28.625" v="1" actId="47"/>
        <pc:sldMkLst>
          <pc:docMk/>
          <pc:sldMk cId="944570186" sldId="1665"/>
        </pc:sldMkLst>
      </pc:sldChg>
      <pc:sldChg chg="del">
        <pc:chgData name="George Huang" userId="7522906efeb502a4" providerId="LiveId" clId="{981455AA-CF25-444D-A9FA-AD2443EE8176}" dt="2026-06-21T06:49:28.625" v="1" actId="47"/>
        <pc:sldMkLst>
          <pc:docMk/>
          <pc:sldMk cId="3885136187" sldId="1666"/>
        </pc:sldMkLst>
      </pc:sldChg>
      <pc:sldChg chg="del">
        <pc:chgData name="George Huang" userId="7522906efeb502a4" providerId="LiveId" clId="{981455AA-CF25-444D-A9FA-AD2443EE8176}" dt="2026-06-21T06:49:28.625" v="1" actId="47"/>
        <pc:sldMkLst>
          <pc:docMk/>
          <pc:sldMk cId="2497801182" sldId="1667"/>
        </pc:sldMkLst>
      </pc:sldChg>
      <pc:sldChg chg="del">
        <pc:chgData name="George Huang" userId="7522906efeb502a4" providerId="LiveId" clId="{981455AA-CF25-444D-A9FA-AD2443EE8176}" dt="2026-06-21T06:49:25.982" v="0" actId="47"/>
        <pc:sldMkLst>
          <pc:docMk/>
          <pc:sldMk cId="3158720010" sldId="1679"/>
        </pc:sldMkLst>
      </pc:sldChg>
      <pc:sldChg chg="del">
        <pc:chgData name="George Huang" userId="7522906efeb502a4" providerId="LiveId" clId="{981455AA-CF25-444D-A9FA-AD2443EE8176}" dt="2026-06-21T06:49:30.683" v="2" actId="47"/>
        <pc:sldMkLst>
          <pc:docMk/>
          <pc:sldMk cId="2935087688" sldId="1682"/>
        </pc:sldMkLst>
      </pc:sldChg>
      <pc:sldChg chg="del">
        <pc:chgData name="George Huang" userId="7522906efeb502a4" providerId="LiveId" clId="{981455AA-CF25-444D-A9FA-AD2443EE8176}" dt="2026-06-21T06:49:31.011" v="3" actId="47"/>
        <pc:sldMkLst>
          <pc:docMk/>
          <pc:sldMk cId="2744993296" sldId="1683"/>
        </pc:sldMkLst>
      </pc:sldChg>
      <pc:sldChg chg="del">
        <pc:chgData name="George Huang" userId="7522906efeb502a4" providerId="LiveId" clId="{981455AA-CF25-444D-A9FA-AD2443EE8176}" dt="2026-06-21T06:51:09.327" v="15" actId="47"/>
        <pc:sldMkLst>
          <pc:docMk/>
          <pc:sldMk cId="2735100189" sldId="1689"/>
        </pc:sldMkLst>
      </pc:sldChg>
      <pc:sldChg chg="del">
        <pc:chgData name="George Huang" userId="7522906efeb502a4" providerId="LiveId" clId="{981455AA-CF25-444D-A9FA-AD2443EE8176}" dt="2026-06-21T06:51:22.953" v="17" actId="47"/>
        <pc:sldMkLst>
          <pc:docMk/>
          <pc:sldMk cId="981640084" sldId="1695"/>
        </pc:sldMkLst>
      </pc:sldChg>
      <pc:sldChg chg="del">
        <pc:chgData name="George Huang" userId="7522906efeb502a4" providerId="LiveId" clId="{981455AA-CF25-444D-A9FA-AD2443EE8176}" dt="2026-06-21T06:51:22.953" v="17" actId="47"/>
        <pc:sldMkLst>
          <pc:docMk/>
          <pc:sldMk cId="1428503941" sldId="1697"/>
        </pc:sldMkLst>
      </pc:sldChg>
      <pc:sldChg chg="del">
        <pc:chgData name="George Huang" userId="7522906efeb502a4" providerId="LiveId" clId="{981455AA-CF25-444D-A9FA-AD2443EE8176}" dt="2026-06-21T06:51:22.953" v="17" actId="47"/>
        <pc:sldMkLst>
          <pc:docMk/>
          <pc:sldMk cId="1021744705" sldId="1703"/>
        </pc:sldMkLst>
      </pc:sldChg>
      <pc:sldChg chg="del">
        <pc:chgData name="George Huang" userId="7522906efeb502a4" providerId="LiveId" clId="{981455AA-CF25-444D-A9FA-AD2443EE8176}" dt="2026-06-21T06:51:22.953" v="17" actId="47"/>
        <pc:sldMkLst>
          <pc:docMk/>
          <pc:sldMk cId="1042365002" sldId="1705"/>
        </pc:sldMkLst>
      </pc:sldChg>
      <pc:sldChg chg="del">
        <pc:chgData name="George Huang" userId="7522906efeb502a4" providerId="LiveId" clId="{981455AA-CF25-444D-A9FA-AD2443EE8176}" dt="2026-06-21T06:51:22.953" v="17" actId="47"/>
        <pc:sldMkLst>
          <pc:docMk/>
          <pc:sldMk cId="284519417" sldId="1708"/>
        </pc:sldMkLst>
      </pc:sldChg>
      <pc:sldChg chg="del">
        <pc:chgData name="George Huang" userId="7522906efeb502a4" providerId="LiveId" clId="{981455AA-CF25-444D-A9FA-AD2443EE8176}" dt="2026-06-21T06:51:22.953" v="17" actId="47"/>
        <pc:sldMkLst>
          <pc:docMk/>
          <pc:sldMk cId="1812354798" sldId="1710"/>
        </pc:sldMkLst>
      </pc:sldChg>
      <pc:sldChg chg="del">
        <pc:chgData name="George Huang" userId="7522906efeb502a4" providerId="LiveId" clId="{981455AA-CF25-444D-A9FA-AD2443EE8176}" dt="2026-06-21T06:49:47.901" v="4" actId="47"/>
        <pc:sldMkLst>
          <pc:docMk/>
          <pc:sldMk cId="1593017493" sldId="1712"/>
        </pc:sldMkLst>
      </pc:sldChg>
      <pc:sldChg chg="del">
        <pc:chgData name="George Huang" userId="7522906efeb502a4" providerId="LiveId" clId="{981455AA-CF25-444D-A9FA-AD2443EE8176}" dt="2026-06-21T06:52:10.159" v="25" actId="47"/>
        <pc:sldMkLst>
          <pc:docMk/>
          <pc:sldMk cId="1466502442" sldId="1720"/>
        </pc:sldMkLst>
      </pc:sldChg>
      <pc:sldChg chg="del">
        <pc:chgData name="George Huang" userId="7522906efeb502a4" providerId="LiveId" clId="{981455AA-CF25-444D-A9FA-AD2443EE8176}" dt="2026-06-21T06:52:10.159" v="25" actId="47"/>
        <pc:sldMkLst>
          <pc:docMk/>
          <pc:sldMk cId="3504931411" sldId="1722"/>
        </pc:sldMkLst>
      </pc:sldChg>
      <pc:sldChg chg="del">
        <pc:chgData name="George Huang" userId="7522906efeb502a4" providerId="LiveId" clId="{981455AA-CF25-444D-A9FA-AD2443EE8176}" dt="2026-06-21T06:49:47.901" v="4" actId="47"/>
        <pc:sldMkLst>
          <pc:docMk/>
          <pc:sldMk cId="2685410621" sldId="1726"/>
        </pc:sldMkLst>
      </pc:sldChg>
      <pc:sldChg chg="del">
        <pc:chgData name="George Huang" userId="7522906efeb502a4" providerId="LiveId" clId="{981455AA-CF25-444D-A9FA-AD2443EE8176}" dt="2026-06-21T06:49:47.901" v="4" actId="47"/>
        <pc:sldMkLst>
          <pc:docMk/>
          <pc:sldMk cId="2478300703" sldId="1728"/>
        </pc:sldMkLst>
      </pc:sldChg>
      <pc:sldChg chg="del">
        <pc:chgData name="George Huang" userId="7522906efeb502a4" providerId="LiveId" clId="{981455AA-CF25-444D-A9FA-AD2443EE8176}" dt="2026-06-21T06:49:47.901" v="4" actId="47"/>
        <pc:sldMkLst>
          <pc:docMk/>
          <pc:sldMk cId="2434527017" sldId="1730"/>
        </pc:sldMkLst>
      </pc:sldChg>
      <pc:sldChg chg="del">
        <pc:chgData name="George Huang" userId="7522906efeb502a4" providerId="LiveId" clId="{981455AA-CF25-444D-A9FA-AD2443EE8176}" dt="2026-06-21T06:49:47.901" v="4" actId="47"/>
        <pc:sldMkLst>
          <pc:docMk/>
          <pc:sldMk cId="3086092700" sldId="1732"/>
        </pc:sldMkLst>
      </pc:sldChg>
      <pc:sldChg chg="del">
        <pc:chgData name="George Huang" userId="7522906efeb502a4" providerId="LiveId" clId="{981455AA-CF25-444D-A9FA-AD2443EE8176}" dt="2026-06-21T06:49:47.901" v="4" actId="47"/>
        <pc:sldMkLst>
          <pc:docMk/>
          <pc:sldMk cId="1977790446" sldId="1734"/>
        </pc:sldMkLst>
      </pc:sldChg>
      <pc:sldChg chg="del">
        <pc:chgData name="George Huang" userId="7522906efeb502a4" providerId="LiveId" clId="{981455AA-CF25-444D-A9FA-AD2443EE8176}" dt="2026-06-21T06:49:58.903" v="5" actId="47"/>
        <pc:sldMkLst>
          <pc:docMk/>
          <pc:sldMk cId="2941813221" sldId="1736"/>
        </pc:sldMkLst>
      </pc:sldChg>
      <pc:sldChg chg="del">
        <pc:chgData name="George Huang" userId="7522906efeb502a4" providerId="LiveId" clId="{981455AA-CF25-444D-A9FA-AD2443EE8176}" dt="2026-06-21T06:49:58.903" v="5" actId="47"/>
        <pc:sldMkLst>
          <pc:docMk/>
          <pc:sldMk cId="2641237521" sldId="1738"/>
        </pc:sldMkLst>
      </pc:sldChg>
      <pc:sldChg chg="del">
        <pc:chgData name="George Huang" userId="7522906efeb502a4" providerId="LiveId" clId="{981455AA-CF25-444D-A9FA-AD2443EE8176}" dt="2026-06-21T06:50:00.973" v="6" actId="47"/>
        <pc:sldMkLst>
          <pc:docMk/>
          <pc:sldMk cId="1773812977" sldId="1740"/>
        </pc:sldMkLst>
      </pc:sldChg>
      <pc:sldChg chg="del">
        <pc:chgData name="George Huang" userId="7522906efeb502a4" providerId="LiveId" clId="{981455AA-CF25-444D-A9FA-AD2443EE8176}" dt="2026-06-21T06:50:32.252" v="9" actId="47"/>
        <pc:sldMkLst>
          <pc:docMk/>
          <pc:sldMk cId="2436111876" sldId="1742"/>
        </pc:sldMkLst>
      </pc:sldChg>
      <pc:sldChg chg="del">
        <pc:chgData name="George Huang" userId="7522906efeb502a4" providerId="LiveId" clId="{981455AA-CF25-444D-A9FA-AD2443EE8176}" dt="2026-06-21T06:50:32.252" v="9" actId="47"/>
        <pc:sldMkLst>
          <pc:docMk/>
          <pc:sldMk cId="291355383" sldId="1744"/>
        </pc:sldMkLst>
      </pc:sldChg>
      <pc:sldChg chg="del">
        <pc:chgData name="George Huang" userId="7522906efeb502a4" providerId="LiveId" clId="{981455AA-CF25-444D-A9FA-AD2443EE8176}" dt="2026-06-21T06:51:03.300" v="13" actId="47"/>
        <pc:sldMkLst>
          <pc:docMk/>
          <pc:sldMk cId="2972813262" sldId="1748"/>
        </pc:sldMkLst>
      </pc:sldChg>
      <pc:sldChg chg="del">
        <pc:chgData name="George Huang" userId="7522906efeb502a4" providerId="LiveId" clId="{981455AA-CF25-444D-A9FA-AD2443EE8176}" dt="2026-06-21T06:51:03.300" v="13" actId="47"/>
        <pc:sldMkLst>
          <pc:docMk/>
          <pc:sldMk cId="3208824404" sldId="1750"/>
        </pc:sldMkLst>
      </pc:sldChg>
      <pc:sldChg chg="del">
        <pc:chgData name="George Huang" userId="7522906efeb502a4" providerId="LiveId" clId="{981455AA-CF25-444D-A9FA-AD2443EE8176}" dt="2026-06-21T06:51:03.300" v="13" actId="47"/>
        <pc:sldMkLst>
          <pc:docMk/>
          <pc:sldMk cId="3860443325" sldId="1752"/>
        </pc:sldMkLst>
      </pc:sldChg>
      <pc:sldChg chg="del">
        <pc:chgData name="George Huang" userId="7522906efeb502a4" providerId="LiveId" clId="{981455AA-CF25-444D-A9FA-AD2443EE8176}" dt="2026-06-21T06:49:47.901" v="4" actId="47"/>
        <pc:sldMkLst>
          <pc:docMk/>
          <pc:sldMk cId="840938636" sldId="1754"/>
        </pc:sldMkLst>
      </pc:sldChg>
      <pc:sldChg chg="del">
        <pc:chgData name="George Huang" userId="7522906efeb502a4" providerId="LiveId" clId="{981455AA-CF25-444D-A9FA-AD2443EE8176}" dt="2026-06-21T06:51:03.300" v="13" actId="47"/>
        <pc:sldMkLst>
          <pc:docMk/>
          <pc:sldMk cId="401335821" sldId="1757"/>
        </pc:sldMkLst>
      </pc:sldChg>
      <pc:sldChg chg="del">
        <pc:chgData name="George Huang" userId="7522906efeb502a4" providerId="LiveId" clId="{981455AA-CF25-444D-A9FA-AD2443EE8176}" dt="2026-06-21T06:50:14.632" v="8" actId="47"/>
        <pc:sldMkLst>
          <pc:docMk/>
          <pc:sldMk cId="1413065444" sldId="1759"/>
        </pc:sldMkLst>
      </pc:sldChg>
      <pc:sldChg chg="del">
        <pc:chgData name="George Huang" userId="7522906efeb502a4" providerId="LiveId" clId="{981455AA-CF25-444D-A9FA-AD2443EE8176}" dt="2026-06-21T06:50:14.632" v="8" actId="47"/>
        <pc:sldMkLst>
          <pc:docMk/>
          <pc:sldMk cId="2708128612" sldId="1761"/>
        </pc:sldMkLst>
      </pc:sldChg>
      <pc:sldChg chg="del">
        <pc:chgData name="George Huang" userId="7522906efeb502a4" providerId="LiveId" clId="{981455AA-CF25-444D-A9FA-AD2443EE8176}" dt="2026-06-21T06:50:14.632" v="8" actId="47"/>
        <pc:sldMkLst>
          <pc:docMk/>
          <pc:sldMk cId="2471827276" sldId="1763"/>
        </pc:sldMkLst>
      </pc:sldChg>
      <pc:sldChg chg="del">
        <pc:chgData name="George Huang" userId="7522906efeb502a4" providerId="LiveId" clId="{981455AA-CF25-444D-A9FA-AD2443EE8176}" dt="2026-06-21T06:50:14.632" v="8" actId="47"/>
        <pc:sldMkLst>
          <pc:docMk/>
          <pc:sldMk cId="87489917" sldId="1765"/>
        </pc:sldMkLst>
      </pc:sldChg>
      <pc:sldChg chg="del">
        <pc:chgData name="George Huang" userId="7522906efeb502a4" providerId="LiveId" clId="{981455AA-CF25-444D-A9FA-AD2443EE8176}" dt="2026-06-21T06:51:42.218" v="20" actId="47"/>
        <pc:sldMkLst>
          <pc:docMk/>
          <pc:sldMk cId="3968479267" sldId="1767"/>
        </pc:sldMkLst>
      </pc:sldChg>
      <pc:sldChg chg="del">
        <pc:chgData name="George Huang" userId="7522906efeb502a4" providerId="LiveId" clId="{981455AA-CF25-444D-A9FA-AD2443EE8176}" dt="2026-06-21T06:51:42.218" v="20" actId="47"/>
        <pc:sldMkLst>
          <pc:docMk/>
          <pc:sldMk cId="3841442285" sldId="1769"/>
        </pc:sldMkLst>
      </pc:sldChg>
      <pc:sldChg chg="del">
        <pc:chgData name="George Huang" userId="7522906efeb502a4" providerId="LiveId" clId="{981455AA-CF25-444D-A9FA-AD2443EE8176}" dt="2026-06-21T06:51:45.481" v="21" actId="47"/>
        <pc:sldMkLst>
          <pc:docMk/>
          <pc:sldMk cId="1215649459" sldId="1771"/>
        </pc:sldMkLst>
      </pc:sldChg>
      <pc:sldChg chg="del">
        <pc:chgData name="George Huang" userId="7522906efeb502a4" providerId="LiveId" clId="{981455AA-CF25-444D-A9FA-AD2443EE8176}" dt="2026-06-21T06:51:47.092" v="22" actId="47"/>
        <pc:sldMkLst>
          <pc:docMk/>
          <pc:sldMk cId="4198312253" sldId="1773"/>
        </pc:sldMkLst>
      </pc:sldChg>
      <pc:sldChg chg="del">
        <pc:chgData name="George Huang" userId="7522906efeb502a4" providerId="LiveId" clId="{981455AA-CF25-444D-A9FA-AD2443EE8176}" dt="2026-06-21T06:52:01.125" v="23" actId="47"/>
        <pc:sldMkLst>
          <pc:docMk/>
          <pc:sldMk cId="4267286670" sldId="1775"/>
        </pc:sldMkLst>
      </pc:sldChg>
      <pc:sldChg chg="del">
        <pc:chgData name="George Huang" userId="7522906efeb502a4" providerId="LiveId" clId="{981455AA-CF25-444D-A9FA-AD2443EE8176}" dt="2026-06-21T06:52:01.125" v="23" actId="47"/>
        <pc:sldMkLst>
          <pc:docMk/>
          <pc:sldMk cId="3484780372" sldId="1777"/>
        </pc:sldMkLst>
      </pc:sldChg>
      <pc:sldChg chg="del">
        <pc:chgData name="George Huang" userId="7522906efeb502a4" providerId="LiveId" clId="{981455AA-CF25-444D-A9FA-AD2443EE8176}" dt="2026-06-21T06:52:01.125" v="23" actId="47"/>
        <pc:sldMkLst>
          <pc:docMk/>
          <pc:sldMk cId="527727221" sldId="1779"/>
        </pc:sldMkLst>
      </pc:sldChg>
      <pc:sldChg chg="del">
        <pc:chgData name="George Huang" userId="7522906efeb502a4" providerId="LiveId" clId="{981455AA-CF25-444D-A9FA-AD2443EE8176}" dt="2026-06-21T06:49:47.901" v="4" actId="47"/>
        <pc:sldMkLst>
          <pc:docMk/>
          <pc:sldMk cId="260951261" sldId="1781"/>
        </pc:sldMkLst>
      </pc:sldChg>
      <pc:sldChg chg="del">
        <pc:chgData name="George Huang" userId="7522906efeb502a4" providerId="LiveId" clId="{981455AA-CF25-444D-A9FA-AD2443EE8176}" dt="2026-06-21T06:51:07.624" v="14" actId="47"/>
        <pc:sldMkLst>
          <pc:docMk/>
          <pc:sldMk cId="3737976881" sldId="1783"/>
        </pc:sldMkLst>
      </pc:sldChg>
      <pc:sldChg chg="del">
        <pc:chgData name="George Huang" userId="7522906efeb502a4" providerId="LiveId" clId="{981455AA-CF25-444D-A9FA-AD2443EE8176}" dt="2026-06-21T06:49:47.901" v="4" actId="47"/>
        <pc:sldMkLst>
          <pc:docMk/>
          <pc:sldMk cId="327530104" sldId="1786"/>
        </pc:sldMkLst>
      </pc:sldChg>
      <pc:sldChg chg="del">
        <pc:chgData name="George Huang" userId="7522906efeb502a4" providerId="LiveId" clId="{981455AA-CF25-444D-A9FA-AD2443EE8176}" dt="2026-06-21T06:50:47.481" v="10" actId="47"/>
        <pc:sldMkLst>
          <pc:docMk/>
          <pc:sldMk cId="1518133453" sldId="1788"/>
        </pc:sldMkLst>
      </pc:sldChg>
      <pc:sldChg chg="del">
        <pc:chgData name="George Huang" userId="7522906efeb502a4" providerId="LiveId" clId="{981455AA-CF25-444D-A9FA-AD2443EE8176}" dt="2026-06-21T06:49:58.903" v="5" actId="47"/>
        <pc:sldMkLst>
          <pc:docMk/>
          <pc:sldMk cId="3287552901" sldId="1790"/>
        </pc:sldMkLst>
      </pc:sldChg>
      <pc:sldChg chg="del">
        <pc:chgData name="George Huang" userId="7522906efeb502a4" providerId="LiveId" clId="{981455AA-CF25-444D-A9FA-AD2443EE8176}" dt="2026-06-21T06:52:01.125" v="23" actId="47"/>
        <pc:sldMkLst>
          <pc:docMk/>
          <pc:sldMk cId="1653748130" sldId="1792"/>
        </pc:sldMkLst>
      </pc:sldChg>
      <pc:sldChg chg="del">
        <pc:chgData name="George Huang" userId="7522906efeb502a4" providerId="LiveId" clId="{981455AA-CF25-444D-A9FA-AD2443EE8176}" dt="2026-06-21T06:50:47.481" v="10" actId="47"/>
        <pc:sldMkLst>
          <pc:docMk/>
          <pc:sldMk cId="3508785676" sldId="1794"/>
        </pc:sldMkLst>
      </pc:sldChg>
      <pc:sldChg chg="del">
        <pc:chgData name="George Huang" userId="7522906efeb502a4" providerId="LiveId" clId="{981455AA-CF25-444D-A9FA-AD2443EE8176}" dt="2026-06-21T06:52:01.125" v="23" actId="47"/>
        <pc:sldMkLst>
          <pc:docMk/>
          <pc:sldMk cId="4096648355" sldId="1798"/>
        </pc:sldMkLst>
      </pc:sldChg>
      <pc:sldChg chg="del">
        <pc:chgData name="George Huang" userId="7522906efeb502a4" providerId="LiveId" clId="{981455AA-CF25-444D-A9FA-AD2443EE8176}" dt="2026-06-21T06:52:01.125" v="23" actId="47"/>
        <pc:sldMkLst>
          <pc:docMk/>
          <pc:sldMk cId="2508218708" sldId="1800"/>
        </pc:sldMkLst>
      </pc:sldChg>
      <pc:sldChg chg="del">
        <pc:chgData name="George Huang" userId="7522906efeb502a4" providerId="LiveId" clId="{981455AA-CF25-444D-A9FA-AD2443EE8176}" dt="2026-06-21T06:52:01.125" v="23" actId="47"/>
        <pc:sldMkLst>
          <pc:docMk/>
          <pc:sldMk cId="988862026" sldId="1808"/>
        </pc:sldMkLst>
      </pc:sldChg>
      <pc:sldChg chg="del">
        <pc:chgData name="George Huang" userId="7522906efeb502a4" providerId="LiveId" clId="{981455AA-CF25-444D-A9FA-AD2443EE8176}" dt="2026-06-21T06:52:01.125" v="23" actId="47"/>
        <pc:sldMkLst>
          <pc:docMk/>
          <pc:sldMk cId="3276791615" sldId="1809"/>
        </pc:sldMkLst>
      </pc:sldChg>
      <pc:sldChg chg="del">
        <pc:chgData name="George Huang" userId="7522906efeb502a4" providerId="LiveId" clId="{981455AA-CF25-444D-A9FA-AD2443EE8176}" dt="2026-06-21T06:49:47.901" v="4" actId="47"/>
        <pc:sldMkLst>
          <pc:docMk/>
          <pc:sldMk cId="980299895" sldId="1810"/>
        </pc:sldMkLst>
      </pc:sldChg>
      <pc:sldChg chg="del">
        <pc:chgData name="George Huang" userId="7522906efeb502a4" providerId="LiveId" clId="{981455AA-CF25-444D-A9FA-AD2443EE8176}" dt="2026-06-21T06:49:47.901" v="4" actId="47"/>
        <pc:sldMkLst>
          <pc:docMk/>
          <pc:sldMk cId="1224542132" sldId="1811"/>
        </pc:sldMkLst>
      </pc:sldChg>
      <pc:sldChg chg="del">
        <pc:chgData name="George Huang" userId="7522906efeb502a4" providerId="LiveId" clId="{981455AA-CF25-444D-A9FA-AD2443EE8176}" dt="2026-06-21T06:52:10.159" v="25" actId="47"/>
        <pc:sldMkLst>
          <pc:docMk/>
          <pc:sldMk cId="2759013321" sldId="1812"/>
        </pc:sldMkLst>
      </pc:sldChg>
      <pc:sldChg chg="del">
        <pc:chgData name="George Huang" userId="7522906efeb502a4" providerId="LiveId" clId="{981455AA-CF25-444D-A9FA-AD2443EE8176}" dt="2026-06-21T06:49:58.903" v="5" actId="47"/>
        <pc:sldMkLst>
          <pc:docMk/>
          <pc:sldMk cId="2440709237" sldId="1813"/>
        </pc:sldMkLst>
      </pc:sldChg>
      <pc:sldChg chg="del">
        <pc:chgData name="George Huang" userId="7522906efeb502a4" providerId="LiveId" clId="{981455AA-CF25-444D-A9FA-AD2443EE8176}" dt="2026-06-21T06:49:58.903" v="5" actId="47"/>
        <pc:sldMkLst>
          <pc:docMk/>
          <pc:sldMk cId="2984166560" sldId="1815"/>
        </pc:sldMkLst>
      </pc:sldChg>
      <pc:sldChg chg="del">
        <pc:chgData name="George Huang" userId="7522906efeb502a4" providerId="LiveId" clId="{981455AA-CF25-444D-A9FA-AD2443EE8176}" dt="2026-06-21T06:49:58.903" v="5" actId="47"/>
        <pc:sldMkLst>
          <pc:docMk/>
          <pc:sldMk cId="2608106328" sldId="1817"/>
        </pc:sldMkLst>
      </pc:sldChg>
      <pc:sldChg chg="del">
        <pc:chgData name="George Huang" userId="7522906efeb502a4" providerId="LiveId" clId="{981455AA-CF25-444D-A9FA-AD2443EE8176}" dt="2026-06-21T06:52:01.125" v="23" actId="47"/>
        <pc:sldMkLst>
          <pc:docMk/>
          <pc:sldMk cId="2560541217" sldId="1820"/>
        </pc:sldMkLst>
      </pc:sldChg>
      <pc:sldChg chg="del">
        <pc:chgData name="George Huang" userId="7522906efeb502a4" providerId="LiveId" clId="{981455AA-CF25-444D-A9FA-AD2443EE8176}" dt="2026-06-21T06:51:42.218" v="20" actId="47"/>
        <pc:sldMkLst>
          <pc:docMk/>
          <pc:sldMk cId="879721238" sldId="182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099F543-7EE5-4915-B05A-6EDD530319A8}" type="datetimeFigureOut">
              <a:rPr lang="en-US" smtClean="0"/>
              <a:pPr/>
              <a:t>6/20/2026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1A232A-121C-4D83-911A-B106C89C41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2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DD67BDC-E97A-45A8-B1EC-E794CCC79DEF}" type="datetimeFigureOut">
              <a:rPr lang="en-US"/>
              <a:pPr>
                <a:defRPr/>
              </a:pPr>
              <a:t>6/20/2026</a:t>
            </a:fld>
            <a:endParaRPr lang="en-US" dirty="0"/>
          </a:p>
        </p:txBody>
      </p:sp>
      <p:sp>
        <p:nvSpPr>
          <p:cNvPr id="10244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464CE9B-B233-457B-8491-F7BCBC04C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EC459-825B-135F-E0AE-D3021B269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F01ED5-B4AD-28D2-5697-D647386D85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E3630B-1BF5-DD69-D569-DADDEF0801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59AFCF-654F-4045-169E-4B31CB0F0F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044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4ECDC0-A8B6-7C0F-ECF2-6786BE203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E874C7-BDF5-9B83-43BA-11EA32E838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D949B3-01F3-7DE9-877F-A72E220CD7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671B9D-9B89-DFE1-2479-FAEC94010A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124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0BE31-C846-A303-7013-3CB3951EF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55F98F-8939-6428-718A-956C23F7C0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568CC1-959B-FE0F-C058-5E8275DB24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749F42-A64A-939D-82F4-660E742560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34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DEA510-0669-0319-AB18-F3534C5A3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A44ADF-2060-B51E-EC1A-DE32CF31D4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1FF445-394D-6CF6-4957-C3A3C18FA8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BEB724-4FDD-A50B-5FBF-AFF4DD77C9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0091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2E13B9-5AEF-09FB-8EB4-B4CFA6E9C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27E20E-D77D-286D-D75D-8F893017E9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1FB576-2280-B476-2EC7-6732348BA6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FA9D31-9C61-3FCF-1ED1-ECBAE1533C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8144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AE62C-36AA-DFBA-F32D-1FF48DF2B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A619ED-4585-1AEA-5D2F-F1CC62284A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0CB613-B81C-105C-2435-02DB8F8732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17438F-D6FC-D25D-B0BD-22CFC77334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8194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E0E04-9EE5-5043-32E2-B0C0270C3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406680-4FAA-AD48-61B8-08B9FFCE1B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19B5BF-F337-612C-C5BC-FE17BB9B77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3129A1-0677-E3EC-42F0-CD52AF2AC6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27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C9430-8ABA-4E3E-88DC-F50153C77E5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44685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20AD10-FDCF-4866-9706-80328829BE3D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08787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91436-F2C7-4278-8AC1-2E81986E196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24321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9490A-CB96-49FD-85DC-2819EB5843E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5981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ABB10-0584-4F54-B621-599729285C29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6983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CB21F-9AB4-4804-8AC6-B41C114221C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66698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65251-CE47-4B02-9E53-4394647F75F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43885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27F66-7B23-4242-84F8-7EDA0205F3AA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47582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46FED-D53E-4E16-9A23-6973C9993251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30797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20BC5-845F-41D8-A555-566FDE8E95B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85424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58563-8057-4492-9BF0-7A3A013D30F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91841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D08CDC-0D5D-440D-876A-4DAFD38B0DF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502028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94B9E5-E861-D5BE-AC2D-89DB6CD3D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CE648C0-7113-3070-6DEF-7A20DED78C2D}"/>
              </a:ext>
            </a:extLst>
          </p:cNvPr>
          <p:cNvSpPr/>
          <p:nvPr/>
        </p:nvSpPr>
        <p:spPr>
          <a:xfrm>
            <a:off x="0" y="1986974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The Friend at Midnight</a:t>
            </a:r>
          </a:p>
        </p:txBody>
      </p:sp>
    </p:spTree>
    <p:extLst>
      <p:ext uri="{BB962C8B-B14F-4D97-AF65-F5344CB8AC3E}">
        <p14:creationId xmlns:p14="http://schemas.microsoft.com/office/powerpoint/2010/main" val="3684395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For everyone who asks receives; the one who seeks finds; and to the one who knocks, the door will be opened." </a:t>
            </a:r>
          </a:p>
        </p:txBody>
      </p:sp>
    </p:spTree>
    <p:extLst>
      <p:ext uri="{BB962C8B-B14F-4D97-AF65-F5344CB8AC3E}">
        <p14:creationId xmlns:p14="http://schemas.microsoft.com/office/powerpoint/2010/main" val="279683406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EF380-C21D-752E-5F80-AACEA12BC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9F056-4B4D-0BE4-B7F6-ADC21D6A2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220200" cy="41755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“Good Samaritan” – </a:t>
            </a:r>
          </a:p>
          <a:p>
            <a:pPr marL="0" indent="0">
              <a:buNone/>
            </a:pPr>
            <a:r>
              <a:rPr lang="en-US" sz="7000" b="1" dirty="0"/>
              <a:t>Are you willing to stop even when it’s risky and inconvenient?</a:t>
            </a:r>
          </a:p>
        </p:txBody>
      </p:sp>
    </p:spTree>
    <p:extLst>
      <p:ext uri="{BB962C8B-B14F-4D97-AF65-F5344CB8AC3E}">
        <p14:creationId xmlns:p14="http://schemas.microsoft.com/office/powerpoint/2010/main" val="3392506203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6CB1A-10F1-0B2E-ECBD-72A11670D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384CE-AC2F-F155-1B07-E7927702B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372600" cy="41755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800" b="1" dirty="0"/>
              <a:t>“Friend at Midnight” – Are you willing to give up your pride and make a sacrifice to help another traveler in need?</a:t>
            </a:r>
          </a:p>
        </p:txBody>
      </p:sp>
    </p:spTree>
    <p:extLst>
      <p:ext uri="{BB962C8B-B14F-4D97-AF65-F5344CB8AC3E}">
        <p14:creationId xmlns:p14="http://schemas.microsoft.com/office/powerpoint/2010/main" val="1413764594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BF16D-3803-3D10-F69F-E181D2D06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B20BF-374C-F65D-74DC-4DBD84EED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372600" cy="41755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God is already at work in our lives.  When another traveler needs bread, will you do what it takes to get it for them?</a:t>
            </a:r>
          </a:p>
        </p:txBody>
      </p:sp>
    </p:spTree>
    <p:extLst>
      <p:ext uri="{BB962C8B-B14F-4D97-AF65-F5344CB8AC3E}">
        <p14:creationId xmlns:p14="http://schemas.microsoft.com/office/powerpoint/2010/main" val="1171936666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22FBCE-FD87-03EA-877D-FCDA59DCA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B497B-6E1B-084D-6F45-653F4D0B1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b="1" dirty="0"/>
              <a:t>Also, we need to keep “bread” for ourselves and help others:</a:t>
            </a:r>
          </a:p>
          <a:p>
            <a:r>
              <a:rPr lang="en-US" sz="6000" b="1" dirty="0"/>
              <a:t> Pray &amp; listen to His voice</a:t>
            </a:r>
          </a:p>
          <a:p>
            <a:r>
              <a:rPr lang="en-US" sz="6000" b="1" dirty="0"/>
              <a:t> Study the word</a:t>
            </a:r>
          </a:p>
          <a:p>
            <a:r>
              <a:rPr lang="en-US" sz="6000" b="1" dirty="0"/>
              <a:t> Live out what we learn</a:t>
            </a:r>
          </a:p>
          <a:p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74117436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May these lessons serve you well in our journey to eternity.  May God bless you all.</a:t>
            </a:r>
          </a:p>
        </p:txBody>
      </p:sp>
    </p:spTree>
    <p:extLst>
      <p:ext uri="{BB962C8B-B14F-4D97-AF65-F5344CB8AC3E}">
        <p14:creationId xmlns:p14="http://schemas.microsoft.com/office/powerpoint/2010/main" val="592275117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D8F99-5572-C92D-2EC6-E8CA89390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5926A-2265-9F11-381D-35C4616BB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The following slides are not used in the sermon but could be useful in an in-depth Bible study.</a:t>
            </a:r>
          </a:p>
        </p:txBody>
      </p:sp>
    </p:spTree>
    <p:extLst>
      <p:ext uri="{BB962C8B-B14F-4D97-AF65-F5344CB8AC3E}">
        <p14:creationId xmlns:p14="http://schemas.microsoft.com/office/powerpoint/2010/main" val="1412421349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3F2FD-84D5-16E4-2192-E79720C0B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8D8FB7F-EE93-49EA-4870-1D6416807CEB}"/>
              </a:ext>
            </a:extLst>
          </p:cNvPr>
          <p:cNvSpPr/>
          <p:nvPr/>
        </p:nvSpPr>
        <p:spPr>
          <a:xfrm>
            <a:off x="0" y="0"/>
            <a:ext cx="91440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0" b="1" dirty="0"/>
              <a:t>He must be poor – he doesn’t even have a single bread at home? </a:t>
            </a:r>
          </a:p>
          <a:p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1247389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20822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7000" b="1" dirty="0"/>
              <a:t>Was th</a:t>
            </a:r>
            <a:r>
              <a:rPr lang="en-US" sz="7000" b="1" dirty="0"/>
              <a:t>e host so poor that he didn't have food for a friend, or did he just happen to run out of bread at a bad time?</a:t>
            </a:r>
          </a:p>
        </p:txBody>
      </p:sp>
    </p:spTree>
    <p:extLst>
      <p:ext uri="{BB962C8B-B14F-4D97-AF65-F5344CB8AC3E}">
        <p14:creationId xmlns:p14="http://schemas.microsoft.com/office/powerpoint/2010/main" val="3691092480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4B623-9270-7A2B-061E-1EDE554D9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8F9E6-7F31-C53F-2DE2-00ED7F637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6400" b="1" dirty="0"/>
              <a:t>Some Christians have wondered whether the three loaves could remind us of Christ, who is the Way, the Truth, and the Life (John 14:6).</a:t>
            </a:r>
            <a:endParaRPr lang="en-US" sz="6400" b="1" dirty="0"/>
          </a:p>
        </p:txBody>
      </p:sp>
    </p:spTree>
    <p:extLst>
      <p:ext uri="{BB962C8B-B14F-4D97-AF65-F5344CB8AC3E}">
        <p14:creationId xmlns:p14="http://schemas.microsoft.com/office/powerpoint/2010/main" val="3142171790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754FE-1798-A095-CB5D-8655833CC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0CFAA-6D72-AD9D-0B9F-41B0CD879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6400" b="1" dirty="0"/>
              <a:t>While the text does not explicitly say this, it is an interesting devotional reflection. </a:t>
            </a:r>
            <a:endParaRPr lang="en-US" sz="6400" b="1" dirty="0"/>
          </a:p>
        </p:txBody>
      </p:sp>
    </p:spTree>
    <p:extLst>
      <p:ext uri="{BB962C8B-B14F-4D97-AF65-F5344CB8AC3E}">
        <p14:creationId xmlns:p14="http://schemas.microsoft.com/office/powerpoint/2010/main" val="2768056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C6BC6-0526-CA17-8C48-F0B3FD1BE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D164AD-3EE5-BEA3-FFC3-20DCB87A8103}"/>
              </a:ext>
            </a:extLst>
          </p:cNvPr>
          <p:cNvSpPr/>
          <p:nvPr/>
        </p:nvSpPr>
        <p:spPr>
          <a:xfrm>
            <a:off x="0" y="1986974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The Friend at Midnight</a:t>
            </a:r>
          </a:p>
        </p:txBody>
      </p:sp>
    </p:spTree>
    <p:extLst>
      <p:ext uri="{BB962C8B-B14F-4D97-AF65-F5344CB8AC3E}">
        <p14:creationId xmlns:p14="http://schemas.microsoft.com/office/powerpoint/2010/main" val="2284468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E1F71-FF97-DD74-F538-40B36B3B7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CE8CB-41BB-337C-5F33-422672FD0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2202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Last time, in the </a:t>
            </a:r>
            <a:r>
              <a:rPr lang="en-US" sz="7000" b="1" i="1" dirty="0"/>
              <a:t>Parable of the Good Samaritan</a:t>
            </a:r>
            <a:r>
              <a:rPr lang="en-US" sz="7000" b="1" dirty="0"/>
              <a:t>, Jesus asked whether we would stop and help a traveler in need.</a:t>
            </a:r>
          </a:p>
        </p:txBody>
      </p:sp>
    </p:spTree>
    <p:extLst>
      <p:ext uri="{BB962C8B-B14F-4D97-AF65-F5344CB8AC3E}">
        <p14:creationId xmlns:p14="http://schemas.microsoft.com/office/powerpoint/2010/main" val="3998780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ACE8D9-57BD-E825-45B3-E3F19229D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1BA5E-BA35-16A0-F48B-6F4575BB2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2202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The Good Samaritan was willing and able to help the stranger.  He did it fully knowing the risk involved.</a:t>
            </a:r>
          </a:p>
        </p:txBody>
      </p:sp>
    </p:spTree>
    <p:extLst>
      <p:ext uri="{BB962C8B-B14F-4D97-AF65-F5344CB8AC3E}">
        <p14:creationId xmlns:p14="http://schemas.microsoft.com/office/powerpoint/2010/main" val="24445542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4D2A57-F004-C2AF-FC2A-07D9A185E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1CB5C-EB26-B72D-5433-135FCE2E9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3726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This time, Jesus asks a harder question:  What if helping that traveler requires sacrifice, humility, and persistence?</a:t>
            </a:r>
          </a:p>
        </p:txBody>
      </p:sp>
    </p:spTree>
    <p:extLst>
      <p:ext uri="{BB962C8B-B14F-4D97-AF65-F5344CB8AC3E}">
        <p14:creationId xmlns:p14="http://schemas.microsoft.com/office/powerpoint/2010/main" val="36867130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2202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A man wanted bread for his visiting friend, so he went to another friend to borrow some at midnight.</a:t>
            </a:r>
          </a:p>
        </p:txBody>
      </p:sp>
    </p:spTree>
    <p:extLst>
      <p:ext uri="{BB962C8B-B14F-4D97-AF65-F5344CB8AC3E}">
        <p14:creationId xmlns:p14="http://schemas.microsoft.com/office/powerpoint/2010/main" val="34147063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9E158-1686-103F-54DD-0426BDC68A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B6B5E-3C43-2254-B9A6-0EFA713828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Bread was the staple food in those days.  Every home normally kept bread.</a:t>
            </a:r>
            <a:r>
              <a:rPr lang="zh-TW" altLang="en-US" sz="7000" b="1" dirty="0"/>
              <a:t>  </a:t>
            </a:r>
            <a:r>
              <a:rPr lang="en-US" sz="7000" b="1" dirty="0"/>
              <a:t>Yet this man had none to give.</a:t>
            </a:r>
            <a:r>
              <a:rPr lang="zh-TW" altLang="en-US" sz="7000" b="1" dirty="0"/>
              <a:t>  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41097154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960415-039C-90F2-45BF-E1FDAA58E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E9BD2-E92A-0C46-E880-DB417C43F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36498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700" b="1" dirty="0"/>
              <a:t>If the host were hungry, he could wait till the next day to get some bread.  But this is for a friend, and he could not wait.</a:t>
            </a:r>
          </a:p>
        </p:txBody>
      </p:sp>
    </p:spTree>
    <p:extLst>
      <p:ext uri="{BB962C8B-B14F-4D97-AF65-F5344CB8AC3E}">
        <p14:creationId xmlns:p14="http://schemas.microsoft.com/office/powerpoint/2010/main" val="4734382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51AF9-FF5D-08B8-C025-AAA3EA38C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35F96-CC98-6DA2-A1A9-3F1EA8BB3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6300" b="1" dirty="0"/>
              <a:t>The host really cares about his friend</a:t>
            </a:r>
            <a:r>
              <a:rPr lang="en-US" sz="6300" b="1" dirty="0"/>
              <a:t>.  He could have told his friend to wait until morning, but he decided to meet his friend’s needs right then.</a:t>
            </a:r>
          </a:p>
        </p:txBody>
      </p:sp>
    </p:spTree>
    <p:extLst>
      <p:ext uri="{BB962C8B-B14F-4D97-AF65-F5344CB8AC3E}">
        <p14:creationId xmlns:p14="http://schemas.microsoft.com/office/powerpoint/2010/main" val="22500009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886F2-118F-477D-569C-84D921771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EF8B6-ECCA-4F67-6263-3EB86E23D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Who is on that journey?  All of us.  We are all on a journey of faith to Heaven.  This Earth is not our permanent home nor our final destination.</a:t>
            </a:r>
          </a:p>
        </p:txBody>
      </p:sp>
    </p:spTree>
    <p:extLst>
      <p:ext uri="{BB962C8B-B14F-4D97-AF65-F5344CB8AC3E}">
        <p14:creationId xmlns:p14="http://schemas.microsoft.com/office/powerpoint/2010/main" val="2227801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832483-7762-9352-29A7-9A1F1314C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AF7F0B9-138C-CC70-1CED-2FABC493A6B7}"/>
              </a:ext>
            </a:extLst>
          </p:cNvPr>
          <p:cNvSpPr/>
          <p:nvPr/>
        </p:nvSpPr>
        <p:spPr>
          <a:xfrm>
            <a:off x="-76200" y="135255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Scripture:</a:t>
            </a:r>
          </a:p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Luke 11:5-10</a:t>
            </a:r>
          </a:p>
        </p:txBody>
      </p:sp>
    </p:spTree>
    <p:extLst>
      <p:ext uri="{BB962C8B-B14F-4D97-AF65-F5344CB8AC3E}">
        <p14:creationId xmlns:p14="http://schemas.microsoft.com/office/powerpoint/2010/main" val="15589699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ADC11-2D4F-E438-445C-E5965EACC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576B9-F819-84BB-62E8-43E7481FF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20822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So this is a story of a Christian trying to help another Christian on his journey to Heaven.  It is a noble cause.</a:t>
            </a:r>
          </a:p>
        </p:txBody>
      </p:sp>
    </p:spTree>
    <p:extLst>
      <p:ext uri="{BB962C8B-B14F-4D97-AF65-F5344CB8AC3E}">
        <p14:creationId xmlns:p14="http://schemas.microsoft.com/office/powerpoint/2010/main" val="33466250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5EBC12-963B-71FA-7FE4-805727269E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D6FF8-D5B5-D3CB-167D-62883FD3D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20822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“Bread” symbolizes truth, life, wisdom, and God’s provision.  Jesus said, “I am the bread of life” (John 6:35).</a:t>
            </a:r>
          </a:p>
        </p:txBody>
      </p:sp>
    </p:spTree>
    <p:extLst>
      <p:ext uri="{BB962C8B-B14F-4D97-AF65-F5344CB8AC3E}">
        <p14:creationId xmlns:p14="http://schemas.microsoft.com/office/powerpoint/2010/main" val="19277044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393B9-C0D7-544E-1057-A324E68D1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93972-2831-016E-4CC4-974A4B58D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Sometimes Christians find themselves unable to help because they are spiritually empty themselves.</a:t>
            </a:r>
          </a:p>
        </p:txBody>
      </p:sp>
    </p:spTree>
    <p:extLst>
      <p:ext uri="{BB962C8B-B14F-4D97-AF65-F5344CB8AC3E}">
        <p14:creationId xmlns:p14="http://schemas.microsoft.com/office/powerpoint/2010/main" val="11396726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3D878-8B29-53E7-F1EC-485F91B6F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131BF-30BB-49E0-31C5-36B4CC20E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20822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In this parable, this kind host had no bread himself.  He could not provide what he did not have.</a:t>
            </a:r>
          </a:p>
        </p:txBody>
      </p:sp>
    </p:spTree>
    <p:extLst>
      <p:ext uri="{BB962C8B-B14F-4D97-AF65-F5344CB8AC3E}">
        <p14:creationId xmlns:p14="http://schemas.microsoft.com/office/powerpoint/2010/main" val="13983417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DB5679-D63F-1C12-89CC-37429FC3B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FFBDE-55CF-AD0A-9B92-EAFE050A8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20822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Many Christians may find that they cannot support other Christians because they are lacking themselves.</a:t>
            </a:r>
          </a:p>
        </p:txBody>
      </p:sp>
    </p:spTree>
    <p:extLst>
      <p:ext uri="{BB962C8B-B14F-4D97-AF65-F5344CB8AC3E}">
        <p14:creationId xmlns:p14="http://schemas.microsoft.com/office/powerpoint/2010/main" val="2439666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Bread was an essential food in ancient times because it could last a few days and could be eaten at any time without preparation.</a:t>
            </a:r>
          </a:p>
        </p:txBody>
      </p:sp>
    </p:spTree>
    <p:extLst>
      <p:ext uri="{BB962C8B-B14F-4D97-AF65-F5344CB8AC3E}">
        <p14:creationId xmlns:p14="http://schemas.microsoft.com/office/powerpoint/2010/main" val="6868824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But bread was also not something that could be made so easily.  You either buy it or make quite a few at a time.</a:t>
            </a:r>
          </a:p>
        </p:txBody>
      </p:sp>
    </p:spTree>
    <p:extLst>
      <p:ext uri="{BB962C8B-B14F-4D97-AF65-F5344CB8AC3E}">
        <p14:creationId xmlns:p14="http://schemas.microsoft.com/office/powerpoint/2010/main" val="40333446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So every house must keep some bread at home, unless one is really poor.</a:t>
            </a:r>
          </a:p>
        </p:txBody>
      </p:sp>
    </p:spTree>
    <p:extLst>
      <p:ext uri="{BB962C8B-B14F-4D97-AF65-F5344CB8AC3E}">
        <p14:creationId xmlns:p14="http://schemas.microsoft.com/office/powerpoint/2010/main" val="8368415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1019A3-C240-1EB9-EC07-DF92827C7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B47E8-78DA-8B31-F9A4-7EE2D359C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Similarly, our spiritual health takes time to build.  It is not something that can happen quickly.</a:t>
            </a:r>
          </a:p>
        </p:txBody>
      </p:sp>
    </p:spTree>
    <p:extLst>
      <p:ext uri="{BB962C8B-B14F-4D97-AF65-F5344CB8AC3E}">
        <p14:creationId xmlns:p14="http://schemas.microsoft.com/office/powerpoint/2010/main" val="24969295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5E175-382E-48F0-9CFB-6AA20B624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5D2DA-E1B1-C733-43E2-5F346C74D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Therefore, we need to follow God closely at all times, so that we have enough spiritual food to share with others when needed.</a:t>
            </a:r>
          </a:p>
        </p:txBody>
      </p:sp>
    </p:spTree>
    <p:extLst>
      <p:ext uri="{BB962C8B-B14F-4D97-AF65-F5344CB8AC3E}">
        <p14:creationId xmlns:p14="http://schemas.microsoft.com/office/powerpoint/2010/main" val="4293342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Then Jesus said to them, “Suppose you have a friend, and you go to him at midnight and say,</a:t>
            </a:r>
          </a:p>
        </p:txBody>
      </p:sp>
    </p:spTree>
    <p:extLst>
      <p:ext uri="{BB962C8B-B14F-4D97-AF65-F5344CB8AC3E}">
        <p14:creationId xmlns:p14="http://schemas.microsoft.com/office/powerpoint/2010/main" val="9678711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3271D-3D6C-0986-A814-31A829C78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D23A8-65B0-47C6-D847-24A9C12C7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How can we keep “bread” in the house?</a:t>
            </a:r>
          </a:p>
          <a:p>
            <a:r>
              <a:rPr lang="en-US" sz="6400" b="1" dirty="0"/>
              <a:t> Pray &amp; listen to His voice</a:t>
            </a:r>
          </a:p>
          <a:p>
            <a:r>
              <a:rPr lang="en-US" sz="6400" b="1" dirty="0"/>
              <a:t> Study the word</a:t>
            </a:r>
          </a:p>
          <a:p>
            <a:r>
              <a:rPr lang="en-US" sz="6400" b="1" dirty="0"/>
              <a:t> Live out what we learn</a:t>
            </a:r>
          </a:p>
          <a:p>
            <a:endParaRPr lang="en-US" sz="6400" b="1" dirty="0"/>
          </a:p>
        </p:txBody>
      </p:sp>
    </p:spTree>
    <p:extLst>
      <p:ext uri="{BB962C8B-B14F-4D97-AF65-F5344CB8AC3E}">
        <p14:creationId xmlns:p14="http://schemas.microsoft.com/office/powerpoint/2010/main" val="39876853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D8A9C-DA79-1574-9E06-842D8700E9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D6C64-9589-6892-CCBD-4654D33E0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20822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Christianity is a team sport.  We all need to support each other.  We are stronger together.</a:t>
            </a:r>
          </a:p>
        </p:txBody>
      </p:sp>
    </p:spTree>
    <p:extLst>
      <p:ext uri="{BB962C8B-B14F-4D97-AF65-F5344CB8AC3E}">
        <p14:creationId xmlns:p14="http://schemas.microsoft.com/office/powerpoint/2010/main" val="23728771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6980C-6390-0531-2E93-BD142E301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2B273-4DA7-3079-7FCF-680F9626DA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The traveler could not finish the journey alone.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7000" b="1" dirty="0"/>
              <a:t>Neither can we.</a:t>
            </a:r>
          </a:p>
        </p:txBody>
      </p:sp>
    </p:spTree>
    <p:extLst>
      <p:ext uri="{BB962C8B-B14F-4D97-AF65-F5344CB8AC3E}">
        <p14:creationId xmlns:p14="http://schemas.microsoft.com/office/powerpoint/2010/main" val="21974034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9446CC-C870-34A4-7927-9A50288A3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81664-3EA2-2C24-EA4E-C401F05D0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20822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Midnight, the darkest hour, also symbolized a difficult time or a crisis.  We should be ready to help others at midnight.</a:t>
            </a:r>
          </a:p>
        </p:txBody>
      </p:sp>
    </p:spTree>
    <p:extLst>
      <p:ext uri="{BB962C8B-B14F-4D97-AF65-F5344CB8AC3E}">
        <p14:creationId xmlns:p14="http://schemas.microsoft.com/office/powerpoint/2010/main" val="38955326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0"/>
            <a:ext cx="90678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So the host swallowed his pride and tried to borrow some bread from another friend in the dead of night.</a:t>
            </a:r>
          </a:p>
        </p:txBody>
      </p:sp>
    </p:spTree>
    <p:extLst>
      <p:ext uri="{BB962C8B-B14F-4D97-AF65-F5344CB8AC3E}">
        <p14:creationId xmlns:p14="http://schemas.microsoft.com/office/powerpoint/2010/main" val="10521877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B95A05-4D0F-0821-8E34-D00CF0F43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092B1-7A47-294C-163C-5ECB6FB7C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First lesson: we should always stay ready and have bread to help others.  Our Christian life should be plentiful.</a:t>
            </a:r>
          </a:p>
        </p:txBody>
      </p:sp>
    </p:spTree>
    <p:extLst>
      <p:ext uri="{BB962C8B-B14F-4D97-AF65-F5344CB8AC3E}">
        <p14:creationId xmlns:p14="http://schemas.microsoft.com/office/powerpoint/2010/main" val="42800980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7DC4D-1DFF-F584-9A39-28CC96558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EB10E-2962-6230-CA02-4AA49ECB7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We should be ready not just for ourselves, but to support others as well.</a:t>
            </a:r>
          </a:p>
        </p:txBody>
      </p:sp>
    </p:spTree>
    <p:extLst>
      <p:ext uri="{BB962C8B-B14F-4D97-AF65-F5344CB8AC3E}">
        <p14:creationId xmlns:p14="http://schemas.microsoft.com/office/powerpoint/2010/main" val="4671126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Second, we should help provide for others, even if we sometimes have to ask others for help.</a:t>
            </a:r>
          </a:p>
        </p:txBody>
      </p:sp>
    </p:spTree>
    <p:extLst>
      <p:ext uri="{BB962C8B-B14F-4D97-AF65-F5344CB8AC3E}">
        <p14:creationId xmlns:p14="http://schemas.microsoft.com/office/powerpoint/2010/main" val="40865886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Serving God and others requires sacrifice, and sometimes that means setting aside our pride.</a:t>
            </a:r>
          </a:p>
        </p:txBody>
      </p:sp>
    </p:spTree>
    <p:extLst>
      <p:ext uri="{BB962C8B-B14F-4D97-AF65-F5344CB8AC3E}">
        <p14:creationId xmlns:p14="http://schemas.microsoft.com/office/powerpoint/2010/main" val="29898319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Sometimes we have to do what's difficult to further God's kingdom on earth.  It's a sacrifice worth making.</a:t>
            </a:r>
          </a:p>
        </p:txBody>
      </p:sp>
    </p:spTree>
    <p:extLst>
      <p:ext uri="{BB962C8B-B14F-4D97-AF65-F5344CB8AC3E}">
        <p14:creationId xmlns:p14="http://schemas.microsoft.com/office/powerpoint/2010/main" val="3458765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800" b="1" dirty="0"/>
              <a:t>‘Friend, lend me three loaves of bread; a friend of mine on a journey has come to me, and I have no food to offer him.’  </a:t>
            </a:r>
          </a:p>
        </p:txBody>
      </p:sp>
    </p:spTree>
    <p:extLst>
      <p:ext uri="{BB962C8B-B14F-4D97-AF65-F5344CB8AC3E}">
        <p14:creationId xmlns:p14="http://schemas.microsoft.com/office/powerpoint/2010/main" val="11063007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06488-55DC-3125-8DEC-ED052E89F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712E5-79C0-FC74-3876-A3051F40F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Sometimes the hardest sacrifice is not our money.  Sometimes it is our pride.</a:t>
            </a:r>
          </a:p>
        </p:txBody>
      </p:sp>
    </p:spTree>
    <p:extLst>
      <p:ext uri="{BB962C8B-B14F-4D97-AF65-F5344CB8AC3E}">
        <p14:creationId xmlns:p14="http://schemas.microsoft.com/office/powerpoint/2010/main" val="33059485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0"/>
            <a:ext cx="90678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Would you lay down your pride sometimes</a:t>
            </a:r>
            <a:r>
              <a:rPr lang="zh-TW" altLang="en-US" sz="7000" b="1" dirty="0"/>
              <a:t> </a:t>
            </a:r>
            <a:r>
              <a:rPr lang="en-US" altLang="zh-TW" sz="7000" b="1" dirty="0"/>
              <a:t>w</a:t>
            </a:r>
            <a:r>
              <a:rPr lang="en-US" sz="7000" b="1" dirty="0"/>
              <a:t>hen you serve the Lord and others?</a:t>
            </a:r>
          </a:p>
        </p:txBody>
      </p:sp>
    </p:spTree>
    <p:extLst>
      <p:ext uri="{BB962C8B-B14F-4D97-AF65-F5344CB8AC3E}">
        <p14:creationId xmlns:p14="http://schemas.microsoft.com/office/powerpoint/2010/main" val="85094429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DA125-AA3D-560C-117D-DAD4E69E5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86720-6F2C-2AE5-3266-B8CDB99DA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3726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If you see a disabled person in a wheelchair struggling to cross the street, will you help push him</a:t>
            </a:r>
            <a:r>
              <a:rPr lang="zh-TW" altLang="en-US" sz="7000" b="1" dirty="0"/>
              <a:t> </a:t>
            </a:r>
            <a:r>
              <a:rPr lang="en-US" altLang="zh-TW" sz="7000" b="1" dirty="0"/>
              <a:t>across</a:t>
            </a:r>
            <a:r>
              <a:rPr lang="en-US" sz="70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6054693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264A9-4D1E-9D7A-7704-ED7478526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3244D-3FCE-2654-BAD0-F87A1FB36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If you see a hungry person begging for food, would you talk to him and make him feel valued?</a:t>
            </a:r>
          </a:p>
        </p:txBody>
      </p:sp>
    </p:spTree>
    <p:extLst>
      <p:ext uri="{BB962C8B-B14F-4D97-AF65-F5344CB8AC3E}">
        <p14:creationId xmlns:p14="http://schemas.microsoft.com/office/powerpoint/2010/main" val="270174215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B18CA-5737-F825-CB73-4ADB46CE1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B1DC5-F563-4AB1-3DBA-8769E7BDA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If someone who used to be mean to you asks for your help, would you forgive him and help him?</a:t>
            </a:r>
          </a:p>
        </p:txBody>
      </p:sp>
    </p:spTree>
    <p:extLst>
      <p:ext uri="{BB962C8B-B14F-4D97-AF65-F5344CB8AC3E}">
        <p14:creationId xmlns:p14="http://schemas.microsoft.com/office/powerpoint/2010/main" val="14262063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500" b="1" dirty="0"/>
              <a:t>Unlike worldly leaders who demand respect, Christian leaders are servants who are willing to give up everything for God and others.</a:t>
            </a:r>
          </a:p>
        </p:txBody>
      </p:sp>
    </p:spTree>
    <p:extLst>
      <p:ext uri="{BB962C8B-B14F-4D97-AF65-F5344CB8AC3E}">
        <p14:creationId xmlns:p14="http://schemas.microsoft.com/office/powerpoint/2010/main" val="24815518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Christians often need to be humble and endure ridicule to serve </a:t>
            </a:r>
            <a:r>
              <a:rPr lang="en-US" altLang="zh-TW" sz="7000" b="1" dirty="0"/>
              <a:t>God and </a:t>
            </a:r>
            <a:r>
              <a:rPr lang="en-US" sz="7000" b="1" dirty="0"/>
              <a:t>people.</a:t>
            </a:r>
          </a:p>
        </p:txBody>
      </p:sp>
    </p:spTree>
    <p:extLst>
      <p:ext uri="{BB962C8B-B14F-4D97-AF65-F5344CB8AC3E}">
        <p14:creationId xmlns:p14="http://schemas.microsoft.com/office/powerpoint/2010/main" val="181515905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0"/>
            <a:ext cx="90678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We can do it because we know we are really serving the Lord, not just other people.</a:t>
            </a:r>
          </a:p>
        </p:txBody>
      </p:sp>
    </p:spTree>
    <p:extLst>
      <p:ext uri="{BB962C8B-B14F-4D97-AF65-F5344CB8AC3E}">
        <p14:creationId xmlns:p14="http://schemas.microsoft.com/office/powerpoint/2010/main" val="39246476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B89D-C58F-BBE4-B7C6-277FC35EE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835BC95-E559-1FB6-8A33-E017DBA4ADAE}"/>
              </a:ext>
            </a:extLst>
          </p:cNvPr>
          <p:cNvSpPr/>
          <p:nvPr/>
        </p:nvSpPr>
        <p:spPr>
          <a:xfrm>
            <a:off x="76200" y="0"/>
            <a:ext cx="90678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0" b="1" dirty="0"/>
              <a:t>And sometimes, the most difficult thing to give up is our dignity and pride.</a:t>
            </a:r>
          </a:p>
          <a:p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34851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4488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“You can’t eat pride for dinner” – I learned that when I was unemployed for a brief time.</a:t>
            </a:r>
          </a:p>
        </p:txBody>
      </p:sp>
    </p:spTree>
    <p:extLst>
      <p:ext uri="{BB962C8B-B14F-4D97-AF65-F5344CB8AC3E}">
        <p14:creationId xmlns:p14="http://schemas.microsoft.com/office/powerpoint/2010/main" val="493857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And suppose the one inside answers, ‘Don’t bother me.  The door is already locked, </a:t>
            </a:r>
          </a:p>
        </p:txBody>
      </p:sp>
    </p:spTree>
    <p:extLst>
      <p:ext uri="{BB962C8B-B14F-4D97-AF65-F5344CB8AC3E}">
        <p14:creationId xmlns:p14="http://schemas.microsoft.com/office/powerpoint/2010/main" val="170404712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“Men will work for food but die for respect.”  This is sad and stupid if you think about it carefully.</a:t>
            </a:r>
          </a:p>
        </p:txBody>
      </p:sp>
    </p:spTree>
    <p:extLst>
      <p:ext uri="{BB962C8B-B14F-4D97-AF65-F5344CB8AC3E}">
        <p14:creationId xmlns:p14="http://schemas.microsoft.com/office/powerpoint/2010/main" val="35238027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We should not die for respect, but be willing to sacrifice for a cause far greater than ourselves.</a:t>
            </a:r>
          </a:p>
        </p:txBody>
      </p:sp>
    </p:spTree>
    <p:extLst>
      <p:ext uri="{BB962C8B-B14F-4D97-AF65-F5344CB8AC3E}">
        <p14:creationId xmlns:p14="http://schemas.microsoft.com/office/powerpoint/2010/main" val="178467870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4177" y="-95250"/>
            <a:ext cx="93726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What greater example do we have than Jesus Himself?  Before His crucifixion, He had to endure public humiliation and a brutal beating.</a:t>
            </a:r>
          </a:p>
        </p:txBody>
      </p:sp>
    </p:spTree>
    <p:extLst>
      <p:ext uri="{BB962C8B-B14F-4D97-AF65-F5344CB8AC3E}">
        <p14:creationId xmlns:p14="http://schemas.microsoft.com/office/powerpoint/2010/main" val="294483723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Then He endured the most humiliating death – a long and painful death on the cross.</a:t>
            </a:r>
          </a:p>
        </p:txBody>
      </p:sp>
    </p:spTree>
    <p:extLst>
      <p:ext uri="{BB962C8B-B14F-4D97-AF65-F5344CB8AC3E}">
        <p14:creationId xmlns:p14="http://schemas.microsoft.com/office/powerpoint/2010/main" val="97772410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E8EE2-D7A3-27EC-0107-8094DB6F2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5156D-FEDC-9E69-139A-494FE82EB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Jesus made the sacrifice for us because he loves us.  To achieve that, he put aside his pride and dignity.</a:t>
            </a:r>
          </a:p>
        </p:txBody>
      </p:sp>
    </p:spTree>
    <p:extLst>
      <p:ext uri="{BB962C8B-B14F-4D97-AF65-F5344CB8AC3E}">
        <p14:creationId xmlns:p14="http://schemas.microsoft.com/office/powerpoint/2010/main" val="50093355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ECCC35-5EEC-1594-AB3B-E92FBBCDE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9DAD0-EE6E-5072-5276-47369DFB9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God cares about our true motives above all else.  God wants us to be based on genuine love, not pride.</a:t>
            </a:r>
          </a:p>
        </p:txBody>
      </p:sp>
    </p:spTree>
    <p:extLst>
      <p:ext uri="{BB962C8B-B14F-4D97-AF65-F5344CB8AC3E}">
        <p14:creationId xmlns:p14="http://schemas.microsoft.com/office/powerpoint/2010/main" val="417841300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0"/>
            <a:ext cx="90678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Also, if we do something out of pride, it will not last.  We will get tired very quickly when we don’t see others’ praise.</a:t>
            </a:r>
          </a:p>
        </p:txBody>
      </p:sp>
    </p:spTree>
    <p:extLst>
      <p:ext uri="{BB962C8B-B14F-4D97-AF65-F5344CB8AC3E}">
        <p14:creationId xmlns:p14="http://schemas.microsoft.com/office/powerpoint/2010/main" val="126858988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9494" y="-95250"/>
            <a:ext cx="9315893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500" b="1" dirty="0"/>
              <a:t>Only by basing our actions on love and focusing on eternity can we find the right motivation and energy to serve others.</a:t>
            </a:r>
          </a:p>
        </p:txBody>
      </p:sp>
    </p:spTree>
    <p:extLst>
      <p:ext uri="{BB962C8B-B14F-4D97-AF65-F5344CB8AC3E}">
        <p14:creationId xmlns:p14="http://schemas.microsoft.com/office/powerpoint/2010/main" val="155864717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Otherwise, when we don’t get the recognition or reward we want, we will get angry and quit.</a:t>
            </a:r>
          </a:p>
        </p:txBody>
      </p:sp>
    </p:spTree>
    <p:extLst>
      <p:ext uri="{BB962C8B-B14F-4D97-AF65-F5344CB8AC3E}">
        <p14:creationId xmlns:p14="http://schemas.microsoft.com/office/powerpoint/2010/main" val="24406106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35926A-D83D-9275-40FA-288D51B8B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92506-6887-9766-5549-E0F817CB3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We need to evaluate our motivations constantly.  If we don’t have the right motivations, our good works won’t last, nor will they be pleasing to God.</a:t>
            </a:r>
          </a:p>
        </p:txBody>
      </p:sp>
    </p:spTree>
    <p:extLst>
      <p:ext uri="{BB962C8B-B14F-4D97-AF65-F5344CB8AC3E}">
        <p14:creationId xmlns:p14="http://schemas.microsoft.com/office/powerpoint/2010/main" val="1403524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and my children and I are in bed.  I can’t get up and give you anything.’  </a:t>
            </a:r>
          </a:p>
          <a:p>
            <a:pPr marL="0" indent="0">
              <a:buNone/>
            </a:pPr>
            <a:endParaRPr lang="en-US" sz="5800" b="1" dirty="0"/>
          </a:p>
        </p:txBody>
      </p:sp>
    </p:spTree>
    <p:extLst>
      <p:ext uri="{BB962C8B-B14F-4D97-AF65-F5344CB8AC3E}">
        <p14:creationId xmlns:p14="http://schemas.microsoft.com/office/powerpoint/2010/main" val="305174309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E9153-4258-AFAC-E66E-68CA87F6D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24559-D122-D1C2-9400-27158667D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This is a very common problem among Christians.  Some ministries become sources of pride and profit instead of work of love.</a:t>
            </a:r>
          </a:p>
        </p:txBody>
      </p:sp>
    </p:spTree>
    <p:extLst>
      <p:ext uri="{BB962C8B-B14F-4D97-AF65-F5344CB8AC3E}">
        <p14:creationId xmlns:p14="http://schemas.microsoft.com/office/powerpoint/2010/main" val="7818953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0"/>
            <a:ext cx="90678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He will reveal all on Judgment Day if not earlier.  We are judged based on our intentions. </a:t>
            </a:r>
          </a:p>
        </p:txBody>
      </p:sp>
    </p:spTree>
    <p:extLst>
      <p:ext uri="{BB962C8B-B14F-4D97-AF65-F5344CB8AC3E}">
        <p14:creationId xmlns:p14="http://schemas.microsoft.com/office/powerpoint/2010/main" val="43313313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7A96DE-0FD6-991F-FE52-A2A272632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C0B7C-861B-9DF9-FE0A-C2B60B520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0"/>
            <a:ext cx="9067800" cy="41755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Now let’s turn to the friend who has bread.  His reaction is a major lesson for us today.</a:t>
            </a:r>
          </a:p>
        </p:txBody>
      </p:sp>
    </p:spTree>
    <p:extLst>
      <p:ext uri="{BB962C8B-B14F-4D97-AF65-F5344CB8AC3E}">
        <p14:creationId xmlns:p14="http://schemas.microsoft.com/office/powerpoint/2010/main" val="373455317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The bread owner is understandably frustrated - the host and requester came at an inconvenient time for what may seem to be a very trivial thing. </a:t>
            </a:r>
          </a:p>
        </p:txBody>
      </p:sp>
    </p:spTree>
    <p:extLst>
      <p:ext uri="{BB962C8B-B14F-4D97-AF65-F5344CB8AC3E}">
        <p14:creationId xmlns:p14="http://schemas.microsoft.com/office/powerpoint/2010/main" val="270304333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He was already in bed with his children.  The requester should know not to bother people at that hour.</a:t>
            </a:r>
          </a:p>
        </p:txBody>
      </p:sp>
    </p:spTree>
    <p:extLst>
      <p:ext uri="{BB962C8B-B14F-4D97-AF65-F5344CB8AC3E}">
        <p14:creationId xmlns:p14="http://schemas.microsoft.com/office/powerpoint/2010/main" val="209436757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0"/>
            <a:ext cx="90678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The bread owner is not obligated to give the bread, but he eventually does so to get rid of the friend.</a:t>
            </a:r>
          </a:p>
        </p:txBody>
      </p:sp>
    </p:spTree>
    <p:extLst>
      <p:ext uri="{BB962C8B-B14F-4D97-AF65-F5344CB8AC3E}">
        <p14:creationId xmlns:p14="http://schemas.microsoft.com/office/powerpoint/2010/main" val="229955190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It is a symbol of reluctance to help - this is NOT God's character.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879410-3AF4-A24A-698F-0DB87CE2B235}"/>
              </a:ext>
            </a:extLst>
          </p:cNvPr>
          <p:cNvSpPr txBox="1"/>
          <p:nvPr/>
        </p:nvSpPr>
        <p:spPr>
          <a:xfrm>
            <a:off x="2047461" y="2220603"/>
            <a:ext cx="49854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77279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4655B-F521-D225-FA9D-DF924C6CF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9A54CA8-F409-90D0-3C11-5520FA91E259}"/>
              </a:ext>
            </a:extLst>
          </p:cNvPr>
          <p:cNvSpPr/>
          <p:nvPr/>
        </p:nvSpPr>
        <p:spPr>
          <a:xfrm>
            <a:off x="0" y="0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0" b="1" dirty="0"/>
              <a:t>This friend with bread represents us, NOT God.</a:t>
            </a:r>
          </a:p>
          <a:p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555024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75F01-DB5C-E36E-6528-790C055AFA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468B84D-E172-CFA8-B47E-E4E5C3BFEDBD}"/>
              </a:ext>
            </a:extLst>
          </p:cNvPr>
          <p:cNvSpPr/>
          <p:nvPr/>
        </p:nvSpPr>
        <p:spPr>
          <a:xfrm>
            <a:off x="0" y="-2476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0" b="1" dirty="0"/>
              <a:t>God is telling us not to be the reluctant friend.  Such reluctance is not Christ-like and does not please God.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831463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E7B5C-D4E7-EA2F-AB67-06752A503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E4153B6-FAB3-779C-D818-D59A2575C142}"/>
              </a:ext>
            </a:extLst>
          </p:cNvPr>
          <p:cNvSpPr/>
          <p:nvPr/>
        </p:nvSpPr>
        <p:spPr>
          <a:xfrm>
            <a:off x="0" y="0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0" b="1" dirty="0"/>
              <a:t>Finally, there are some details of interest.</a:t>
            </a:r>
          </a:p>
          <a:p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1354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I tell you, even though he will not get up and give you the bread because of friendship, </a:t>
            </a:r>
          </a:p>
        </p:txBody>
      </p:sp>
    </p:spTree>
    <p:extLst>
      <p:ext uri="{BB962C8B-B14F-4D97-AF65-F5344CB8AC3E}">
        <p14:creationId xmlns:p14="http://schemas.microsoft.com/office/powerpoint/2010/main" val="326439245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60" y="-95250"/>
            <a:ext cx="93726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v.7</a:t>
            </a:r>
            <a:r>
              <a:rPr lang="zh-TW" altLang="en-US" sz="6400" b="1" dirty="0"/>
              <a:t> </a:t>
            </a:r>
            <a:r>
              <a:rPr lang="en-US" sz="6400" b="1" dirty="0"/>
              <a:t> The bread owner answers the requester so his statement “I can’t get up and give you anything” is truly an excuse.  He is already awake. </a:t>
            </a:r>
          </a:p>
        </p:txBody>
      </p:sp>
    </p:spTree>
    <p:extLst>
      <p:ext uri="{BB962C8B-B14F-4D97-AF65-F5344CB8AC3E}">
        <p14:creationId xmlns:p14="http://schemas.microsoft.com/office/powerpoint/2010/main" val="309889588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The Bible used the word “children” in 1 John to refer to a church.  Could this friend represent a reluctant church in the end times?</a:t>
            </a:r>
          </a:p>
        </p:txBody>
      </p:sp>
    </p:spTree>
    <p:extLst>
      <p:ext uri="{BB962C8B-B14F-4D97-AF65-F5344CB8AC3E}">
        <p14:creationId xmlns:p14="http://schemas.microsoft.com/office/powerpoint/2010/main" val="362493846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At the end times (i.e., today), does the Church seem reluctant to help others?  Only care about itself?  YES!</a:t>
            </a:r>
          </a:p>
        </p:txBody>
      </p:sp>
    </p:spTree>
    <p:extLst>
      <p:ext uri="{BB962C8B-B14F-4D97-AF65-F5344CB8AC3E}">
        <p14:creationId xmlns:p14="http://schemas.microsoft.com/office/powerpoint/2010/main" val="18333693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“My children and I are in bed” – the Church and Christians are very comfortable and not working to help others.</a:t>
            </a:r>
          </a:p>
        </p:txBody>
      </p:sp>
    </p:spTree>
    <p:extLst>
      <p:ext uri="{BB962C8B-B14F-4D97-AF65-F5344CB8AC3E}">
        <p14:creationId xmlns:p14="http://schemas.microsoft.com/office/powerpoint/2010/main" val="329425453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46701-451E-6CA2-CAA2-41279001B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DA69B-7BFD-4F90-DB11-DE1CE38CB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6800" b="1" dirty="0"/>
              <a:t>In recent decades, we have seen more and more Christians focus on worldly wealth instead of heavenly pursuits</a:t>
            </a:r>
            <a:r>
              <a:rPr lang="en-US" sz="6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390782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CA33A-0470-CBAF-C077-FEE2BD947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9A045-29EE-17F1-B480-0AD4087AE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Serving and sacrificing for others is no longer the focus.  Instead, we focus on our own worldly gains.</a:t>
            </a:r>
          </a:p>
        </p:txBody>
      </p:sp>
    </p:spTree>
    <p:extLst>
      <p:ext uri="{BB962C8B-B14F-4D97-AF65-F5344CB8AC3E}">
        <p14:creationId xmlns:p14="http://schemas.microsoft.com/office/powerpoint/2010/main" val="16037428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A94F6-A787-371E-E66B-6F9EEDCA0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4F34E-964B-0197-58BF-4A4C091C1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0"/>
            <a:ext cx="90678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We will also benefit from serving God and others, but that must not be our primary motivation.</a:t>
            </a:r>
          </a:p>
        </p:txBody>
      </p:sp>
    </p:spTree>
    <p:extLst>
      <p:ext uri="{BB962C8B-B14F-4D97-AF65-F5344CB8AC3E}">
        <p14:creationId xmlns:p14="http://schemas.microsoft.com/office/powerpoint/2010/main" val="194694945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A4DB7-6CF8-4D1C-2655-32DEED44C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DA1AA-CEF1-1F73-1EC3-F4B982A65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3726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Our primary motivation must be </a:t>
            </a:r>
            <a:r>
              <a:rPr lang="en-US" sz="7000" b="1" dirty="0">
                <a:solidFill>
                  <a:srgbClr val="0070C0"/>
                </a:solidFill>
              </a:rPr>
              <a:t>SACRIFICIAL LOVE</a:t>
            </a:r>
            <a:r>
              <a:rPr lang="en-US" sz="7000" b="1" dirty="0"/>
              <a:t>.  That is the mettle God wants us to have and grow in our hearts.</a:t>
            </a:r>
          </a:p>
        </p:txBody>
      </p:sp>
    </p:spTree>
    <p:extLst>
      <p:ext uri="{BB962C8B-B14F-4D97-AF65-F5344CB8AC3E}">
        <p14:creationId xmlns:p14="http://schemas.microsoft.com/office/powerpoint/2010/main" val="355556886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97CE13-5507-0B04-BFA8-EFD984E56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95902-8784-9F77-7EBE-DB9392E4C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3726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Worldly wealth comes from and belongs to God.  He gave us wealth to serve others and to test us.</a:t>
            </a:r>
          </a:p>
        </p:txBody>
      </p:sp>
    </p:spTree>
    <p:extLst>
      <p:ext uri="{BB962C8B-B14F-4D97-AF65-F5344CB8AC3E}">
        <p14:creationId xmlns:p14="http://schemas.microsoft.com/office/powerpoint/2010/main" val="428820338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38D6A3-6412-6D18-6814-AF59109C7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824F6-19D8-0C8B-0B97-FEBE788A8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7000" b="1" dirty="0"/>
              <a:t>Luke 16:10 –</a:t>
            </a:r>
          </a:p>
          <a:p>
            <a:pPr marL="0" indent="0">
              <a:buNone/>
            </a:pPr>
            <a:r>
              <a:rPr lang="en-US" sz="7000" b="1" dirty="0"/>
              <a:t>“Whoever can be trusted with very little can also be trusted with much,</a:t>
            </a:r>
          </a:p>
          <a:p>
            <a:pPr marL="0" indent="0">
              <a:buNone/>
            </a:pPr>
            <a:endParaRPr lang="en-US" sz="7000" b="1" dirty="0"/>
          </a:p>
          <a:p>
            <a:pPr marL="0" indent="0">
              <a:buNone/>
            </a:pPr>
            <a:endParaRPr lang="en-US" sz="7000" b="1" dirty="0"/>
          </a:p>
          <a:p>
            <a:pPr marL="0" indent="0">
              <a:buNone/>
            </a:pPr>
            <a:r>
              <a:rPr lang="en-US" sz="7000" b="1" dirty="0"/>
              <a:t>and whoever is dishonest with very little will also be dishonest with much.</a:t>
            </a:r>
          </a:p>
        </p:txBody>
      </p:sp>
    </p:spTree>
    <p:extLst>
      <p:ext uri="{BB962C8B-B14F-4D97-AF65-F5344CB8AC3E}">
        <p14:creationId xmlns:p14="http://schemas.microsoft.com/office/powerpoint/2010/main" val="1491300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yet because of your shameless audacity he will surely get up and give you as much as you need. </a:t>
            </a:r>
          </a:p>
        </p:txBody>
      </p:sp>
    </p:spTree>
    <p:extLst>
      <p:ext uri="{BB962C8B-B14F-4D97-AF65-F5344CB8AC3E}">
        <p14:creationId xmlns:p14="http://schemas.microsoft.com/office/powerpoint/2010/main" val="304383291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464D14-E021-7064-4921-F75F6DA7B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8D4E0-58F9-5FA8-ECB4-F8C2282BA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and whoever is dishonest with very little will also be dishonest with much.”</a:t>
            </a:r>
          </a:p>
        </p:txBody>
      </p:sp>
    </p:spTree>
    <p:extLst>
      <p:ext uri="{BB962C8B-B14F-4D97-AF65-F5344CB8AC3E}">
        <p14:creationId xmlns:p14="http://schemas.microsoft.com/office/powerpoint/2010/main" val="217961038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Jesus, on the other hand, told us to stand up for God, other people, and the correct principles.  </a:t>
            </a:r>
          </a:p>
        </p:txBody>
      </p:sp>
    </p:spTree>
    <p:extLst>
      <p:ext uri="{BB962C8B-B14F-4D97-AF65-F5344CB8AC3E}">
        <p14:creationId xmlns:p14="http://schemas.microsoft.com/office/powerpoint/2010/main" val="217016218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3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500" b="1" dirty="0"/>
              <a:t>We need to fight for righteousness.  Jesus challenged the evil religious leaders of His time, and that helped get Him killed.</a:t>
            </a:r>
          </a:p>
        </p:txBody>
      </p:sp>
    </p:spTree>
    <p:extLst>
      <p:ext uri="{BB962C8B-B14F-4D97-AF65-F5344CB8AC3E}">
        <p14:creationId xmlns:p14="http://schemas.microsoft.com/office/powerpoint/2010/main" val="59628311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We need to stand up to fight evil even if it seems to hurt us.</a:t>
            </a:r>
          </a:p>
        </p:txBody>
      </p:sp>
    </p:spTree>
    <p:extLst>
      <p:ext uri="{BB962C8B-B14F-4D97-AF65-F5344CB8AC3E}">
        <p14:creationId xmlns:p14="http://schemas.microsoft.com/office/powerpoint/2010/main" val="96209124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"All it takes for evil to triumph is for the good to do nothing." 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7000" b="1" dirty="0"/>
              <a:t>             -- Edmund Burke</a:t>
            </a:r>
          </a:p>
        </p:txBody>
      </p:sp>
    </p:spTree>
    <p:extLst>
      <p:ext uri="{BB962C8B-B14F-4D97-AF65-F5344CB8AC3E}">
        <p14:creationId xmlns:p14="http://schemas.microsoft.com/office/powerpoint/2010/main" val="30915275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This parable serves to warn us:</a:t>
            </a:r>
          </a:p>
          <a:p>
            <a:pPr marL="0" indent="0" algn="ctr">
              <a:buNone/>
            </a:pPr>
            <a:r>
              <a:rPr lang="en-US" sz="7000" b="1" dirty="0"/>
              <a:t>Are we selfish and reluctant to help others?</a:t>
            </a:r>
          </a:p>
        </p:txBody>
      </p:sp>
    </p:spTree>
    <p:extLst>
      <p:ext uri="{BB962C8B-B14F-4D97-AF65-F5344CB8AC3E}">
        <p14:creationId xmlns:p14="http://schemas.microsoft.com/office/powerpoint/2010/main" val="270724569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252DBB-619A-05B5-AE43-58E6F2729B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8715B57-437A-9D2A-1910-049366F55FC6}"/>
              </a:ext>
            </a:extLst>
          </p:cNvPr>
          <p:cNvSpPr/>
          <p:nvPr/>
        </p:nvSpPr>
        <p:spPr>
          <a:xfrm>
            <a:off x="0" y="0"/>
            <a:ext cx="91440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0" b="1" dirty="0"/>
              <a:t>Jesus’s final statements also seem to tell us something more.</a:t>
            </a:r>
          </a:p>
          <a:p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3500467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“Ask and it will be given to you; seek and you will find; knock and the door will be opened to you.  </a:t>
            </a:r>
          </a:p>
        </p:txBody>
      </p:sp>
    </p:spTree>
    <p:extLst>
      <p:ext uri="{BB962C8B-B14F-4D97-AF65-F5344CB8AC3E}">
        <p14:creationId xmlns:p14="http://schemas.microsoft.com/office/powerpoint/2010/main" val="1433014631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For everyone who asks receives; the one who seeks finds; and to the one who knocks, the door will be opened.”</a:t>
            </a:r>
          </a:p>
        </p:txBody>
      </p:sp>
    </p:spTree>
    <p:extLst>
      <p:ext uri="{BB962C8B-B14F-4D97-AF65-F5344CB8AC3E}">
        <p14:creationId xmlns:p14="http://schemas.microsoft.com/office/powerpoint/2010/main" val="142890103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65101-0A8E-C6AC-A983-31F4D3AAB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8660D-9CD6-C7E6-879A-F9FD5B3D1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But in short, it’s saying that God will give us the resources to help others if we ask Him to provide.</a:t>
            </a:r>
          </a:p>
        </p:txBody>
      </p:sp>
    </p:spTree>
    <p:extLst>
      <p:ext uri="{BB962C8B-B14F-4D97-AF65-F5344CB8AC3E}">
        <p14:creationId xmlns:p14="http://schemas.microsoft.com/office/powerpoint/2010/main" val="1213137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3726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“So I say to you: Ask and it will be given to you; seek and you will find; knock and the door will be opened to you. </a:t>
            </a:r>
          </a:p>
        </p:txBody>
      </p:sp>
    </p:spTree>
    <p:extLst>
      <p:ext uri="{BB962C8B-B14F-4D97-AF65-F5344CB8AC3E}">
        <p14:creationId xmlns:p14="http://schemas.microsoft.com/office/powerpoint/2010/main" val="275247205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This verse is really deep.  We will discuss it in a separate sermon.</a:t>
            </a:r>
          </a:p>
        </p:txBody>
      </p:sp>
    </p:spTree>
    <p:extLst>
      <p:ext uri="{BB962C8B-B14F-4D97-AF65-F5344CB8AC3E}">
        <p14:creationId xmlns:p14="http://schemas.microsoft.com/office/powerpoint/2010/main" val="275332754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2A0CD-F9DD-8FA4-90D2-A9A1535849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E186F-1CA7-CEB8-6279-F6602D1B7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So this parable teaches us the following truths:</a:t>
            </a:r>
          </a:p>
        </p:txBody>
      </p:sp>
    </p:spTree>
    <p:extLst>
      <p:ext uri="{BB962C8B-B14F-4D97-AF65-F5344CB8AC3E}">
        <p14:creationId xmlns:p14="http://schemas.microsoft.com/office/powerpoint/2010/main" val="195887942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E0AA6B-DD9A-77FB-6DE7-E31214E1B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445DF-B45F-A1C9-1ACD-BA20C55E2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32688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1. Keep close to God and have spiritual provisions for both ourselves and others in need.  Don’t be caught without the bread.</a:t>
            </a:r>
          </a:p>
        </p:txBody>
      </p:sp>
    </p:spTree>
    <p:extLst>
      <p:ext uri="{BB962C8B-B14F-4D97-AF65-F5344CB8AC3E}">
        <p14:creationId xmlns:p14="http://schemas.microsoft.com/office/powerpoint/2010/main" val="191151874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0E3C1E-EFAF-639C-55B6-154B559BCC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2BE32-B1FB-2EFE-BA04-43A42FFD9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3726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2. Be willing to give up our pride to help others or advance God’s kingdom.  Don't let pride keep us from doing the right things.</a:t>
            </a:r>
          </a:p>
        </p:txBody>
      </p:sp>
    </p:spTree>
    <p:extLst>
      <p:ext uri="{BB962C8B-B14F-4D97-AF65-F5344CB8AC3E}">
        <p14:creationId xmlns:p14="http://schemas.microsoft.com/office/powerpoint/2010/main" val="107499577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487275-3425-7099-6A7C-6F5F00C95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30F0D-2356-1B99-E02C-65CCD5B0F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3. Be willing to support others in their spiritual journey.  That will take us out of our comfort zone and require some sacrifice.</a:t>
            </a:r>
          </a:p>
        </p:txBody>
      </p:sp>
    </p:spTree>
    <p:extLst>
      <p:ext uri="{BB962C8B-B14F-4D97-AF65-F5344CB8AC3E}">
        <p14:creationId xmlns:p14="http://schemas.microsoft.com/office/powerpoint/2010/main" val="1000603971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D8D68-774A-E3AC-5D5C-1B2B737CA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6FB6D-AB8F-6D94-E1B7-E76209158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4. Serving others requires willingness, humility, and sacrifice.  It is based on sacrificial love.  Jesus was the best example.</a:t>
            </a:r>
          </a:p>
        </p:txBody>
      </p:sp>
    </p:spTree>
    <p:extLst>
      <p:ext uri="{BB962C8B-B14F-4D97-AF65-F5344CB8AC3E}">
        <p14:creationId xmlns:p14="http://schemas.microsoft.com/office/powerpoint/2010/main" val="51378873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BE26E7-8C04-3ACC-684F-BC12B3DB5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31E3E-F02E-92FA-6E61-178D895E7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Also, this is good to remember even though it’s not explicitly stated in this parable:</a:t>
            </a:r>
          </a:p>
          <a:p>
            <a:pPr marL="0" indent="0">
              <a:buNone/>
            </a:pPr>
            <a:endParaRPr lang="en-US" sz="7000" b="1" dirty="0"/>
          </a:p>
          <a:p>
            <a:pPr marL="0" indent="0">
              <a:buNone/>
            </a:pP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1555797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5FACE9-B289-6C5C-C683-75EB4BE7B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8D9EF-F74C-360B-B2ED-41D1AE441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When you sacrifice for others, you will ultimately benefit from it because we serve a just God.</a:t>
            </a:r>
          </a:p>
        </p:txBody>
      </p:sp>
    </p:spTree>
    <p:extLst>
      <p:ext uri="{BB962C8B-B14F-4D97-AF65-F5344CB8AC3E}">
        <p14:creationId xmlns:p14="http://schemas.microsoft.com/office/powerpoint/2010/main" val="3133259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A890A-57C2-E61F-4820-2D6056FED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289DE-00F8-C6F1-1B95-DF3F28313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220200" cy="41755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800" b="1" dirty="0"/>
              <a:t>So the question for today is: When another traveler needs bread, will you do what it takes to get it for him?</a:t>
            </a:r>
          </a:p>
        </p:txBody>
      </p:sp>
    </p:spTree>
    <p:extLst>
      <p:ext uri="{BB962C8B-B14F-4D97-AF65-F5344CB8AC3E}">
        <p14:creationId xmlns:p14="http://schemas.microsoft.com/office/powerpoint/2010/main" val="27154561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98980-1133-DE43-6213-DCDEDB6A0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F09EA-F4A4-429E-8DC7-61180EC08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220200" cy="41755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Jesus used two parables to teach us about loving and serving others:</a:t>
            </a:r>
          </a:p>
        </p:txBody>
      </p:sp>
    </p:spTree>
    <p:extLst>
      <p:ext uri="{BB962C8B-B14F-4D97-AF65-F5344CB8AC3E}">
        <p14:creationId xmlns:p14="http://schemas.microsoft.com/office/powerpoint/2010/main" val="1421219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18576</TotalTime>
  <Words>2316</Words>
  <Application>Microsoft Office PowerPoint</Application>
  <PresentationFormat>On-screen Show (16:9)</PresentationFormat>
  <Paragraphs>134</Paragraphs>
  <Slides>109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109</vt:i4>
      </vt:variant>
    </vt:vector>
  </HeadingPairs>
  <TitlesOfParts>
    <vt:vector size="115" baseType="lpstr">
      <vt:lpstr>Microsoft JhengHei</vt:lpstr>
      <vt:lpstr>Arial</vt:lpstr>
      <vt:lpstr>Calibri</vt:lpstr>
      <vt:lpstr>Calibri Light</vt:lpstr>
      <vt:lpstr>Times New Roman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Water of Life Chinese Ministry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</dc:creator>
  <cp:lastModifiedBy>George Huang</cp:lastModifiedBy>
  <cp:revision>1137</cp:revision>
  <cp:lastPrinted>2017-09-16T17:38:24Z</cp:lastPrinted>
  <dcterms:created xsi:type="dcterms:W3CDTF">2005-06-09T01:58:34Z</dcterms:created>
  <dcterms:modified xsi:type="dcterms:W3CDTF">2026-06-21T06:52:11Z</dcterms:modified>
</cp:coreProperties>
</file>