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107"/>
  </p:notesMasterIdLst>
  <p:handoutMasterIdLst>
    <p:handoutMasterId r:id="rId108"/>
  </p:handoutMasterIdLst>
  <p:sldIdLst>
    <p:sldId id="1679" r:id="rId2"/>
    <p:sldId id="1199" r:id="rId3"/>
    <p:sldId id="1200" r:id="rId4"/>
    <p:sldId id="1663" r:id="rId5"/>
    <p:sldId id="1665" r:id="rId6"/>
    <p:sldId id="1664" r:id="rId7"/>
    <p:sldId id="1666" r:id="rId8"/>
    <p:sldId id="1667" r:id="rId9"/>
    <p:sldId id="1683" r:id="rId10"/>
    <p:sldId id="1712" r:id="rId11"/>
    <p:sldId id="1811" r:id="rId12"/>
    <p:sldId id="1810" r:id="rId13"/>
    <p:sldId id="1430" r:id="rId14"/>
    <p:sldId id="1726" r:id="rId15"/>
    <p:sldId id="1786" r:id="rId16"/>
    <p:sldId id="1781" r:id="rId17"/>
    <p:sldId id="1728" r:id="rId18"/>
    <p:sldId id="1730" r:id="rId19"/>
    <p:sldId id="1732" r:id="rId20"/>
    <p:sldId id="1754" r:id="rId21"/>
    <p:sldId id="1734" r:id="rId22"/>
    <p:sldId id="1736" r:id="rId23"/>
    <p:sldId id="1434" r:id="rId24"/>
    <p:sldId id="1436" r:id="rId25"/>
    <p:sldId id="1438" r:id="rId26"/>
    <p:sldId id="1813" r:id="rId27"/>
    <p:sldId id="1815" r:id="rId28"/>
    <p:sldId id="1817" r:id="rId29"/>
    <p:sldId id="1738" r:id="rId30"/>
    <p:sldId id="1790" r:id="rId31"/>
    <p:sldId id="1740" r:id="rId32"/>
    <p:sldId id="1442" r:id="rId33"/>
    <p:sldId id="1742" r:id="rId34"/>
    <p:sldId id="1744" r:id="rId35"/>
    <p:sldId id="1444" r:id="rId36"/>
    <p:sldId id="1446" r:id="rId37"/>
    <p:sldId id="1448" r:id="rId38"/>
    <p:sldId id="1759" r:id="rId39"/>
    <p:sldId id="1450" r:id="rId40"/>
    <p:sldId id="1761" r:id="rId41"/>
    <p:sldId id="1763" r:id="rId42"/>
    <p:sldId id="1765" r:id="rId43"/>
    <p:sldId id="1454" r:id="rId44"/>
    <p:sldId id="1456" r:id="rId45"/>
    <p:sldId id="1458" r:id="rId46"/>
    <p:sldId id="1460" r:id="rId47"/>
    <p:sldId id="1452" r:id="rId48"/>
    <p:sldId id="1462" r:id="rId49"/>
    <p:sldId id="1464" r:id="rId50"/>
    <p:sldId id="1466" r:id="rId51"/>
    <p:sldId id="1468" r:id="rId52"/>
    <p:sldId id="1794" r:id="rId53"/>
    <p:sldId id="1788" r:id="rId54"/>
    <p:sldId id="1480" r:id="rId55"/>
    <p:sldId id="1482" r:id="rId56"/>
    <p:sldId id="1484" r:id="rId57"/>
    <p:sldId id="1748" r:id="rId58"/>
    <p:sldId id="1757" r:id="rId59"/>
    <p:sldId id="1478" r:id="rId60"/>
    <p:sldId id="1750" r:id="rId61"/>
    <p:sldId id="1486" r:id="rId62"/>
    <p:sldId id="1488" r:id="rId63"/>
    <p:sldId id="1490" r:id="rId64"/>
    <p:sldId id="1492" r:id="rId65"/>
    <p:sldId id="1752" r:id="rId66"/>
    <p:sldId id="1783" r:id="rId67"/>
    <p:sldId id="1689" r:id="rId68"/>
    <p:sldId id="1496" r:id="rId69"/>
    <p:sldId id="1500" r:id="rId70"/>
    <p:sldId id="1502" r:id="rId71"/>
    <p:sldId id="1504" r:id="rId72"/>
    <p:sldId id="1695" r:id="rId73"/>
    <p:sldId id="1697" r:id="rId74"/>
    <p:sldId id="1708" r:id="rId75"/>
    <p:sldId id="1710" r:id="rId76"/>
    <p:sldId id="1703" r:id="rId77"/>
    <p:sldId id="1705" r:id="rId78"/>
    <p:sldId id="1514" r:id="rId79"/>
    <p:sldId id="1516" r:id="rId80"/>
    <p:sldId id="1518" r:id="rId81"/>
    <p:sldId id="1520" r:id="rId82"/>
    <p:sldId id="1554" r:id="rId83"/>
    <p:sldId id="1556" r:id="rId84"/>
    <p:sldId id="1558" r:id="rId85"/>
    <p:sldId id="1821" r:id="rId86"/>
    <p:sldId id="1562" r:id="rId87"/>
    <p:sldId id="1767" r:id="rId88"/>
    <p:sldId id="1769" r:id="rId89"/>
    <p:sldId id="1771" r:id="rId90"/>
    <p:sldId id="1773" r:id="rId91"/>
    <p:sldId id="1775" r:id="rId92"/>
    <p:sldId id="1777" r:id="rId93"/>
    <p:sldId id="1779" r:id="rId94"/>
    <p:sldId id="1792" r:id="rId95"/>
    <p:sldId id="1798" r:id="rId96"/>
    <p:sldId id="1808" r:id="rId97"/>
    <p:sldId id="1809" r:id="rId98"/>
    <p:sldId id="1800" r:id="rId99"/>
    <p:sldId id="1820" r:id="rId100"/>
    <p:sldId id="1596" r:id="rId101"/>
    <p:sldId id="1720" r:id="rId102"/>
    <p:sldId id="1432" r:id="rId103"/>
    <p:sldId id="1440" r:id="rId104"/>
    <p:sldId id="1722" r:id="rId105"/>
    <p:sldId id="1812" r:id="rId106"/>
  </p:sldIdLst>
  <p:sldSz cx="9144000" cy="5143500" type="screen16x9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cripture" id="{488EBD6D-5F87-4696-893D-93BD670DC48B}">
          <p14:sldIdLst>
            <p14:sldId id="1679"/>
            <p14:sldId id="1199"/>
            <p14:sldId id="1200"/>
            <p14:sldId id="1663"/>
            <p14:sldId id="1665"/>
            <p14:sldId id="1664"/>
            <p14:sldId id="1666"/>
            <p14:sldId id="1667"/>
          </p14:sldIdLst>
        </p14:section>
        <p14:section name="Sermon" id="{9DD274D4-3373-40D3-8882-DED17E52A457}">
          <p14:sldIdLst>
            <p14:sldId id="1683"/>
            <p14:sldId id="1712"/>
            <p14:sldId id="1811"/>
            <p14:sldId id="1810"/>
            <p14:sldId id="1430"/>
            <p14:sldId id="1726"/>
            <p14:sldId id="1786"/>
            <p14:sldId id="1781"/>
            <p14:sldId id="1728"/>
            <p14:sldId id="1730"/>
            <p14:sldId id="1732"/>
            <p14:sldId id="1754"/>
            <p14:sldId id="1734"/>
            <p14:sldId id="1736"/>
            <p14:sldId id="1434"/>
            <p14:sldId id="1436"/>
            <p14:sldId id="1438"/>
            <p14:sldId id="1813"/>
            <p14:sldId id="1815"/>
            <p14:sldId id="1817"/>
            <p14:sldId id="1738"/>
            <p14:sldId id="1790"/>
            <p14:sldId id="1740"/>
            <p14:sldId id="1442"/>
            <p14:sldId id="1742"/>
            <p14:sldId id="1744"/>
            <p14:sldId id="1444"/>
            <p14:sldId id="1446"/>
            <p14:sldId id="1448"/>
            <p14:sldId id="1759"/>
            <p14:sldId id="1450"/>
            <p14:sldId id="1761"/>
            <p14:sldId id="1763"/>
            <p14:sldId id="1765"/>
            <p14:sldId id="1454"/>
            <p14:sldId id="1456"/>
            <p14:sldId id="1458"/>
            <p14:sldId id="1460"/>
            <p14:sldId id="1452"/>
            <p14:sldId id="1462"/>
            <p14:sldId id="1464"/>
            <p14:sldId id="1466"/>
            <p14:sldId id="1468"/>
            <p14:sldId id="1794"/>
            <p14:sldId id="1788"/>
            <p14:sldId id="1480"/>
            <p14:sldId id="1482"/>
            <p14:sldId id="1484"/>
            <p14:sldId id="1748"/>
            <p14:sldId id="1757"/>
            <p14:sldId id="1478"/>
            <p14:sldId id="1750"/>
            <p14:sldId id="1486"/>
            <p14:sldId id="1488"/>
            <p14:sldId id="1490"/>
            <p14:sldId id="1492"/>
            <p14:sldId id="1752"/>
            <p14:sldId id="1783"/>
            <p14:sldId id="1689"/>
            <p14:sldId id="1496"/>
            <p14:sldId id="1500"/>
            <p14:sldId id="1502"/>
            <p14:sldId id="1504"/>
            <p14:sldId id="1695"/>
            <p14:sldId id="1697"/>
            <p14:sldId id="1708"/>
            <p14:sldId id="1710"/>
            <p14:sldId id="1703"/>
            <p14:sldId id="1705"/>
            <p14:sldId id="1514"/>
            <p14:sldId id="1516"/>
            <p14:sldId id="1518"/>
            <p14:sldId id="1520"/>
            <p14:sldId id="1554"/>
            <p14:sldId id="1556"/>
            <p14:sldId id="1558"/>
            <p14:sldId id="1821"/>
            <p14:sldId id="1562"/>
            <p14:sldId id="1767"/>
            <p14:sldId id="1769"/>
            <p14:sldId id="1771"/>
            <p14:sldId id="1773"/>
            <p14:sldId id="1775"/>
            <p14:sldId id="1777"/>
            <p14:sldId id="1779"/>
            <p14:sldId id="1792"/>
            <p14:sldId id="1798"/>
            <p14:sldId id="1808"/>
            <p14:sldId id="1809"/>
            <p14:sldId id="1800"/>
            <p14:sldId id="1820"/>
            <p14:sldId id="1596"/>
          </p14:sldIdLst>
        </p14:section>
        <p14:section name="Extra, in-depth slides for Bible Studies" id="{AF5240A2-9CD7-4B7A-A978-712D08B8811C}">
          <p14:sldIdLst>
            <p14:sldId id="1720"/>
            <p14:sldId id="1432"/>
            <p14:sldId id="1440"/>
            <p14:sldId id="1722"/>
            <p14:sldId id="181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  <a:srgbClr val="FF66FF"/>
    <a:srgbClr val="F65E0A"/>
    <a:srgbClr val="99FF33"/>
    <a:srgbClr val="CABBDD"/>
    <a:srgbClr val="FF5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F54477-E149-4125-B01D-B753D3269843}" v="1" dt="2026-06-21T06:44:33.4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1" autoAdjust="0"/>
    <p:restoredTop sz="94249" autoAdjust="0"/>
  </p:normalViewPr>
  <p:slideViewPr>
    <p:cSldViewPr>
      <p:cViewPr varScale="1">
        <p:scale>
          <a:sx n="84" d="100"/>
          <a:sy n="84" d="100"/>
        </p:scale>
        <p:origin x="612" y="-24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14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tableStyles" Target="tableStyles.xml"/><Relationship Id="rId16" Type="http://schemas.openxmlformats.org/officeDocument/2006/relationships/slide" Target="slides/slide15.xml"/><Relationship Id="rId107" Type="http://schemas.openxmlformats.org/officeDocument/2006/relationships/notesMaster" Target="notesMasters/notesMaster1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microsoft.com/office/2016/11/relationships/changesInfo" Target="changesInfos/changesInfo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handoutMaster" Target="handoutMasters/handoutMaster1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microsoft.com/office/2015/10/relationships/revisionInfo" Target="revisionInfo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presProps" Target="presProp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viewProps" Target="view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Huang" userId="7522906efeb502a4" providerId="LiveId" clId="{981455AA-CF25-444D-A9FA-AD2443EE8176}"/>
    <pc:docChg chg="addSld delSld modSld sldOrd modSection">
      <pc:chgData name="George Huang" userId="7522906efeb502a4" providerId="LiveId" clId="{981455AA-CF25-444D-A9FA-AD2443EE8176}" dt="2026-06-22T15:05:19.496" v="34" actId="20577"/>
      <pc:docMkLst>
        <pc:docMk/>
      </pc:docMkLst>
      <pc:sldChg chg="del">
        <pc:chgData name="George Huang" userId="7522906efeb502a4" providerId="LiveId" clId="{981455AA-CF25-444D-A9FA-AD2443EE8176}" dt="2026-06-21T06:44:02.844" v="0" actId="47"/>
        <pc:sldMkLst>
          <pc:docMk/>
          <pc:sldMk cId="1808824990" sldId="1198"/>
        </pc:sldMkLst>
      </pc:sldChg>
      <pc:sldChg chg="del">
        <pc:chgData name="George Huang" userId="7522906efeb502a4" providerId="LiveId" clId="{981455AA-CF25-444D-A9FA-AD2443EE8176}" dt="2026-06-21T06:44:07.042" v="1" actId="47"/>
        <pc:sldMkLst>
          <pc:docMk/>
          <pc:sldMk cId="967871135" sldId="1237"/>
        </pc:sldMkLst>
      </pc:sldChg>
      <pc:sldChg chg="del">
        <pc:chgData name="George Huang" userId="7522906efeb502a4" providerId="LiveId" clId="{981455AA-CF25-444D-A9FA-AD2443EE8176}" dt="2026-06-21T06:44:29.268" v="3" actId="47"/>
        <pc:sldMkLst>
          <pc:docMk/>
          <pc:sldMk cId="3414706348" sldId="1431"/>
        </pc:sldMkLst>
      </pc:sldChg>
      <pc:sldChg chg="del">
        <pc:chgData name="George Huang" userId="7522906efeb502a4" providerId="LiveId" clId="{981455AA-CF25-444D-A9FA-AD2443EE8176}" dt="2026-06-21T06:44:55.899" v="5" actId="47"/>
        <pc:sldMkLst>
          <pc:docMk/>
          <pc:sldMk cId="686882437" sldId="1435"/>
        </pc:sldMkLst>
      </pc:sldChg>
      <pc:sldChg chg="del">
        <pc:chgData name="George Huang" userId="7522906efeb502a4" providerId="LiveId" clId="{981455AA-CF25-444D-A9FA-AD2443EE8176}" dt="2026-06-21T06:44:55.899" v="5" actId="47"/>
        <pc:sldMkLst>
          <pc:docMk/>
          <pc:sldMk cId="4033344674" sldId="1437"/>
        </pc:sldMkLst>
      </pc:sldChg>
      <pc:sldChg chg="del">
        <pc:chgData name="George Huang" userId="7522906efeb502a4" providerId="LiveId" clId="{981455AA-CF25-444D-A9FA-AD2443EE8176}" dt="2026-06-21T06:44:55.899" v="5" actId="47"/>
        <pc:sldMkLst>
          <pc:docMk/>
          <pc:sldMk cId="836841576" sldId="1439"/>
        </pc:sldMkLst>
      </pc:sldChg>
      <pc:sldChg chg="del">
        <pc:chgData name="George Huang" userId="7522906efeb502a4" providerId="LiveId" clId="{981455AA-CF25-444D-A9FA-AD2443EE8176}" dt="2026-06-21T06:47:23.173" v="22" actId="47"/>
        <pc:sldMkLst>
          <pc:docMk/>
          <pc:sldMk cId="3691092480" sldId="1441"/>
        </pc:sldMkLst>
      </pc:sldChg>
      <pc:sldChg chg="del">
        <pc:chgData name="George Huang" userId="7522906efeb502a4" providerId="LiveId" clId="{981455AA-CF25-444D-A9FA-AD2443EE8176}" dt="2026-06-21T06:45:08.304" v="6" actId="47"/>
        <pc:sldMkLst>
          <pc:docMk/>
          <pc:sldMk cId="1052187789" sldId="1443"/>
        </pc:sldMkLst>
      </pc:sldChg>
      <pc:sldChg chg="del">
        <pc:chgData name="George Huang" userId="7522906efeb502a4" providerId="LiveId" clId="{981455AA-CF25-444D-A9FA-AD2443EE8176}" dt="2026-06-21T06:45:08.304" v="6" actId="47"/>
        <pc:sldMkLst>
          <pc:docMk/>
          <pc:sldMk cId="4086588673" sldId="1445"/>
        </pc:sldMkLst>
      </pc:sldChg>
      <pc:sldChg chg="del">
        <pc:chgData name="George Huang" userId="7522906efeb502a4" providerId="LiveId" clId="{981455AA-CF25-444D-A9FA-AD2443EE8176}" dt="2026-06-21T06:45:08.304" v="6" actId="47"/>
        <pc:sldMkLst>
          <pc:docMk/>
          <pc:sldMk cId="2989831922" sldId="1447"/>
        </pc:sldMkLst>
      </pc:sldChg>
      <pc:sldChg chg="del">
        <pc:chgData name="George Huang" userId="7522906efeb502a4" providerId="LiveId" clId="{981455AA-CF25-444D-A9FA-AD2443EE8176}" dt="2026-06-21T06:45:20.101" v="7" actId="47"/>
        <pc:sldMkLst>
          <pc:docMk/>
          <pc:sldMk cId="3458765142" sldId="1449"/>
        </pc:sldMkLst>
      </pc:sldChg>
      <pc:sldChg chg="del">
        <pc:chgData name="George Huang" userId="7522906efeb502a4" providerId="LiveId" clId="{981455AA-CF25-444D-A9FA-AD2443EE8176}" dt="2026-06-21T06:45:20.101" v="7" actId="47"/>
        <pc:sldMkLst>
          <pc:docMk/>
          <pc:sldMk cId="850944290" sldId="1451"/>
        </pc:sldMkLst>
      </pc:sldChg>
      <pc:sldChg chg="del">
        <pc:chgData name="George Huang" userId="7522906efeb502a4" providerId="LiveId" clId="{981455AA-CF25-444D-A9FA-AD2443EE8176}" dt="2026-06-21T06:45:31.606" v="8" actId="47"/>
        <pc:sldMkLst>
          <pc:docMk/>
          <pc:sldMk cId="493857445" sldId="1453"/>
        </pc:sldMkLst>
      </pc:sldChg>
      <pc:sldChg chg="del">
        <pc:chgData name="George Huang" userId="7522906efeb502a4" providerId="LiveId" clId="{981455AA-CF25-444D-A9FA-AD2443EE8176}" dt="2026-06-21T06:45:20.101" v="7" actId="47"/>
        <pc:sldMkLst>
          <pc:docMk/>
          <pc:sldMk cId="248155184" sldId="1455"/>
        </pc:sldMkLst>
      </pc:sldChg>
      <pc:sldChg chg="del">
        <pc:chgData name="George Huang" userId="7522906efeb502a4" providerId="LiveId" clId="{981455AA-CF25-444D-A9FA-AD2443EE8176}" dt="2026-06-21T06:45:31.606" v="8" actId="47"/>
        <pc:sldMkLst>
          <pc:docMk/>
          <pc:sldMk cId="1815159052" sldId="1457"/>
        </pc:sldMkLst>
      </pc:sldChg>
      <pc:sldChg chg="del">
        <pc:chgData name="George Huang" userId="7522906efeb502a4" providerId="LiveId" clId="{981455AA-CF25-444D-A9FA-AD2443EE8176}" dt="2026-06-21T06:45:31.606" v="8" actId="47"/>
        <pc:sldMkLst>
          <pc:docMk/>
          <pc:sldMk cId="392464769" sldId="1459"/>
        </pc:sldMkLst>
      </pc:sldChg>
      <pc:sldChg chg="del">
        <pc:chgData name="George Huang" userId="7522906efeb502a4" providerId="LiveId" clId="{981455AA-CF25-444D-A9FA-AD2443EE8176}" dt="2026-06-21T06:45:31.606" v="8" actId="47"/>
        <pc:sldMkLst>
          <pc:docMk/>
          <pc:sldMk cId="352380270" sldId="1463"/>
        </pc:sldMkLst>
      </pc:sldChg>
      <pc:sldChg chg="del">
        <pc:chgData name="George Huang" userId="7522906efeb502a4" providerId="LiveId" clId="{981455AA-CF25-444D-A9FA-AD2443EE8176}" dt="2026-06-21T06:45:31.606" v="8" actId="47"/>
        <pc:sldMkLst>
          <pc:docMk/>
          <pc:sldMk cId="1784678708" sldId="1465"/>
        </pc:sldMkLst>
      </pc:sldChg>
      <pc:sldChg chg="del">
        <pc:chgData name="George Huang" userId="7522906efeb502a4" providerId="LiveId" clId="{981455AA-CF25-444D-A9FA-AD2443EE8176}" dt="2026-06-21T06:45:31.606" v="8" actId="47"/>
        <pc:sldMkLst>
          <pc:docMk/>
          <pc:sldMk cId="2944837236" sldId="1467"/>
        </pc:sldMkLst>
      </pc:sldChg>
      <pc:sldChg chg="del">
        <pc:chgData name="George Huang" userId="7522906efeb502a4" providerId="LiveId" clId="{981455AA-CF25-444D-A9FA-AD2443EE8176}" dt="2026-06-21T06:45:31.606" v="8" actId="47"/>
        <pc:sldMkLst>
          <pc:docMk/>
          <pc:sldMk cId="977724102" sldId="1469"/>
        </pc:sldMkLst>
      </pc:sldChg>
      <pc:sldChg chg="del">
        <pc:chgData name="George Huang" userId="7522906efeb502a4" providerId="LiveId" clId="{981455AA-CF25-444D-A9FA-AD2443EE8176}" dt="2026-06-21T06:45:43.762" v="9" actId="47"/>
        <pc:sldMkLst>
          <pc:docMk/>
          <pc:sldMk cId="433133137" sldId="1479"/>
        </pc:sldMkLst>
      </pc:sldChg>
      <pc:sldChg chg="del">
        <pc:chgData name="George Huang" userId="7522906efeb502a4" providerId="LiveId" clId="{981455AA-CF25-444D-A9FA-AD2443EE8176}" dt="2026-06-21T06:45:43.762" v="9" actId="47"/>
        <pc:sldMkLst>
          <pc:docMk/>
          <pc:sldMk cId="1268589889" sldId="1481"/>
        </pc:sldMkLst>
      </pc:sldChg>
      <pc:sldChg chg="del">
        <pc:chgData name="George Huang" userId="7522906efeb502a4" providerId="LiveId" clId="{981455AA-CF25-444D-A9FA-AD2443EE8176}" dt="2026-06-21T06:45:43.762" v="9" actId="47"/>
        <pc:sldMkLst>
          <pc:docMk/>
          <pc:sldMk cId="1558647174" sldId="1483"/>
        </pc:sldMkLst>
      </pc:sldChg>
      <pc:sldChg chg="del">
        <pc:chgData name="George Huang" userId="7522906efeb502a4" providerId="LiveId" clId="{981455AA-CF25-444D-A9FA-AD2443EE8176}" dt="2026-06-21T06:45:43.762" v="9" actId="47"/>
        <pc:sldMkLst>
          <pc:docMk/>
          <pc:sldMk cId="244061068" sldId="1485"/>
        </pc:sldMkLst>
      </pc:sldChg>
      <pc:sldChg chg="del">
        <pc:chgData name="George Huang" userId="7522906efeb502a4" providerId="LiveId" clId="{981455AA-CF25-444D-A9FA-AD2443EE8176}" dt="2026-06-21T06:45:46.444" v="10" actId="47"/>
        <pc:sldMkLst>
          <pc:docMk/>
          <pc:sldMk cId="2703043331" sldId="1487"/>
        </pc:sldMkLst>
      </pc:sldChg>
      <pc:sldChg chg="del">
        <pc:chgData name="George Huang" userId="7522906efeb502a4" providerId="LiveId" clId="{981455AA-CF25-444D-A9FA-AD2443EE8176}" dt="2026-06-21T06:46:04.928" v="11" actId="47"/>
        <pc:sldMkLst>
          <pc:docMk/>
          <pc:sldMk cId="2094367577" sldId="1489"/>
        </pc:sldMkLst>
      </pc:sldChg>
      <pc:sldChg chg="del">
        <pc:chgData name="George Huang" userId="7522906efeb502a4" providerId="LiveId" clId="{981455AA-CF25-444D-A9FA-AD2443EE8176}" dt="2026-06-21T06:46:04.928" v="11" actId="47"/>
        <pc:sldMkLst>
          <pc:docMk/>
          <pc:sldMk cId="2299551902" sldId="1491"/>
        </pc:sldMkLst>
      </pc:sldChg>
      <pc:sldChg chg="del">
        <pc:chgData name="George Huang" userId="7522906efeb502a4" providerId="LiveId" clId="{981455AA-CF25-444D-A9FA-AD2443EE8176}" dt="2026-06-21T06:46:04.928" v="11" actId="47"/>
        <pc:sldMkLst>
          <pc:docMk/>
          <pc:sldMk cId="3137772797" sldId="1493"/>
        </pc:sldMkLst>
      </pc:sldChg>
      <pc:sldChg chg="del">
        <pc:chgData name="George Huang" userId="7522906efeb502a4" providerId="LiveId" clId="{981455AA-CF25-444D-A9FA-AD2443EE8176}" dt="2026-06-21T06:46:04.928" v="11" actId="47"/>
        <pc:sldMkLst>
          <pc:docMk/>
          <pc:sldMk cId="4129616477" sldId="1494"/>
        </pc:sldMkLst>
      </pc:sldChg>
      <pc:sldChg chg="del">
        <pc:chgData name="George Huang" userId="7522906efeb502a4" providerId="LiveId" clId="{981455AA-CF25-444D-A9FA-AD2443EE8176}" dt="2026-06-21T06:46:04.928" v="11" actId="47"/>
        <pc:sldMkLst>
          <pc:docMk/>
          <pc:sldMk cId="3098895880" sldId="1497"/>
        </pc:sldMkLst>
      </pc:sldChg>
      <pc:sldChg chg="del">
        <pc:chgData name="George Huang" userId="7522906efeb502a4" providerId="LiveId" clId="{981455AA-CF25-444D-A9FA-AD2443EE8176}" dt="2026-06-21T06:46:04.928" v="11" actId="47"/>
        <pc:sldMkLst>
          <pc:docMk/>
          <pc:sldMk cId="3624938460" sldId="1499"/>
        </pc:sldMkLst>
      </pc:sldChg>
      <pc:sldChg chg="del">
        <pc:chgData name="George Huang" userId="7522906efeb502a4" providerId="LiveId" clId="{981455AA-CF25-444D-A9FA-AD2443EE8176}" dt="2026-06-21T06:46:04.928" v="11" actId="47"/>
        <pc:sldMkLst>
          <pc:docMk/>
          <pc:sldMk cId="183336938" sldId="1501"/>
        </pc:sldMkLst>
      </pc:sldChg>
      <pc:sldChg chg="del">
        <pc:chgData name="George Huang" userId="7522906efeb502a4" providerId="LiveId" clId="{981455AA-CF25-444D-A9FA-AD2443EE8176}" dt="2026-06-21T06:46:08.516" v="12" actId="47"/>
        <pc:sldMkLst>
          <pc:docMk/>
          <pc:sldMk cId="3294254537" sldId="1505"/>
        </pc:sldMkLst>
      </pc:sldChg>
      <pc:sldChg chg="del">
        <pc:chgData name="George Huang" userId="7522906efeb502a4" providerId="LiveId" clId="{981455AA-CF25-444D-A9FA-AD2443EE8176}" dt="2026-06-21T06:46:23.818" v="14" actId="47"/>
        <pc:sldMkLst>
          <pc:docMk/>
          <pc:sldMk cId="2170162185" sldId="1515"/>
        </pc:sldMkLst>
      </pc:sldChg>
      <pc:sldChg chg="del">
        <pc:chgData name="George Huang" userId="7522906efeb502a4" providerId="LiveId" clId="{981455AA-CF25-444D-A9FA-AD2443EE8176}" dt="2026-06-21T06:46:23.818" v="14" actId="47"/>
        <pc:sldMkLst>
          <pc:docMk/>
          <pc:sldMk cId="596283112" sldId="1517"/>
        </pc:sldMkLst>
      </pc:sldChg>
      <pc:sldChg chg="del">
        <pc:chgData name="George Huang" userId="7522906efeb502a4" providerId="LiveId" clId="{981455AA-CF25-444D-A9FA-AD2443EE8176}" dt="2026-06-21T06:46:23.818" v="14" actId="47"/>
        <pc:sldMkLst>
          <pc:docMk/>
          <pc:sldMk cId="962091249" sldId="1519"/>
        </pc:sldMkLst>
      </pc:sldChg>
      <pc:sldChg chg="del">
        <pc:chgData name="George Huang" userId="7522906efeb502a4" providerId="LiveId" clId="{981455AA-CF25-444D-A9FA-AD2443EE8176}" dt="2026-06-21T06:46:23.818" v="14" actId="47"/>
        <pc:sldMkLst>
          <pc:docMk/>
          <pc:sldMk cId="309152755" sldId="1521"/>
        </pc:sldMkLst>
      </pc:sldChg>
      <pc:sldChg chg="del">
        <pc:chgData name="George Huang" userId="7522906efeb502a4" providerId="LiveId" clId="{981455AA-CF25-444D-A9FA-AD2443EE8176}" dt="2026-06-21T06:46:23.818" v="14" actId="47"/>
        <pc:sldMkLst>
          <pc:docMk/>
          <pc:sldMk cId="2707245695" sldId="1555"/>
        </pc:sldMkLst>
      </pc:sldChg>
      <pc:sldChg chg="del">
        <pc:chgData name="George Huang" userId="7522906efeb502a4" providerId="LiveId" clId="{981455AA-CF25-444D-A9FA-AD2443EE8176}" dt="2026-06-21T06:46:26.512" v="15" actId="47"/>
        <pc:sldMkLst>
          <pc:docMk/>
          <pc:sldMk cId="1433014631" sldId="1559"/>
        </pc:sldMkLst>
      </pc:sldChg>
      <pc:sldChg chg="del">
        <pc:chgData name="George Huang" userId="7522906efeb502a4" providerId="LiveId" clId="{981455AA-CF25-444D-A9FA-AD2443EE8176}" dt="2026-06-21T06:46:29.564" v="18" actId="47"/>
        <pc:sldMkLst>
          <pc:docMk/>
          <pc:sldMk cId="1428901039" sldId="1561"/>
        </pc:sldMkLst>
      </pc:sldChg>
      <pc:sldChg chg="del">
        <pc:chgData name="George Huang" userId="7522906efeb502a4" providerId="LiveId" clId="{981455AA-CF25-444D-A9FA-AD2443EE8176}" dt="2026-06-21T06:46:56.101" v="20" actId="47"/>
        <pc:sldMkLst>
          <pc:docMk/>
          <pc:sldMk cId="2753327541" sldId="1563"/>
        </pc:sldMkLst>
      </pc:sldChg>
      <pc:sldChg chg="del">
        <pc:chgData name="George Huang" userId="7522906efeb502a4" providerId="LiveId" clId="{981455AA-CF25-444D-A9FA-AD2443EE8176}" dt="2026-06-21T06:47:14.340" v="21" actId="47"/>
        <pc:sldMkLst>
          <pc:docMk/>
          <pc:sldMk cId="592275117" sldId="1597"/>
        </pc:sldMkLst>
      </pc:sldChg>
      <pc:sldChg chg="del">
        <pc:chgData name="George Huang" userId="7522906efeb502a4" providerId="LiveId" clId="{981455AA-CF25-444D-A9FA-AD2443EE8176}" dt="2026-06-21T06:44:07.042" v="1" actId="47"/>
        <pc:sldMkLst>
          <pc:docMk/>
          <pc:sldMk cId="1106300743" sldId="1668"/>
        </pc:sldMkLst>
      </pc:sldChg>
      <pc:sldChg chg="del">
        <pc:chgData name="George Huang" userId="7522906efeb502a4" providerId="LiveId" clId="{981455AA-CF25-444D-A9FA-AD2443EE8176}" dt="2026-06-21T06:44:07.042" v="1" actId="47"/>
        <pc:sldMkLst>
          <pc:docMk/>
          <pc:sldMk cId="1704047126" sldId="1669"/>
        </pc:sldMkLst>
      </pc:sldChg>
      <pc:sldChg chg="del">
        <pc:chgData name="George Huang" userId="7522906efeb502a4" providerId="LiveId" clId="{981455AA-CF25-444D-A9FA-AD2443EE8176}" dt="2026-06-21T06:44:07.042" v="1" actId="47"/>
        <pc:sldMkLst>
          <pc:docMk/>
          <pc:sldMk cId="3051743094" sldId="1670"/>
        </pc:sldMkLst>
      </pc:sldChg>
      <pc:sldChg chg="del">
        <pc:chgData name="George Huang" userId="7522906efeb502a4" providerId="LiveId" clId="{981455AA-CF25-444D-A9FA-AD2443EE8176}" dt="2026-06-21T06:44:07.042" v="1" actId="47"/>
        <pc:sldMkLst>
          <pc:docMk/>
          <pc:sldMk cId="3264392451" sldId="1671"/>
        </pc:sldMkLst>
      </pc:sldChg>
      <pc:sldChg chg="del">
        <pc:chgData name="George Huang" userId="7522906efeb502a4" providerId="LiveId" clId="{981455AA-CF25-444D-A9FA-AD2443EE8176}" dt="2026-06-21T06:44:07.042" v="1" actId="47"/>
        <pc:sldMkLst>
          <pc:docMk/>
          <pc:sldMk cId="3043832913" sldId="1672"/>
        </pc:sldMkLst>
      </pc:sldChg>
      <pc:sldChg chg="del">
        <pc:chgData name="George Huang" userId="7522906efeb502a4" providerId="LiveId" clId="{981455AA-CF25-444D-A9FA-AD2443EE8176}" dt="2026-06-21T06:44:07.042" v="1" actId="47"/>
        <pc:sldMkLst>
          <pc:docMk/>
          <pc:sldMk cId="2752472052" sldId="1673"/>
        </pc:sldMkLst>
      </pc:sldChg>
      <pc:sldChg chg="del">
        <pc:chgData name="George Huang" userId="7522906efeb502a4" providerId="LiveId" clId="{981455AA-CF25-444D-A9FA-AD2443EE8176}" dt="2026-06-21T06:44:07.042" v="1" actId="47"/>
        <pc:sldMkLst>
          <pc:docMk/>
          <pc:sldMk cId="279683406" sldId="1674"/>
        </pc:sldMkLst>
      </pc:sldChg>
      <pc:sldChg chg="del">
        <pc:chgData name="George Huang" userId="7522906efeb502a4" providerId="LiveId" clId="{981455AA-CF25-444D-A9FA-AD2443EE8176}" dt="2026-06-21T06:44:02.844" v="0" actId="47"/>
        <pc:sldMkLst>
          <pc:docMk/>
          <pc:sldMk cId="3684395629" sldId="1680"/>
        </pc:sldMkLst>
      </pc:sldChg>
      <pc:sldChg chg="del">
        <pc:chgData name="George Huang" userId="7522906efeb502a4" providerId="LiveId" clId="{981455AA-CF25-444D-A9FA-AD2443EE8176}" dt="2026-06-21T06:44:07.042" v="1" actId="47"/>
        <pc:sldMkLst>
          <pc:docMk/>
          <pc:sldMk cId="1558969950" sldId="1681"/>
        </pc:sldMkLst>
      </pc:sldChg>
      <pc:sldChg chg="del">
        <pc:chgData name="George Huang" userId="7522906efeb502a4" providerId="LiveId" clId="{981455AA-CF25-444D-A9FA-AD2443EE8176}" dt="2026-06-21T06:44:10.189" v="2" actId="47"/>
        <pc:sldMkLst>
          <pc:docMk/>
          <pc:sldMk cId="2935087688" sldId="1682"/>
        </pc:sldMkLst>
      </pc:sldChg>
      <pc:sldChg chg="del">
        <pc:chgData name="George Huang" userId="7522906efeb502a4" providerId="LiveId" clId="{981455AA-CF25-444D-A9FA-AD2443EE8176}" dt="2026-06-21T06:44:29.268" v="3" actId="47"/>
        <pc:sldMkLst>
          <pc:docMk/>
          <pc:sldMk cId="2284468357" sldId="1684"/>
        </pc:sldMkLst>
      </pc:sldChg>
      <pc:sldChg chg="del">
        <pc:chgData name="George Huang" userId="7522906efeb502a4" providerId="LiveId" clId="{981455AA-CF25-444D-A9FA-AD2443EE8176}" dt="2026-06-21T06:47:23.173" v="22" actId="47"/>
        <pc:sldMkLst>
          <pc:docMk/>
          <pc:sldMk cId="2571247389" sldId="1687"/>
        </pc:sldMkLst>
      </pc:sldChg>
      <pc:sldChg chg="del">
        <pc:chgData name="George Huang" userId="7522906efeb502a4" providerId="LiveId" clId="{981455AA-CF25-444D-A9FA-AD2443EE8176}" dt="2026-06-21T06:45:31.606" v="8" actId="47"/>
        <pc:sldMkLst>
          <pc:docMk/>
          <pc:sldMk cId="381348510" sldId="1688"/>
        </pc:sldMkLst>
      </pc:sldChg>
      <pc:sldChg chg="del">
        <pc:chgData name="George Huang" userId="7522906efeb502a4" providerId="LiveId" clId="{981455AA-CF25-444D-A9FA-AD2443EE8176}" dt="2026-06-21T06:46:04.928" v="11" actId="47"/>
        <pc:sldMkLst>
          <pc:docMk/>
          <pc:sldMk cId="2461354711" sldId="1690"/>
        </pc:sldMkLst>
      </pc:sldChg>
      <pc:sldChg chg="del">
        <pc:chgData name="George Huang" userId="7522906efeb502a4" providerId="LiveId" clId="{981455AA-CF25-444D-A9FA-AD2443EE8176}" dt="2026-06-21T06:46:26.512" v="15" actId="47"/>
        <pc:sldMkLst>
          <pc:docMk/>
          <pc:sldMk cId="1433500467" sldId="1691"/>
        </pc:sldMkLst>
      </pc:sldChg>
      <pc:sldChg chg="del">
        <pc:chgData name="George Huang" userId="7522906efeb502a4" providerId="LiveId" clId="{981455AA-CF25-444D-A9FA-AD2443EE8176}" dt="2026-06-21T06:46:08.516" v="12" actId="47"/>
        <pc:sldMkLst>
          <pc:docMk/>
          <pc:sldMk cId="1603907821" sldId="1696"/>
        </pc:sldMkLst>
      </pc:sldChg>
      <pc:sldChg chg="del">
        <pc:chgData name="George Huang" userId="7522906efeb502a4" providerId="LiveId" clId="{981455AA-CF25-444D-A9FA-AD2443EE8176}" dt="2026-06-21T06:46:10.445" v="13" actId="47"/>
        <pc:sldMkLst>
          <pc:docMk/>
          <pc:sldMk cId="160374288" sldId="1698"/>
        </pc:sldMkLst>
      </pc:sldChg>
      <pc:sldChg chg="del">
        <pc:chgData name="George Huang" userId="7522906efeb502a4" providerId="LiveId" clId="{981455AA-CF25-444D-A9FA-AD2443EE8176}" dt="2026-06-21T06:46:23.818" v="14" actId="47"/>
        <pc:sldMkLst>
          <pc:docMk/>
          <pc:sldMk cId="4288203389" sldId="1704"/>
        </pc:sldMkLst>
      </pc:sldChg>
      <pc:sldChg chg="modSp mod">
        <pc:chgData name="George Huang" userId="7522906efeb502a4" providerId="LiveId" clId="{981455AA-CF25-444D-A9FA-AD2443EE8176}" dt="2026-06-22T15:05:19.496" v="34" actId="20577"/>
        <pc:sldMkLst>
          <pc:docMk/>
          <pc:sldMk cId="1042365002" sldId="1705"/>
        </pc:sldMkLst>
        <pc:spChg chg="mod">
          <ac:chgData name="George Huang" userId="7522906efeb502a4" providerId="LiveId" clId="{981455AA-CF25-444D-A9FA-AD2443EE8176}" dt="2026-06-22T15:05:19.496" v="34" actId="20577"/>
          <ac:spMkLst>
            <pc:docMk/>
            <pc:sldMk cId="1042365002" sldId="1705"/>
            <ac:spMk id="3" creationId="{1C017BCD-E41D-3F9D-109C-93B7FF624E13}"/>
          </ac:spMkLst>
        </pc:spChg>
      </pc:sldChg>
      <pc:sldChg chg="del">
        <pc:chgData name="George Huang" userId="7522906efeb502a4" providerId="LiveId" clId="{981455AA-CF25-444D-A9FA-AD2443EE8176}" dt="2026-06-21T06:46:23.818" v="14" actId="47"/>
        <pc:sldMkLst>
          <pc:docMk/>
          <pc:sldMk cId="1491300732" sldId="1706"/>
        </pc:sldMkLst>
      </pc:sldChg>
      <pc:sldChg chg="del">
        <pc:chgData name="George Huang" userId="7522906efeb502a4" providerId="LiveId" clId="{981455AA-CF25-444D-A9FA-AD2443EE8176}" dt="2026-06-21T06:46:23.818" v="14" actId="47"/>
        <pc:sldMkLst>
          <pc:docMk/>
          <pc:sldMk cId="2179610386" sldId="1707"/>
        </pc:sldMkLst>
      </pc:sldChg>
      <pc:sldChg chg="del">
        <pc:chgData name="George Huang" userId="7522906efeb502a4" providerId="LiveId" clId="{981455AA-CF25-444D-A9FA-AD2443EE8176}" dt="2026-06-21T06:46:23.818" v="14" actId="47"/>
        <pc:sldMkLst>
          <pc:docMk/>
          <pc:sldMk cId="1946949454" sldId="1709"/>
        </pc:sldMkLst>
      </pc:sldChg>
      <pc:sldChg chg="del">
        <pc:chgData name="George Huang" userId="7522906efeb502a4" providerId="LiveId" clId="{981455AA-CF25-444D-A9FA-AD2443EE8176}" dt="2026-06-21T06:46:23.818" v="14" actId="47"/>
        <pc:sldMkLst>
          <pc:docMk/>
          <pc:sldMk cId="3555568865" sldId="1711"/>
        </pc:sldMkLst>
      </pc:sldChg>
      <pc:sldChg chg="del">
        <pc:chgData name="George Huang" userId="7522906efeb502a4" providerId="LiveId" clId="{981455AA-CF25-444D-A9FA-AD2443EE8176}" dt="2026-06-21T06:44:29.268" v="3" actId="47"/>
        <pc:sldMkLst>
          <pc:docMk/>
          <pc:sldMk cId="3998780997" sldId="1715"/>
        </pc:sldMkLst>
      </pc:sldChg>
      <pc:sldChg chg="del">
        <pc:chgData name="George Huang" userId="7522906efeb502a4" providerId="LiveId" clId="{981455AA-CF25-444D-A9FA-AD2443EE8176}" dt="2026-06-21T06:47:23.173" v="22" actId="47"/>
        <pc:sldMkLst>
          <pc:docMk/>
          <pc:sldMk cId="1412421349" sldId="1719"/>
        </pc:sldMkLst>
      </pc:sldChg>
      <pc:sldChg chg="del">
        <pc:chgData name="George Huang" userId="7522906efeb502a4" providerId="LiveId" clId="{981455AA-CF25-444D-A9FA-AD2443EE8176}" dt="2026-06-21T06:44:29.268" v="3" actId="47"/>
        <pc:sldMkLst>
          <pc:docMk/>
          <pc:sldMk cId="473438236" sldId="1727"/>
        </pc:sldMkLst>
      </pc:sldChg>
      <pc:sldChg chg="del">
        <pc:chgData name="George Huang" userId="7522906efeb502a4" providerId="LiveId" clId="{981455AA-CF25-444D-A9FA-AD2443EE8176}" dt="2026-06-21T06:44:29.268" v="3" actId="47"/>
        <pc:sldMkLst>
          <pc:docMk/>
          <pc:sldMk cId="2227801790" sldId="1729"/>
        </pc:sldMkLst>
      </pc:sldChg>
      <pc:sldChg chg="del">
        <pc:chgData name="George Huang" userId="7522906efeb502a4" providerId="LiveId" clId="{981455AA-CF25-444D-A9FA-AD2443EE8176}" dt="2026-06-21T06:44:29.268" v="3" actId="47"/>
        <pc:sldMkLst>
          <pc:docMk/>
          <pc:sldMk cId="3346625075" sldId="1731"/>
        </pc:sldMkLst>
      </pc:sldChg>
      <pc:sldChg chg="del">
        <pc:chgData name="George Huang" userId="7522906efeb502a4" providerId="LiveId" clId="{981455AA-CF25-444D-A9FA-AD2443EE8176}" dt="2026-06-21T06:44:29.268" v="3" actId="47"/>
        <pc:sldMkLst>
          <pc:docMk/>
          <pc:sldMk cId="1927704493" sldId="1733"/>
        </pc:sldMkLst>
      </pc:sldChg>
      <pc:sldChg chg="del">
        <pc:chgData name="George Huang" userId="7522906efeb502a4" providerId="LiveId" clId="{981455AA-CF25-444D-A9FA-AD2443EE8176}" dt="2026-06-21T06:44:55.899" v="5" actId="47"/>
        <pc:sldMkLst>
          <pc:docMk/>
          <pc:sldMk cId="1398341787" sldId="1735"/>
        </pc:sldMkLst>
      </pc:sldChg>
      <pc:sldChg chg="del">
        <pc:chgData name="George Huang" userId="7522906efeb502a4" providerId="LiveId" clId="{981455AA-CF25-444D-A9FA-AD2443EE8176}" dt="2026-06-21T06:44:55.899" v="5" actId="47"/>
        <pc:sldMkLst>
          <pc:docMk/>
          <pc:sldMk cId="243966654" sldId="1737"/>
        </pc:sldMkLst>
      </pc:sldChg>
      <pc:sldChg chg="del">
        <pc:chgData name="George Huang" userId="7522906efeb502a4" providerId="LiveId" clId="{981455AA-CF25-444D-A9FA-AD2443EE8176}" dt="2026-06-21T06:45:08.304" v="6" actId="47"/>
        <pc:sldMkLst>
          <pc:docMk/>
          <pc:sldMk cId="2372877186" sldId="1739"/>
        </pc:sldMkLst>
      </pc:sldChg>
      <pc:sldChg chg="del">
        <pc:chgData name="George Huang" userId="7522906efeb502a4" providerId="LiveId" clId="{981455AA-CF25-444D-A9FA-AD2443EE8176}" dt="2026-06-21T06:45:08.304" v="6" actId="47"/>
        <pc:sldMkLst>
          <pc:docMk/>
          <pc:sldMk cId="3895532655" sldId="1741"/>
        </pc:sldMkLst>
      </pc:sldChg>
      <pc:sldChg chg="del">
        <pc:chgData name="George Huang" userId="7522906efeb502a4" providerId="LiveId" clId="{981455AA-CF25-444D-A9FA-AD2443EE8176}" dt="2026-06-21T06:45:08.304" v="6" actId="47"/>
        <pc:sldMkLst>
          <pc:docMk/>
          <pc:sldMk cId="4280098084" sldId="1743"/>
        </pc:sldMkLst>
      </pc:sldChg>
      <pc:sldChg chg="del">
        <pc:chgData name="George Huang" userId="7522906efeb502a4" providerId="LiveId" clId="{981455AA-CF25-444D-A9FA-AD2443EE8176}" dt="2026-06-21T06:45:08.304" v="6" actId="47"/>
        <pc:sldMkLst>
          <pc:docMk/>
          <pc:sldMk cId="467112643" sldId="1745"/>
        </pc:sldMkLst>
      </pc:sldChg>
      <pc:sldChg chg="del">
        <pc:chgData name="George Huang" userId="7522906efeb502a4" providerId="LiveId" clId="{981455AA-CF25-444D-A9FA-AD2443EE8176}" dt="2026-06-21T06:45:43.762" v="9" actId="47"/>
        <pc:sldMkLst>
          <pc:docMk/>
          <pc:sldMk cId="1403524734" sldId="1749"/>
        </pc:sldMkLst>
      </pc:sldChg>
      <pc:sldChg chg="del">
        <pc:chgData name="George Huang" userId="7522906efeb502a4" providerId="LiveId" clId="{981455AA-CF25-444D-A9FA-AD2443EE8176}" dt="2026-06-21T06:45:43.762" v="9" actId="47"/>
        <pc:sldMkLst>
          <pc:docMk/>
          <pc:sldMk cId="3734553173" sldId="1751"/>
        </pc:sldMkLst>
      </pc:sldChg>
      <pc:sldChg chg="del">
        <pc:chgData name="George Huang" userId="7522906efeb502a4" providerId="LiveId" clId="{981455AA-CF25-444D-A9FA-AD2443EE8176}" dt="2026-06-21T06:46:04.928" v="11" actId="47"/>
        <pc:sldMkLst>
          <pc:docMk/>
          <pc:sldMk cId="3025550247" sldId="1753"/>
        </pc:sldMkLst>
      </pc:sldChg>
      <pc:sldChg chg="del">
        <pc:chgData name="George Huang" userId="7522906efeb502a4" providerId="LiveId" clId="{981455AA-CF25-444D-A9FA-AD2443EE8176}" dt="2026-06-21T06:47:23.173" v="22" actId="47"/>
        <pc:sldMkLst>
          <pc:docMk/>
          <pc:sldMk cId="3142171790" sldId="1755"/>
        </pc:sldMkLst>
      </pc:sldChg>
      <pc:sldChg chg="del">
        <pc:chgData name="George Huang" userId="7522906efeb502a4" providerId="LiveId" clId="{981455AA-CF25-444D-A9FA-AD2443EE8176}" dt="2026-06-21T06:47:23.173" v="22" actId="47"/>
        <pc:sldMkLst>
          <pc:docMk/>
          <pc:sldMk cId="2768056058" sldId="1756"/>
        </pc:sldMkLst>
      </pc:sldChg>
      <pc:sldChg chg="del">
        <pc:chgData name="George Huang" userId="7522906efeb502a4" providerId="LiveId" clId="{981455AA-CF25-444D-A9FA-AD2443EE8176}" dt="2026-06-21T06:45:43.762" v="9" actId="47"/>
        <pc:sldMkLst>
          <pc:docMk/>
          <pc:sldMk cId="78189537" sldId="1758"/>
        </pc:sldMkLst>
      </pc:sldChg>
      <pc:sldChg chg="del">
        <pc:chgData name="George Huang" userId="7522906efeb502a4" providerId="LiveId" clId="{981455AA-CF25-444D-A9FA-AD2443EE8176}" dt="2026-06-21T06:45:20.101" v="7" actId="47"/>
        <pc:sldMkLst>
          <pc:docMk/>
          <pc:sldMk cId="3305948558" sldId="1760"/>
        </pc:sldMkLst>
      </pc:sldChg>
      <pc:sldChg chg="del">
        <pc:chgData name="George Huang" userId="7522906efeb502a4" providerId="LiveId" clId="{981455AA-CF25-444D-A9FA-AD2443EE8176}" dt="2026-06-21T06:45:20.101" v="7" actId="47"/>
        <pc:sldMkLst>
          <pc:docMk/>
          <pc:sldMk cId="1260546939" sldId="1762"/>
        </pc:sldMkLst>
      </pc:sldChg>
      <pc:sldChg chg="del">
        <pc:chgData name="George Huang" userId="7522906efeb502a4" providerId="LiveId" clId="{981455AA-CF25-444D-A9FA-AD2443EE8176}" dt="2026-06-21T06:45:20.101" v="7" actId="47"/>
        <pc:sldMkLst>
          <pc:docMk/>
          <pc:sldMk cId="2701742150" sldId="1764"/>
        </pc:sldMkLst>
      </pc:sldChg>
      <pc:sldChg chg="del">
        <pc:chgData name="George Huang" userId="7522906efeb502a4" providerId="LiveId" clId="{981455AA-CF25-444D-A9FA-AD2443EE8176}" dt="2026-06-21T06:45:20.101" v="7" actId="47"/>
        <pc:sldMkLst>
          <pc:docMk/>
          <pc:sldMk cId="142620633" sldId="1766"/>
        </pc:sldMkLst>
      </pc:sldChg>
      <pc:sldChg chg="del">
        <pc:chgData name="George Huang" userId="7522906efeb502a4" providerId="LiveId" clId="{981455AA-CF25-444D-A9FA-AD2443EE8176}" dt="2026-06-21T06:46:56.101" v="20" actId="47"/>
        <pc:sldMkLst>
          <pc:docMk/>
          <pc:sldMk cId="1958879426" sldId="1768"/>
        </pc:sldMkLst>
      </pc:sldChg>
      <pc:sldChg chg="del">
        <pc:chgData name="George Huang" userId="7522906efeb502a4" providerId="LiveId" clId="{981455AA-CF25-444D-A9FA-AD2443EE8176}" dt="2026-06-21T06:46:56.101" v="20" actId="47"/>
        <pc:sldMkLst>
          <pc:docMk/>
          <pc:sldMk cId="1911518749" sldId="1770"/>
        </pc:sldMkLst>
      </pc:sldChg>
      <pc:sldChg chg="del">
        <pc:chgData name="George Huang" userId="7522906efeb502a4" providerId="LiveId" clId="{981455AA-CF25-444D-A9FA-AD2443EE8176}" dt="2026-06-21T06:46:56.101" v="20" actId="47"/>
        <pc:sldMkLst>
          <pc:docMk/>
          <pc:sldMk cId="1074995776" sldId="1772"/>
        </pc:sldMkLst>
      </pc:sldChg>
      <pc:sldChg chg="del">
        <pc:chgData name="George Huang" userId="7522906efeb502a4" providerId="LiveId" clId="{981455AA-CF25-444D-A9FA-AD2443EE8176}" dt="2026-06-21T06:46:56.101" v="20" actId="47"/>
        <pc:sldMkLst>
          <pc:docMk/>
          <pc:sldMk cId="1000603971" sldId="1774"/>
        </pc:sldMkLst>
      </pc:sldChg>
      <pc:sldChg chg="del">
        <pc:chgData name="George Huang" userId="7522906efeb502a4" providerId="LiveId" clId="{981455AA-CF25-444D-A9FA-AD2443EE8176}" dt="2026-06-21T06:46:56.101" v="20" actId="47"/>
        <pc:sldMkLst>
          <pc:docMk/>
          <pc:sldMk cId="513788738" sldId="1776"/>
        </pc:sldMkLst>
      </pc:sldChg>
      <pc:sldChg chg="del">
        <pc:chgData name="George Huang" userId="7522906efeb502a4" providerId="LiveId" clId="{981455AA-CF25-444D-A9FA-AD2443EE8176}" dt="2026-06-21T06:46:56.101" v="20" actId="47"/>
        <pc:sldMkLst>
          <pc:docMk/>
          <pc:sldMk cId="15557972" sldId="1778"/>
        </pc:sldMkLst>
      </pc:sldChg>
      <pc:sldChg chg="del">
        <pc:chgData name="George Huang" userId="7522906efeb502a4" providerId="LiveId" clId="{981455AA-CF25-444D-A9FA-AD2443EE8176}" dt="2026-06-21T06:46:56.101" v="20" actId="47"/>
        <pc:sldMkLst>
          <pc:docMk/>
          <pc:sldMk cId="31332598" sldId="1780"/>
        </pc:sldMkLst>
      </pc:sldChg>
      <pc:sldChg chg="del">
        <pc:chgData name="George Huang" userId="7522906efeb502a4" providerId="LiveId" clId="{981455AA-CF25-444D-A9FA-AD2443EE8176}" dt="2026-06-21T06:44:29.268" v="3" actId="47"/>
        <pc:sldMkLst>
          <pc:docMk/>
          <pc:sldMk cId="2250000985" sldId="1782"/>
        </pc:sldMkLst>
      </pc:sldChg>
      <pc:sldChg chg="del">
        <pc:chgData name="George Huang" userId="7522906efeb502a4" providerId="LiveId" clId="{981455AA-CF25-444D-A9FA-AD2443EE8176}" dt="2026-06-21T06:46:04.928" v="11" actId="47"/>
        <pc:sldMkLst>
          <pc:docMk/>
          <pc:sldMk cId="1998314631" sldId="1784"/>
        </pc:sldMkLst>
      </pc:sldChg>
      <pc:sldChg chg="del">
        <pc:chgData name="George Huang" userId="7522906efeb502a4" providerId="LiveId" clId="{981455AA-CF25-444D-A9FA-AD2443EE8176}" dt="2026-06-21T06:44:29.268" v="3" actId="47"/>
        <pc:sldMkLst>
          <pc:docMk/>
          <pc:sldMk cId="4109715445" sldId="1785"/>
        </pc:sldMkLst>
      </pc:sldChg>
      <pc:sldChg chg="del">
        <pc:chgData name="George Huang" userId="7522906efeb502a4" providerId="LiveId" clId="{981455AA-CF25-444D-A9FA-AD2443EE8176}" dt="2026-06-21T06:44:29.268" v="3" actId="47"/>
        <pc:sldMkLst>
          <pc:docMk/>
          <pc:sldMk cId="1139672656" sldId="1787"/>
        </pc:sldMkLst>
      </pc:sldChg>
      <pc:sldChg chg="del">
        <pc:chgData name="George Huang" userId="7522906efeb502a4" providerId="LiveId" clId="{981455AA-CF25-444D-A9FA-AD2443EE8176}" dt="2026-06-21T06:45:43.762" v="9" actId="47"/>
        <pc:sldMkLst>
          <pc:docMk/>
          <pc:sldMk cId="4178413000" sldId="1789"/>
        </pc:sldMkLst>
      </pc:sldChg>
      <pc:sldChg chg="del">
        <pc:chgData name="George Huang" userId="7522906efeb502a4" providerId="LiveId" clId="{981455AA-CF25-444D-A9FA-AD2443EE8176}" dt="2026-06-21T06:45:08.304" v="6" actId="47"/>
        <pc:sldMkLst>
          <pc:docMk/>
          <pc:sldMk cId="2197403408" sldId="1791"/>
        </pc:sldMkLst>
      </pc:sldChg>
      <pc:sldChg chg="del">
        <pc:chgData name="George Huang" userId="7522906efeb502a4" providerId="LiveId" clId="{981455AA-CF25-444D-A9FA-AD2443EE8176}" dt="2026-06-21T06:46:56.101" v="20" actId="47"/>
        <pc:sldMkLst>
          <pc:docMk/>
          <pc:sldMk cId="271545611" sldId="1793"/>
        </pc:sldMkLst>
      </pc:sldChg>
      <pc:sldChg chg="del">
        <pc:chgData name="George Huang" userId="7522906efeb502a4" providerId="LiveId" clId="{981455AA-CF25-444D-A9FA-AD2443EE8176}" dt="2026-06-21T06:45:31.606" v="8" actId="47"/>
        <pc:sldMkLst>
          <pc:docMk/>
          <pc:sldMk cId="500933553" sldId="1795"/>
        </pc:sldMkLst>
      </pc:sldChg>
      <pc:sldChg chg="del">
        <pc:chgData name="George Huang" userId="7522906efeb502a4" providerId="LiveId" clId="{981455AA-CF25-444D-A9FA-AD2443EE8176}" dt="2026-06-21T06:44:29.268" v="3" actId="47"/>
        <pc:sldMkLst>
          <pc:docMk/>
          <pc:sldMk cId="3686713039" sldId="1797"/>
        </pc:sldMkLst>
      </pc:sldChg>
      <pc:sldChg chg="del">
        <pc:chgData name="George Huang" userId="7522906efeb502a4" providerId="LiveId" clId="{981455AA-CF25-444D-A9FA-AD2443EE8176}" dt="2026-06-21T06:47:14.340" v="21" actId="47"/>
        <pc:sldMkLst>
          <pc:docMk/>
          <pc:sldMk cId="1421219190" sldId="1799"/>
        </pc:sldMkLst>
      </pc:sldChg>
      <pc:sldChg chg="del">
        <pc:chgData name="George Huang" userId="7522906efeb502a4" providerId="LiveId" clId="{981455AA-CF25-444D-A9FA-AD2443EE8176}" dt="2026-06-21T06:47:14.340" v="21" actId="47"/>
        <pc:sldMkLst>
          <pc:docMk/>
          <pc:sldMk cId="1171936666" sldId="1801"/>
        </pc:sldMkLst>
      </pc:sldChg>
      <pc:sldChg chg="del">
        <pc:chgData name="George Huang" userId="7522906efeb502a4" providerId="LiveId" clId="{981455AA-CF25-444D-A9FA-AD2443EE8176}" dt="2026-06-21T06:44:29.268" v="3" actId="47"/>
        <pc:sldMkLst>
          <pc:docMk/>
          <pc:sldMk cId="2444554279" sldId="1805"/>
        </pc:sldMkLst>
      </pc:sldChg>
      <pc:sldChg chg="del">
        <pc:chgData name="George Huang" userId="7522906efeb502a4" providerId="LiveId" clId="{981455AA-CF25-444D-A9FA-AD2443EE8176}" dt="2026-06-21T06:47:14.340" v="21" actId="47"/>
        <pc:sldMkLst>
          <pc:docMk/>
          <pc:sldMk cId="1413764594" sldId="1806"/>
        </pc:sldMkLst>
      </pc:sldChg>
      <pc:sldChg chg="del">
        <pc:chgData name="George Huang" userId="7522906efeb502a4" providerId="LiveId" clId="{981455AA-CF25-444D-A9FA-AD2443EE8176}" dt="2026-06-21T06:47:14.340" v="21" actId="47"/>
        <pc:sldMkLst>
          <pc:docMk/>
          <pc:sldMk cId="3392506203" sldId="1807"/>
        </pc:sldMkLst>
      </pc:sldChg>
      <pc:sldChg chg="del">
        <pc:chgData name="George Huang" userId="7522906efeb502a4" providerId="LiveId" clId="{981455AA-CF25-444D-A9FA-AD2443EE8176}" dt="2026-06-21T06:44:55.899" v="5" actId="47"/>
        <pc:sldMkLst>
          <pc:docMk/>
          <pc:sldMk cId="2496929590" sldId="1814"/>
        </pc:sldMkLst>
      </pc:sldChg>
      <pc:sldChg chg="del">
        <pc:chgData name="George Huang" userId="7522906efeb502a4" providerId="LiveId" clId="{981455AA-CF25-444D-A9FA-AD2443EE8176}" dt="2026-06-21T06:44:55.899" v="5" actId="47"/>
        <pc:sldMkLst>
          <pc:docMk/>
          <pc:sldMk cId="4293342024" sldId="1816"/>
        </pc:sldMkLst>
      </pc:sldChg>
      <pc:sldChg chg="del">
        <pc:chgData name="George Huang" userId="7522906efeb502a4" providerId="LiveId" clId="{981455AA-CF25-444D-A9FA-AD2443EE8176}" dt="2026-06-21T06:44:55.899" v="5" actId="47"/>
        <pc:sldMkLst>
          <pc:docMk/>
          <pc:sldMk cId="3987685385" sldId="1818"/>
        </pc:sldMkLst>
      </pc:sldChg>
      <pc:sldChg chg="del">
        <pc:chgData name="George Huang" userId="7522906efeb502a4" providerId="LiveId" clId="{981455AA-CF25-444D-A9FA-AD2443EE8176}" dt="2026-06-21T06:47:14.340" v="21" actId="47"/>
        <pc:sldMkLst>
          <pc:docMk/>
          <pc:sldMk cId="74117436" sldId="1819"/>
        </pc:sldMkLst>
      </pc:sldChg>
      <pc:sldChg chg="ord">
        <pc:chgData name="George Huang" userId="7522906efeb502a4" providerId="LiveId" clId="{981455AA-CF25-444D-A9FA-AD2443EE8176}" dt="2026-06-21T06:46:27.780" v="17"/>
        <pc:sldMkLst>
          <pc:docMk/>
          <pc:sldMk cId="879721238" sldId="1821"/>
        </pc:sldMkLst>
      </pc:sldChg>
      <pc:sldChg chg="del">
        <pc:chgData name="George Huang" userId="7522906efeb502a4" providerId="LiveId" clId="{981455AA-CF25-444D-A9FA-AD2443EE8176}" dt="2026-06-21T06:46:33.735" v="19" actId="47"/>
        <pc:sldMkLst>
          <pc:docMk/>
          <pc:sldMk cId="1213137879" sldId="1822"/>
        </pc:sldMkLst>
      </pc:sldChg>
      <pc:sldChg chg="add del">
        <pc:chgData name="George Huang" userId="7522906efeb502a4" providerId="LiveId" clId="{981455AA-CF25-444D-A9FA-AD2443EE8176}" dt="2026-06-21T06:44:55.899" v="5" actId="47"/>
        <pc:sldMkLst>
          <pc:docMk/>
          <pc:sldMk cId="457756642" sldId="1823"/>
        </pc:sldMkLst>
      </pc:sldChg>
      <pc:sldChg chg="add del">
        <pc:chgData name="George Huang" userId="7522906efeb502a4" providerId="LiveId" clId="{981455AA-CF25-444D-A9FA-AD2443EE8176}" dt="2026-06-21T06:44:55.899" v="5" actId="47"/>
        <pc:sldMkLst>
          <pc:docMk/>
          <pc:sldMk cId="1657802900" sldId="182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099F543-7EE5-4915-B05A-6EDD530319A8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1A232A-121C-4D83-911A-B106C89C41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2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DD67BDC-E97A-45A8-B1EC-E794CCC79DEF}" type="datetimeFigureOut">
              <a:rPr lang="en-US"/>
              <a:pPr>
                <a:defRPr/>
              </a:pPr>
              <a:t>6/22/2026</a:t>
            </a:fld>
            <a:endParaRPr lang="en-US" dirty="0"/>
          </a:p>
        </p:txBody>
      </p:sp>
      <p:sp>
        <p:nvSpPr>
          <p:cNvPr id="10244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464CE9B-B233-457B-8491-F7BCBC04C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40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4620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735C7-8F48-185E-BCEB-912B729B8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01403F-0CBB-9759-46F1-720A020445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A48AF5-2F05-BB15-3DA5-B72116362E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8B2C8-0431-425C-B552-771B6F2B11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717617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182795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966560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2A723-E9F0-8F6C-029C-67F0D51FE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102AD5-57E9-3B38-0C33-B75F0D5604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BF2B4B-A776-5EF6-79B2-26E076A58A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C5FF12-9530-927F-693E-B55A223D17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988554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A14F99-C9CF-5F82-1313-CFEFD8F68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167343-FD6D-5139-120E-00C85D8CAE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D73709-D5CB-7FBE-43E0-7DC810096C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7CA7F3-0A30-2962-35C2-98701429C0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984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228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56B48-9537-3B96-CECE-36E2A833F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CC0DBF-DC3C-A767-0A13-1E57CF5F76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F9B446-023B-0787-2555-1B490B3B06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D0F47-3415-96AA-F041-EB2A72C54F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2902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AC3E37-CD4C-E623-27F6-E62A1A9FF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B8C422-B711-4718-E57F-4218EDF9B9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8D0C4C-8BD9-634B-36D3-344E609795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D63CF7-CB08-4E92-5DD5-54A5250DD4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1987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B8513-6BDF-D8B6-920E-7C0DE43F6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2272A5-E12C-4138-1968-424C1FF44C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4F714A-90E0-BB96-F501-DC4A33DEFD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94934C-2284-B0AA-4666-FAC84AC3FD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8776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4165D-8819-EAC1-A1E8-A5EC491115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6517ED-4EEC-CA6F-A296-84F3F8006E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5FD8D9-A72E-7340-B4E3-F6F4CBBE88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525966-0E64-9F07-204F-A4CEA13315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319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87D5B-B9DE-AF57-897F-9B3FDAD7C1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2B39A9-C583-CAE5-E82A-4B14FE6671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64815B-CC2E-F93C-D67C-7376DEBB87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9C021B-AAB4-BFAF-1926-BD9F41E8FC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7217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6E8F08-32F4-EEE8-46CB-3789E933A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1D00989-21E2-F8DE-77C8-9E2E709A98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777E51-5553-9ADB-DCED-C9058ABE88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98F79C-888D-65B1-F7D5-DD5CDC177E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4768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1425E3-040C-2528-04F7-F770F5CC1D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6F0637-747C-932B-38E7-2C32FE6889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FD3BF5-9D27-185D-E7B9-C3FEA5ACFB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3BF29B-260D-253C-1AB0-029C501F3B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3851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4C1F0C-3D65-C87C-B0FD-42BC8ADE1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026739-0356-D4F9-A70B-755C75328A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141CE5-2A92-7E2C-F614-CEF81A7EA7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1B4826-44F4-7C32-EE3F-E5AFAB44A9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071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921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0CD823-1D1B-DF34-4BA1-39F0C0425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9BE944-36F2-1450-AA04-3EAE1466B7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4E9B6A-9774-E06C-2E6D-9DB85948B1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3830BE-00D7-CEE0-F410-5E8024B310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0155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32297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7619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34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AA5CE-7055-08C4-0E88-45A1AD322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2D0373-E60E-5C41-CEA3-F058AFD863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B9A60D-580E-3D8F-B438-281FB8304A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F18FD7-C061-F9DD-FE70-790975FC5F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06931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3E847-F114-AFEC-7973-403D8301E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EACD04-D009-0422-8123-ABE0E8E3AA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C748C5-077C-C6EB-E9D8-FEAE88ABDD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B5E2D-6253-2E24-57CE-CFB054DA0A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11187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FAE5C2-5CDD-CD87-ED07-AC6B53573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8FA43D-63AB-5C23-B3EF-1113745A2D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680D53-C663-810F-1C31-3520B1D8C4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F320F6-1897-87B8-5C6B-1387EFA2A9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7718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FDF184-892A-ED12-FDBB-D4DFFC0C7C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ECF215-F71C-927E-6AC6-350806849B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FA5930-4995-4D30-142C-4173592972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BA77B3-18EA-5F6E-EE58-CB81036417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26236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D5A216-097D-4EBE-C767-B6115D898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A0BC30-F72F-EDFC-4A01-507BE7D401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E969F9-3401-71EC-82E1-092C7717F5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81104C-A099-C4D9-164F-485F7E8858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87668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94EF6-1D32-ECFE-D6A7-F39A0847D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E77DD4-3F8C-5EC1-95DC-6D93F2AF85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6D5171-65F9-793D-E982-02AF7AC4EE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5C4C07-CAD8-8F19-366E-44F38F1662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572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6510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02014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4FC46-3E84-6DC7-25D8-FCC3240C4E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82C37C-3A7B-9A89-9750-94026270A6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54FF5D-A591-C978-C915-FC82B7346C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1780D-BA69-710F-EC05-4C3CEA9746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54105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E4C21-0A8F-E377-55F5-9749CE51A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08E2D1-6C85-A754-4BA5-88389C5134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6FC89A-BB3D-62AE-7200-6C45EF242E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CD255A-1040-FF65-0B75-C054D4B26F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11964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35304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11842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05411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135C2-3FF5-4F57-93F4-C95E7C88E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E0D0EF-4AF8-8EF8-045B-74A6AC42FB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34580B-16F5-5A24-2DA4-B27F5C3029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20605E-88F3-D7E3-1A5F-06AEE9D176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32400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09065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5E966F-43E2-D094-8929-3ECB1E846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D9219F-01E6-E8EA-7804-D3E6D4C8D4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8CBC2F-28D5-D8A0-AA03-2487661EEF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CC3DB4-954C-FB10-D177-ACCDCFE5FE0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54690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C3B50-1604-306D-B9C8-F2913724C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20FC50-194D-BD90-9E82-3BE5AD534F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7F45D2-7BC2-352D-1E47-114BFD8B56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268A70-4634-3A9D-1EBD-AB223EEE33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4945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02854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9EEC99-717C-49F2-92FF-383106857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3617CB-F5D8-D8D9-9AAD-BDEB14F8DC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E2C15D-2600-5748-A74F-0E6F77A88C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7913A6-3418-39DB-2A72-375CB3A0A5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02333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28472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06698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94787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42618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90152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84620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60511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35066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1433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34414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C2103B-63CD-704F-968B-808D7265B7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86F76B-2612-46E6-938A-2E65FC981F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9F09FE-7E57-28D7-2209-0C3E887E0E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26D2A2-9902-9A41-AF39-8FDD0A30E6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35053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5B6D8-2E28-F58C-38AC-57FFC84C8F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632C78-DAB7-A53C-F315-8F79281C9C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13DBD7-0B50-1C2F-E476-BEBA1A6879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BE8F74-9DD5-0155-C8C3-F5159CF9A7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63487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60605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7704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26596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F3AF9-6BDB-C894-1034-6C561E414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9916F0-9D7A-23BD-DEC1-CA87D1866B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BA78C8-B6B7-5C49-D3C4-C2762EEBC2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49D63F-FC8D-4C20-B8B6-113FE425DB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00452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4D2298-986E-5C69-FCF7-B7CCE85DCA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AB2953-1FBA-DEB0-85CF-04F83A165D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1B0963-D637-9007-0E30-C273E0359F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E2E90B-E8A0-B33D-2212-1A5D6EAFF0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08499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195199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4E32F-B9A1-866E-1DAE-373C6C3C3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9263BF-BC51-9B6C-F66F-E6006124C7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8E011D-81B6-2430-21FA-6225580B67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8D441B-2FCA-0838-F60F-5FD5D48127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69132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5947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74104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3663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96243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46400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59F90-CE35-028E-800B-200D0DEEE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293645-86BE-19AA-4D1E-1B57B6A0A6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184A1E-F586-FEDC-5206-A211F99FFF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EB575F-78AA-6BDA-2585-50BDCE8E55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78279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CCD193-628F-9336-983D-A5A20EAC7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EB16CD-25D5-E8F8-B090-2E5A8BFF04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101F93-2209-024D-2BA8-2623FEB8D5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3592A4-F7B7-6C38-8659-E11F1D522E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384702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135449-818C-9E0D-3B10-EDAEE4260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245342-B673-D032-3A1E-C6DB045C1B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B265E3-172E-3430-D966-DD1E10FC03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6A99F9-FABA-A293-303E-B041566F34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064913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06098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695300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6089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4957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643273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D48177-C57A-E7F8-80C9-EF1D44B3B6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49C5CA-6A1E-D105-FECF-27A7D87625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06FADB-EBEC-60CE-4E2B-188DF43FF3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FBF4E7-7AF8-928E-2B54-109E2ECC32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64945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C7A71-421E-7D09-BD9F-3523C8038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AF91E7-8068-579D-FE0E-60CA21272B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28A856-EFEB-DF1E-15CF-027FA624FF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0CDD97-11BB-D46E-69E8-B717EBD01A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364080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6B2A7C-A0BC-61AA-BB5C-680CD88EA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CBE034-9BD4-0627-FD65-439B324463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A87863-AB43-2530-526F-A6E59FA959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587B0F-3319-1FE8-53F7-9120190210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917279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D07BC0-C9F1-9271-6BD7-318225EF8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29D059-47A9-6869-996D-43EA4EF352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2E603E-A501-DF17-46E6-6F1679E8A9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CE612-8A1D-2BDF-92C4-37D06D594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11501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87F16-EA59-DE3F-684F-677C86028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E04A43C-3C05-05FF-5A72-98E023EBA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48CAA1-A7F8-0949-9114-43B0A6D82A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9E2021-FF7B-4062-7C9C-E427530DCE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289810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E76EC-1732-F7DD-9A4B-0B7F62E9A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CFB5F0-6282-C5C3-3C63-719B21E47E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48D7CF-3CC8-C592-5FB4-B343CB5D0D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C8F213-5A96-DD54-7FAE-C5BE082F4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575273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983982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035207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559994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0258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1BBE3-0DCC-547D-CEEA-C3CEBB02F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7057C1-D217-4952-9D35-B33ABAC316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C41538-8FC0-8FF2-1A1D-F221B74746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C78C3D-F239-F950-97AB-A56E6A07AC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795221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667709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327529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588969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8247A6-7961-0C43-6ECE-FE38BC49F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776D58-49E4-7B7C-8904-D76C83973B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0EAE6A-67F1-860B-691C-E700F8C563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8E934B-66CC-288B-F427-F7A11C7645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460798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18558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837869-3655-B3A7-AE7D-CC86CEB51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13C920-350E-C74C-87E9-67DE92B2ED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A3FCBF-E72B-F591-F3A3-335DED7B0C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87B76-4E15-2708-783F-35D5D8106B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853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221B3E-6F3B-AFBE-FBC4-0643A846F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3D9EF5-DCD6-EDB2-C583-CA3860BA8C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A4732C-E6BA-3A6B-7E29-4889C0AC57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6F47A8-8CF1-0AB0-F128-13B0604F2F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401605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EB591E-3FB8-A370-688E-2460D1EA1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92CFDC-3E1D-99F2-0A2A-9FAF4D1B37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E78595-608A-F250-3245-3A065B8BC2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39EF24-BE6C-24AF-1A89-318BB177410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16082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E99872-9468-707B-B927-8A27E4A57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9A3F37-C18C-B799-6D20-7E6A9FA53E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70AB00-4B4F-25DC-19ED-032B299D54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92A103-A9AF-B585-7616-C5A58C6437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906393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975FCC-B4FA-B4AB-9C2C-F72C10757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9C821F-03A7-C52D-147B-40E477A9AF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488F32-E8CB-D0C9-1848-314608D78B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B4A1F5-A916-490A-4942-AE1EECCE316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8938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06C14F-3E58-E2ED-FC0B-6E6EEF868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38D4F3-0972-4222-6B42-E7AAC57B93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B148F7-29AD-895E-8E56-AF46737E2F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19CF45-F5F8-3961-703C-F9F4FD4439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119194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5E94-5DD3-16E9-ED5A-5B2742ABB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39239E-936F-7DDB-A6C8-23A117B994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C7E9CD-6FF8-8178-E551-35DE0BCAE7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0A5FAC-4C7B-D5CA-AEE9-F2A4CD74F1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735783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9B35D-23AD-9954-D86E-5EB084731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E9C93F-313B-1200-415F-0A84ABDEB5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9D491D-7849-4A7E-EC94-598EC27C1C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3F0C5E-5159-C147-DDDE-249E1C542E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683782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451E88-4CD1-A701-BA54-60CAF9FA9D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042913-98BB-76B5-D013-2CB67CE9E4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D58C67-4E3C-E9FD-A9D3-EA40D5D9E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23ECB4-B2DA-5F52-E7A1-E7C0543F4D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777614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857234-BFFF-211C-1659-D3939BA11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4E3FA0-1CCF-7DA7-B0DA-68E31EFF84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E26829-79AF-ACF1-DD27-3FE465D998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6CA78D-41DA-9844-FDD2-7AE502362C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243037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C48866-8153-02A1-32CC-B1D3E80FE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7FB154-CE34-C2BF-3375-DAC8C4C696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CDBD31-3910-6DE3-6683-8863AA2842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E12374-9938-BD0C-A07D-C74A47B64D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551289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C5FA5-AFAB-E8DF-061E-01177FD0D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C7C218-D072-D6BA-EF95-77D39BA642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57C84A-1A32-CC9C-53AE-6AE80ABAF7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C2393B-CADD-0B7A-D1E6-89849BEEE6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532740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0DB75-B235-7139-F50E-9A2AB03EE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6BF645-F926-39FC-1071-5EE560BBA8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8150F7-D3A7-2B0F-FDE7-98421CBB5A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0C65C8-7BC6-11D3-5B28-2751610056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151037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26CC21-DD30-CC6E-D705-1B799FF08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399E13-54A5-6E69-7FDE-1224CA76C0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443B26-D9F7-78B1-E3CA-62F7354A64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8D93CB-72DB-C526-93E1-E41B12C56E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407563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281962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3A8568-4F13-1B88-99D4-7C2CA7A6B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B5E254-7671-D3CE-CC0E-FDA9579571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D44440-41A2-7EC9-182C-D47D02F18B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83E1C6-FA08-0D28-9FE8-CDE3193FB0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210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C9430-8ABA-4E3E-88DC-F50153C77E5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944685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20AD10-FDCF-4866-9706-80328829BE3D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008787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91436-F2C7-4278-8AC1-2E81986E196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24321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9490A-CB96-49FD-85DC-2819EB5843E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59819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ABB10-0584-4F54-B621-599729285C29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6983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CB21F-9AB4-4804-8AC6-B41C114221CC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66698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65251-CE47-4B02-9E53-4394647F75F3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43885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27F66-7B23-4242-84F8-7EDA0205F3AA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47582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46FED-D53E-4E16-9A23-6973C9993251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30797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20BC5-845F-41D8-A555-566FDE8E95B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85424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658563-8057-4492-9BF0-7A3A013D30F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91841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D08CDC-0D5D-440D-876A-4DAFD38B0DF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502028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D5A6C8-D986-6644-8048-F147E31B55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4CA36F6-FE01-531C-808D-CE85E43B82E6}"/>
              </a:ext>
            </a:extLst>
          </p:cNvPr>
          <p:cNvSpPr/>
          <p:nvPr/>
        </p:nvSpPr>
        <p:spPr>
          <a:xfrm>
            <a:off x="0" y="1986974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午夜的朋友</a:t>
            </a:r>
            <a:endParaRPr lang="en-US" altLang="zh-TW" sz="70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8720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8E668-3E1B-8106-E534-489CAA81A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BE8C25F-D27F-6EC7-E3EF-5BDCE57EC469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上一次，在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《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好撒瑪利亞人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》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的比喻里，耶穌問我們是否願意停下腳步，幫助一位有需要的旅人。</a:t>
            </a:r>
          </a:p>
        </p:txBody>
      </p:sp>
    </p:spTree>
    <p:extLst>
      <p:ext uri="{BB962C8B-B14F-4D97-AF65-F5344CB8AC3E}">
        <p14:creationId xmlns:p14="http://schemas.microsoft.com/office/powerpoint/2010/main" val="159301749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願這些課程幫助你在通往永恆的旅程中成長。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願神保佑各位。</a:t>
            </a:r>
          </a:p>
        </p:txBody>
      </p:sp>
    </p:spTree>
    <p:extLst>
      <p:ext uri="{BB962C8B-B14F-4D97-AF65-F5344CB8AC3E}">
        <p14:creationId xmlns:p14="http://schemas.microsoft.com/office/powerpoint/2010/main" val="351468996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EF5AE-3963-B21C-B2CE-88B94FB72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7862703-A51B-344A-9A2B-ECA386C967D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以下內容未在本次講道中使用，但可作為進一步查考聖經的參考。</a:t>
            </a:r>
          </a:p>
        </p:txBody>
      </p:sp>
    </p:spTree>
    <p:extLst>
      <p:ext uri="{BB962C8B-B14F-4D97-AF65-F5344CB8AC3E}">
        <p14:creationId xmlns:p14="http://schemas.microsoft.com/office/powerpoint/2010/main" val="1466502442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他一定很窮。家裡連一塊麵包都沒有嗎？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6621578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是他因為窮所以他沒有食物給需要食物的來訪朋友，或者他只是碰巧剛好吃完了麵包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?</a:t>
            </a:r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1950386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646A0-A2DB-850B-44CA-5DE80500E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AD2E14D-7016-FCE0-33A9-7DB14D416302}"/>
              </a:ext>
            </a:extLst>
          </p:cNvPr>
          <p:cNvSpPr/>
          <p:nvPr/>
        </p:nvSpPr>
        <p:spPr>
          <a:xfrm>
            <a:off x="0" y="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有些基督徒認為，這三個餅或許讓人聯想到基督。耶穌曾說：「我就是道路、真理、生命。」（約翰福音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14:6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504931411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ED1E4-F90A-A622-4741-4A27BA6B63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7687F69-3A85-84B2-B38C-8F14EA2837D1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雖然經文沒有明確指出三個餅有這層含義，但這是一個值得思考的屬靈聯想。</a:t>
            </a:r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59013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3ED8B-87F4-A5A9-BC96-CC1874F90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EC8FE53-ED51-F39E-AFFD-7DF0599666AA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好撒瑪利亞人既願意也有能力幫助那陌生人，並且明知其中有風險。</a:t>
            </a:r>
          </a:p>
        </p:txBody>
      </p:sp>
    </p:spTree>
    <p:extLst>
      <p:ext uri="{BB962C8B-B14F-4D97-AF65-F5344CB8AC3E}">
        <p14:creationId xmlns:p14="http://schemas.microsoft.com/office/powerpoint/2010/main" val="1224542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6B2113-7588-8B66-C410-33DDC13A1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B1F2C66-F5A4-D841-5A68-CD0BA6BCEDF0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這一次，耶穌提出一個更難的問題：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如果幫助那位旅人需要犧牲、謙卑和堅持，你還願意嗎？</a:t>
            </a:r>
          </a:p>
        </p:txBody>
      </p:sp>
    </p:spTree>
    <p:extLst>
      <p:ext uri="{BB962C8B-B14F-4D97-AF65-F5344CB8AC3E}">
        <p14:creationId xmlns:p14="http://schemas.microsoft.com/office/powerpoint/2010/main" val="980299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一個人想要給他的來訪的朋友一點麵包，所以他在午夜時去另一個朋友家中要借一點麵包。</a:t>
            </a:r>
          </a:p>
        </p:txBody>
      </p:sp>
    </p:spTree>
    <p:extLst>
      <p:ext uri="{BB962C8B-B14F-4D97-AF65-F5344CB8AC3E}">
        <p14:creationId xmlns:p14="http://schemas.microsoft.com/office/powerpoint/2010/main" val="23906273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52966-90DE-07DE-CF6B-DC17576A9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478DFF5-1F2F-416E-D2E4-183ED50D7046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麵包是當時的主食。每個家庭通常都會儲備一些麵包，但這個人卻沒有麵包可以給人。</a:t>
            </a:r>
          </a:p>
        </p:txBody>
      </p:sp>
    </p:spTree>
    <p:extLst>
      <p:ext uri="{BB962C8B-B14F-4D97-AF65-F5344CB8AC3E}">
        <p14:creationId xmlns:p14="http://schemas.microsoft.com/office/powerpoint/2010/main" val="2685410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1A779F-054A-E9F9-C523-E6F2D4CC9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0EE3F24-D4AD-CE87-55FF-3E04930DEDCC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如果是他自己肚子餓，他大可以等到隔天再去找麵包。但這次是為了朋友，他不能等。</a:t>
            </a:r>
          </a:p>
        </p:txBody>
      </p:sp>
    </p:spTree>
    <p:extLst>
      <p:ext uri="{BB962C8B-B14F-4D97-AF65-F5344CB8AC3E}">
        <p14:creationId xmlns:p14="http://schemas.microsoft.com/office/powerpoint/2010/main" val="327530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EF68C6-3E18-EFD8-62D4-5308C146B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7B026B6-4562-994D-545C-ACF3539FAA12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這位主人真的很關心他的朋友。他本來可以叫朋友等到天亮，卻選擇立刻滿足他的需要。</a:t>
            </a:r>
          </a:p>
        </p:txBody>
      </p:sp>
    </p:spTree>
    <p:extLst>
      <p:ext uri="{BB962C8B-B14F-4D97-AF65-F5344CB8AC3E}">
        <p14:creationId xmlns:p14="http://schemas.microsoft.com/office/powerpoint/2010/main" val="2609512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97FDF0-C2CA-4636-06AC-ACBDB91B9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06695A4-FC52-E50D-85A6-459233454453}"/>
              </a:ext>
            </a:extLst>
          </p:cNvPr>
          <p:cNvSpPr/>
          <p:nvPr/>
        </p:nvSpPr>
        <p:spPr>
          <a:xfrm>
            <a:off x="0" y="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4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那位旅人是誰呢？其實是我們每一人。我們都正在走一條往天堂的信心之路</a:t>
            </a:r>
            <a:endParaRPr lang="en-US" altLang="zh-TW" sz="64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64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。這世界不是我們永久的家</a:t>
            </a:r>
            <a:r>
              <a:rPr lang="en-US" altLang="zh-TW" sz="64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4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也不是最終的目的地。</a:t>
            </a:r>
          </a:p>
        </p:txBody>
      </p:sp>
    </p:spTree>
    <p:extLst>
      <p:ext uri="{BB962C8B-B14F-4D97-AF65-F5344CB8AC3E}">
        <p14:creationId xmlns:p14="http://schemas.microsoft.com/office/powerpoint/2010/main" val="24783007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85633-24ED-E32B-F221-580EBCFD8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23D2C83-856D-E986-7B9E-598CFA377E11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所以，這是一個基督徒幫助另一位基督徒走向天堂的故事。這是一件高尚且有價值的事。</a:t>
            </a:r>
          </a:p>
        </p:txBody>
      </p:sp>
    </p:spTree>
    <p:extLst>
      <p:ext uri="{BB962C8B-B14F-4D97-AF65-F5344CB8AC3E}">
        <p14:creationId xmlns:p14="http://schemas.microsoft.com/office/powerpoint/2010/main" val="24345270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D74021-511A-BBE3-B63B-D38F6D7DB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D4DCDB6-D77E-734E-70DB-0D699B5C689A}"/>
              </a:ext>
            </a:extLst>
          </p:cNvPr>
          <p:cNvSpPr/>
          <p:nvPr/>
        </p:nvSpPr>
        <p:spPr>
          <a:xfrm>
            <a:off x="-9144" y="-167462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「麵包」象徵真理、生命、智慧，以及神的供應。耶穌曾說：「我就是生命的糧。」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(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約翰福音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6:35)</a:t>
            </a:r>
            <a:endParaRPr lang="zh-TW" altLang="en-US" sz="7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6092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CD94E6-1080-4EB5-92AA-AACB419E980F}"/>
              </a:ext>
            </a:extLst>
          </p:cNvPr>
          <p:cNvSpPr/>
          <p:nvPr/>
        </p:nvSpPr>
        <p:spPr>
          <a:xfrm>
            <a:off x="0" y="1448365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經文</a:t>
            </a:r>
            <a:r>
              <a:rPr lang="en-US" altLang="zh-TW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</a:p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路加福音</a:t>
            </a:r>
            <a:r>
              <a:rPr lang="en-US" altLang="zh-TW" sz="7000" b="1" dirty="0">
                <a:ea typeface="Microsoft JhengHei" panose="020B0604030504040204" pitchFamily="34" charset="-120"/>
              </a:rPr>
              <a:t>11:5-10</a:t>
            </a:r>
          </a:p>
        </p:txBody>
      </p:sp>
    </p:spTree>
    <p:extLst>
      <p:ext uri="{BB962C8B-B14F-4D97-AF65-F5344CB8AC3E}">
        <p14:creationId xmlns:p14="http://schemas.microsoft.com/office/powerpoint/2010/main" val="23549361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D3018A-0922-1EFD-4FCC-EBD10E07C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760FBD7-7F3D-FF4F-68ED-F00DBDC10B4A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有時候，基督徒無法幫助別人，是因為自己在屬靈上已經枯竭了。</a:t>
            </a:r>
          </a:p>
        </p:txBody>
      </p:sp>
    </p:spTree>
    <p:extLst>
      <p:ext uri="{BB962C8B-B14F-4D97-AF65-F5344CB8AC3E}">
        <p14:creationId xmlns:p14="http://schemas.microsoft.com/office/powerpoint/2010/main" val="8409386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B69E56-FC5C-7D2B-631F-C1F8E46D4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4B009F9-300C-F02A-A121-EF80D7C9C390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在這個比喻裡，這位善良的主人自己也沒有麵包。他無法給出自己所沒有的東西。</a:t>
            </a:r>
          </a:p>
        </p:txBody>
      </p:sp>
    </p:spTree>
    <p:extLst>
      <p:ext uri="{BB962C8B-B14F-4D97-AF65-F5344CB8AC3E}">
        <p14:creationId xmlns:p14="http://schemas.microsoft.com/office/powerpoint/2010/main" val="19777904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DF25F-7A21-FD70-4218-59D9FA8C6B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7934FA7-431E-A2CA-891A-81CE9AED7CB8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許多基督徒也是如此。他們無法支持別人，因為自己本身就有所缺乏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9418132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麵包是古代必不可少的食物，因為它們可以保存幾天，並且可以隨時食用而無需準備。</a:t>
            </a:r>
          </a:p>
        </p:txBody>
      </p:sp>
    </p:spTree>
    <p:extLst>
      <p:ext uri="{BB962C8B-B14F-4D97-AF65-F5344CB8AC3E}">
        <p14:creationId xmlns:p14="http://schemas.microsoft.com/office/powerpoint/2010/main" val="8929983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但麵包也不是那麼容易做出來的。一定是一次購買或自己一次作不少個。</a:t>
            </a:r>
          </a:p>
        </p:txBody>
      </p:sp>
    </p:spTree>
    <p:extLst>
      <p:ext uri="{BB962C8B-B14F-4D97-AF65-F5344CB8AC3E}">
        <p14:creationId xmlns:p14="http://schemas.microsoft.com/office/powerpoint/2010/main" val="16043406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所以每家都必須在家裡存備一些麵包，除非他們真的很窮。</a:t>
            </a:r>
          </a:p>
        </p:txBody>
      </p:sp>
    </p:spTree>
    <p:extLst>
      <p:ext uri="{BB962C8B-B14F-4D97-AF65-F5344CB8AC3E}">
        <p14:creationId xmlns:p14="http://schemas.microsoft.com/office/powerpoint/2010/main" val="28237279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A9F5DA-6837-340C-7520-82909F596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483939A-9370-A282-C0E2-F51B03089334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同樣地，健康的屬靈生命需要長時間培養。它無法在一夜之間形成。</a:t>
            </a:r>
          </a:p>
        </p:txBody>
      </p:sp>
    </p:spTree>
    <p:extLst>
      <p:ext uri="{BB962C8B-B14F-4D97-AF65-F5344CB8AC3E}">
        <p14:creationId xmlns:p14="http://schemas.microsoft.com/office/powerpoint/2010/main" val="24407092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77E64F-10D1-9847-A7D5-AE086C824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CCD528E-84CE-E3B4-3A83-B8C86E9D6944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因此，我們必須常常親近神，好讓我們在別人需要時有屬靈的糧食可以供應他們。</a:t>
            </a:r>
          </a:p>
        </p:txBody>
      </p:sp>
    </p:spTree>
    <p:extLst>
      <p:ext uri="{BB962C8B-B14F-4D97-AF65-F5344CB8AC3E}">
        <p14:creationId xmlns:p14="http://schemas.microsoft.com/office/powerpoint/2010/main" val="29841665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ABDEC2-D1B1-68AB-A261-A66B8FA81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B724F8F-3381-C7AC-E55F-FDA13E8096EE}"/>
              </a:ext>
            </a:extLst>
          </p:cNvPr>
          <p:cNvSpPr/>
          <p:nvPr/>
        </p:nvSpPr>
        <p:spPr>
          <a:xfrm>
            <a:off x="0" y="0"/>
            <a:ext cx="92202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如何常備屬靈的糧食？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•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禱告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並聆聽神的聲音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•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讀經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認識神的真理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•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順服神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把真理活出來</a:t>
            </a:r>
          </a:p>
          <a:p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081063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6BE42-1ACF-9DBC-D07E-58AA76CA0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9F9F2F9-032A-E5ED-F3E7-E7BADAF21261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基督信仰不是單打獨鬥的。我們需要彼此扶持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、彼此幫助。我們團結起來會更強大。</a:t>
            </a:r>
          </a:p>
        </p:txBody>
      </p:sp>
    </p:spTree>
    <p:extLst>
      <p:ext uri="{BB962C8B-B14F-4D97-AF65-F5344CB8AC3E}">
        <p14:creationId xmlns:p14="http://schemas.microsoft.com/office/powerpoint/2010/main" val="2641237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4191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耶穌又說：「你們中間誰有一個朋友半夜到他那裡去，說：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『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朋友，請借給我三個餅， 因為我有一個朋友行路，來到我這裡，我沒有什麼給他擺上。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』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那人在裡面回答說：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『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不要攪擾我，門已經關閉，孩子們也同我在床上了，我不能起來給你。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』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我告訴你們：雖不因他是朋友起來給他，但因他情詞迫切地直求，就必起來照他所需用的給他。 我又告訴你們：你們祈求，就給你們；尋找，就尋見；叩門，就給你們開門。 因為凡祈求的，就得著；尋找的，就尋見；叩門的，就給他開門。</a:t>
            </a:r>
          </a:p>
        </p:txBody>
      </p:sp>
    </p:spTree>
    <p:extLst>
      <p:ext uri="{BB962C8B-B14F-4D97-AF65-F5344CB8AC3E}">
        <p14:creationId xmlns:p14="http://schemas.microsoft.com/office/powerpoint/2010/main" val="5010599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96400-3C30-FCD5-69D8-6B8A470876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32C4CF9-B57B-7C03-6B93-517FEA0F1C03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那位旅人無法獨自完成旅程。我們也是如此。</a:t>
            </a:r>
          </a:p>
        </p:txBody>
      </p:sp>
    </p:spTree>
    <p:extLst>
      <p:ext uri="{BB962C8B-B14F-4D97-AF65-F5344CB8AC3E}">
        <p14:creationId xmlns:p14="http://schemas.microsoft.com/office/powerpoint/2010/main" val="32875529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0DD903-6194-9476-3EBA-9323AC71C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37A4D5D-1F3A-F70E-4769-08E55EDD0343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午夜是最黑暗的時刻，也象徵人生的困境與危機。我們應當隨時預備好，在別人的「午夜時分」伸出援手。</a:t>
            </a:r>
          </a:p>
        </p:txBody>
      </p:sp>
    </p:spTree>
    <p:extLst>
      <p:ext uri="{BB962C8B-B14F-4D97-AF65-F5344CB8AC3E}">
        <p14:creationId xmlns:p14="http://schemas.microsoft.com/office/powerpoint/2010/main" val="17738129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於是這個人忍住了自尊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，在深夜試圖向另一個朋友借一些麵包。</a:t>
            </a:r>
          </a:p>
        </p:txBody>
      </p:sp>
    </p:spTree>
    <p:extLst>
      <p:ext uri="{BB962C8B-B14F-4D97-AF65-F5344CB8AC3E}">
        <p14:creationId xmlns:p14="http://schemas.microsoft.com/office/powerpoint/2010/main" val="10332094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5FADC-651B-7BB7-1152-56B015236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3FA2969-DA5F-BD85-61A4-E261753DF126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第一個教訓：我們要常常預備好屬靈的糧食來幫助別人。我們的基督徒生命應當豐盛充足。</a:t>
            </a:r>
          </a:p>
        </p:txBody>
      </p:sp>
    </p:spTree>
    <p:extLst>
      <p:ext uri="{BB962C8B-B14F-4D97-AF65-F5344CB8AC3E}">
        <p14:creationId xmlns:p14="http://schemas.microsoft.com/office/powerpoint/2010/main" val="24361118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464B5-C25B-CF05-270A-E11246FD6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BBEC716-B0A3-E095-EA90-3504AA6FA68D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我們不僅要為自己預備好，也要預備好去扶持和幫助別人。</a:t>
            </a:r>
          </a:p>
        </p:txBody>
      </p:sp>
    </p:spTree>
    <p:extLst>
      <p:ext uri="{BB962C8B-B14F-4D97-AF65-F5344CB8AC3E}">
        <p14:creationId xmlns:p14="http://schemas.microsoft.com/office/powerpoint/2010/main" val="2913553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第二，我們應該為他人提供幫助，即使有時我們不得不請求他人來幫助我們。</a:t>
            </a:r>
          </a:p>
        </p:txBody>
      </p:sp>
    </p:spTree>
    <p:extLst>
      <p:ext uri="{BB962C8B-B14F-4D97-AF65-F5344CB8AC3E}">
        <p14:creationId xmlns:p14="http://schemas.microsoft.com/office/powerpoint/2010/main" val="15573716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為神和他人服務需要犧牲，有時我們得放下我們的驕傲。</a:t>
            </a:r>
          </a:p>
        </p:txBody>
      </p:sp>
    </p:spTree>
    <p:extLst>
      <p:ext uri="{BB962C8B-B14F-4D97-AF65-F5344CB8AC3E}">
        <p14:creationId xmlns:p14="http://schemas.microsoft.com/office/powerpoint/2010/main" val="2096042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有時我們必須做一些困難的事，以幫忙建立神在地上的國度。這是值得做出的犧牲。</a:t>
            </a:r>
          </a:p>
        </p:txBody>
      </p:sp>
    </p:spTree>
    <p:extLst>
      <p:ext uri="{BB962C8B-B14F-4D97-AF65-F5344CB8AC3E}">
        <p14:creationId xmlns:p14="http://schemas.microsoft.com/office/powerpoint/2010/main" val="30371895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95BE00-6D23-09E6-2D43-C19C904F4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2920F00-ECAB-585D-34F0-8807DBCCD5EC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有時候，最難付出的代價不是金錢。而是我們的驕傲。</a:t>
            </a:r>
          </a:p>
        </p:txBody>
      </p:sp>
    </p:spTree>
    <p:extLst>
      <p:ext uri="{BB962C8B-B14F-4D97-AF65-F5344CB8AC3E}">
        <p14:creationId xmlns:p14="http://schemas.microsoft.com/office/powerpoint/2010/main" val="14130654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你有時會放下你的驕傲去事奉主和他人？</a:t>
            </a:r>
          </a:p>
        </p:txBody>
      </p:sp>
    </p:spTree>
    <p:extLst>
      <p:ext uri="{BB962C8B-B14F-4D97-AF65-F5344CB8AC3E}">
        <p14:creationId xmlns:p14="http://schemas.microsoft.com/office/powerpoint/2010/main" val="2344863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『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朋友，請借給我三個餅，因為我有一個朋友行路，來到我這裡，我沒有什麼給他擺上。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』 </a:t>
            </a:r>
          </a:p>
        </p:txBody>
      </p:sp>
    </p:spTree>
    <p:extLst>
      <p:ext uri="{BB962C8B-B14F-4D97-AF65-F5344CB8AC3E}">
        <p14:creationId xmlns:p14="http://schemas.microsoft.com/office/powerpoint/2010/main" val="36449666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CC4B4-C39F-13C2-665A-07FE3299F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F07C434-63A1-F6D7-4C60-AD8A49043EBA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如果你看到一位坐輪椅的殘障人士正努力過馬路，你願意上前幫他推過街嗎？</a:t>
            </a:r>
          </a:p>
        </p:txBody>
      </p:sp>
    </p:spTree>
    <p:extLst>
      <p:ext uri="{BB962C8B-B14F-4D97-AF65-F5344CB8AC3E}">
        <p14:creationId xmlns:p14="http://schemas.microsoft.com/office/powerpoint/2010/main" val="270812861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980E8-4CB8-BA8E-7B9A-A797AC67C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2560D10-0409-8513-B4FD-BDEEFEFE1C1B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如果你看到一位飢餓的人在街頭乞討，你願意與他交談，讓他感受到自己的價值嗎？</a:t>
            </a:r>
          </a:p>
        </p:txBody>
      </p:sp>
    </p:spTree>
    <p:extLst>
      <p:ext uri="{BB962C8B-B14F-4D97-AF65-F5344CB8AC3E}">
        <p14:creationId xmlns:p14="http://schemas.microsoft.com/office/powerpoint/2010/main" val="247182727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31215-C1BB-50A6-FA91-214F4661C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D10788F-80C2-5700-B5C8-2831A7EA0A8C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如果一個曾經傷害你的人向你求助，你願意饒恕他並伸出援手嗎？</a:t>
            </a:r>
          </a:p>
        </p:txBody>
      </p:sp>
    </p:spTree>
    <p:extLst>
      <p:ext uri="{BB962C8B-B14F-4D97-AF65-F5344CB8AC3E}">
        <p14:creationId xmlns:p14="http://schemas.microsoft.com/office/powerpoint/2010/main" val="8748991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世上的領袖要求人們尊重及服從，但基督徒的帶領人是可以為神和他人放棄一切的僕人。</a:t>
            </a:r>
          </a:p>
        </p:txBody>
      </p:sp>
    </p:spTree>
    <p:extLst>
      <p:ext uri="{BB962C8B-B14F-4D97-AF65-F5344CB8AC3E}">
        <p14:creationId xmlns:p14="http://schemas.microsoft.com/office/powerpoint/2010/main" val="87445003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基督徒時常需要謙卑和忍受嘲笑才能服事神和他人。</a:t>
            </a:r>
          </a:p>
        </p:txBody>
      </p:sp>
    </p:spTree>
    <p:extLst>
      <p:ext uri="{BB962C8B-B14F-4D97-AF65-F5344CB8AC3E}">
        <p14:creationId xmlns:p14="http://schemas.microsoft.com/office/powerpoint/2010/main" val="29699672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我們可以做得到，因為我們知道我們是在服侍主，而不僅僅是其他人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96204541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但有時，最難放棄的是我們的尊嚴和驕傲。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4925802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「驕傲不能當飯吃」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—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這是我短暫失業時學到的一點。</a:t>
            </a:r>
          </a:p>
        </p:txBody>
      </p:sp>
    </p:spTree>
    <p:extLst>
      <p:ext uri="{BB962C8B-B14F-4D97-AF65-F5344CB8AC3E}">
        <p14:creationId xmlns:p14="http://schemas.microsoft.com/office/powerpoint/2010/main" val="400925854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「男人會為食物工作，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但會為尊嚴而死。」  如果你仔細想想，這是可悲和愚蠢的。</a:t>
            </a:r>
          </a:p>
        </p:txBody>
      </p:sp>
    </p:spTree>
    <p:extLst>
      <p:ext uri="{BB962C8B-B14F-4D97-AF65-F5344CB8AC3E}">
        <p14:creationId xmlns:p14="http://schemas.microsoft.com/office/powerpoint/2010/main" val="3035688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我們不應該為尊嚴而死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，而是該願意為比我們自己更偉大的事業做出必須的犧牲。</a:t>
            </a:r>
          </a:p>
        </p:txBody>
      </p:sp>
    </p:spTree>
    <p:extLst>
      <p:ext uri="{BB962C8B-B14F-4D97-AF65-F5344CB8AC3E}">
        <p14:creationId xmlns:p14="http://schemas.microsoft.com/office/powerpoint/2010/main" val="1906215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那人在裡面回答說：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『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不要攪擾我，門已經關閉，孩子們也同我在床上了，我不能起來給你。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』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457018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我們有什麼比耶穌自己更大的榜樣？在被釘十字架之前，祂忍受了當眾的屈辱和毒打。</a:t>
            </a:r>
          </a:p>
        </p:txBody>
      </p:sp>
    </p:spTree>
    <p:extLst>
      <p:ext uri="{BB962C8B-B14F-4D97-AF65-F5344CB8AC3E}">
        <p14:creationId xmlns:p14="http://schemas.microsoft.com/office/powerpoint/2010/main" val="284625750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然後祂忍受了最羞辱的死亡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在十字架上漫長而痛苦的死亡。</a:t>
            </a:r>
          </a:p>
        </p:txBody>
      </p:sp>
    </p:spTree>
    <p:extLst>
      <p:ext uri="{BB962C8B-B14F-4D97-AF65-F5344CB8AC3E}">
        <p14:creationId xmlns:p14="http://schemas.microsoft.com/office/powerpoint/2010/main" val="21126091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15E6F3-9335-0108-5055-5C8CD2548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B802066-351B-E90F-67F1-365BF7733998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耶穌為我們作出犧牲，因為祂愛我們。為了成就救恩，祂甘願放下自己的尊嚴與榮耀。</a:t>
            </a:r>
          </a:p>
        </p:txBody>
      </p:sp>
    </p:spTree>
    <p:extLst>
      <p:ext uri="{BB962C8B-B14F-4D97-AF65-F5344CB8AC3E}">
        <p14:creationId xmlns:p14="http://schemas.microsoft.com/office/powerpoint/2010/main" val="350878567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2FC36-DB97-71DF-7C62-A53415242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9CD1E32-D650-B89F-2D14-8A9D396294BE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神最看重的是我們真正的動機。祂希望我們的行動是出於真誠的愛，而不是出於驕傲。</a:t>
            </a:r>
          </a:p>
        </p:txBody>
      </p:sp>
    </p:spTree>
    <p:extLst>
      <p:ext uri="{BB962C8B-B14F-4D97-AF65-F5344CB8AC3E}">
        <p14:creationId xmlns:p14="http://schemas.microsoft.com/office/powerpoint/2010/main" val="151813345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此外，如果我們做某事是出於驕傲，我們也不會持久的作下去。我們看不到別人的稱讚時就很快就會感到疲倦。</a:t>
            </a:r>
          </a:p>
        </p:txBody>
      </p:sp>
    </p:spTree>
    <p:extLst>
      <p:ext uri="{BB962C8B-B14F-4D97-AF65-F5344CB8AC3E}">
        <p14:creationId xmlns:p14="http://schemas.microsoft.com/office/powerpoint/2010/main" val="396698971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只有把我們的行動建立在愛的基礎上，專注於永生，我們才能有正確的動力和能量去服務他人。</a:t>
            </a:r>
          </a:p>
        </p:txBody>
      </p:sp>
    </p:spTree>
    <p:extLst>
      <p:ext uri="{BB962C8B-B14F-4D97-AF65-F5344CB8AC3E}">
        <p14:creationId xmlns:p14="http://schemas.microsoft.com/office/powerpoint/2010/main" val="45204273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否則，當我們沒有得到我們想要的認可或獎勵時，我們就會生氣或氣餒而退出。</a:t>
            </a:r>
          </a:p>
        </p:txBody>
      </p:sp>
    </p:spTree>
    <p:extLst>
      <p:ext uri="{BB962C8B-B14F-4D97-AF65-F5344CB8AC3E}">
        <p14:creationId xmlns:p14="http://schemas.microsoft.com/office/powerpoint/2010/main" val="90063408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3E893-CFF1-6830-92C9-45CA46086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6B19F87-FF03-9756-43D0-3195FE3A9199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我們需要不斷檢視自己的動機。若動機不正確，我們的善行不但無法持久，也不能討神喜悅。</a:t>
            </a:r>
          </a:p>
        </p:txBody>
      </p:sp>
    </p:spTree>
    <p:extLst>
      <p:ext uri="{BB962C8B-B14F-4D97-AF65-F5344CB8AC3E}">
        <p14:creationId xmlns:p14="http://schemas.microsoft.com/office/powerpoint/2010/main" val="297281326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2A46D-DD25-685D-35F9-3FCB23266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69B66DB-6C33-6B73-B43C-1312BB235DAD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這是基督徒中很常見的問題。有些事工漸漸成了驕傲和利益的來源，而不再是出於愛心的服事。</a:t>
            </a:r>
          </a:p>
        </p:txBody>
      </p:sp>
    </p:spTree>
    <p:extLst>
      <p:ext uri="{BB962C8B-B14F-4D97-AF65-F5344CB8AC3E}">
        <p14:creationId xmlns:p14="http://schemas.microsoft.com/office/powerpoint/2010/main" val="40133582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祂將在審判日或是更早時透露所有內容。我們是根據我們的意圖來被審判的。</a:t>
            </a:r>
          </a:p>
        </p:txBody>
      </p:sp>
    </p:spTree>
    <p:extLst>
      <p:ext uri="{BB962C8B-B14F-4D97-AF65-F5344CB8AC3E}">
        <p14:creationId xmlns:p14="http://schemas.microsoft.com/office/powerpoint/2010/main" val="1954856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我告訴你們：雖不因他是朋友起來給他，但因他情詞迫切地直求，就必起來照他所需用的給他。</a:t>
            </a:r>
          </a:p>
        </p:txBody>
      </p:sp>
    </p:spTree>
    <p:extLst>
      <p:ext uri="{BB962C8B-B14F-4D97-AF65-F5344CB8AC3E}">
        <p14:creationId xmlns:p14="http://schemas.microsoft.com/office/powerpoint/2010/main" val="409710632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2212B-716E-69FB-C095-17FB588D6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D46171A-79B9-D559-8BC5-E2F4462589CB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現在讓我們來看看那位擁有麵包的朋友。他的反應也是今天這個比喻給我們的一個大的教訓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20882440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麵包主人的不願意是可以理解的。這請求者為了一件似乎很微不足道的事情在很不方便的時間來煩他。</a:t>
            </a:r>
          </a:p>
        </p:txBody>
      </p:sp>
    </p:spTree>
    <p:extLst>
      <p:ext uri="{BB962C8B-B14F-4D97-AF65-F5344CB8AC3E}">
        <p14:creationId xmlns:p14="http://schemas.microsoft.com/office/powerpoint/2010/main" val="422840391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他已經和孩子們在床上了。他的朋友應該知道不要在那個時候打擾別人。</a:t>
            </a:r>
          </a:p>
        </p:txBody>
      </p:sp>
    </p:spTree>
    <p:extLst>
      <p:ext uri="{BB962C8B-B14F-4D97-AF65-F5344CB8AC3E}">
        <p14:creationId xmlns:p14="http://schemas.microsoft.com/office/powerpoint/2010/main" val="76321499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這麵包的主人沒有義務給那朋友麵包，但他為了擺脫那煩他的朋友最終還是給他了。</a:t>
            </a:r>
          </a:p>
        </p:txBody>
      </p:sp>
    </p:spTree>
    <p:extLst>
      <p:ext uri="{BB962C8B-B14F-4D97-AF65-F5344CB8AC3E}">
        <p14:creationId xmlns:p14="http://schemas.microsoft.com/office/powerpoint/2010/main" val="414591707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這是一個不願提供幫助的象徵。這不是神的性格。</a:t>
            </a:r>
          </a:p>
        </p:txBody>
      </p:sp>
    </p:spTree>
    <p:extLst>
      <p:ext uri="{BB962C8B-B14F-4D97-AF65-F5344CB8AC3E}">
        <p14:creationId xmlns:p14="http://schemas.microsoft.com/office/powerpoint/2010/main" val="11501930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BF0E67-4773-E713-D504-AC8C0BA8F2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752F091-DDC1-8311-11F4-C613AEE06191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這位擁有麵包的朋友所代表的不是神，而是我們。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044332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794CBB-8552-3EF2-7C78-673657759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85DD24C-10AF-F0EE-0E99-AA3633DDAC60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神藉著這個比喻告訴我們：不要成為那位不情願幫助人的朋友。這種不願付出的態度不像基督，也不討神喜悅。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3797688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C16DA-6F5E-07BB-8205-75C1CA33E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DCA0479-64B7-CD5C-F484-9AC6C09B4921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最後，還有一些有義意的細節。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3510018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-76200" y="0"/>
            <a:ext cx="9525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500" b="1" kern="1000" spc="-38" dirty="0">
                <a:ea typeface="Microsoft JhengHei" panose="020B0604030504040204" pitchFamily="34" charset="-120"/>
              </a:rPr>
              <a:t>v.7 </a:t>
            </a:r>
            <a:r>
              <a:rPr lang="zh-TW" altLang="en-US" sz="6500" b="1" kern="1000" spc="-38" dirty="0">
                <a:ea typeface="Microsoft JhengHei" panose="020B0604030504040204" pitchFamily="34" charset="-120"/>
              </a:rPr>
              <a:t> </a:t>
            </a:r>
            <a:r>
              <a:rPr lang="zh-TW" altLang="en-US" sz="65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麵包的主人回答了請求者，所以他的陳述「我不能起來給你任何東西」確實是一個藉口。因為他已醒了也大概離開了床。</a:t>
            </a:r>
          </a:p>
        </p:txBody>
      </p:sp>
    </p:spTree>
    <p:extLst>
      <p:ext uri="{BB962C8B-B14F-4D97-AF65-F5344CB8AC3E}">
        <p14:creationId xmlns:p14="http://schemas.microsoft.com/office/powerpoint/2010/main" val="174962432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聖經在約翰一書中談到教會時使用了「孩子」這詞。這個朋友能代表末世不情願幫助他人的教會嗎？</a:t>
            </a:r>
          </a:p>
        </p:txBody>
      </p:sp>
    </p:spTree>
    <p:extLst>
      <p:ext uri="{BB962C8B-B14F-4D97-AF65-F5344CB8AC3E}">
        <p14:creationId xmlns:p14="http://schemas.microsoft.com/office/powerpoint/2010/main" val="1784730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9417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我又告訴你們：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你們祈求，就給你們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尋找，就尋見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叩門，就給你們開門。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因為凡祈求的，就得著；尋找的，就尋見；叩門的，就給他開門。</a:t>
            </a:r>
          </a:p>
        </p:txBody>
      </p:sp>
    </p:spTree>
    <p:extLst>
      <p:ext uri="{BB962C8B-B14F-4D97-AF65-F5344CB8AC3E}">
        <p14:creationId xmlns:p14="http://schemas.microsoft.com/office/powerpoint/2010/main" val="388513618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在末世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即今日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)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，教會似乎不願意幫助他人嗎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？ 只關心自己？ 真的是這樣的！</a:t>
            </a:r>
          </a:p>
        </p:txBody>
      </p:sp>
    </p:spTree>
    <p:extLst>
      <p:ext uri="{BB962C8B-B14F-4D97-AF65-F5344CB8AC3E}">
        <p14:creationId xmlns:p14="http://schemas.microsoft.com/office/powerpoint/2010/main" val="60747792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「我和我的孩子都在床上」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—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教會和基督徒都很舒服，不願意犧牲自己來幫助別人。</a:t>
            </a:r>
          </a:p>
        </p:txBody>
      </p:sp>
    </p:spTree>
    <p:extLst>
      <p:ext uri="{BB962C8B-B14F-4D97-AF65-F5344CB8AC3E}">
        <p14:creationId xmlns:p14="http://schemas.microsoft.com/office/powerpoint/2010/main" val="174957227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FB0E3-01A3-C444-EC61-F42DE8240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171D9C5-F5DF-9CE2-9608-42ECA5F52601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近幾十年來，我們看到越來越多的基督徒專注於世俗財富，而不是追求屬靈的事物。</a:t>
            </a:r>
          </a:p>
        </p:txBody>
      </p:sp>
    </p:spTree>
    <p:extLst>
      <p:ext uri="{BB962C8B-B14F-4D97-AF65-F5344CB8AC3E}">
        <p14:creationId xmlns:p14="http://schemas.microsoft.com/office/powerpoint/2010/main" val="98164008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EEB90A-DA00-1DD3-4B6B-173B69477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3C58A0-26CD-FE32-8395-E89018CB9B2C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為他人服務和奉獻已不再是關注點。相反的，我們更關注自身的世俗利益。</a:t>
            </a:r>
          </a:p>
        </p:txBody>
      </p:sp>
    </p:spTree>
    <p:extLst>
      <p:ext uri="{BB962C8B-B14F-4D97-AF65-F5344CB8AC3E}">
        <p14:creationId xmlns:p14="http://schemas.microsoft.com/office/powerpoint/2010/main" val="142850394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FD755-AB2B-76A6-EA69-CB0CB2C125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08E9EE8-9646-556A-7321-6955A25C6968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當我們為神和他人服務時，我們自己也會受益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，但這不應該是我們的主要動機。</a:t>
            </a:r>
          </a:p>
        </p:txBody>
      </p:sp>
    </p:spTree>
    <p:extLst>
      <p:ext uri="{BB962C8B-B14F-4D97-AF65-F5344CB8AC3E}">
        <p14:creationId xmlns:p14="http://schemas.microsoft.com/office/powerpoint/2010/main" val="28451941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876DBA-5475-DE2D-E701-F956A1BB2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7577C3C-F7B9-7470-51E4-324AC49DD311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我們根本的動機及動力必須是「犧牲的愛」。這是神希望我們心中擁有並不斷增長的性格。</a:t>
            </a:r>
          </a:p>
        </p:txBody>
      </p:sp>
    </p:spTree>
    <p:extLst>
      <p:ext uri="{BB962C8B-B14F-4D97-AF65-F5344CB8AC3E}">
        <p14:creationId xmlns:p14="http://schemas.microsoft.com/office/powerpoint/2010/main" val="181235479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3CAE5-5F44-759E-650F-CF4761F88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73DE138-011C-6EDA-18CF-56B66CDF5DB0}"/>
              </a:ext>
            </a:extLst>
          </p:cNvPr>
          <p:cNvSpPr/>
          <p:nvPr/>
        </p:nvSpPr>
        <p:spPr>
          <a:xfrm>
            <a:off x="6096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世俗的財富來自神也屬於神。祂賜給我們財富是為了讓我們服務別人及考驗我們的忠誠。</a:t>
            </a:r>
          </a:p>
        </p:txBody>
      </p:sp>
    </p:spTree>
    <p:extLst>
      <p:ext uri="{BB962C8B-B14F-4D97-AF65-F5344CB8AC3E}">
        <p14:creationId xmlns:p14="http://schemas.microsoft.com/office/powerpoint/2010/main" val="102174470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99856-B5FF-0E93-BFB6-7C20DEC769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C017BCD-E41D-3F9D-109C-93B7FF624E13}"/>
              </a:ext>
            </a:extLst>
          </p:cNvPr>
          <p:cNvSpPr/>
          <p:nvPr/>
        </p:nvSpPr>
        <p:spPr>
          <a:xfrm>
            <a:off x="5316" y="-8417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路加福音 </a:t>
            </a:r>
            <a:r>
              <a:rPr lang="en-US" altLang="zh-TW" sz="6800" b="1" kern="1000" spc="-38" dirty="0">
                <a:ea typeface="Microsoft JhengHei" panose="020B0604030504040204" pitchFamily="34" charset="-120"/>
              </a:rPr>
              <a:t>16:10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– </a:t>
            </a:r>
          </a:p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人在最小的事上忠心，  </a:t>
            </a:r>
            <a:endParaRPr lang="en-US" altLang="zh-TW" sz="6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   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在大事上也忠心；</a:t>
            </a:r>
            <a:endParaRPr lang="en-US" altLang="zh-TW" sz="6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在最小的事上不義，</a:t>
            </a:r>
            <a:endParaRPr lang="en-US" altLang="zh-TW" sz="6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6800" b="1" kern="1000" spc="-38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   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在大事上也不義。</a:t>
            </a:r>
          </a:p>
        </p:txBody>
      </p:sp>
    </p:spTree>
    <p:extLst>
      <p:ext uri="{BB962C8B-B14F-4D97-AF65-F5344CB8AC3E}">
        <p14:creationId xmlns:p14="http://schemas.microsoft.com/office/powerpoint/2010/main" val="104236500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另一方面，耶穌告訴我們要為神、他人和對的原則挺身而出。</a:t>
            </a:r>
          </a:p>
        </p:txBody>
      </p:sp>
    </p:spTree>
    <p:extLst>
      <p:ext uri="{BB962C8B-B14F-4D97-AF65-F5344CB8AC3E}">
        <p14:creationId xmlns:p14="http://schemas.microsoft.com/office/powerpoint/2010/main" val="412858455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我們需要為正義而戰。耶穌挑戰了祂那個時代的邪惡宗教領袖，這也一部份的導致祂被他們殺害。</a:t>
            </a:r>
          </a:p>
        </p:txBody>
      </p:sp>
    </p:spTree>
    <p:extLst>
      <p:ext uri="{BB962C8B-B14F-4D97-AF65-F5344CB8AC3E}">
        <p14:creationId xmlns:p14="http://schemas.microsoft.com/office/powerpoint/2010/main" val="3335773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因為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凡祈求的，就得著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尋找的，就尋見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叩門的，就給他開門。</a:t>
            </a:r>
          </a:p>
        </p:txBody>
      </p:sp>
    </p:spTree>
    <p:extLst>
      <p:ext uri="{BB962C8B-B14F-4D97-AF65-F5344CB8AC3E}">
        <p14:creationId xmlns:p14="http://schemas.microsoft.com/office/powerpoint/2010/main" val="249780118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即使邪惡似乎會傷害了我們，我們也需要站起來抵抗邪惡。</a:t>
            </a:r>
          </a:p>
        </p:txBody>
      </p:sp>
    </p:spTree>
    <p:extLst>
      <p:ext uri="{BB962C8B-B14F-4D97-AF65-F5344CB8AC3E}">
        <p14:creationId xmlns:p14="http://schemas.microsoft.com/office/powerpoint/2010/main" val="54921876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「邪惡之所以得勝，</a:t>
            </a:r>
            <a:endParaRPr lang="en-US" altLang="zh-TW" sz="6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只因好人袖手旁觀。」</a:t>
            </a:r>
            <a:endParaRPr lang="en-US" altLang="zh-TW" sz="6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2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US" altLang="zh-TW" sz="2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2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 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 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—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埃德蒙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·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伯克</a:t>
            </a:r>
          </a:p>
        </p:txBody>
      </p:sp>
    </p:spTree>
    <p:extLst>
      <p:ext uri="{BB962C8B-B14F-4D97-AF65-F5344CB8AC3E}">
        <p14:creationId xmlns:p14="http://schemas.microsoft.com/office/powerpoint/2010/main" val="391024054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這個比喻警告了我們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</a:p>
          <a:p>
            <a:endParaRPr lang="en-US" altLang="zh-TW" sz="3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ctr"/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我們是否自私，</a:t>
            </a:r>
            <a:endParaRPr lang="en-US" altLang="zh-TW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ctr"/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不願意幫助別人？</a:t>
            </a:r>
          </a:p>
        </p:txBody>
      </p:sp>
    </p:spTree>
    <p:extLst>
      <p:ext uri="{BB962C8B-B14F-4D97-AF65-F5344CB8AC3E}">
        <p14:creationId xmlns:p14="http://schemas.microsoft.com/office/powerpoint/2010/main" val="106372743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最後的一句話也教導了我們更多的東西。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6822584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-76200" y="-95250"/>
            <a:ext cx="96774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你們祈求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就給你們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尋找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就尋見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叩門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就給你們開門。因為凡祈求的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就得著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尋找的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就尋見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叩門的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就給他開門。</a:t>
            </a:r>
          </a:p>
          <a:p>
            <a:endParaRPr lang="zh-TW" altLang="en-US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4003785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361DE-CA97-0FFC-B04F-70603CF9C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09E89F5-7376-2DD6-B1AD-BEF51EEA64C0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簡單地說，這段經文告訴我們：如果我們向神祈求，祂會供應我們所需的資源去幫助他人。</a:t>
            </a:r>
          </a:p>
        </p:txBody>
      </p:sp>
    </p:spTree>
    <p:extLst>
      <p:ext uri="{BB962C8B-B14F-4D97-AF65-F5344CB8AC3E}">
        <p14:creationId xmlns:p14="http://schemas.microsoft.com/office/powerpoint/2010/main" val="87972123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這段經文蘊含著很深的真理。我們會在未來的一篇講道中再詳細探討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16154830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8D7B95-912A-FDD7-763E-A631E28E3C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81E5088-2A55-FA10-D619-525DB0D5E7D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所以，這個比喻教導我們以下的真理：</a:t>
            </a:r>
          </a:p>
        </p:txBody>
      </p:sp>
    </p:spTree>
    <p:extLst>
      <p:ext uri="{BB962C8B-B14F-4D97-AF65-F5344CB8AC3E}">
        <p14:creationId xmlns:p14="http://schemas.microsoft.com/office/powerpoint/2010/main" val="3968479267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FF2C3-3379-8703-AD48-B04336C5F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8E1927F-24EC-F93E-0FC7-93D2CD014FA8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與神保持親近，預備屬靈的糧食供應自己和有需要的人。不要等到需要時才發現自己沒有餅。</a:t>
            </a:r>
          </a:p>
        </p:txBody>
      </p:sp>
    </p:spTree>
    <p:extLst>
      <p:ext uri="{BB962C8B-B14F-4D97-AF65-F5344CB8AC3E}">
        <p14:creationId xmlns:p14="http://schemas.microsoft.com/office/powerpoint/2010/main" val="384144228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C22497-7001-FD37-4E0F-ED5E6192E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5A482EC-A2E0-EC84-47B7-B5114152BABA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要願意放下自己的驕傲來幫助他人或推廣神的國度。不要讓驕傲攔阻我們去做正確的事。</a:t>
            </a:r>
          </a:p>
        </p:txBody>
      </p:sp>
    </p:spTree>
    <p:extLst>
      <p:ext uri="{BB962C8B-B14F-4D97-AF65-F5344CB8AC3E}">
        <p14:creationId xmlns:p14="http://schemas.microsoft.com/office/powerpoint/2010/main" val="1215649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8EBAB-D9A5-A744-05BE-A91051CF1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6AD89D4-EF12-1282-B90F-F24DAFB78AB2}"/>
              </a:ext>
            </a:extLst>
          </p:cNvPr>
          <p:cNvSpPr/>
          <p:nvPr/>
        </p:nvSpPr>
        <p:spPr>
          <a:xfrm>
            <a:off x="0" y="1986974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午夜的朋友</a:t>
            </a:r>
            <a:endParaRPr lang="en-US" altLang="zh-TW" sz="70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4993296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E2B74-8DB0-3978-35F1-45B4976BA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03A25FE-48AA-0F71-BBBC-0EB9ED0F137D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3.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要願意支持別人的屬靈旅程。這往往會帶我們離開舒適圈，並需要付出一些代價。</a:t>
            </a:r>
          </a:p>
        </p:txBody>
      </p:sp>
    </p:spTree>
    <p:extLst>
      <p:ext uri="{BB962C8B-B14F-4D97-AF65-F5344CB8AC3E}">
        <p14:creationId xmlns:p14="http://schemas.microsoft.com/office/powerpoint/2010/main" val="4198312253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5BBE9-D1ED-61B9-BC11-6085BFE2A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1AECED3-2A44-005E-E2DA-46DA2285408D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4.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服事神和他人需要意願、謙卑和犧牲。這一切都建立在捨己的愛之上。耶穌就是最好的榜樣。</a:t>
            </a:r>
          </a:p>
        </p:txBody>
      </p:sp>
    </p:spTree>
    <p:extLst>
      <p:ext uri="{BB962C8B-B14F-4D97-AF65-F5344CB8AC3E}">
        <p14:creationId xmlns:p14="http://schemas.microsoft.com/office/powerpoint/2010/main" val="426728667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74720-1AE7-64DD-F5D1-5AEF8CE700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69D1F2C-FD5E-C722-1F42-4D42BB6B9A66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另外，雖然這一點並沒有在比喻中直接說明，但也值得記住：</a:t>
            </a:r>
          </a:p>
        </p:txBody>
      </p:sp>
    </p:spTree>
    <p:extLst>
      <p:ext uri="{BB962C8B-B14F-4D97-AF65-F5344CB8AC3E}">
        <p14:creationId xmlns:p14="http://schemas.microsoft.com/office/powerpoint/2010/main" val="3484780372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8732EB-A19E-A0B3-D16D-EC9FF7753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693A996-199F-6818-9315-1865E93DC81E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當我們為他人付出和犧牲時，最終我們也會因此得益處，因為我們所服事的神是一位公義的神。</a:t>
            </a:r>
          </a:p>
        </p:txBody>
      </p:sp>
    </p:spTree>
    <p:extLst>
      <p:ext uri="{BB962C8B-B14F-4D97-AF65-F5344CB8AC3E}">
        <p14:creationId xmlns:p14="http://schemas.microsoft.com/office/powerpoint/2010/main" val="527727221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9306D-7721-1A3B-07D7-960F9FD87C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FFE020B-2259-8047-FD86-70315355DA60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所以，今天的問題是：當另一位旅人需要餅時，你願意付上代價為他取得嗎？</a:t>
            </a:r>
          </a:p>
        </p:txBody>
      </p:sp>
    </p:spTree>
    <p:extLst>
      <p:ext uri="{BB962C8B-B14F-4D97-AF65-F5344CB8AC3E}">
        <p14:creationId xmlns:p14="http://schemas.microsoft.com/office/powerpoint/2010/main" val="1653748130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45D3ED-F575-DFB3-1866-8F3B3FA6D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765B009-E164-57FA-9B85-9AE0CD8D92BA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耶穌用兩個比喻教導我們如何去愛與服事他人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6648355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0820A-9520-1BB3-EADA-6752D61452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3E449A8-7973-A33D-8F09-D7A42FA0DC92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《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好撒瑪利亞人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》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你願意停下腳步幫助別人，即使那樣做有風險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，也會帶來不便嗎？</a:t>
            </a:r>
          </a:p>
        </p:txBody>
      </p:sp>
    </p:spTree>
    <p:extLst>
      <p:ext uri="{BB962C8B-B14F-4D97-AF65-F5344CB8AC3E}">
        <p14:creationId xmlns:p14="http://schemas.microsoft.com/office/powerpoint/2010/main" val="988862026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9EABE-9336-BF49-40D4-95670C676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C5DC847-3DF1-9413-7B29-7B51682F261D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《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午夜的朋友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》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你願意放下驕傲及付上犧牲去幫助另一位旅人嗎？</a:t>
            </a:r>
          </a:p>
        </p:txBody>
      </p:sp>
    </p:spTree>
    <p:extLst>
      <p:ext uri="{BB962C8B-B14F-4D97-AF65-F5344CB8AC3E}">
        <p14:creationId xmlns:p14="http://schemas.microsoft.com/office/powerpoint/2010/main" val="3276791615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AB459-0AFB-2E5C-038D-1511AD38F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33DDBDB-EE4F-6848-92F5-CD23771A18F0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神已經在我們生命中動工了。你該問的問題是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當另一位旅人需要餅時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你願意付上代價為他取得嗎？</a:t>
            </a:r>
          </a:p>
        </p:txBody>
      </p:sp>
    </p:spTree>
    <p:extLst>
      <p:ext uri="{BB962C8B-B14F-4D97-AF65-F5344CB8AC3E}">
        <p14:creationId xmlns:p14="http://schemas.microsoft.com/office/powerpoint/2010/main" val="2508218708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0D5C79-40FA-EFA3-EB90-AB795E866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8F67AB3-FF21-5476-19EC-72E8EDE17748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還要常備「屬靈的餅」以供己用及幫助他人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</a:p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•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禱告並聆聽神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•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研讀神的話語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•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活出所學的真理</a:t>
            </a:r>
          </a:p>
        </p:txBody>
      </p:sp>
    </p:spTree>
    <p:extLst>
      <p:ext uri="{BB962C8B-B14F-4D97-AF65-F5344CB8AC3E}">
        <p14:creationId xmlns:p14="http://schemas.microsoft.com/office/powerpoint/2010/main" val="2560541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18579</TotalTime>
  <Words>2734</Words>
  <Application>Microsoft Office PowerPoint</Application>
  <PresentationFormat>On-screen Show (16:9)</PresentationFormat>
  <Paragraphs>255</Paragraphs>
  <Slides>105</Slides>
  <Notes>103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105</vt:i4>
      </vt:variant>
    </vt:vector>
  </HeadingPairs>
  <TitlesOfParts>
    <vt:vector size="111" baseType="lpstr">
      <vt:lpstr>Microsoft JhengHei</vt:lpstr>
      <vt:lpstr>Arial</vt:lpstr>
      <vt:lpstr>Calibri</vt:lpstr>
      <vt:lpstr>Calibri Light</vt:lpstr>
      <vt:lpstr>Times New Roman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Water of Life Chinese Ministry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</dc:creator>
  <cp:lastModifiedBy>George Huang</cp:lastModifiedBy>
  <cp:revision>1137</cp:revision>
  <cp:lastPrinted>2017-09-16T17:38:24Z</cp:lastPrinted>
  <dcterms:created xsi:type="dcterms:W3CDTF">2005-06-09T01:58:34Z</dcterms:created>
  <dcterms:modified xsi:type="dcterms:W3CDTF">2026-06-22T15:05:22Z</dcterms:modified>
</cp:coreProperties>
</file>