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140"/>
  </p:notesMasterIdLst>
  <p:handoutMasterIdLst>
    <p:handoutMasterId r:id="rId141"/>
  </p:handoutMasterIdLst>
  <p:sldIdLst>
    <p:sldId id="1706" r:id="rId2"/>
    <p:sldId id="1622" r:id="rId3"/>
    <p:sldId id="1237" r:id="rId4"/>
    <p:sldId id="1692" r:id="rId5"/>
    <p:sldId id="1693" r:id="rId6"/>
    <p:sldId id="1694" r:id="rId7"/>
    <p:sldId id="1709" r:id="rId8"/>
    <p:sldId id="1779" r:id="rId9"/>
    <p:sldId id="686" r:id="rId10"/>
    <p:sldId id="1822" r:id="rId11"/>
    <p:sldId id="1767" r:id="rId12"/>
    <p:sldId id="1875" r:id="rId13"/>
    <p:sldId id="1877" r:id="rId14"/>
    <p:sldId id="1879" r:id="rId15"/>
    <p:sldId id="1449" r:id="rId16"/>
    <p:sldId id="1453" r:id="rId17"/>
    <p:sldId id="1455" r:id="rId18"/>
    <p:sldId id="1457" r:id="rId19"/>
    <p:sldId id="1459" r:id="rId20"/>
    <p:sldId id="1461" r:id="rId21"/>
    <p:sldId id="1687" r:id="rId22"/>
    <p:sldId id="1477" r:id="rId23"/>
    <p:sldId id="1894" r:id="rId24"/>
    <p:sldId id="1887" r:id="rId25"/>
    <p:sldId id="1898" r:id="rId26"/>
    <p:sldId id="1889" r:id="rId27"/>
    <p:sldId id="1891" r:id="rId28"/>
    <p:sldId id="1918" r:id="rId29"/>
    <p:sldId id="1912" r:id="rId30"/>
    <p:sldId id="1914" r:id="rId31"/>
    <p:sldId id="1628" r:id="rId32"/>
    <p:sldId id="1924" r:id="rId33"/>
    <p:sldId id="1485" r:id="rId34"/>
    <p:sldId id="1642" r:id="rId35"/>
    <p:sldId id="1644" r:id="rId36"/>
    <p:sldId id="1646" r:id="rId37"/>
    <p:sldId id="1902" r:id="rId38"/>
    <p:sldId id="1900" r:id="rId39"/>
    <p:sldId id="1904" r:id="rId40"/>
    <p:sldId id="1906" r:id="rId41"/>
    <p:sldId id="1922" r:id="rId42"/>
    <p:sldId id="1908" r:id="rId43"/>
    <p:sldId id="1930" r:id="rId44"/>
    <p:sldId id="1934" r:id="rId45"/>
    <p:sldId id="1938" r:id="rId46"/>
    <p:sldId id="1636" r:id="rId47"/>
    <p:sldId id="1630" r:id="rId48"/>
    <p:sldId id="1640" r:id="rId49"/>
    <p:sldId id="1638" r:id="rId50"/>
    <p:sldId id="1652" r:id="rId51"/>
    <p:sldId id="1654" r:id="rId52"/>
    <p:sldId id="1656" r:id="rId53"/>
    <p:sldId id="1491" r:id="rId54"/>
    <p:sldId id="1648" r:id="rId55"/>
    <p:sldId id="1650" r:id="rId56"/>
    <p:sldId id="1916" r:id="rId57"/>
    <p:sldId id="1682" r:id="rId58"/>
    <p:sldId id="1940" r:id="rId59"/>
    <p:sldId id="1493" r:id="rId60"/>
    <p:sldId id="1926" r:id="rId61"/>
    <p:sldId id="1910" r:id="rId62"/>
    <p:sldId id="1928" r:id="rId63"/>
    <p:sldId id="1505" r:id="rId64"/>
    <p:sldId id="1507" r:id="rId65"/>
    <p:sldId id="1920" r:id="rId66"/>
    <p:sldId id="1511" r:id="rId67"/>
    <p:sldId id="1513" r:id="rId68"/>
    <p:sldId id="1515" r:id="rId69"/>
    <p:sldId id="1517" r:id="rId70"/>
    <p:sldId id="1519" r:id="rId71"/>
    <p:sldId id="1521" r:id="rId72"/>
    <p:sldId id="1529" r:id="rId73"/>
    <p:sldId id="1531" r:id="rId74"/>
    <p:sldId id="1533" r:id="rId75"/>
    <p:sldId id="1690" r:id="rId76"/>
    <p:sldId id="1535" r:id="rId77"/>
    <p:sldId id="1537" r:id="rId78"/>
    <p:sldId id="1523" r:id="rId79"/>
    <p:sldId id="1525" r:id="rId80"/>
    <p:sldId id="1527" r:id="rId81"/>
    <p:sldId id="1539" r:id="rId82"/>
    <p:sldId id="1541" r:id="rId83"/>
    <p:sldId id="1543" r:id="rId84"/>
    <p:sldId id="1545" r:id="rId85"/>
    <p:sldId id="1509" r:id="rId86"/>
    <p:sldId id="1551" r:id="rId87"/>
    <p:sldId id="1552" r:id="rId88"/>
    <p:sldId id="1553" r:id="rId89"/>
    <p:sldId id="1555" r:id="rId90"/>
    <p:sldId id="1549" r:id="rId91"/>
    <p:sldId id="1557" r:id="rId92"/>
    <p:sldId id="1932" r:id="rId93"/>
    <p:sldId id="1659" r:id="rId94"/>
    <p:sldId id="1984" r:id="rId95"/>
    <p:sldId id="1559" r:id="rId96"/>
    <p:sldId id="1497" r:id="rId97"/>
    <p:sldId id="1499" r:id="rId98"/>
    <p:sldId id="1501" r:id="rId99"/>
    <p:sldId id="1503" r:id="rId100"/>
    <p:sldId id="1662" r:id="rId101"/>
    <p:sldId id="1561" r:id="rId102"/>
    <p:sldId id="1563" r:id="rId103"/>
    <p:sldId id="1565" r:id="rId104"/>
    <p:sldId id="1567" r:id="rId105"/>
    <p:sldId id="1663" r:id="rId106"/>
    <p:sldId id="1569" r:id="rId107"/>
    <p:sldId id="1573" r:id="rId108"/>
    <p:sldId id="1704" r:id="rId109"/>
    <p:sldId id="1571" r:id="rId110"/>
    <p:sldId id="1575" r:id="rId111"/>
    <p:sldId id="1673" r:id="rId112"/>
    <p:sldId id="1675" r:id="rId113"/>
    <p:sldId id="1677" r:id="rId114"/>
    <p:sldId id="1679" r:id="rId115"/>
    <p:sldId id="1669" r:id="rId116"/>
    <p:sldId id="1671" r:id="rId117"/>
    <p:sldId id="1577" r:id="rId118"/>
    <p:sldId id="1948" r:id="rId119"/>
    <p:sldId id="1585" r:id="rId120"/>
    <p:sldId id="1885" r:id="rId121"/>
    <p:sldId id="1587" r:id="rId122"/>
    <p:sldId id="1986" r:id="rId123"/>
    <p:sldId id="1589" r:id="rId124"/>
    <p:sldId id="1944" r:id="rId125"/>
    <p:sldId id="1962" r:id="rId126"/>
    <p:sldId id="1952" r:id="rId127"/>
    <p:sldId id="1954" r:id="rId128"/>
    <p:sldId id="1955" r:id="rId129"/>
    <p:sldId id="1957" r:id="rId130"/>
    <p:sldId id="1959" r:id="rId131"/>
    <p:sldId id="1965" r:id="rId132"/>
    <p:sldId id="1967" r:id="rId133"/>
    <p:sldId id="1969" r:id="rId134"/>
    <p:sldId id="1971" r:id="rId135"/>
    <p:sldId id="1975" r:id="rId136"/>
    <p:sldId id="1977" r:id="rId137"/>
    <p:sldId id="1979" r:id="rId138"/>
    <p:sldId id="1667" r:id="rId139"/>
  </p:sldIdLst>
  <p:sldSz cx="9144000" cy="5143500" type="screen16x9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cripture" id="{488EBD6D-5F87-4696-893D-93BD670DC48B}">
          <p14:sldIdLst>
            <p14:sldId id="1706"/>
            <p14:sldId id="1622"/>
            <p14:sldId id="1237"/>
            <p14:sldId id="1692"/>
            <p14:sldId id="1693"/>
            <p14:sldId id="1694"/>
          </p14:sldIdLst>
        </p14:section>
        <p14:section name="Sermon" id="{9DD274D4-3373-40D3-8882-DED17E52A457}">
          <p14:sldIdLst>
            <p14:sldId id="1709"/>
            <p14:sldId id="1779"/>
            <p14:sldId id="686"/>
            <p14:sldId id="1822"/>
            <p14:sldId id="1767"/>
            <p14:sldId id="1875"/>
            <p14:sldId id="1877"/>
            <p14:sldId id="1879"/>
            <p14:sldId id="1449"/>
            <p14:sldId id="1453"/>
            <p14:sldId id="1455"/>
            <p14:sldId id="1457"/>
            <p14:sldId id="1459"/>
            <p14:sldId id="1461"/>
            <p14:sldId id="1687"/>
            <p14:sldId id="1477"/>
            <p14:sldId id="1894"/>
            <p14:sldId id="1887"/>
            <p14:sldId id="1898"/>
            <p14:sldId id="1889"/>
            <p14:sldId id="1891"/>
            <p14:sldId id="1918"/>
            <p14:sldId id="1912"/>
            <p14:sldId id="1914"/>
            <p14:sldId id="1628"/>
            <p14:sldId id="1924"/>
            <p14:sldId id="1485"/>
            <p14:sldId id="1642"/>
            <p14:sldId id="1644"/>
            <p14:sldId id="1646"/>
            <p14:sldId id="1902"/>
            <p14:sldId id="1900"/>
            <p14:sldId id="1904"/>
            <p14:sldId id="1906"/>
            <p14:sldId id="1922"/>
            <p14:sldId id="1908"/>
            <p14:sldId id="1930"/>
            <p14:sldId id="1934"/>
            <p14:sldId id="1938"/>
            <p14:sldId id="1636"/>
            <p14:sldId id="1630"/>
            <p14:sldId id="1640"/>
            <p14:sldId id="1638"/>
            <p14:sldId id="1652"/>
            <p14:sldId id="1654"/>
            <p14:sldId id="1656"/>
            <p14:sldId id="1491"/>
            <p14:sldId id="1648"/>
            <p14:sldId id="1650"/>
            <p14:sldId id="1916"/>
            <p14:sldId id="1682"/>
            <p14:sldId id="1940"/>
            <p14:sldId id="1493"/>
            <p14:sldId id="1926"/>
            <p14:sldId id="1910"/>
            <p14:sldId id="1928"/>
            <p14:sldId id="1505"/>
            <p14:sldId id="1507"/>
            <p14:sldId id="1920"/>
            <p14:sldId id="1511"/>
            <p14:sldId id="1513"/>
            <p14:sldId id="1515"/>
            <p14:sldId id="1517"/>
            <p14:sldId id="1519"/>
            <p14:sldId id="1521"/>
            <p14:sldId id="1529"/>
            <p14:sldId id="1531"/>
            <p14:sldId id="1533"/>
            <p14:sldId id="1690"/>
            <p14:sldId id="1535"/>
            <p14:sldId id="1537"/>
            <p14:sldId id="1523"/>
            <p14:sldId id="1525"/>
            <p14:sldId id="1527"/>
            <p14:sldId id="1539"/>
            <p14:sldId id="1541"/>
            <p14:sldId id="1543"/>
            <p14:sldId id="1545"/>
            <p14:sldId id="1509"/>
            <p14:sldId id="1551"/>
            <p14:sldId id="1552"/>
            <p14:sldId id="1553"/>
            <p14:sldId id="1555"/>
            <p14:sldId id="1549"/>
            <p14:sldId id="1557"/>
            <p14:sldId id="1932"/>
            <p14:sldId id="1659"/>
            <p14:sldId id="1984"/>
            <p14:sldId id="1559"/>
            <p14:sldId id="1497"/>
            <p14:sldId id="1499"/>
            <p14:sldId id="1501"/>
            <p14:sldId id="1503"/>
            <p14:sldId id="1662"/>
            <p14:sldId id="1561"/>
            <p14:sldId id="1563"/>
            <p14:sldId id="1565"/>
            <p14:sldId id="1567"/>
            <p14:sldId id="1663"/>
            <p14:sldId id="1569"/>
            <p14:sldId id="1573"/>
            <p14:sldId id="1704"/>
            <p14:sldId id="1571"/>
            <p14:sldId id="1575"/>
            <p14:sldId id="1673"/>
            <p14:sldId id="1675"/>
            <p14:sldId id="1677"/>
            <p14:sldId id="1679"/>
            <p14:sldId id="1669"/>
            <p14:sldId id="1671"/>
            <p14:sldId id="1577"/>
            <p14:sldId id="1948"/>
            <p14:sldId id="1585"/>
            <p14:sldId id="1885"/>
            <p14:sldId id="1587"/>
            <p14:sldId id="1986"/>
            <p14:sldId id="1589"/>
            <p14:sldId id="1944"/>
            <p14:sldId id="1962"/>
            <p14:sldId id="1952"/>
            <p14:sldId id="1954"/>
            <p14:sldId id="1955"/>
            <p14:sldId id="1957"/>
            <p14:sldId id="1959"/>
            <p14:sldId id="1965"/>
            <p14:sldId id="1967"/>
            <p14:sldId id="1969"/>
            <p14:sldId id="1971"/>
            <p14:sldId id="1975"/>
            <p14:sldId id="1977"/>
            <p14:sldId id="1979"/>
            <p14:sldId id="16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  <a:srgbClr val="FF66FF"/>
    <a:srgbClr val="F65E0A"/>
    <a:srgbClr val="99FF33"/>
    <a:srgbClr val="CABBDD"/>
    <a:srgbClr val="FF5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41" autoAdjust="0"/>
    <p:restoredTop sz="90724" autoAdjust="0"/>
  </p:normalViewPr>
  <p:slideViewPr>
    <p:cSldViewPr>
      <p:cViewPr varScale="1">
        <p:scale>
          <a:sx n="84" d="100"/>
          <a:sy n="84" d="100"/>
        </p:scale>
        <p:origin x="612" y="5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161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notesMaster" Target="notesMasters/notesMaster1.xml"/><Relationship Id="rId14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handoutMaster" Target="handoutMasters/handoutMaster1.xml"/><Relationship Id="rId146" Type="http://schemas.microsoft.com/office/2016/11/relationships/changesInfo" Target="changesInfos/changesInfo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presProps" Target="presProps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Huang" userId="7522906efeb502a4" providerId="LiveId" clId="{981455AA-CF25-444D-A9FA-AD2443EE8176}"/>
    <pc:docChg chg="delSld modSection">
      <pc:chgData name="George Huang" userId="7522906efeb502a4" providerId="LiveId" clId="{981455AA-CF25-444D-A9FA-AD2443EE8176}" dt="2026-05-22T16:01:28.215" v="14" actId="47"/>
      <pc:docMkLst>
        <pc:docMk/>
      </pc:docMkLst>
      <pc:sldChg chg="del">
        <pc:chgData name="George Huang" userId="7522906efeb502a4" providerId="LiveId" clId="{981455AA-CF25-444D-A9FA-AD2443EE8176}" dt="2026-05-22T15:57:59.523" v="1" actId="47"/>
        <pc:sldMkLst>
          <pc:docMk/>
          <pc:sldMk cId="2932919205" sldId="681"/>
        </pc:sldMkLst>
      </pc:sldChg>
      <pc:sldChg chg="del">
        <pc:chgData name="George Huang" userId="7522906efeb502a4" providerId="LiveId" clId="{981455AA-CF25-444D-A9FA-AD2443EE8176}" dt="2026-05-22T15:57:47.559" v="0" actId="47"/>
        <pc:sldMkLst>
          <pc:docMk/>
          <pc:sldMk cId="1808824990" sldId="1198"/>
        </pc:sldMkLst>
      </pc:sldChg>
      <pc:sldChg chg="del">
        <pc:chgData name="George Huang" userId="7522906efeb502a4" providerId="LiveId" clId="{981455AA-CF25-444D-A9FA-AD2443EE8176}" dt="2026-05-22T15:57:47.559" v="0" actId="47"/>
        <pc:sldMkLst>
          <pc:docMk/>
          <pc:sldMk cId="501059938" sldId="1200"/>
        </pc:sldMkLst>
      </pc:sldChg>
      <pc:sldChg chg="del">
        <pc:chgData name="George Huang" userId="7522906efeb502a4" providerId="LiveId" clId="{981455AA-CF25-444D-A9FA-AD2443EE8176}" dt="2026-05-22T15:58:30.482" v="2" actId="47"/>
        <pc:sldMkLst>
          <pc:docMk/>
          <pc:sldMk cId="767871022" sldId="1448"/>
        </pc:sldMkLst>
      </pc:sldChg>
      <pc:sldChg chg="del">
        <pc:chgData name="George Huang" userId="7522906efeb502a4" providerId="LiveId" clId="{981455AA-CF25-444D-A9FA-AD2443EE8176}" dt="2026-05-22T15:58:30.482" v="2" actId="47"/>
        <pc:sldMkLst>
          <pc:docMk/>
          <pc:sldMk cId="2326171478" sldId="1452"/>
        </pc:sldMkLst>
      </pc:sldChg>
      <pc:sldChg chg="del">
        <pc:chgData name="George Huang" userId="7522906efeb502a4" providerId="LiveId" clId="{981455AA-CF25-444D-A9FA-AD2443EE8176}" dt="2026-05-22T15:58:30.482" v="2" actId="47"/>
        <pc:sldMkLst>
          <pc:docMk/>
          <pc:sldMk cId="3492682390" sldId="1454"/>
        </pc:sldMkLst>
      </pc:sldChg>
      <pc:sldChg chg="del">
        <pc:chgData name="George Huang" userId="7522906efeb502a4" providerId="LiveId" clId="{981455AA-CF25-444D-A9FA-AD2443EE8176}" dt="2026-05-22T15:58:30.482" v="2" actId="47"/>
        <pc:sldMkLst>
          <pc:docMk/>
          <pc:sldMk cId="447776924" sldId="1456"/>
        </pc:sldMkLst>
      </pc:sldChg>
      <pc:sldChg chg="del">
        <pc:chgData name="George Huang" userId="7522906efeb502a4" providerId="LiveId" clId="{981455AA-CF25-444D-A9FA-AD2443EE8176}" dt="2026-05-22T15:58:30.482" v="2" actId="47"/>
        <pc:sldMkLst>
          <pc:docMk/>
          <pc:sldMk cId="904541198" sldId="1458"/>
        </pc:sldMkLst>
      </pc:sldChg>
      <pc:sldChg chg="del">
        <pc:chgData name="George Huang" userId="7522906efeb502a4" providerId="LiveId" clId="{981455AA-CF25-444D-A9FA-AD2443EE8176}" dt="2026-05-22T15:58:30.482" v="2" actId="47"/>
        <pc:sldMkLst>
          <pc:docMk/>
          <pc:sldMk cId="1150724290" sldId="1460"/>
        </pc:sldMkLst>
      </pc:sldChg>
      <pc:sldChg chg="del">
        <pc:chgData name="George Huang" userId="7522906efeb502a4" providerId="LiveId" clId="{981455AA-CF25-444D-A9FA-AD2443EE8176}" dt="2026-05-22T15:58:30.482" v="2" actId="47"/>
        <pc:sldMkLst>
          <pc:docMk/>
          <pc:sldMk cId="2205520593" sldId="1476"/>
        </pc:sldMkLst>
      </pc:sldChg>
      <pc:sldChg chg="del">
        <pc:chgData name="George Huang" userId="7522906efeb502a4" providerId="LiveId" clId="{981455AA-CF25-444D-A9FA-AD2443EE8176}" dt="2026-05-22T15:58:50.873" v="3" actId="47"/>
        <pc:sldMkLst>
          <pc:docMk/>
          <pc:sldMk cId="2611759524" sldId="1480"/>
        </pc:sldMkLst>
      </pc:sldChg>
      <pc:sldChg chg="del">
        <pc:chgData name="George Huang" userId="7522906efeb502a4" providerId="LiveId" clId="{981455AA-CF25-444D-A9FA-AD2443EE8176}" dt="2026-05-22T15:59:54.917" v="7" actId="47"/>
        <pc:sldMkLst>
          <pc:docMk/>
          <pc:sldMk cId="1638167815" sldId="1482"/>
        </pc:sldMkLst>
      </pc:sldChg>
      <pc:sldChg chg="del">
        <pc:chgData name="George Huang" userId="7522906efeb502a4" providerId="LiveId" clId="{981455AA-CF25-444D-A9FA-AD2443EE8176}" dt="2026-05-22T15:58:50.873" v="3" actId="47"/>
        <pc:sldMkLst>
          <pc:docMk/>
          <pc:sldMk cId="983065740" sldId="1484"/>
        </pc:sldMkLst>
      </pc:sldChg>
      <pc:sldChg chg="del">
        <pc:chgData name="George Huang" userId="7522906efeb502a4" providerId="LiveId" clId="{981455AA-CF25-444D-A9FA-AD2443EE8176}" dt="2026-05-22T15:58:50.873" v="3" actId="47"/>
        <pc:sldMkLst>
          <pc:docMk/>
          <pc:sldMk cId="1348425339" sldId="1488"/>
        </pc:sldMkLst>
      </pc:sldChg>
      <pc:sldChg chg="del">
        <pc:chgData name="George Huang" userId="7522906efeb502a4" providerId="LiveId" clId="{981455AA-CF25-444D-A9FA-AD2443EE8176}" dt="2026-05-22T15:59:23.479" v="5" actId="47"/>
        <pc:sldMkLst>
          <pc:docMk/>
          <pc:sldMk cId="3203304480" sldId="1492"/>
        </pc:sldMkLst>
      </pc:sldChg>
      <pc:sldChg chg="del">
        <pc:chgData name="George Huang" userId="7522906efeb502a4" providerId="LiveId" clId="{981455AA-CF25-444D-A9FA-AD2443EE8176}" dt="2026-05-22T16:00:13.891" v="8" actId="47"/>
        <pc:sldMkLst>
          <pc:docMk/>
          <pc:sldMk cId="393499388" sldId="1496"/>
        </pc:sldMkLst>
      </pc:sldChg>
      <pc:sldChg chg="del">
        <pc:chgData name="George Huang" userId="7522906efeb502a4" providerId="LiveId" clId="{981455AA-CF25-444D-A9FA-AD2443EE8176}" dt="2026-05-22T16:00:13.891" v="8" actId="47"/>
        <pc:sldMkLst>
          <pc:docMk/>
          <pc:sldMk cId="104152375" sldId="1498"/>
        </pc:sldMkLst>
      </pc:sldChg>
      <pc:sldChg chg="del">
        <pc:chgData name="George Huang" userId="7522906efeb502a4" providerId="LiveId" clId="{981455AA-CF25-444D-A9FA-AD2443EE8176}" dt="2026-05-22T16:00:32.013" v="9" actId="47"/>
        <pc:sldMkLst>
          <pc:docMk/>
          <pc:sldMk cId="1513689572" sldId="1500"/>
        </pc:sldMkLst>
      </pc:sldChg>
      <pc:sldChg chg="del">
        <pc:chgData name="George Huang" userId="7522906efeb502a4" providerId="LiveId" clId="{981455AA-CF25-444D-A9FA-AD2443EE8176}" dt="2026-05-22T16:00:32.013" v="9" actId="47"/>
        <pc:sldMkLst>
          <pc:docMk/>
          <pc:sldMk cId="3834066918" sldId="1502"/>
        </pc:sldMkLst>
      </pc:sldChg>
      <pc:sldChg chg="del">
        <pc:chgData name="George Huang" userId="7522906efeb502a4" providerId="LiveId" clId="{981455AA-CF25-444D-A9FA-AD2443EE8176}" dt="2026-05-22T15:59:38.245" v="6" actId="47"/>
        <pc:sldMkLst>
          <pc:docMk/>
          <pc:sldMk cId="2471374505" sldId="1504"/>
        </pc:sldMkLst>
      </pc:sldChg>
      <pc:sldChg chg="del">
        <pc:chgData name="George Huang" userId="7522906efeb502a4" providerId="LiveId" clId="{981455AA-CF25-444D-A9FA-AD2443EE8176}" dt="2026-05-22T15:59:38.245" v="6" actId="47"/>
        <pc:sldMkLst>
          <pc:docMk/>
          <pc:sldMk cId="3421924720" sldId="1506"/>
        </pc:sldMkLst>
      </pc:sldChg>
      <pc:sldChg chg="del">
        <pc:chgData name="George Huang" userId="7522906efeb502a4" providerId="LiveId" clId="{981455AA-CF25-444D-A9FA-AD2443EE8176}" dt="2026-05-22T15:59:54.917" v="7" actId="47"/>
        <pc:sldMkLst>
          <pc:docMk/>
          <pc:sldMk cId="6669246" sldId="1508"/>
        </pc:sldMkLst>
      </pc:sldChg>
      <pc:sldChg chg="del">
        <pc:chgData name="George Huang" userId="7522906efeb502a4" providerId="LiveId" clId="{981455AA-CF25-444D-A9FA-AD2443EE8176}" dt="2026-05-22T15:59:38.245" v="6" actId="47"/>
        <pc:sldMkLst>
          <pc:docMk/>
          <pc:sldMk cId="573667384" sldId="1510"/>
        </pc:sldMkLst>
      </pc:sldChg>
      <pc:sldChg chg="del">
        <pc:chgData name="George Huang" userId="7522906efeb502a4" providerId="LiveId" clId="{981455AA-CF25-444D-A9FA-AD2443EE8176}" dt="2026-05-22T15:59:38.245" v="6" actId="47"/>
        <pc:sldMkLst>
          <pc:docMk/>
          <pc:sldMk cId="1412286199" sldId="1512"/>
        </pc:sldMkLst>
      </pc:sldChg>
      <pc:sldChg chg="del">
        <pc:chgData name="George Huang" userId="7522906efeb502a4" providerId="LiveId" clId="{981455AA-CF25-444D-A9FA-AD2443EE8176}" dt="2026-05-22T15:59:38.245" v="6" actId="47"/>
        <pc:sldMkLst>
          <pc:docMk/>
          <pc:sldMk cId="1083890072" sldId="1514"/>
        </pc:sldMkLst>
      </pc:sldChg>
      <pc:sldChg chg="del">
        <pc:chgData name="George Huang" userId="7522906efeb502a4" providerId="LiveId" clId="{981455AA-CF25-444D-A9FA-AD2443EE8176}" dt="2026-05-22T15:59:38.245" v="6" actId="47"/>
        <pc:sldMkLst>
          <pc:docMk/>
          <pc:sldMk cId="1762542310" sldId="1516"/>
        </pc:sldMkLst>
      </pc:sldChg>
      <pc:sldChg chg="del">
        <pc:chgData name="George Huang" userId="7522906efeb502a4" providerId="LiveId" clId="{981455AA-CF25-444D-A9FA-AD2443EE8176}" dt="2026-05-22T15:59:38.245" v="6" actId="47"/>
        <pc:sldMkLst>
          <pc:docMk/>
          <pc:sldMk cId="59788492" sldId="1518"/>
        </pc:sldMkLst>
      </pc:sldChg>
      <pc:sldChg chg="del">
        <pc:chgData name="George Huang" userId="7522906efeb502a4" providerId="LiveId" clId="{981455AA-CF25-444D-A9FA-AD2443EE8176}" dt="2026-05-22T15:59:38.245" v="6" actId="47"/>
        <pc:sldMkLst>
          <pc:docMk/>
          <pc:sldMk cId="2825671286" sldId="1520"/>
        </pc:sldMkLst>
      </pc:sldChg>
      <pc:sldChg chg="del">
        <pc:chgData name="George Huang" userId="7522906efeb502a4" providerId="LiveId" clId="{981455AA-CF25-444D-A9FA-AD2443EE8176}" dt="2026-05-22T15:59:54.917" v="7" actId="47"/>
        <pc:sldMkLst>
          <pc:docMk/>
          <pc:sldMk cId="1609690908" sldId="1524"/>
        </pc:sldMkLst>
      </pc:sldChg>
      <pc:sldChg chg="del">
        <pc:chgData name="George Huang" userId="7522906efeb502a4" providerId="LiveId" clId="{981455AA-CF25-444D-A9FA-AD2443EE8176}" dt="2026-05-22T15:59:54.917" v="7" actId="47"/>
        <pc:sldMkLst>
          <pc:docMk/>
          <pc:sldMk cId="58886215" sldId="1526"/>
        </pc:sldMkLst>
      </pc:sldChg>
      <pc:sldChg chg="del">
        <pc:chgData name="George Huang" userId="7522906efeb502a4" providerId="LiveId" clId="{981455AA-CF25-444D-A9FA-AD2443EE8176}" dt="2026-05-22T15:59:38.245" v="6" actId="47"/>
        <pc:sldMkLst>
          <pc:docMk/>
          <pc:sldMk cId="1428619769" sldId="1528"/>
        </pc:sldMkLst>
      </pc:sldChg>
      <pc:sldChg chg="del">
        <pc:chgData name="George Huang" userId="7522906efeb502a4" providerId="LiveId" clId="{981455AA-CF25-444D-A9FA-AD2443EE8176}" dt="2026-05-22T15:59:38.245" v="6" actId="47"/>
        <pc:sldMkLst>
          <pc:docMk/>
          <pc:sldMk cId="432992098" sldId="1530"/>
        </pc:sldMkLst>
      </pc:sldChg>
      <pc:sldChg chg="del">
        <pc:chgData name="George Huang" userId="7522906efeb502a4" providerId="LiveId" clId="{981455AA-CF25-444D-A9FA-AD2443EE8176}" dt="2026-05-22T15:59:54.917" v="7" actId="47"/>
        <pc:sldMkLst>
          <pc:docMk/>
          <pc:sldMk cId="2092008865" sldId="1532"/>
        </pc:sldMkLst>
      </pc:sldChg>
      <pc:sldChg chg="del">
        <pc:chgData name="George Huang" userId="7522906efeb502a4" providerId="LiveId" clId="{981455AA-CF25-444D-A9FA-AD2443EE8176}" dt="2026-05-22T15:59:54.917" v="7" actId="47"/>
        <pc:sldMkLst>
          <pc:docMk/>
          <pc:sldMk cId="880708613" sldId="1534"/>
        </pc:sldMkLst>
      </pc:sldChg>
      <pc:sldChg chg="del">
        <pc:chgData name="George Huang" userId="7522906efeb502a4" providerId="LiveId" clId="{981455AA-CF25-444D-A9FA-AD2443EE8176}" dt="2026-05-22T15:59:54.917" v="7" actId="47"/>
        <pc:sldMkLst>
          <pc:docMk/>
          <pc:sldMk cId="3032548252" sldId="1536"/>
        </pc:sldMkLst>
      </pc:sldChg>
      <pc:sldChg chg="del">
        <pc:chgData name="George Huang" userId="7522906efeb502a4" providerId="LiveId" clId="{981455AA-CF25-444D-A9FA-AD2443EE8176}" dt="2026-05-22T15:59:54.917" v="7" actId="47"/>
        <pc:sldMkLst>
          <pc:docMk/>
          <pc:sldMk cId="1995351315" sldId="1538"/>
        </pc:sldMkLst>
      </pc:sldChg>
      <pc:sldChg chg="del">
        <pc:chgData name="George Huang" userId="7522906efeb502a4" providerId="LiveId" clId="{981455AA-CF25-444D-A9FA-AD2443EE8176}" dt="2026-05-22T15:59:54.917" v="7" actId="47"/>
        <pc:sldMkLst>
          <pc:docMk/>
          <pc:sldMk cId="4052325002" sldId="1540"/>
        </pc:sldMkLst>
      </pc:sldChg>
      <pc:sldChg chg="del">
        <pc:chgData name="George Huang" userId="7522906efeb502a4" providerId="LiveId" clId="{981455AA-CF25-444D-A9FA-AD2443EE8176}" dt="2026-05-22T15:59:54.917" v="7" actId="47"/>
        <pc:sldMkLst>
          <pc:docMk/>
          <pc:sldMk cId="1507654660" sldId="1544"/>
        </pc:sldMkLst>
      </pc:sldChg>
      <pc:sldChg chg="del">
        <pc:chgData name="George Huang" userId="7522906efeb502a4" providerId="LiveId" clId="{981455AA-CF25-444D-A9FA-AD2443EE8176}" dt="2026-05-22T16:00:13.891" v="8" actId="47"/>
        <pc:sldMkLst>
          <pc:docMk/>
          <pc:sldMk cId="2238528597" sldId="1548"/>
        </pc:sldMkLst>
      </pc:sldChg>
      <pc:sldChg chg="del">
        <pc:chgData name="George Huang" userId="7522906efeb502a4" providerId="LiveId" clId="{981455AA-CF25-444D-A9FA-AD2443EE8176}" dt="2026-05-22T16:00:13.891" v="8" actId="47"/>
        <pc:sldMkLst>
          <pc:docMk/>
          <pc:sldMk cId="2593921926" sldId="1550"/>
        </pc:sldMkLst>
      </pc:sldChg>
      <pc:sldChg chg="del">
        <pc:chgData name="George Huang" userId="7522906efeb502a4" providerId="LiveId" clId="{981455AA-CF25-444D-A9FA-AD2443EE8176}" dt="2026-05-22T16:00:13.891" v="8" actId="47"/>
        <pc:sldMkLst>
          <pc:docMk/>
          <pc:sldMk cId="1855205308" sldId="1554"/>
        </pc:sldMkLst>
      </pc:sldChg>
      <pc:sldChg chg="del">
        <pc:chgData name="George Huang" userId="7522906efeb502a4" providerId="LiveId" clId="{981455AA-CF25-444D-A9FA-AD2443EE8176}" dt="2026-05-22T16:00:13.891" v="8" actId="47"/>
        <pc:sldMkLst>
          <pc:docMk/>
          <pc:sldMk cId="2988816055" sldId="1556"/>
        </pc:sldMkLst>
      </pc:sldChg>
      <pc:sldChg chg="del">
        <pc:chgData name="George Huang" userId="7522906efeb502a4" providerId="LiveId" clId="{981455AA-CF25-444D-A9FA-AD2443EE8176}" dt="2026-05-22T16:00:13.891" v="8" actId="47"/>
        <pc:sldMkLst>
          <pc:docMk/>
          <pc:sldMk cId="2644247799" sldId="1558"/>
        </pc:sldMkLst>
      </pc:sldChg>
      <pc:sldChg chg="del">
        <pc:chgData name="George Huang" userId="7522906efeb502a4" providerId="LiveId" clId="{981455AA-CF25-444D-A9FA-AD2443EE8176}" dt="2026-05-22T16:00:13.891" v="8" actId="47"/>
        <pc:sldMkLst>
          <pc:docMk/>
          <pc:sldMk cId="361177727" sldId="1560"/>
        </pc:sldMkLst>
      </pc:sldChg>
      <pc:sldChg chg="del">
        <pc:chgData name="George Huang" userId="7522906efeb502a4" providerId="LiveId" clId="{981455AA-CF25-444D-A9FA-AD2443EE8176}" dt="2026-05-22T16:00:32.013" v="9" actId="47"/>
        <pc:sldMkLst>
          <pc:docMk/>
          <pc:sldMk cId="541505930" sldId="1562"/>
        </pc:sldMkLst>
      </pc:sldChg>
      <pc:sldChg chg="del">
        <pc:chgData name="George Huang" userId="7522906efeb502a4" providerId="LiveId" clId="{981455AA-CF25-444D-A9FA-AD2443EE8176}" dt="2026-05-22T16:00:32.013" v="9" actId="47"/>
        <pc:sldMkLst>
          <pc:docMk/>
          <pc:sldMk cId="4114780192" sldId="1564"/>
        </pc:sldMkLst>
      </pc:sldChg>
      <pc:sldChg chg="del">
        <pc:chgData name="George Huang" userId="7522906efeb502a4" providerId="LiveId" clId="{981455AA-CF25-444D-A9FA-AD2443EE8176}" dt="2026-05-22T16:00:32.013" v="9" actId="47"/>
        <pc:sldMkLst>
          <pc:docMk/>
          <pc:sldMk cId="1265863351" sldId="1566"/>
        </pc:sldMkLst>
      </pc:sldChg>
      <pc:sldChg chg="del">
        <pc:chgData name="George Huang" userId="7522906efeb502a4" providerId="LiveId" clId="{981455AA-CF25-444D-A9FA-AD2443EE8176}" dt="2026-05-22T16:00:32.013" v="9" actId="47"/>
        <pc:sldMkLst>
          <pc:docMk/>
          <pc:sldMk cId="1632804159" sldId="1568"/>
        </pc:sldMkLst>
      </pc:sldChg>
      <pc:sldChg chg="del">
        <pc:chgData name="George Huang" userId="7522906efeb502a4" providerId="LiveId" clId="{981455AA-CF25-444D-A9FA-AD2443EE8176}" dt="2026-05-22T16:00:32.013" v="9" actId="47"/>
        <pc:sldMkLst>
          <pc:docMk/>
          <pc:sldMk cId="1823339030" sldId="1570"/>
        </pc:sldMkLst>
      </pc:sldChg>
      <pc:sldChg chg="del">
        <pc:chgData name="George Huang" userId="7522906efeb502a4" providerId="LiveId" clId="{981455AA-CF25-444D-A9FA-AD2443EE8176}" dt="2026-05-22T16:00:32.013" v="9" actId="47"/>
        <pc:sldMkLst>
          <pc:docMk/>
          <pc:sldMk cId="3473564829" sldId="1572"/>
        </pc:sldMkLst>
      </pc:sldChg>
      <pc:sldChg chg="del">
        <pc:chgData name="George Huang" userId="7522906efeb502a4" providerId="LiveId" clId="{981455AA-CF25-444D-A9FA-AD2443EE8176}" dt="2026-05-22T16:00:46.416" v="10" actId="47"/>
        <pc:sldMkLst>
          <pc:docMk/>
          <pc:sldMk cId="1536313405" sldId="1574"/>
        </pc:sldMkLst>
      </pc:sldChg>
      <pc:sldChg chg="del">
        <pc:chgData name="George Huang" userId="7522906efeb502a4" providerId="LiveId" clId="{981455AA-CF25-444D-A9FA-AD2443EE8176}" dt="2026-05-22T16:00:46.416" v="10" actId="47"/>
        <pc:sldMkLst>
          <pc:docMk/>
          <pc:sldMk cId="1387333146" sldId="1576"/>
        </pc:sldMkLst>
      </pc:sldChg>
      <pc:sldChg chg="del">
        <pc:chgData name="George Huang" userId="7522906efeb502a4" providerId="LiveId" clId="{981455AA-CF25-444D-A9FA-AD2443EE8176}" dt="2026-05-22T16:00:50.469" v="11" actId="47"/>
        <pc:sldMkLst>
          <pc:docMk/>
          <pc:sldMk cId="596248928" sldId="1584"/>
        </pc:sldMkLst>
      </pc:sldChg>
      <pc:sldChg chg="del">
        <pc:chgData name="George Huang" userId="7522906efeb502a4" providerId="LiveId" clId="{981455AA-CF25-444D-A9FA-AD2443EE8176}" dt="2026-05-22T16:01:20.235" v="13" actId="47"/>
        <pc:sldMkLst>
          <pc:docMk/>
          <pc:sldMk cId="52184302" sldId="1586"/>
        </pc:sldMkLst>
      </pc:sldChg>
      <pc:sldChg chg="del">
        <pc:chgData name="George Huang" userId="7522906efeb502a4" providerId="LiveId" clId="{981455AA-CF25-444D-A9FA-AD2443EE8176}" dt="2026-05-22T16:01:20.235" v="13" actId="47"/>
        <pc:sldMkLst>
          <pc:docMk/>
          <pc:sldMk cId="2264526002" sldId="1588"/>
        </pc:sldMkLst>
      </pc:sldChg>
      <pc:sldChg chg="del">
        <pc:chgData name="George Huang" userId="7522906efeb502a4" providerId="LiveId" clId="{981455AA-CF25-444D-A9FA-AD2443EE8176}" dt="2026-05-22T15:57:47.559" v="0" actId="47"/>
        <pc:sldMkLst>
          <pc:docMk/>
          <pc:sldMk cId="881468145" sldId="1621"/>
        </pc:sldMkLst>
      </pc:sldChg>
      <pc:sldChg chg="del">
        <pc:chgData name="George Huang" userId="7522906efeb502a4" providerId="LiveId" clId="{981455AA-CF25-444D-A9FA-AD2443EE8176}" dt="2026-05-22T15:59:08.210" v="4" actId="47"/>
        <pc:sldMkLst>
          <pc:docMk/>
          <pc:sldMk cId="1725911946" sldId="1627"/>
        </pc:sldMkLst>
      </pc:sldChg>
      <pc:sldChg chg="del">
        <pc:chgData name="George Huang" userId="7522906efeb502a4" providerId="LiveId" clId="{981455AA-CF25-444D-A9FA-AD2443EE8176}" dt="2026-05-22T15:59:08.210" v="4" actId="47"/>
        <pc:sldMkLst>
          <pc:docMk/>
          <pc:sldMk cId="819991681" sldId="1637"/>
        </pc:sldMkLst>
      </pc:sldChg>
      <pc:sldChg chg="del">
        <pc:chgData name="George Huang" userId="7522906efeb502a4" providerId="LiveId" clId="{981455AA-CF25-444D-A9FA-AD2443EE8176}" dt="2026-05-22T15:59:23.479" v="5" actId="47"/>
        <pc:sldMkLst>
          <pc:docMk/>
          <pc:sldMk cId="1683364021" sldId="1639"/>
        </pc:sldMkLst>
      </pc:sldChg>
      <pc:sldChg chg="del">
        <pc:chgData name="George Huang" userId="7522906efeb502a4" providerId="LiveId" clId="{981455AA-CF25-444D-A9FA-AD2443EE8176}" dt="2026-05-22T15:59:08.210" v="4" actId="47"/>
        <pc:sldMkLst>
          <pc:docMk/>
          <pc:sldMk cId="1474302829" sldId="1641"/>
        </pc:sldMkLst>
      </pc:sldChg>
      <pc:sldChg chg="del">
        <pc:chgData name="George Huang" userId="7522906efeb502a4" providerId="LiveId" clId="{981455AA-CF25-444D-A9FA-AD2443EE8176}" dt="2026-05-22T15:58:50.873" v="3" actId="47"/>
        <pc:sldMkLst>
          <pc:docMk/>
          <pc:sldMk cId="4082691803" sldId="1643"/>
        </pc:sldMkLst>
      </pc:sldChg>
      <pc:sldChg chg="del">
        <pc:chgData name="George Huang" userId="7522906efeb502a4" providerId="LiveId" clId="{981455AA-CF25-444D-A9FA-AD2443EE8176}" dt="2026-05-22T15:58:50.873" v="3" actId="47"/>
        <pc:sldMkLst>
          <pc:docMk/>
          <pc:sldMk cId="4237175938" sldId="1645"/>
        </pc:sldMkLst>
      </pc:sldChg>
      <pc:sldChg chg="del">
        <pc:chgData name="George Huang" userId="7522906efeb502a4" providerId="LiveId" clId="{981455AA-CF25-444D-A9FA-AD2443EE8176}" dt="2026-05-22T15:59:23.479" v="5" actId="47"/>
        <pc:sldMkLst>
          <pc:docMk/>
          <pc:sldMk cId="1238897199" sldId="1647"/>
        </pc:sldMkLst>
      </pc:sldChg>
      <pc:sldChg chg="del">
        <pc:chgData name="George Huang" userId="7522906efeb502a4" providerId="LiveId" clId="{981455AA-CF25-444D-A9FA-AD2443EE8176}" dt="2026-05-22T15:59:23.479" v="5" actId="47"/>
        <pc:sldMkLst>
          <pc:docMk/>
          <pc:sldMk cId="503121213" sldId="1649"/>
        </pc:sldMkLst>
      </pc:sldChg>
      <pc:sldChg chg="del">
        <pc:chgData name="George Huang" userId="7522906efeb502a4" providerId="LiveId" clId="{981455AA-CF25-444D-A9FA-AD2443EE8176}" dt="2026-05-22T15:59:23.479" v="5" actId="47"/>
        <pc:sldMkLst>
          <pc:docMk/>
          <pc:sldMk cId="1518555075" sldId="1651"/>
        </pc:sldMkLst>
      </pc:sldChg>
      <pc:sldChg chg="del">
        <pc:chgData name="George Huang" userId="7522906efeb502a4" providerId="LiveId" clId="{981455AA-CF25-444D-A9FA-AD2443EE8176}" dt="2026-05-22T15:59:23.479" v="5" actId="47"/>
        <pc:sldMkLst>
          <pc:docMk/>
          <pc:sldMk cId="2343689672" sldId="1653"/>
        </pc:sldMkLst>
      </pc:sldChg>
      <pc:sldChg chg="del">
        <pc:chgData name="George Huang" userId="7522906efeb502a4" providerId="LiveId" clId="{981455AA-CF25-444D-A9FA-AD2443EE8176}" dt="2026-05-22T15:59:23.479" v="5" actId="47"/>
        <pc:sldMkLst>
          <pc:docMk/>
          <pc:sldMk cId="476583818" sldId="1655"/>
        </pc:sldMkLst>
      </pc:sldChg>
      <pc:sldChg chg="del">
        <pc:chgData name="George Huang" userId="7522906efeb502a4" providerId="LiveId" clId="{981455AA-CF25-444D-A9FA-AD2443EE8176}" dt="2026-05-22T16:00:32.013" v="9" actId="47"/>
        <pc:sldMkLst>
          <pc:docMk/>
          <pc:sldMk cId="3888100143" sldId="1660"/>
        </pc:sldMkLst>
      </pc:sldChg>
      <pc:sldChg chg="del">
        <pc:chgData name="George Huang" userId="7522906efeb502a4" providerId="LiveId" clId="{981455AA-CF25-444D-A9FA-AD2443EE8176}" dt="2026-05-22T16:00:32.013" v="9" actId="47"/>
        <pc:sldMkLst>
          <pc:docMk/>
          <pc:sldMk cId="792787521" sldId="1661"/>
        </pc:sldMkLst>
      </pc:sldChg>
      <pc:sldChg chg="del">
        <pc:chgData name="George Huang" userId="7522906efeb502a4" providerId="LiveId" clId="{981455AA-CF25-444D-A9FA-AD2443EE8176}" dt="2026-05-22T16:00:32.013" v="9" actId="47"/>
        <pc:sldMkLst>
          <pc:docMk/>
          <pc:sldMk cId="2237115836" sldId="1664"/>
        </pc:sldMkLst>
      </pc:sldChg>
      <pc:sldChg chg="del">
        <pc:chgData name="George Huang" userId="7522906efeb502a4" providerId="LiveId" clId="{981455AA-CF25-444D-A9FA-AD2443EE8176}" dt="2026-05-22T16:01:28.215" v="14" actId="47"/>
        <pc:sldMkLst>
          <pc:docMk/>
          <pc:sldMk cId="518358447" sldId="1666"/>
        </pc:sldMkLst>
      </pc:sldChg>
      <pc:sldChg chg="del">
        <pc:chgData name="George Huang" userId="7522906efeb502a4" providerId="LiveId" clId="{981455AA-CF25-444D-A9FA-AD2443EE8176}" dt="2026-05-22T16:00:46.416" v="10" actId="47"/>
        <pc:sldMkLst>
          <pc:docMk/>
          <pc:sldMk cId="1553769202" sldId="1668"/>
        </pc:sldMkLst>
      </pc:sldChg>
      <pc:sldChg chg="del">
        <pc:chgData name="George Huang" userId="7522906efeb502a4" providerId="LiveId" clId="{981455AA-CF25-444D-A9FA-AD2443EE8176}" dt="2026-05-22T16:00:46.416" v="10" actId="47"/>
        <pc:sldMkLst>
          <pc:docMk/>
          <pc:sldMk cId="4122534754" sldId="1670"/>
        </pc:sldMkLst>
      </pc:sldChg>
      <pc:sldChg chg="del">
        <pc:chgData name="George Huang" userId="7522906efeb502a4" providerId="LiveId" clId="{981455AA-CF25-444D-A9FA-AD2443EE8176}" dt="2026-05-22T16:00:46.416" v="10" actId="47"/>
        <pc:sldMkLst>
          <pc:docMk/>
          <pc:sldMk cId="825571051" sldId="1674"/>
        </pc:sldMkLst>
      </pc:sldChg>
      <pc:sldChg chg="del">
        <pc:chgData name="George Huang" userId="7522906efeb502a4" providerId="LiveId" clId="{981455AA-CF25-444D-A9FA-AD2443EE8176}" dt="2026-05-22T16:00:46.416" v="10" actId="47"/>
        <pc:sldMkLst>
          <pc:docMk/>
          <pc:sldMk cId="564520523" sldId="1676"/>
        </pc:sldMkLst>
      </pc:sldChg>
      <pc:sldChg chg="del">
        <pc:chgData name="George Huang" userId="7522906efeb502a4" providerId="LiveId" clId="{981455AA-CF25-444D-A9FA-AD2443EE8176}" dt="2026-05-22T16:00:46.416" v="10" actId="47"/>
        <pc:sldMkLst>
          <pc:docMk/>
          <pc:sldMk cId="530754599" sldId="1678"/>
        </pc:sldMkLst>
      </pc:sldChg>
      <pc:sldChg chg="del">
        <pc:chgData name="George Huang" userId="7522906efeb502a4" providerId="LiveId" clId="{981455AA-CF25-444D-A9FA-AD2443EE8176}" dt="2026-05-22T16:00:46.416" v="10" actId="47"/>
        <pc:sldMkLst>
          <pc:docMk/>
          <pc:sldMk cId="1737576830" sldId="1680"/>
        </pc:sldMkLst>
      </pc:sldChg>
      <pc:sldChg chg="del">
        <pc:chgData name="George Huang" userId="7522906efeb502a4" providerId="LiveId" clId="{981455AA-CF25-444D-A9FA-AD2443EE8176}" dt="2026-05-22T15:59:23.479" v="5" actId="47"/>
        <pc:sldMkLst>
          <pc:docMk/>
          <pc:sldMk cId="4061014452" sldId="1681"/>
        </pc:sldMkLst>
      </pc:sldChg>
      <pc:sldChg chg="del">
        <pc:chgData name="George Huang" userId="7522906efeb502a4" providerId="LiveId" clId="{981455AA-CF25-444D-A9FA-AD2443EE8176}" dt="2026-05-22T15:59:54.917" v="7" actId="47"/>
        <pc:sldMkLst>
          <pc:docMk/>
          <pc:sldMk cId="2661130592" sldId="1689"/>
        </pc:sldMkLst>
      </pc:sldChg>
      <pc:sldChg chg="del">
        <pc:chgData name="George Huang" userId="7522906efeb502a4" providerId="LiveId" clId="{981455AA-CF25-444D-A9FA-AD2443EE8176}" dt="2026-05-22T15:57:47.559" v="0" actId="47"/>
        <pc:sldMkLst>
          <pc:docMk/>
          <pc:sldMk cId="4244988818" sldId="1691"/>
        </pc:sldMkLst>
      </pc:sldChg>
      <pc:sldChg chg="del">
        <pc:chgData name="George Huang" userId="7522906efeb502a4" providerId="LiveId" clId="{981455AA-CF25-444D-A9FA-AD2443EE8176}" dt="2026-05-22T15:57:47.559" v="0" actId="47"/>
        <pc:sldMkLst>
          <pc:docMk/>
          <pc:sldMk cId="1764126745" sldId="1705"/>
        </pc:sldMkLst>
      </pc:sldChg>
      <pc:sldChg chg="del">
        <pc:chgData name="George Huang" userId="7522906efeb502a4" providerId="LiveId" clId="{981455AA-CF25-444D-A9FA-AD2443EE8176}" dt="2026-05-22T15:57:59.523" v="1" actId="47"/>
        <pc:sldMkLst>
          <pc:docMk/>
          <pc:sldMk cId="1551496036" sldId="1707"/>
        </pc:sldMkLst>
      </pc:sldChg>
      <pc:sldChg chg="del">
        <pc:chgData name="George Huang" userId="7522906efeb502a4" providerId="LiveId" clId="{981455AA-CF25-444D-A9FA-AD2443EE8176}" dt="2026-05-22T15:57:59.523" v="1" actId="47"/>
        <pc:sldMkLst>
          <pc:docMk/>
          <pc:sldMk cId="2929368216" sldId="1708"/>
        </pc:sldMkLst>
      </pc:sldChg>
      <pc:sldChg chg="del">
        <pc:chgData name="George Huang" userId="7522906efeb502a4" providerId="LiveId" clId="{981455AA-CF25-444D-A9FA-AD2443EE8176}" dt="2026-05-22T15:57:59.523" v="1" actId="47"/>
        <pc:sldMkLst>
          <pc:docMk/>
          <pc:sldMk cId="931171849" sldId="1766"/>
        </pc:sldMkLst>
      </pc:sldChg>
      <pc:sldChg chg="del">
        <pc:chgData name="George Huang" userId="7522906efeb502a4" providerId="LiveId" clId="{981455AA-CF25-444D-A9FA-AD2443EE8176}" dt="2026-05-22T15:57:59.523" v="1" actId="47"/>
        <pc:sldMkLst>
          <pc:docMk/>
          <pc:sldMk cId="3150636739" sldId="1778"/>
        </pc:sldMkLst>
      </pc:sldChg>
      <pc:sldChg chg="del">
        <pc:chgData name="George Huang" userId="7522906efeb502a4" providerId="LiveId" clId="{981455AA-CF25-444D-A9FA-AD2443EE8176}" dt="2026-05-22T15:57:59.523" v="1" actId="47"/>
        <pc:sldMkLst>
          <pc:docMk/>
          <pc:sldMk cId="2666873349" sldId="1821"/>
        </pc:sldMkLst>
      </pc:sldChg>
      <pc:sldChg chg="del">
        <pc:chgData name="George Huang" userId="7522906efeb502a4" providerId="LiveId" clId="{981455AA-CF25-444D-A9FA-AD2443EE8176}" dt="2026-05-22T15:57:59.523" v="1" actId="47"/>
        <pc:sldMkLst>
          <pc:docMk/>
          <pc:sldMk cId="3617941760" sldId="1874"/>
        </pc:sldMkLst>
      </pc:sldChg>
      <pc:sldChg chg="del">
        <pc:chgData name="George Huang" userId="7522906efeb502a4" providerId="LiveId" clId="{981455AA-CF25-444D-A9FA-AD2443EE8176}" dt="2026-05-22T15:58:30.482" v="2" actId="47"/>
        <pc:sldMkLst>
          <pc:docMk/>
          <pc:sldMk cId="4080037533" sldId="1876"/>
        </pc:sldMkLst>
      </pc:sldChg>
      <pc:sldChg chg="del">
        <pc:chgData name="George Huang" userId="7522906efeb502a4" providerId="LiveId" clId="{981455AA-CF25-444D-A9FA-AD2443EE8176}" dt="2026-05-22T15:58:30.482" v="2" actId="47"/>
        <pc:sldMkLst>
          <pc:docMk/>
          <pc:sldMk cId="96114869" sldId="1878"/>
        </pc:sldMkLst>
      </pc:sldChg>
      <pc:sldChg chg="del">
        <pc:chgData name="George Huang" userId="7522906efeb502a4" providerId="LiveId" clId="{981455AA-CF25-444D-A9FA-AD2443EE8176}" dt="2026-05-22T16:00:52.803" v="12" actId="47"/>
        <pc:sldMkLst>
          <pc:docMk/>
          <pc:sldMk cId="2379182211" sldId="1884"/>
        </pc:sldMkLst>
      </pc:sldChg>
      <pc:sldChg chg="del">
        <pc:chgData name="George Huang" userId="7522906efeb502a4" providerId="LiveId" clId="{981455AA-CF25-444D-A9FA-AD2443EE8176}" dt="2026-05-22T15:58:50.873" v="3" actId="47"/>
        <pc:sldMkLst>
          <pc:docMk/>
          <pc:sldMk cId="3376613593" sldId="1890"/>
        </pc:sldMkLst>
      </pc:sldChg>
      <pc:sldChg chg="del">
        <pc:chgData name="George Huang" userId="7522906efeb502a4" providerId="LiveId" clId="{981455AA-CF25-444D-A9FA-AD2443EE8176}" dt="2026-05-22T15:58:50.873" v="3" actId="47"/>
        <pc:sldMkLst>
          <pc:docMk/>
          <pc:sldMk cId="1651677312" sldId="1892"/>
        </pc:sldMkLst>
      </pc:sldChg>
      <pc:sldChg chg="del">
        <pc:chgData name="George Huang" userId="7522906efeb502a4" providerId="LiveId" clId="{981455AA-CF25-444D-A9FA-AD2443EE8176}" dt="2026-05-22T15:58:30.482" v="2" actId="47"/>
        <pc:sldMkLst>
          <pc:docMk/>
          <pc:sldMk cId="3131950153" sldId="1893"/>
        </pc:sldMkLst>
      </pc:sldChg>
      <pc:sldChg chg="del">
        <pc:chgData name="George Huang" userId="7522906efeb502a4" providerId="LiveId" clId="{981455AA-CF25-444D-A9FA-AD2443EE8176}" dt="2026-05-22T15:58:30.482" v="2" actId="47"/>
        <pc:sldMkLst>
          <pc:docMk/>
          <pc:sldMk cId="3733084617" sldId="1895"/>
        </pc:sldMkLst>
      </pc:sldChg>
      <pc:sldChg chg="del">
        <pc:chgData name="George Huang" userId="7522906efeb502a4" providerId="LiveId" clId="{981455AA-CF25-444D-A9FA-AD2443EE8176}" dt="2026-05-22T15:58:30.482" v="2" actId="47"/>
        <pc:sldMkLst>
          <pc:docMk/>
          <pc:sldMk cId="2953439030" sldId="1896"/>
        </pc:sldMkLst>
      </pc:sldChg>
      <pc:sldChg chg="del">
        <pc:chgData name="George Huang" userId="7522906efeb502a4" providerId="LiveId" clId="{981455AA-CF25-444D-A9FA-AD2443EE8176}" dt="2026-05-22T15:59:08.210" v="4" actId="47"/>
        <pc:sldMkLst>
          <pc:docMk/>
          <pc:sldMk cId="638120093" sldId="1899"/>
        </pc:sldMkLst>
      </pc:sldChg>
      <pc:sldChg chg="del">
        <pc:chgData name="George Huang" userId="7522906efeb502a4" providerId="LiveId" clId="{981455AA-CF25-444D-A9FA-AD2443EE8176}" dt="2026-05-22T15:58:50.873" v="3" actId="47"/>
        <pc:sldMkLst>
          <pc:docMk/>
          <pc:sldMk cId="3206603749" sldId="1901"/>
        </pc:sldMkLst>
      </pc:sldChg>
      <pc:sldChg chg="del">
        <pc:chgData name="George Huang" userId="7522906efeb502a4" providerId="LiveId" clId="{981455AA-CF25-444D-A9FA-AD2443EE8176}" dt="2026-05-22T15:59:08.210" v="4" actId="47"/>
        <pc:sldMkLst>
          <pc:docMk/>
          <pc:sldMk cId="1652394139" sldId="1903"/>
        </pc:sldMkLst>
      </pc:sldChg>
      <pc:sldChg chg="del">
        <pc:chgData name="George Huang" userId="7522906efeb502a4" providerId="LiveId" clId="{981455AA-CF25-444D-A9FA-AD2443EE8176}" dt="2026-05-22T15:59:08.210" v="4" actId="47"/>
        <pc:sldMkLst>
          <pc:docMk/>
          <pc:sldMk cId="1761008668" sldId="1905"/>
        </pc:sldMkLst>
      </pc:sldChg>
      <pc:sldChg chg="del">
        <pc:chgData name="George Huang" userId="7522906efeb502a4" providerId="LiveId" clId="{981455AA-CF25-444D-A9FA-AD2443EE8176}" dt="2026-05-22T15:59:08.210" v="4" actId="47"/>
        <pc:sldMkLst>
          <pc:docMk/>
          <pc:sldMk cId="688033079" sldId="1907"/>
        </pc:sldMkLst>
      </pc:sldChg>
      <pc:sldChg chg="del">
        <pc:chgData name="George Huang" userId="7522906efeb502a4" providerId="LiveId" clId="{981455AA-CF25-444D-A9FA-AD2443EE8176}" dt="2026-05-22T15:59:23.479" v="5" actId="47"/>
        <pc:sldMkLst>
          <pc:docMk/>
          <pc:sldMk cId="368022555" sldId="1909"/>
        </pc:sldMkLst>
      </pc:sldChg>
      <pc:sldChg chg="del">
        <pc:chgData name="George Huang" userId="7522906efeb502a4" providerId="LiveId" clId="{981455AA-CF25-444D-A9FA-AD2443EE8176}" dt="2026-05-22T15:58:50.873" v="3" actId="47"/>
        <pc:sldMkLst>
          <pc:docMk/>
          <pc:sldMk cId="2287791649" sldId="1913"/>
        </pc:sldMkLst>
      </pc:sldChg>
      <pc:sldChg chg="del">
        <pc:chgData name="George Huang" userId="7522906efeb502a4" providerId="LiveId" clId="{981455AA-CF25-444D-A9FA-AD2443EE8176}" dt="2026-05-22T15:59:23.479" v="5" actId="47"/>
        <pc:sldMkLst>
          <pc:docMk/>
          <pc:sldMk cId="4076103531" sldId="1915"/>
        </pc:sldMkLst>
      </pc:sldChg>
      <pc:sldChg chg="del">
        <pc:chgData name="George Huang" userId="7522906efeb502a4" providerId="LiveId" clId="{981455AA-CF25-444D-A9FA-AD2443EE8176}" dt="2026-05-22T15:59:38.245" v="6" actId="47"/>
        <pc:sldMkLst>
          <pc:docMk/>
          <pc:sldMk cId="3153791959" sldId="1919"/>
        </pc:sldMkLst>
      </pc:sldChg>
      <pc:sldChg chg="del">
        <pc:chgData name="George Huang" userId="7522906efeb502a4" providerId="LiveId" clId="{981455AA-CF25-444D-A9FA-AD2443EE8176}" dt="2026-05-22T15:59:08.210" v="4" actId="47"/>
        <pc:sldMkLst>
          <pc:docMk/>
          <pc:sldMk cId="4236603025" sldId="1921"/>
        </pc:sldMkLst>
      </pc:sldChg>
      <pc:sldChg chg="del">
        <pc:chgData name="George Huang" userId="7522906efeb502a4" providerId="LiveId" clId="{981455AA-CF25-444D-A9FA-AD2443EE8176}" dt="2026-05-22T15:58:50.873" v="3" actId="47"/>
        <pc:sldMkLst>
          <pc:docMk/>
          <pc:sldMk cId="1830265279" sldId="1923"/>
        </pc:sldMkLst>
      </pc:sldChg>
      <pc:sldChg chg="del">
        <pc:chgData name="George Huang" userId="7522906efeb502a4" providerId="LiveId" clId="{981455AA-CF25-444D-A9FA-AD2443EE8176}" dt="2026-05-22T15:59:23.479" v="5" actId="47"/>
        <pc:sldMkLst>
          <pc:docMk/>
          <pc:sldMk cId="2092345743" sldId="1925"/>
        </pc:sldMkLst>
      </pc:sldChg>
      <pc:sldChg chg="del">
        <pc:chgData name="George Huang" userId="7522906efeb502a4" providerId="LiveId" clId="{981455AA-CF25-444D-A9FA-AD2443EE8176}" dt="2026-05-22T15:59:38.245" v="6" actId="47"/>
        <pc:sldMkLst>
          <pc:docMk/>
          <pc:sldMk cId="756978585" sldId="1927"/>
        </pc:sldMkLst>
      </pc:sldChg>
      <pc:sldChg chg="del">
        <pc:chgData name="George Huang" userId="7522906efeb502a4" providerId="LiveId" clId="{981455AA-CF25-444D-A9FA-AD2443EE8176}" dt="2026-05-22T15:59:08.210" v="4" actId="47"/>
        <pc:sldMkLst>
          <pc:docMk/>
          <pc:sldMk cId="2446102163" sldId="1929"/>
        </pc:sldMkLst>
      </pc:sldChg>
      <pc:sldChg chg="del">
        <pc:chgData name="George Huang" userId="7522906efeb502a4" providerId="LiveId" clId="{981455AA-CF25-444D-A9FA-AD2443EE8176}" dt="2026-05-22T16:00:13.891" v="8" actId="47"/>
        <pc:sldMkLst>
          <pc:docMk/>
          <pc:sldMk cId="3998676159" sldId="1931"/>
        </pc:sldMkLst>
      </pc:sldChg>
      <pc:sldChg chg="del">
        <pc:chgData name="George Huang" userId="7522906efeb502a4" providerId="LiveId" clId="{981455AA-CF25-444D-A9FA-AD2443EE8176}" dt="2026-05-22T15:59:08.210" v="4" actId="47"/>
        <pc:sldMkLst>
          <pc:docMk/>
          <pc:sldMk cId="693198842" sldId="1933"/>
        </pc:sldMkLst>
      </pc:sldChg>
      <pc:sldChg chg="del">
        <pc:chgData name="George Huang" userId="7522906efeb502a4" providerId="LiveId" clId="{981455AA-CF25-444D-A9FA-AD2443EE8176}" dt="2026-05-22T15:59:08.210" v="4" actId="47"/>
        <pc:sldMkLst>
          <pc:docMk/>
          <pc:sldMk cId="386605309" sldId="1937"/>
        </pc:sldMkLst>
      </pc:sldChg>
      <pc:sldChg chg="del">
        <pc:chgData name="George Huang" userId="7522906efeb502a4" providerId="LiveId" clId="{981455AA-CF25-444D-A9FA-AD2443EE8176}" dt="2026-05-22T15:59:23.479" v="5" actId="47"/>
        <pc:sldMkLst>
          <pc:docMk/>
          <pc:sldMk cId="3805284886" sldId="1939"/>
        </pc:sldMkLst>
      </pc:sldChg>
      <pc:sldChg chg="del">
        <pc:chgData name="George Huang" userId="7522906efeb502a4" providerId="LiveId" clId="{981455AA-CF25-444D-A9FA-AD2443EE8176}" dt="2026-05-22T15:58:50.873" v="3" actId="47"/>
        <pc:sldMkLst>
          <pc:docMk/>
          <pc:sldMk cId="326668953" sldId="1941"/>
        </pc:sldMkLst>
      </pc:sldChg>
      <pc:sldChg chg="del">
        <pc:chgData name="George Huang" userId="7522906efeb502a4" providerId="LiveId" clId="{981455AA-CF25-444D-A9FA-AD2443EE8176}" dt="2026-05-22T15:58:50.873" v="3" actId="47"/>
        <pc:sldMkLst>
          <pc:docMk/>
          <pc:sldMk cId="828944901" sldId="1942"/>
        </pc:sldMkLst>
      </pc:sldChg>
      <pc:sldChg chg="del">
        <pc:chgData name="George Huang" userId="7522906efeb502a4" providerId="LiveId" clId="{981455AA-CF25-444D-A9FA-AD2443EE8176}" dt="2026-05-22T16:01:20.235" v="13" actId="47"/>
        <pc:sldMkLst>
          <pc:docMk/>
          <pc:sldMk cId="1951510898" sldId="1943"/>
        </pc:sldMkLst>
      </pc:sldChg>
      <pc:sldChg chg="del">
        <pc:chgData name="George Huang" userId="7522906efeb502a4" providerId="LiveId" clId="{981455AA-CF25-444D-A9FA-AD2443EE8176}" dt="2026-05-22T16:00:50.469" v="11" actId="47"/>
        <pc:sldMkLst>
          <pc:docMk/>
          <pc:sldMk cId="1378140548" sldId="1949"/>
        </pc:sldMkLst>
      </pc:sldChg>
      <pc:sldChg chg="del">
        <pc:chgData name="George Huang" userId="7522906efeb502a4" providerId="LiveId" clId="{981455AA-CF25-444D-A9FA-AD2443EE8176}" dt="2026-05-22T16:01:20.235" v="13" actId="47"/>
        <pc:sldMkLst>
          <pc:docMk/>
          <pc:sldMk cId="3699286444" sldId="1953"/>
        </pc:sldMkLst>
      </pc:sldChg>
      <pc:sldChg chg="del">
        <pc:chgData name="George Huang" userId="7522906efeb502a4" providerId="LiveId" clId="{981455AA-CF25-444D-A9FA-AD2443EE8176}" dt="2026-05-22T16:01:20.235" v="13" actId="47"/>
        <pc:sldMkLst>
          <pc:docMk/>
          <pc:sldMk cId="2930342670" sldId="1956"/>
        </pc:sldMkLst>
      </pc:sldChg>
      <pc:sldChg chg="del">
        <pc:chgData name="George Huang" userId="7522906efeb502a4" providerId="LiveId" clId="{981455AA-CF25-444D-A9FA-AD2443EE8176}" dt="2026-05-22T16:01:20.235" v="13" actId="47"/>
        <pc:sldMkLst>
          <pc:docMk/>
          <pc:sldMk cId="1828671514" sldId="1958"/>
        </pc:sldMkLst>
      </pc:sldChg>
      <pc:sldChg chg="del">
        <pc:chgData name="George Huang" userId="7522906efeb502a4" providerId="LiveId" clId="{981455AA-CF25-444D-A9FA-AD2443EE8176}" dt="2026-05-22T16:01:20.235" v="13" actId="47"/>
        <pc:sldMkLst>
          <pc:docMk/>
          <pc:sldMk cId="2286162771" sldId="1963"/>
        </pc:sldMkLst>
      </pc:sldChg>
      <pc:sldChg chg="del">
        <pc:chgData name="George Huang" userId="7522906efeb502a4" providerId="LiveId" clId="{981455AA-CF25-444D-A9FA-AD2443EE8176}" dt="2026-05-22T16:01:20.235" v="13" actId="47"/>
        <pc:sldMkLst>
          <pc:docMk/>
          <pc:sldMk cId="4195155085" sldId="1966"/>
        </pc:sldMkLst>
      </pc:sldChg>
      <pc:sldChg chg="del">
        <pc:chgData name="George Huang" userId="7522906efeb502a4" providerId="LiveId" clId="{981455AA-CF25-444D-A9FA-AD2443EE8176}" dt="2026-05-22T16:01:20.235" v="13" actId="47"/>
        <pc:sldMkLst>
          <pc:docMk/>
          <pc:sldMk cId="3480756526" sldId="1968"/>
        </pc:sldMkLst>
      </pc:sldChg>
      <pc:sldChg chg="del">
        <pc:chgData name="George Huang" userId="7522906efeb502a4" providerId="LiveId" clId="{981455AA-CF25-444D-A9FA-AD2443EE8176}" dt="2026-05-22T16:01:20.235" v="13" actId="47"/>
        <pc:sldMkLst>
          <pc:docMk/>
          <pc:sldMk cId="2282465690" sldId="1970"/>
        </pc:sldMkLst>
      </pc:sldChg>
      <pc:sldChg chg="del">
        <pc:chgData name="George Huang" userId="7522906efeb502a4" providerId="LiveId" clId="{981455AA-CF25-444D-A9FA-AD2443EE8176}" dt="2026-05-22T16:01:28.215" v="14" actId="47"/>
        <pc:sldMkLst>
          <pc:docMk/>
          <pc:sldMk cId="996934173" sldId="1974"/>
        </pc:sldMkLst>
      </pc:sldChg>
      <pc:sldChg chg="del">
        <pc:chgData name="George Huang" userId="7522906efeb502a4" providerId="LiveId" clId="{981455AA-CF25-444D-A9FA-AD2443EE8176}" dt="2026-05-22T16:01:28.215" v="14" actId="47"/>
        <pc:sldMkLst>
          <pc:docMk/>
          <pc:sldMk cId="3093760077" sldId="1976"/>
        </pc:sldMkLst>
      </pc:sldChg>
      <pc:sldChg chg="del">
        <pc:chgData name="George Huang" userId="7522906efeb502a4" providerId="LiveId" clId="{981455AA-CF25-444D-A9FA-AD2443EE8176}" dt="2026-05-22T16:01:28.215" v="14" actId="47"/>
        <pc:sldMkLst>
          <pc:docMk/>
          <pc:sldMk cId="4189898030" sldId="1978"/>
        </pc:sldMkLst>
      </pc:sldChg>
      <pc:sldChg chg="del">
        <pc:chgData name="George Huang" userId="7522906efeb502a4" providerId="LiveId" clId="{981455AA-CF25-444D-A9FA-AD2443EE8176}" dt="2026-05-22T16:01:28.215" v="14" actId="47"/>
        <pc:sldMkLst>
          <pc:docMk/>
          <pc:sldMk cId="3366323176" sldId="1982"/>
        </pc:sldMkLst>
      </pc:sldChg>
      <pc:sldChg chg="del">
        <pc:chgData name="George Huang" userId="7522906efeb502a4" providerId="LiveId" clId="{981455AA-CF25-444D-A9FA-AD2443EE8176}" dt="2026-05-22T16:00:13.891" v="8" actId="47"/>
        <pc:sldMkLst>
          <pc:docMk/>
          <pc:sldMk cId="3055212305" sldId="1983"/>
        </pc:sldMkLst>
      </pc:sldChg>
      <pc:sldChg chg="del">
        <pc:chgData name="George Huang" userId="7522906efeb502a4" providerId="LiveId" clId="{981455AA-CF25-444D-A9FA-AD2443EE8176}" dt="2026-05-22T16:01:20.235" v="13" actId="47"/>
        <pc:sldMkLst>
          <pc:docMk/>
          <pc:sldMk cId="3531486000" sldId="1985"/>
        </pc:sldMkLst>
      </pc:sldChg>
      <pc:sldChg chg="del">
        <pc:chgData name="George Huang" userId="7522906efeb502a4" providerId="LiveId" clId="{981455AA-CF25-444D-A9FA-AD2443EE8176}" dt="2026-05-22T16:00:13.891" v="8" actId="47"/>
        <pc:sldMkLst>
          <pc:docMk/>
          <pc:sldMk cId="3705357002" sldId="1987"/>
        </pc:sldMkLst>
      </pc:sldChg>
      <pc:sldChg chg="del">
        <pc:chgData name="George Huang" userId="7522906efeb502a4" providerId="LiveId" clId="{981455AA-CF25-444D-A9FA-AD2443EE8176}" dt="2026-05-22T16:00:46.416" v="10" actId="47"/>
        <pc:sldMkLst>
          <pc:docMk/>
          <pc:sldMk cId="2097593100" sldId="198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099F543-7EE5-4915-B05A-6EDD530319A8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1A232A-121C-4D83-911A-B106C89C41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2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DD67BDC-E97A-45A8-B1EC-E794CCC79DEF}" type="datetimeFigureOut">
              <a:rPr lang="en-US"/>
              <a:pPr>
                <a:defRPr/>
              </a:pPr>
              <a:t>5/22/2026</a:t>
            </a:fld>
            <a:endParaRPr lang="en-US" dirty="0"/>
          </a:p>
        </p:txBody>
      </p:sp>
      <p:sp>
        <p:nvSpPr>
          <p:cNvPr id="10244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464CE9B-B233-457B-8491-F7BCBC04C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40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1058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560393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237409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09156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223259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20438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419273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513434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138737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596583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500303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3F704-6000-BFE3-5E3F-76F18498B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DA25B9-4178-B1D6-10CF-12B3CEC201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1AA29B-BFF5-D299-8C71-EE86140A8B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52A1CD-6400-D3EB-E0BE-3548F4F88F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656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623016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89384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C1084-36E6-C324-60BB-FF97638ED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C91DB6-18BA-ADC7-6397-13163E5E8A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B8A568-D5DF-87E1-671A-300CAEA162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416C13-401C-E033-04EF-4A30CCCA3C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423621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323803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BE044-CA35-4301-67FC-73F0DB241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D3A8F2-20B2-1F4E-2FA7-0F1EC74BD7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AAAFDC-6853-951E-EF2F-394DF9B538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34741F-28CB-BC7C-3B8C-FFA10042AA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095243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045738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2B4E1-9553-D9B7-330D-74F909042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8269B1-665F-603E-DF35-4D7C726A4B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94B31E-AA0D-B0DF-3D87-DE7EB7181E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DD465B-FDEE-B24A-81B8-43D4C99DD2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734154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FC255-A6B2-FA06-CFA5-6E0B5DB429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0BCE55-9513-7459-007C-051754A40C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DCC943-78C8-1054-6D34-E4B11D7F20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610D73-44E6-E818-6B68-13A4539F97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710224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9919D-CAD0-1AE8-A847-DE9D62113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65D1EF-3344-548E-7C35-75A1C9D608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3EADC6-8B81-A4B2-03E2-CA56573988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1E1250-88CB-74FF-98A0-71511535F0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566160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4D48B2-DD92-D750-C3A1-C513B088F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D219BC-5EF5-334C-67DA-EE4D55AFB4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96F918-9C38-5B91-BEF5-53080B9E24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0E0E1B-853C-ECEC-AC79-87C7D603DB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18739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757B6-D3A5-1613-EE03-35A8B65EF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4853B0-0F78-4043-5738-CB8324218B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32820A-8F2E-92BF-BA60-A5AA70135A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1E73E5-FA78-170E-7949-5FFF2942A8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4814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095846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38C7E1-049A-DC00-73AD-42909D538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8B0722-B18E-0526-7080-82E26E55DB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1B1177-F06A-1C34-CE05-E1165C6BB0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334F29-BBED-8DC2-539D-3D8C50CFA8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345304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A6EED9-8A61-6C16-4DDD-04E978B27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3CAA93-F091-5885-DE87-355F2834CB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E3FBB1E-1AED-ADC3-E85D-C910F1B41E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21226E-71CF-3984-5744-5BAB773B156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302058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98416F-4884-212A-D5E0-EF75E6A6D7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2043C7-51F8-434B-D709-8D10A946B6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6D8698-B682-2B17-76E5-76F41BB767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6DC6BB-DE54-1B4D-0448-527BA47A32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190109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88CA3-B318-75C4-11CF-DB909AB20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6AAE14-EAA5-0B07-709A-B259FA19F9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C4EA45-9B18-8DD7-31B4-8B888BAD4E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F07263-AA2D-B94D-755D-ED3A91AC16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934634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A0B1F4-D41A-1EC4-4F4B-1837F25686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10DF93-08C0-7BFC-3A5F-F1C5DB9CEC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53CD12-A746-04D8-4A93-791A1C754B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CA6B5B-567B-2718-B9A8-1F391AB695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028194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CD0FEB-1A72-6B0F-40F4-A50F55AD1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3A63F1-2557-5B1A-B7AD-E924FAF828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24C4AF-13DF-D73F-5246-777E3556C0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CCEC33-8550-D16D-800D-88469AEDAF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61596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D1075-ABCA-6AC3-55D6-13E204AE0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134AD7-04E2-95EE-2A4D-4FB51CCC52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A8C037-45EE-5272-8E00-2C5DCEA2C8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02E69F-53DA-EE2F-A126-8D72921F71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761306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4DEB8-BF90-E894-25DE-FB231573E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4AB12C-9765-595E-0C89-CCCA7B85F4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CD577E-1230-1F8D-88AC-45A2A68618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AA240F-F43C-8E45-418A-0EFF8922442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966468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BA53A6-718D-841C-D140-7066BE3B6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AA713B-3A92-1597-DA1C-5023B2D527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9C5EC1-F3EA-8BFB-F257-33E2BCCB33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F4358E-7F9C-0296-3401-B4974D5F60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782730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8012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0167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80B56-C319-5100-5291-9FB4F6309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0CDD25-ACC4-97FE-11EB-650FE08471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EE7E4E-0708-F673-28CF-B3988B9972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DC77D8-CA69-FF9C-EE87-91F4CE52D9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7434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D4D509-5669-13B7-C92F-8B84AF8BA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1F43C2-70FE-EDEC-29EC-859C0C6796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2C17E6-1DED-26D7-15B1-F1D04148CD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B328D8-3306-BB20-8E84-E5B0F8B11A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8191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1B6B8-66A9-6FB8-6EE9-F6CF71649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899063-FBAF-D5AD-6794-346E2CDE1F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787A61-7438-C53E-1197-1D31AC744A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C5F1B1-0F83-3889-286F-0407E666EF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9792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20F55E-1C6A-F4DB-0C61-D5654EEB1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540B96-ED22-5234-9BCD-DEF70D8E7A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23FDFE-C9E0-3492-BD22-20F64BDD1F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D3BFAB-B2C2-6451-C3BA-EC138D06A0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2788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68D65E-2C0C-879D-E466-99681CDF91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F64365-61A4-B913-5604-E525984BA6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191170-7168-3F83-432B-7DEB0E7E35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934AE9-9316-D1CF-3495-070CAD2A09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9751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D0DCF4-4984-D36B-9E5B-20A8F3BAF5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9129A5-512A-9FED-469E-37A77E8FEF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219BB2-F9FF-F9F3-F721-AD6A4DB905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7E733A-D1C2-7315-0DC2-B2D6C6C2AB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700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3C633-D5AA-4D08-6B7C-0A8A7A886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FC6DF8-D1B6-3AF2-9541-27AC9DB9CE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B753FE-F016-85C2-6B06-7D2FDE3D35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579CE5-4049-59E0-FB63-2ACD9213CB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58028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2052B-3006-225A-CF1D-09C94D90A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3641FE-E0D3-04E8-43E5-9316CA5FBA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30FE88-F0D8-0D82-9B48-E519331D5E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7D74F2-FA57-8DC0-EC12-EFDD7D7119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6435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6F41C-4111-70BB-EEDF-93CC4CABC2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04501F-9A95-2D40-562A-8779AC3150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AA968C-DB8B-5B37-644F-04F4ACAB5B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6B9B73-1B96-18D2-3A63-A643958683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0392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5055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D4A3D-E2EC-909C-E0F0-B99FF5F52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3945DD-CA84-B8EE-500A-17F07B250E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8A55DC-2000-7A08-70CE-8B1BECC075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6F6845-CB3A-5198-3701-0414179A64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43825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6981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93335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91655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45795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DD60AF-D290-50A3-630E-E4B40FDD8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F1D57E-2BF0-46A8-9E7C-FBE2269B79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1D6A75-26D4-9483-7667-A07CAE09B1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B5EF04-04FF-72BF-F2CF-9C3772686F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93513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1CD1E-EECA-4AED-ED4C-F1DD502FE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400EC2-51FF-198E-EE5B-7F95ECB22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A9BD3D-4CB9-9288-44C1-9AF53401E1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DB74F9-8E3E-D51D-0A22-408875D6AC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1884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4739A-0F9A-E619-FF48-B7A14D0C1C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83800F-EB96-3BF0-8080-7362CB4CD6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B28414-5542-B1F4-FE0B-A0406CE416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95612E-8905-75EA-3F1D-26D225A159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7008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8EB090-43B2-703B-34AD-CF9B60B51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C0EB86-55F3-6E76-2E4B-30CB74BC56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B26C9B-BAD8-289E-40E2-75D34E6B1C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AEEB35-3C83-A90D-D824-BEE9CA8D3D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4063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C7AA30-3F4C-879C-49D1-0EDBB160D6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4839B7-D082-27BA-DA36-BAF4AA025D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FD8041-53EE-430E-67E9-A2E6F88D78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1D69D5-0128-1D0A-3E06-28A80C33BF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43393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7A201C-B060-9618-54E6-06484BD71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C663F8-B91A-99FE-3DE2-5C8F2348B2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933E10-8576-9949-B6F4-7946C4D17C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B09542-8A25-E79D-2F0D-AA62B32D28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79257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14441D-3DD9-1EA7-E245-AE6272BED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FBAC73-FE44-1082-7E91-5A7E366ADA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51993C-19F6-3208-455B-6DC2B2245E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01BC54-5144-54C4-E160-6FD63B5138A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32466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A3AA73-0F71-5BEA-9C50-1F9C63CA8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FDBD9A-89C8-0B17-C668-2715912147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5CE9D8-F40F-83C1-B4FD-BBBDCD3BBD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4AAF67-60E5-3F2F-6A0C-C162E6D9C0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15497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7F938-50DE-FB23-0E28-9F9842781C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C4786D-8D2A-BC7E-F89A-57B5893F1E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4AA6B2-2667-A810-8258-E15CB2A67E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C8558C-DC95-1B16-C024-28FF2C4F84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76010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7316AF-8C6D-35A8-5BFF-3A3F654921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8BB565-AF45-E3E7-79A2-A55BAFC5A1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F892A4-D6B0-9E44-7749-DFDF0D26B4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98D2C7-0581-ED82-936B-640F56AE65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7201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63523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73806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0231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065AF-24D9-A491-98C1-AE659B86D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1DFD0D-E8DF-47C2-AB79-1D9737B704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B9774E-BD60-2E92-BE68-04F9B42953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A79D6C-433C-6394-C737-0F28FF1453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09075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90245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77207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05025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37751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71525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43150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61455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44DC2-ACC9-22D8-DDA0-02BD9AEC3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B3BFC5-F569-C29E-6594-DE2A45C8F4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DD29F5-E323-A091-4269-61A81945AD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EBED33-B629-6045-F990-C71A590AC5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15109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33135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CB1D5D-DFB7-625B-2D69-820DE33D8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1DF2BE-33CB-9B43-EDD9-3593DA2F1A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2F5103-5CEA-A580-24C3-F7B21A42F9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B1653F-9FB0-2374-03EE-7B0C31C124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7575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34D927-894A-E77E-7CB2-D53E53FF6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4D099A-B56D-AD58-D14B-5BCE2C78F0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697C01-8B04-E240-3A6F-4634645519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4D3A44-E9F9-0DDB-CF77-887D32DFC9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074652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48849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68D72-A8FF-3F55-7192-93A314EE3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6B4A9D-60C1-AC78-CD34-071EEFC6BC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128E35-0CD0-4436-7A3C-185693940C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704B5C-1856-CE21-8D47-F927AB2E4C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56983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A30DAD-D3B6-B1C4-A499-9430EFCF3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35DC71-4996-D4EA-7348-05944CF227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FC9153-88B7-E609-A304-C13A32513F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D6688F-E733-FA48-26F3-9E3A21932D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2166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21FA2-D4ED-ACE1-448E-9BF492448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BB02CE-6101-C979-17EE-51AA578180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A67F5C-6B8D-8572-62C2-6A9FAB6EE8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95072D-3E5F-4E66-7FF6-0136FFDDDF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04091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24844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38884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62989-EE22-7F01-B2F2-A1C522A10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6ACDEA-764C-5232-A9AA-A2FA264E2C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B0F239-16E8-5011-3E78-F488BC702F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083E42-4099-0737-C138-6019E3D246A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64061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23835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10732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680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118694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425336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21600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785507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473813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484588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174933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828527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54668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78591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5519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2257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403701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11205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97327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409307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564201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408561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923029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766914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88145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4855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76673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747261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960993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066400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B2D28-1DD3-74C8-4FF5-0A234C1D0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DC2EC7-634A-F566-7C16-5214A73A7D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EC1B02-8868-EF99-2847-304D7EC5E0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2F1960-522A-43EA-B5D4-E0091A2196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234660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482139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710C2F-6DAD-14B5-F0CD-1A846A563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C703B6-3B9C-ADD7-3EB7-0E9137087E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08F167-CE19-22F7-5DC9-230CC9D7B4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0B8203-ED24-96B0-533C-C4162F4FAE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580063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242331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712935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530341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878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882478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133003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263349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534654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354237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839888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824037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40849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505832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908526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790FA8-C3FF-1DAB-83C8-66B8288D38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1C98C3-BE35-1393-26A7-75A6F6FD0C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F38330-5339-E3F2-E5D6-317F818B96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9FB68D-19D7-1910-41D0-1868616F8D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337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C9430-8ABA-4E3E-88DC-F50153C77E5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06322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20AD10-FDCF-4866-9706-80328829BE3D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02307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5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5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91436-F2C7-4278-8AC1-2E81986E196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43893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9490A-CB96-49FD-85DC-2819EB5843E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716312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282306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ABB10-0584-4F54-B621-599729285C29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75100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CB21F-9AB4-4804-8AC6-B41C114221CC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16328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273845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7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7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65251-CE47-4B02-9E53-4394647F75F3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22885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27F66-7B23-4242-84F8-7EDA0205F3AA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97513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46FED-D53E-4E16-9A23-6973C9993251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0912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9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1"/>
            <a:ext cx="4629151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9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20BC5-845F-41D8-A555-566FDE8E95B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74142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9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1"/>
            <a:ext cx="4629151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9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658563-8057-4492-9BF0-7A3A013D30F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02346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D08CDC-0D5D-440D-876A-4DAFD38B0DF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882782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1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1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1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1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1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1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1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1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1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1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1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1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1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1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1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84D0BC-EAC7-6E2C-2941-7BD1BCF30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B69FD01-5A3C-D0E1-F145-E82E62D777D8}"/>
              </a:ext>
            </a:extLst>
          </p:cNvPr>
          <p:cNvSpPr/>
          <p:nvPr/>
        </p:nvSpPr>
        <p:spPr>
          <a:xfrm>
            <a:off x="190500" y="1432976"/>
            <a:ext cx="8763000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7200" b="1" dirty="0">
                <a:ea typeface="Microsoft JhengHei" panose="020B0604030504040204" pitchFamily="34" charset="-120"/>
              </a:rPr>
              <a:t>Parables of the</a:t>
            </a:r>
            <a:r>
              <a:rPr lang="zh-CN" altLang="en-US" sz="7200" b="1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dirty="0">
                <a:ea typeface="Microsoft JhengHei" panose="020B0604030504040204" pitchFamily="34" charset="-120"/>
              </a:rPr>
              <a:t>Treasure and The Pearl</a:t>
            </a:r>
          </a:p>
        </p:txBody>
      </p:sp>
    </p:spTree>
    <p:extLst>
      <p:ext uri="{BB962C8B-B14F-4D97-AF65-F5344CB8AC3E}">
        <p14:creationId xmlns:p14="http://schemas.microsoft.com/office/powerpoint/2010/main" val="3135755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2202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The first four are the “Four Soils”,  “Wheat and Tares”, “Mustard Seed”, and “Yeast in the Dough”.</a:t>
            </a:r>
          </a:p>
        </p:txBody>
      </p:sp>
    </p:spTree>
    <p:extLst>
      <p:ext uri="{BB962C8B-B14F-4D97-AF65-F5344CB8AC3E}">
        <p14:creationId xmlns:p14="http://schemas.microsoft.com/office/powerpoint/2010/main" val="1194003054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67462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Do you see the value of the Kingdom of God and choose to follow God and trade your earthly life for eternal rewards?</a:t>
            </a:r>
          </a:p>
        </p:txBody>
      </p:sp>
    </p:spTree>
    <p:extLst>
      <p:ext uri="{BB962C8B-B14F-4D97-AF65-F5344CB8AC3E}">
        <p14:creationId xmlns:p14="http://schemas.microsoft.com/office/powerpoint/2010/main" val="1993303078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What is your focus in life?  Do you want to make the change to focus on God?</a:t>
            </a:r>
          </a:p>
        </p:txBody>
      </p:sp>
    </p:spTree>
    <p:extLst>
      <p:ext uri="{BB962C8B-B14F-4D97-AF65-F5344CB8AC3E}">
        <p14:creationId xmlns:p14="http://schemas.microsoft.com/office/powerpoint/2010/main" val="1722391172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67462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You need to give up your old treasures, however.  You need to change your current focus.</a:t>
            </a:r>
          </a:p>
        </p:txBody>
      </p:sp>
    </p:spTree>
    <p:extLst>
      <p:ext uri="{BB962C8B-B14F-4D97-AF65-F5344CB8AC3E}">
        <p14:creationId xmlns:p14="http://schemas.microsoft.com/office/powerpoint/2010/main" val="1759137828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67462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Many people’s focus in life is to make money, gain power and influence, and find happiness.</a:t>
            </a:r>
          </a:p>
        </p:txBody>
      </p:sp>
    </p:spTree>
    <p:extLst>
      <p:ext uri="{BB962C8B-B14F-4D97-AF65-F5344CB8AC3E}">
        <p14:creationId xmlns:p14="http://schemas.microsoft.com/office/powerpoint/2010/main" val="27064708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100" b="1" kern="1000" spc="-38" dirty="0">
                <a:ea typeface="Microsoft JhengHei" panose="020B0604030504040204" pitchFamily="34" charset="-120"/>
              </a:rPr>
              <a:t>But at the end of their lives, most realize that money and power can’t buy them genuine love and happiness, nor more time to live.</a:t>
            </a:r>
          </a:p>
        </p:txBody>
      </p:sp>
    </p:spTree>
    <p:extLst>
      <p:ext uri="{BB962C8B-B14F-4D97-AF65-F5344CB8AC3E}">
        <p14:creationId xmlns:p14="http://schemas.microsoft.com/office/powerpoint/2010/main" val="1753011533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reason is simple – this earthly life is temporary no matter how successful we are.</a:t>
            </a:r>
          </a:p>
        </p:txBody>
      </p:sp>
    </p:spTree>
    <p:extLst>
      <p:ext uri="{BB962C8B-B14F-4D97-AF65-F5344CB8AC3E}">
        <p14:creationId xmlns:p14="http://schemas.microsoft.com/office/powerpoint/2010/main" val="4287667952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We can, however, shift our focus to God and can enjoy eternity and have eternal rewards.</a:t>
            </a:r>
          </a:p>
        </p:txBody>
      </p:sp>
    </p:spTree>
    <p:extLst>
      <p:ext uri="{BB962C8B-B14F-4D97-AF65-F5344CB8AC3E}">
        <p14:creationId xmlns:p14="http://schemas.microsoft.com/office/powerpoint/2010/main" val="3303388569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8991600" cy="8710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John 12:24 -- Very truly I tell you, unless a kernel of wheat falls to the ground and dies, </a:t>
            </a:r>
          </a:p>
          <a:p>
            <a:endParaRPr lang="en-US" altLang="zh-TW" sz="7000" b="1" kern="1000" spc="-38" dirty="0"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it remains only a single seed.  But if it dies, it produces many seeds.  </a:t>
            </a:r>
          </a:p>
        </p:txBody>
      </p:sp>
    </p:spTree>
    <p:extLst>
      <p:ext uri="{BB962C8B-B14F-4D97-AF65-F5344CB8AC3E}">
        <p14:creationId xmlns:p14="http://schemas.microsoft.com/office/powerpoint/2010/main" val="1382176626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FA947-434A-DA81-6CA2-1BF0927E3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572E198-2D15-A6C9-32C6-5C72DEF4C7AA}"/>
              </a:ext>
            </a:extLst>
          </p:cNvPr>
          <p:cNvSpPr/>
          <p:nvPr/>
        </p:nvSpPr>
        <p:spPr>
          <a:xfrm>
            <a:off x="76200" y="-628"/>
            <a:ext cx="89916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it remains only a single seed.  But if it dies, it produces many seeds.  </a:t>
            </a:r>
          </a:p>
        </p:txBody>
      </p:sp>
    </p:spTree>
    <p:extLst>
      <p:ext uri="{BB962C8B-B14F-4D97-AF65-F5344CB8AC3E}">
        <p14:creationId xmlns:p14="http://schemas.microsoft.com/office/powerpoint/2010/main" val="3233290751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9067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400" b="1" kern="1000" spc="-38" dirty="0">
                <a:ea typeface="Microsoft JhengHei" panose="020B0604030504040204" pitchFamily="34" charset="-120"/>
              </a:rPr>
              <a:t>In essence, we can trade the temporary for the eternal.  We can trade the less valuable goods for the far more valuable pearl.</a:t>
            </a:r>
          </a:p>
        </p:txBody>
      </p:sp>
    </p:spTree>
    <p:extLst>
      <p:ext uri="{BB962C8B-B14F-4D97-AF65-F5344CB8AC3E}">
        <p14:creationId xmlns:p14="http://schemas.microsoft.com/office/powerpoint/2010/main" val="2223500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E73420-1A72-2F46-6673-794B7AEF9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6B9374C-FCB0-C871-8198-83B52E31E1B8}"/>
              </a:ext>
            </a:extLst>
          </p:cNvPr>
          <p:cNvSpPr/>
          <p:nvPr/>
        </p:nvSpPr>
        <p:spPr>
          <a:xfrm>
            <a:off x="0" y="0"/>
            <a:ext cx="929640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200" b="1" kern="1000" spc="-38" dirty="0">
                <a:ea typeface="Microsoft JhengHei" panose="020B0604030504040204" pitchFamily="34" charset="-120"/>
              </a:rPr>
              <a:t>The Parable of the Four Soils tells us the four types of people and how they can all receive the Gospel.</a:t>
            </a:r>
          </a:p>
        </p:txBody>
      </p:sp>
    </p:spTree>
    <p:extLst>
      <p:ext uri="{BB962C8B-B14F-4D97-AF65-F5344CB8AC3E}">
        <p14:creationId xmlns:p14="http://schemas.microsoft.com/office/powerpoint/2010/main" val="3540176394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90678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700" b="1" kern="1000" spc="-38" dirty="0">
                <a:ea typeface="Microsoft JhengHei" panose="020B0604030504040204" pitchFamily="34" charset="-120"/>
              </a:rPr>
              <a:t>So the parable of the precious pearl teaches us to focus on God and use our lives for His purpose.</a:t>
            </a:r>
          </a:p>
        </p:txBody>
      </p:sp>
    </p:spTree>
    <p:extLst>
      <p:ext uri="{BB962C8B-B14F-4D97-AF65-F5344CB8AC3E}">
        <p14:creationId xmlns:p14="http://schemas.microsoft.com/office/powerpoint/2010/main" val="55862396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90678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700" b="1" kern="1000" spc="-38" dirty="0">
                <a:ea typeface="Microsoft JhengHei" panose="020B0604030504040204" pitchFamily="34" charset="-120"/>
              </a:rPr>
              <a:t>The pearl also represents one’s eternal afterlife.  The merchant traded his earthly life for it.</a:t>
            </a:r>
          </a:p>
        </p:txBody>
      </p:sp>
    </p:spTree>
    <p:extLst>
      <p:ext uri="{BB962C8B-B14F-4D97-AF65-F5344CB8AC3E}">
        <p14:creationId xmlns:p14="http://schemas.microsoft.com/office/powerpoint/2010/main" val="2460622394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Compared to the treasure in the field, it is riskier.  But this is where faith comes in.</a:t>
            </a:r>
          </a:p>
        </p:txBody>
      </p:sp>
    </p:spTree>
    <p:extLst>
      <p:ext uri="{BB962C8B-B14F-4D97-AF65-F5344CB8AC3E}">
        <p14:creationId xmlns:p14="http://schemas.microsoft.com/office/powerpoint/2010/main" val="1719853801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89916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Risking for God takes faith.  There is no other way.</a:t>
            </a:r>
          </a:p>
        </p:txBody>
      </p:sp>
    </p:spTree>
    <p:extLst>
      <p:ext uri="{BB962C8B-B14F-4D97-AF65-F5344CB8AC3E}">
        <p14:creationId xmlns:p14="http://schemas.microsoft.com/office/powerpoint/2010/main" val="1642534823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89916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What do you believe?  </a:t>
            </a:r>
          </a:p>
          <a:p>
            <a:endParaRPr lang="en-US" altLang="zh-TW" sz="3000" b="1" kern="1000" spc="-38" dirty="0"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Are you willing to take the risk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for your beliefs in God?</a:t>
            </a:r>
          </a:p>
        </p:txBody>
      </p:sp>
    </p:spTree>
    <p:extLst>
      <p:ext uri="{BB962C8B-B14F-4D97-AF65-F5344CB8AC3E}">
        <p14:creationId xmlns:p14="http://schemas.microsoft.com/office/powerpoint/2010/main" val="1261223969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67462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In these two parables, both persons got something far more </a:t>
            </a:r>
            <a:r>
              <a:rPr lang="en-US" altLang="zh-TW" sz="6800" b="1" u="sng" kern="1000" spc="-38" dirty="0">
                <a:ea typeface="Microsoft JhengHei" panose="020B0604030504040204" pitchFamily="34" charset="-120"/>
              </a:rPr>
              <a:t>valuable</a:t>
            </a:r>
            <a:r>
              <a:rPr lang="en-US" altLang="zh-TW" sz="6800" b="1" kern="1000" spc="-38" dirty="0">
                <a:ea typeface="Microsoft JhengHei" panose="020B0604030504040204" pitchFamily="34" charset="-120"/>
              </a:rPr>
              <a:t> for </a:t>
            </a:r>
            <a:r>
              <a:rPr lang="en-US" altLang="zh-TW" sz="6800" b="1" u="sng" kern="1000" spc="-38" dirty="0">
                <a:ea typeface="Microsoft JhengHei" panose="020B0604030504040204" pitchFamily="34" charset="-120"/>
              </a:rPr>
              <a:t>much less money</a:t>
            </a:r>
            <a:r>
              <a:rPr lang="en-US" altLang="zh-TW" sz="6800" b="1" kern="1000" spc="-38" dirty="0">
                <a:ea typeface="Microsoft JhengHei" panose="020B0604030504040204" pitchFamily="34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0742528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95250"/>
            <a:ext cx="899160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500" b="1" kern="1000" spc="-38" dirty="0">
                <a:ea typeface="Microsoft JhengHei" panose="020B0604030504040204" pitchFamily="34" charset="-120"/>
              </a:rPr>
              <a:t>These parables imply </a:t>
            </a:r>
            <a:r>
              <a:rPr lang="en-US" altLang="zh-TW" sz="6500" b="1" kern="1000" spc="-38">
                <a:ea typeface="Microsoft JhengHei" panose="020B0604030504040204" pitchFamily="34" charset="-120"/>
              </a:rPr>
              <a:t>that eternity </a:t>
            </a:r>
            <a:r>
              <a:rPr lang="en-US" altLang="zh-TW" sz="6500" b="1" kern="1000" spc="-38" dirty="0">
                <a:ea typeface="Microsoft JhengHei" panose="020B0604030504040204" pitchFamily="34" charset="-120"/>
              </a:rPr>
              <a:t>is a great deal – a great investment for those who are wise enough to see it.</a:t>
            </a:r>
          </a:p>
        </p:txBody>
      </p:sp>
    </p:spTree>
    <p:extLst>
      <p:ext uri="{BB962C8B-B14F-4D97-AF65-F5344CB8AC3E}">
        <p14:creationId xmlns:p14="http://schemas.microsoft.com/office/powerpoint/2010/main" val="3963328427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parable of the hidden treasure teaches us to use our resources to earn eternal rewards.</a:t>
            </a:r>
          </a:p>
        </p:txBody>
      </p:sp>
    </p:spTree>
    <p:extLst>
      <p:ext uri="{BB962C8B-B14F-4D97-AF65-F5344CB8AC3E}">
        <p14:creationId xmlns:p14="http://schemas.microsoft.com/office/powerpoint/2010/main" val="281962733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82616-9026-196F-CDB7-8AF387E7F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BBF1948-2EAB-83B3-E8ED-61A9F1DAB641}"/>
              </a:ext>
            </a:extLst>
          </p:cNvPr>
          <p:cNvSpPr/>
          <p:nvPr/>
        </p:nvSpPr>
        <p:spPr>
          <a:xfrm>
            <a:off x="0" y="-628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000" b="1" kern="1000" spc="-38" dirty="0">
                <a:ea typeface="Microsoft JhengHei" panose="020B0604030504040204" pitchFamily="34" charset="-120"/>
              </a:rPr>
              <a:t>The real issue is not whether the Kingdom is valuable. </a:t>
            </a:r>
          </a:p>
          <a:p>
            <a:endParaRPr lang="en-US" altLang="zh-TW" sz="2000" b="1" kern="1000" spc="-38" dirty="0">
              <a:ea typeface="Microsoft JhengHei" panose="020B0604030504040204" pitchFamily="34" charset="-120"/>
            </a:endParaRPr>
          </a:p>
          <a:p>
            <a:r>
              <a:rPr lang="en-US" altLang="zh-TW" sz="6000" b="1" kern="1000" spc="-38" dirty="0">
                <a:ea typeface="Microsoft JhengHei" panose="020B0604030504040204" pitchFamily="34" charset="-120"/>
              </a:rPr>
              <a:t>The real issue is whether we believe it enough to change our lives for it.</a:t>
            </a:r>
          </a:p>
        </p:txBody>
      </p:sp>
    </p:spTree>
    <p:extLst>
      <p:ext uri="{BB962C8B-B14F-4D97-AF65-F5344CB8AC3E}">
        <p14:creationId xmlns:p14="http://schemas.microsoft.com/office/powerpoint/2010/main" val="3530150804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We need to use our earthly lives wisely and earn eternal rewards in the afterlife.</a:t>
            </a:r>
          </a:p>
        </p:txBody>
      </p:sp>
    </p:spTree>
    <p:extLst>
      <p:ext uri="{BB962C8B-B14F-4D97-AF65-F5344CB8AC3E}">
        <p14:creationId xmlns:p14="http://schemas.microsoft.com/office/powerpoint/2010/main" val="3557379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4B8B8-5853-2037-8140-CF91BC3FB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71ABF8B-D84D-CB1F-CA9B-9494FD200167}"/>
              </a:ext>
            </a:extLst>
          </p:cNvPr>
          <p:cNvSpPr/>
          <p:nvPr/>
        </p:nvSpPr>
        <p:spPr>
          <a:xfrm>
            <a:off x="0" y="-95250"/>
            <a:ext cx="914400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500" b="1" kern="1000" spc="-38" dirty="0">
                <a:ea typeface="Microsoft JhengHei" panose="020B0604030504040204" pitchFamily="34" charset="-120"/>
              </a:rPr>
              <a:t>The Parable of the Wheat and Tares tells us why God allows false Christians to remain for a while – to save more souls.</a:t>
            </a:r>
          </a:p>
        </p:txBody>
      </p:sp>
    </p:spTree>
    <p:extLst>
      <p:ext uri="{BB962C8B-B14F-4D97-AF65-F5344CB8AC3E}">
        <p14:creationId xmlns:p14="http://schemas.microsoft.com/office/powerpoint/2010/main" val="392108422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35488B-FCA7-8B4F-4888-9BF157A7F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228DEFA-1F25-6ACF-54EB-6DC986CF9B26}"/>
              </a:ext>
            </a:extLst>
          </p:cNvPr>
          <p:cNvSpPr/>
          <p:nvPr/>
        </p:nvSpPr>
        <p:spPr>
          <a:xfrm>
            <a:off x="152400" y="-247650"/>
            <a:ext cx="89916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But if you are wise and willing, you can dedicate yourself fully to God by focusing on that precious pearl.</a:t>
            </a:r>
          </a:p>
        </p:txBody>
      </p:sp>
    </p:spTree>
    <p:extLst>
      <p:ext uri="{BB962C8B-B14F-4D97-AF65-F5344CB8AC3E}">
        <p14:creationId xmlns:p14="http://schemas.microsoft.com/office/powerpoint/2010/main" val="56133828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52073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Let’s use our time, treasures, and talents to further the Kingdom of God on this Earth and earn eternal rewards.</a:t>
            </a:r>
          </a:p>
        </p:txBody>
      </p:sp>
    </p:spTree>
    <p:extLst>
      <p:ext uri="{BB962C8B-B14F-4D97-AF65-F5344CB8AC3E}">
        <p14:creationId xmlns:p14="http://schemas.microsoft.com/office/powerpoint/2010/main" val="2764437306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BD26B-EA01-6C7C-0B0D-82670B4586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24378EC-66A3-BB4F-E3FD-3F8A204FF17A}"/>
              </a:ext>
            </a:extLst>
          </p:cNvPr>
          <p:cNvSpPr/>
          <p:nvPr/>
        </p:nvSpPr>
        <p:spPr>
          <a:xfrm>
            <a:off x="38100" y="-247650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Many people believe in Heaven.  Far fewer live like it is truly more valuable than everything else.</a:t>
            </a:r>
          </a:p>
        </p:txBody>
      </p:sp>
    </p:spTree>
    <p:extLst>
      <p:ext uri="{BB962C8B-B14F-4D97-AF65-F5344CB8AC3E}">
        <p14:creationId xmlns:p14="http://schemas.microsoft.com/office/powerpoint/2010/main" val="3641144352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May one day we be reunited in Heaven with the real and eternal treasure in our hands.</a:t>
            </a:r>
          </a:p>
        </p:txBody>
      </p:sp>
    </p:spTree>
    <p:extLst>
      <p:ext uri="{BB962C8B-B14F-4D97-AF65-F5344CB8AC3E}">
        <p14:creationId xmlns:p14="http://schemas.microsoft.com/office/powerpoint/2010/main" val="480678458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3EEFA3-5B8E-2DE6-3565-8E74B95B2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4EF7A3D-CDEB-D801-7DE3-58CA71581FB5}"/>
              </a:ext>
            </a:extLst>
          </p:cNvPr>
          <p:cNvSpPr/>
          <p:nvPr/>
        </p:nvSpPr>
        <p:spPr>
          <a:xfrm>
            <a:off x="76200" y="-628"/>
            <a:ext cx="9067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May the Lord bless us all.</a:t>
            </a:r>
          </a:p>
        </p:txBody>
      </p:sp>
    </p:spTree>
    <p:extLst>
      <p:ext uri="{BB962C8B-B14F-4D97-AF65-F5344CB8AC3E}">
        <p14:creationId xmlns:p14="http://schemas.microsoft.com/office/powerpoint/2010/main" val="2382631839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DD17C-3659-A824-7F61-FCF6B1FF6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6709926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09E770-9A2F-41BF-D92D-0A86E3BA0E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6717E9A-8C93-D01F-125E-C203B052A3BF}"/>
              </a:ext>
            </a:extLst>
          </p:cNvPr>
          <p:cNvSpPr/>
          <p:nvPr/>
        </p:nvSpPr>
        <p:spPr>
          <a:xfrm>
            <a:off x="76200" y="-628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following are slides not used in sermon but could be good for an in-depth Bible study.</a:t>
            </a:r>
          </a:p>
        </p:txBody>
      </p:sp>
    </p:spTree>
    <p:extLst>
      <p:ext uri="{BB962C8B-B14F-4D97-AF65-F5344CB8AC3E}">
        <p14:creationId xmlns:p14="http://schemas.microsoft.com/office/powerpoint/2010/main" val="58039954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E2D6C-0B59-1DE0-60A2-EB36ECC1E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F267918-F5AB-124D-E817-0366F6EDB26F}"/>
              </a:ext>
            </a:extLst>
          </p:cNvPr>
          <p:cNvSpPr/>
          <p:nvPr/>
        </p:nvSpPr>
        <p:spPr>
          <a:xfrm>
            <a:off x="76200" y="-171450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But the merchant was well trained in evaluating pearls and so could tell this one was worth a lot more.</a:t>
            </a:r>
          </a:p>
        </p:txBody>
      </p:sp>
    </p:spTree>
    <p:extLst>
      <p:ext uri="{BB962C8B-B14F-4D97-AF65-F5344CB8AC3E}">
        <p14:creationId xmlns:p14="http://schemas.microsoft.com/office/powerpoint/2010/main" val="1986326131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1C8D06-F91B-C0C7-C041-466210913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5376169-C8FE-C85B-60EC-DB8CFD483D21}"/>
              </a:ext>
            </a:extLst>
          </p:cNvPr>
          <p:cNvSpPr/>
          <p:nvPr/>
        </p:nvSpPr>
        <p:spPr>
          <a:xfrm>
            <a:off x="76200" y="-95250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actual </a:t>
            </a:r>
            <a:r>
              <a:rPr lang="en-US" altLang="zh-TW" sz="7000" b="1" u="sng" kern="1000" spc="-38" dirty="0">
                <a:ea typeface="Microsoft JhengHei" panose="020B0604030504040204" pitchFamily="34" charset="-120"/>
              </a:rPr>
              <a:t>value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of the pearl was far higher than the </a:t>
            </a:r>
            <a:r>
              <a:rPr lang="en-US" altLang="zh-TW" sz="7000" b="1" u="sng" kern="1000" spc="-38" dirty="0">
                <a:ea typeface="Microsoft JhengHei" panose="020B0604030504040204" pitchFamily="34" charset="-120"/>
              </a:rPr>
              <a:t>price or cost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of the pearl.</a:t>
            </a:r>
          </a:p>
        </p:txBody>
      </p:sp>
    </p:spTree>
    <p:extLst>
      <p:ext uri="{BB962C8B-B14F-4D97-AF65-F5344CB8AC3E}">
        <p14:creationId xmlns:p14="http://schemas.microsoft.com/office/powerpoint/2010/main" val="2338435609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F946EC-91D7-75D0-D99D-E0F2B11C8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40EAC36-6B27-9C36-453E-3DE8CD3D72F8}"/>
              </a:ext>
            </a:extLst>
          </p:cNvPr>
          <p:cNvSpPr/>
          <p:nvPr/>
        </p:nvSpPr>
        <p:spPr>
          <a:xfrm>
            <a:off x="76200" y="-171450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"Price" is what you need to pay to gain to get the "value".</a:t>
            </a:r>
          </a:p>
        </p:txBody>
      </p:sp>
    </p:spTree>
    <p:extLst>
      <p:ext uri="{BB962C8B-B14F-4D97-AF65-F5344CB8AC3E}">
        <p14:creationId xmlns:p14="http://schemas.microsoft.com/office/powerpoint/2010/main" val="547857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B20190-CEB1-7A82-3EC0-4484427A6C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4A384D8-81A6-994D-6B19-7EB1AF0FC550}"/>
              </a:ext>
            </a:extLst>
          </p:cNvPr>
          <p:cNvSpPr/>
          <p:nvPr/>
        </p:nvSpPr>
        <p:spPr>
          <a:xfrm>
            <a:off x="0" y="-95250"/>
            <a:ext cx="914400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500" b="1" kern="1000" spc="-38" dirty="0">
                <a:ea typeface="Microsoft JhengHei" panose="020B0604030504040204" pitchFamily="34" charset="-120"/>
              </a:rPr>
              <a:t>The Parable of the Mustard Seed tells us that the Gospel and our small initial faith can grow into something great for God.</a:t>
            </a:r>
          </a:p>
        </p:txBody>
      </p:sp>
    </p:spTree>
    <p:extLst>
      <p:ext uri="{BB962C8B-B14F-4D97-AF65-F5344CB8AC3E}">
        <p14:creationId xmlns:p14="http://schemas.microsoft.com/office/powerpoint/2010/main" val="7082747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EB74A-2AD2-68A0-DA9B-2B7BBF7EC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8881D8A-B4ED-858F-A967-12831F7AA3DC}"/>
              </a:ext>
            </a:extLst>
          </p:cNvPr>
          <p:cNvSpPr/>
          <p:nvPr/>
        </p:nvSpPr>
        <p:spPr>
          <a:xfrm>
            <a:off x="76200" y="-171450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In other words, you pay the "price" to get the "value".</a:t>
            </a:r>
          </a:p>
        </p:txBody>
      </p:sp>
    </p:spTree>
    <p:extLst>
      <p:ext uri="{BB962C8B-B14F-4D97-AF65-F5344CB8AC3E}">
        <p14:creationId xmlns:p14="http://schemas.microsoft.com/office/powerpoint/2010/main" val="3733931871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E0E87-59CC-B6D0-537C-BC0D24DFF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6265987-9888-8CF8-F19C-095AED02B287}"/>
              </a:ext>
            </a:extLst>
          </p:cNvPr>
          <p:cNvSpPr/>
          <p:nvPr/>
        </p:nvSpPr>
        <p:spPr>
          <a:xfrm>
            <a:off x="152400" y="-628"/>
            <a:ext cx="89154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For this transaction to work, all these conditions must be met:</a:t>
            </a:r>
          </a:p>
        </p:txBody>
      </p:sp>
    </p:spTree>
    <p:extLst>
      <p:ext uri="{BB962C8B-B14F-4D97-AF65-F5344CB8AC3E}">
        <p14:creationId xmlns:p14="http://schemas.microsoft.com/office/powerpoint/2010/main" val="2103090657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54DBE-47F5-6103-7EB8-3DD1B93A0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1F4892A-2D27-E7D8-0E04-8DB4C77A00AD}"/>
              </a:ext>
            </a:extLst>
          </p:cNvPr>
          <p:cNvSpPr/>
          <p:nvPr/>
        </p:nvSpPr>
        <p:spPr>
          <a:xfrm>
            <a:off x="152400" y="-628"/>
            <a:ext cx="8915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1. The </a:t>
            </a:r>
            <a:r>
              <a:rPr lang="en-US" altLang="zh-TW" sz="7000" b="1" u="sng" kern="1000" spc="-38" dirty="0">
                <a:ea typeface="Microsoft JhengHei" panose="020B0604030504040204" pitchFamily="34" charset="-120"/>
              </a:rPr>
              <a:t>value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of the pearl must be far greater than the </a:t>
            </a:r>
            <a:r>
              <a:rPr lang="en-US" altLang="zh-TW" sz="7000" b="1" u="sng" kern="1000" spc="-38" dirty="0">
                <a:ea typeface="Microsoft JhengHei" panose="020B0604030504040204" pitchFamily="34" charset="-120"/>
              </a:rPr>
              <a:t>price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of the pearl.</a:t>
            </a:r>
          </a:p>
        </p:txBody>
      </p:sp>
    </p:spTree>
    <p:extLst>
      <p:ext uri="{BB962C8B-B14F-4D97-AF65-F5344CB8AC3E}">
        <p14:creationId xmlns:p14="http://schemas.microsoft.com/office/powerpoint/2010/main" val="3029578134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F92400-62B4-4C4A-D856-71EEF2C27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2FAE53D-1F07-6A70-AE90-F9D92B5125F7}"/>
              </a:ext>
            </a:extLst>
          </p:cNvPr>
          <p:cNvSpPr/>
          <p:nvPr/>
        </p:nvSpPr>
        <p:spPr>
          <a:xfrm>
            <a:off x="152400" y="-628"/>
            <a:ext cx="89154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600" b="1" kern="1000" spc="-38" dirty="0">
                <a:ea typeface="Microsoft JhengHei" panose="020B0604030504040204" pitchFamily="34" charset="-120"/>
              </a:rPr>
              <a:t>2. The price of the merchant’s current merchandise must be enough to pay for the pearl at its current price.</a:t>
            </a:r>
          </a:p>
        </p:txBody>
      </p:sp>
    </p:spTree>
    <p:extLst>
      <p:ext uri="{BB962C8B-B14F-4D97-AF65-F5344CB8AC3E}">
        <p14:creationId xmlns:p14="http://schemas.microsoft.com/office/powerpoint/2010/main" val="1405437626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72742-E01C-04CD-351E-0C0356A99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DE49B6E-204A-2E3C-5645-DCA5936ECCEB}"/>
              </a:ext>
            </a:extLst>
          </p:cNvPr>
          <p:cNvSpPr/>
          <p:nvPr/>
        </p:nvSpPr>
        <p:spPr>
          <a:xfrm>
            <a:off x="152400" y="-628"/>
            <a:ext cx="8915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3. The merchant must  be very confident about his assessment of the pearl’s value.</a:t>
            </a:r>
          </a:p>
        </p:txBody>
      </p:sp>
    </p:spTree>
    <p:extLst>
      <p:ext uri="{BB962C8B-B14F-4D97-AF65-F5344CB8AC3E}">
        <p14:creationId xmlns:p14="http://schemas.microsoft.com/office/powerpoint/2010/main" val="3652884131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B8325-727A-047E-D60B-C69D71A6DA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B0660C6-F1E7-061B-3EE9-1C98D86102AF}"/>
              </a:ext>
            </a:extLst>
          </p:cNvPr>
          <p:cNvSpPr/>
          <p:nvPr/>
        </p:nvSpPr>
        <p:spPr>
          <a:xfrm>
            <a:off x="152400" y="-95250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4. The merchant must be very confident that he can sell the pearl and be willing to take the risk.</a:t>
            </a:r>
          </a:p>
        </p:txBody>
      </p:sp>
    </p:spTree>
    <p:extLst>
      <p:ext uri="{BB962C8B-B14F-4D97-AF65-F5344CB8AC3E}">
        <p14:creationId xmlns:p14="http://schemas.microsoft.com/office/powerpoint/2010/main" val="3213584644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A9FF6D-FEB2-C835-FD2C-D1E1453A2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88EBBE5-47DC-695B-8016-24382B5A45F5}"/>
              </a:ext>
            </a:extLst>
          </p:cNvPr>
          <p:cNvSpPr/>
          <p:nvPr/>
        </p:nvSpPr>
        <p:spPr>
          <a:xfrm>
            <a:off x="152400" y="-628"/>
            <a:ext cx="8915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400" b="1" kern="1000" spc="-38" dirty="0">
                <a:ea typeface="Microsoft JhengHei" panose="020B0604030504040204" pitchFamily="34" charset="-120"/>
              </a:rPr>
              <a:t>The last point is much easier if he already knows a buyer and the buyer has already told him about the value of the pearl.</a:t>
            </a:r>
          </a:p>
        </p:txBody>
      </p:sp>
    </p:spTree>
    <p:extLst>
      <p:ext uri="{BB962C8B-B14F-4D97-AF65-F5344CB8AC3E}">
        <p14:creationId xmlns:p14="http://schemas.microsoft.com/office/powerpoint/2010/main" val="1532131196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3CE934-ED57-F60B-B3EC-7C657439F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B4861C8-1A4C-1CE5-A4DC-076D6E94F5B7}"/>
              </a:ext>
            </a:extLst>
          </p:cNvPr>
          <p:cNvSpPr/>
          <p:nvPr/>
        </p:nvSpPr>
        <p:spPr>
          <a:xfrm>
            <a:off x="114300" y="-167462"/>
            <a:ext cx="89154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Jesus is that buyer!  He already told us that Heaven is worth it and all we need is to trust Him.</a:t>
            </a:r>
          </a:p>
        </p:txBody>
      </p:sp>
    </p:spTree>
    <p:extLst>
      <p:ext uri="{BB962C8B-B14F-4D97-AF65-F5344CB8AC3E}">
        <p14:creationId xmlns:p14="http://schemas.microsoft.com/office/powerpoint/2010/main" val="2035245575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Let’s learn to see the real value of eternal life and seize the chance to get our eternal rewards.</a:t>
            </a:r>
          </a:p>
        </p:txBody>
      </p:sp>
    </p:spTree>
    <p:extLst>
      <p:ext uri="{BB962C8B-B14F-4D97-AF65-F5344CB8AC3E}">
        <p14:creationId xmlns:p14="http://schemas.microsoft.com/office/powerpoint/2010/main" val="1479691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63B13-672F-4EFC-9F89-548F4CAD8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88BA05D-12C0-24F1-050F-47253896C3CD}"/>
              </a:ext>
            </a:extLst>
          </p:cNvPr>
          <p:cNvSpPr/>
          <p:nvPr/>
        </p:nvSpPr>
        <p:spPr>
          <a:xfrm>
            <a:off x="0" y="-95250"/>
            <a:ext cx="9144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600" b="1" kern="1000" spc="-38" dirty="0">
                <a:ea typeface="Microsoft JhengHei" panose="020B0604030504040204" pitchFamily="34" charset="-120"/>
              </a:rPr>
              <a:t>The Parable of the Yeast in the Dough tells us that God can use the negative things in life to transform us from the inside.</a:t>
            </a:r>
          </a:p>
        </p:txBody>
      </p:sp>
    </p:spTree>
    <p:extLst>
      <p:ext uri="{BB962C8B-B14F-4D97-AF65-F5344CB8AC3E}">
        <p14:creationId xmlns:p14="http://schemas.microsoft.com/office/powerpoint/2010/main" val="33703014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2476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In three verses total, the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next two parables are the shortest.  They seem very similar and easy to understand.</a:t>
            </a:r>
          </a:p>
        </p:txBody>
      </p:sp>
    </p:spTree>
    <p:extLst>
      <p:ext uri="{BB962C8B-B14F-4D97-AF65-F5344CB8AC3E}">
        <p14:creationId xmlns:p14="http://schemas.microsoft.com/office/powerpoint/2010/main" val="15327315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38100" y="-247650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Like the parables of Minas and Talents, we can see deeper meanings through comparisons.</a:t>
            </a:r>
          </a:p>
        </p:txBody>
      </p:sp>
    </p:spTree>
    <p:extLst>
      <p:ext uri="{BB962C8B-B14F-4D97-AF65-F5344CB8AC3E}">
        <p14:creationId xmlns:p14="http://schemas.microsoft.com/office/powerpoint/2010/main" val="883412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71450"/>
            <a:ext cx="89916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These two also have similar meanings to those two parables.</a:t>
            </a:r>
          </a:p>
        </p:txBody>
      </p:sp>
    </p:spTree>
    <p:extLst>
      <p:ext uri="{BB962C8B-B14F-4D97-AF65-F5344CB8AC3E}">
        <p14:creationId xmlns:p14="http://schemas.microsoft.com/office/powerpoint/2010/main" val="42076330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In these two parables, both people wanted to get something very valuable for less money.</a:t>
            </a:r>
          </a:p>
        </p:txBody>
      </p:sp>
    </p:spTree>
    <p:extLst>
      <p:ext uri="{BB962C8B-B14F-4D97-AF65-F5344CB8AC3E}">
        <p14:creationId xmlns:p14="http://schemas.microsoft.com/office/powerpoint/2010/main" val="984130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So much so that they both sold everything they had to get the valuable items.</a:t>
            </a:r>
          </a:p>
        </p:txBody>
      </p:sp>
    </p:spTree>
    <p:extLst>
      <p:ext uri="{BB962C8B-B14F-4D97-AF65-F5344CB8AC3E}">
        <p14:creationId xmlns:p14="http://schemas.microsoft.com/office/powerpoint/2010/main" val="3394327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CD94E6-1080-4EB5-92AA-AACB419E980F}"/>
              </a:ext>
            </a:extLst>
          </p:cNvPr>
          <p:cNvSpPr/>
          <p:nvPr/>
        </p:nvSpPr>
        <p:spPr>
          <a:xfrm>
            <a:off x="1372743" y="1200150"/>
            <a:ext cx="6398513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7200" b="1" dirty="0">
                <a:ea typeface="Microsoft JhengHei" panose="020B0604030504040204" pitchFamily="34" charset="-120"/>
              </a:rPr>
              <a:t>Scripture:</a:t>
            </a:r>
          </a:p>
          <a:p>
            <a:pPr algn="ctr"/>
            <a:r>
              <a:rPr lang="en-US" altLang="zh-TW" sz="7200" b="1" dirty="0">
                <a:ea typeface="Microsoft JhengHei" panose="020B0604030504040204" pitchFamily="34" charset="-120"/>
              </a:rPr>
              <a:t>Matt. 13:44-46</a:t>
            </a:r>
          </a:p>
          <a:p>
            <a:pPr algn="ctr"/>
            <a:endParaRPr lang="en-US" altLang="zh-TW" sz="70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71415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But there are small differences in the parables.  They must make a difference.</a:t>
            </a:r>
          </a:p>
        </p:txBody>
      </p:sp>
    </p:spTree>
    <p:extLst>
      <p:ext uri="{BB962C8B-B14F-4D97-AF65-F5344CB8AC3E}">
        <p14:creationId xmlns:p14="http://schemas.microsoft.com/office/powerpoint/2010/main" val="41079010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89916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Otherwise, Jesus would not have told two parables.  He was very deliberate in his details.</a:t>
            </a:r>
          </a:p>
          <a:p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464986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67462"/>
            <a:ext cx="89916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In the first parable, the treasure is hidden in another person’s field but discovered by the eventual buyer.</a:t>
            </a:r>
          </a:p>
        </p:txBody>
      </p:sp>
    </p:spTree>
    <p:extLst>
      <p:ext uri="{BB962C8B-B14F-4D97-AF65-F5344CB8AC3E}">
        <p14:creationId xmlns:p14="http://schemas.microsoft.com/office/powerpoint/2010/main" val="7757161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693EE7-4D9E-D770-A093-6AD55A646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A0A64D5-545B-0C62-E73E-27B551F571CB}"/>
              </a:ext>
            </a:extLst>
          </p:cNvPr>
          <p:cNvSpPr/>
          <p:nvPr/>
        </p:nvSpPr>
        <p:spPr>
          <a:xfrm>
            <a:off x="0" y="-95250"/>
            <a:ext cx="914400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500" b="1" kern="1000" spc="-38" dirty="0">
                <a:ea typeface="Microsoft JhengHei" panose="020B0604030504040204" pitchFamily="34" charset="-120"/>
              </a:rPr>
              <a:t>He sold his field to buy the field with treasures.  So it might be a swap of fields so he got the treasure basically for free.</a:t>
            </a:r>
          </a:p>
        </p:txBody>
      </p:sp>
    </p:spTree>
    <p:extLst>
      <p:ext uri="{BB962C8B-B14F-4D97-AF65-F5344CB8AC3E}">
        <p14:creationId xmlns:p14="http://schemas.microsoft.com/office/powerpoint/2010/main" val="24501458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B4862-4696-664A-8D1E-B93BF6615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F6A8E47-0760-4260-6875-6B8BD17E9ACC}"/>
              </a:ext>
            </a:extLst>
          </p:cNvPr>
          <p:cNvSpPr/>
          <p:nvPr/>
        </p:nvSpPr>
        <p:spPr>
          <a:xfrm>
            <a:off x="0" y="-95250"/>
            <a:ext cx="914400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500" b="1" kern="1000" spc="-38" dirty="0">
                <a:ea typeface="Microsoft JhengHei" panose="020B0604030504040204" pitchFamily="34" charset="-120"/>
              </a:rPr>
              <a:t>In the second parable, the pearl was up for sale in public.  It was not cheap, and anyone can buy it for the advertised price.</a:t>
            </a:r>
          </a:p>
        </p:txBody>
      </p:sp>
    </p:spTree>
    <p:extLst>
      <p:ext uri="{BB962C8B-B14F-4D97-AF65-F5344CB8AC3E}">
        <p14:creationId xmlns:p14="http://schemas.microsoft.com/office/powerpoint/2010/main" val="35601685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7EC002-BCD3-B9C3-1B8F-70F55FE73B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4D8608D-1D27-8728-08FC-E255D76644B6}"/>
              </a:ext>
            </a:extLst>
          </p:cNvPr>
          <p:cNvSpPr/>
          <p:nvPr/>
        </p:nvSpPr>
        <p:spPr>
          <a:xfrm>
            <a:off x="0" y="-9525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000" b="1" kern="1000" spc="-38" dirty="0">
                <a:ea typeface="Microsoft JhengHei" panose="020B0604030504040204" pitchFamily="34" charset="-120"/>
              </a:rPr>
              <a:t>The buyer sold all his possessions to buy the pearl.  If he were wrong about its value or couldn’t find a buyer, then he is doomed.</a:t>
            </a:r>
          </a:p>
        </p:txBody>
      </p:sp>
    </p:spTree>
    <p:extLst>
      <p:ext uri="{BB962C8B-B14F-4D97-AF65-F5344CB8AC3E}">
        <p14:creationId xmlns:p14="http://schemas.microsoft.com/office/powerpoint/2010/main" val="36914505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19CB28-B899-BACE-056D-F899B0F54A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89C7E88-C07F-E297-E5AC-4620084217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414355"/>
              </p:ext>
            </p:extLst>
          </p:nvPr>
        </p:nvGraphicFramePr>
        <p:xfrm>
          <a:off x="22860" y="0"/>
          <a:ext cx="9144000" cy="497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4340">
                  <a:extLst>
                    <a:ext uri="{9D8B030D-6E8A-4147-A177-3AD203B41FA5}">
                      <a16:colId xmlns:a16="http://schemas.microsoft.com/office/drawing/2014/main" val="3011421432"/>
                    </a:ext>
                  </a:extLst>
                </a:gridCol>
                <a:gridCol w="4899660">
                  <a:extLst>
                    <a:ext uri="{9D8B030D-6E8A-4147-A177-3AD203B41FA5}">
                      <a16:colId xmlns:a16="http://schemas.microsoft.com/office/drawing/2014/main" val="2680118697"/>
                    </a:ext>
                  </a:extLst>
                </a:gridCol>
              </a:tblGrid>
              <a:tr h="1047750">
                <a:tc>
                  <a:txBody>
                    <a:bodyPr/>
                    <a:lstStyle/>
                    <a:p>
                      <a:pPr algn="ctr"/>
                      <a:r>
                        <a:rPr lang="en-US" sz="6000" b="1" dirty="0"/>
                        <a:t>Treasure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b="1" dirty="0"/>
                        <a:t>Pearl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764403"/>
                  </a:ext>
                </a:extLst>
              </a:tr>
              <a:tr h="899160">
                <a:tc>
                  <a:txBody>
                    <a:bodyPr/>
                    <a:lstStyle/>
                    <a:p>
                      <a:pPr algn="ctr"/>
                      <a:r>
                        <a:rPr lang="en-US" sz="6000" b="1" dirty="0"/>
                        <a:t>Found accidentally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b="1" dirty="0"/>
                        <a:t>Searched intentionally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922855"/>
                  </a:ext>
                </a:extLst>
              </a:tr>
              <a:tr h="899160">
                <a:tc>
                  <a:txBody>
                    <a:bodyPr/>
                    <a:lstStyle/>
                    <a:p>
                      <a:pPr algn="ctr"/>
                      <a:r>
                        <a:rPr lang="en-US" sz="6000" b="1" dirty="0"/>
                        <a:t>Bought field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b="1" dirty="0"/>
                        <a:t>Bought pearl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505276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6000" b="1" dirty="0"/>
                        <a:t>Lower risk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b="1" dirty="0"/>
                        <a:t>Higher risk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940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69718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5043A5-FD99-1FFF-7232-61707664B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6814717-0AB4-ED56-E7FB-DCC39358BBEF}"/>
              </a:ext>
            </a:extLst>
          </p:cNvPr>
          <p:cNvSpPr/>
          <p:nvPr/>
        </p:nvSpPr>
        <p:spPr>
          <a:xfrm>
            <a:off x="0" y="-95250"/>
            <a:ext cx="9144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500" b="1" kern="1000" spc="-38" dirty="0">
                <a:ea typeface="Microsoft JhengHei" panose="020B0604030504040204" pitchFamily="34" charset="-120"/>
              </a:rPr>
              <a:t>To see the deeper meanings, we have to imagine the situations they faced.</a:t>
            </a:r>
          </a:p>
        </p:txBody>
      </p:sp>
    </p:spTree>
    <p:extLst>
      <p:ext uri="{BB962C8B-B14F-4D97-AF65-F5344CB8AC3E}">
        <p14:creationId xmlns:p14="http://schemas.microsoft.com/office/powerpoint/2010/main" val="30671884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48D655-7A0F-0E1E-13E6-62BABB583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342EF29-6F30-6337-FC39-37828A3D9FD9}"/>
              </a:ext>
            </a:extLst>
          </p:cNvPr>
          <p:cNvSpPr/>
          <p:nvPr/>
        </p:nvSpPr>
        <p:spPr>
          <a:xfrm>
            <a:off x="0" y="-1714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One interpretation says the treasure parable is about salvation.  The price we pay for salvation is very small.</a:t>
            </a:r>
          </a:p>
        </p:txBody>
      </p:sp>
    </p:spTree>
    <p:extLst>
      <p:ext uri="{BB962C8B-B14F-4D97-AF65-F5344CB8AC3E}">
        <p14:creationId xmlns:p14="http://schemas.microsoft.com/office/powerpoint/2010/main" val="23122496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AD6F2-16F7-D2E9-595E-807DA6B55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1C60CC2-CD91-FC50-F628-4220EFF91342}"/>
              </a:ext>
            </a:extLst>
          </p:cNvPr>
          <p:cNvSpPr/>
          <p:nvPr/>
        </p:nvSpPr>
        <p:spPr>
          <a:xfrm>
            <a:off x="0" y="-95250"/>
            <a:ext cx="914400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500" b="1" kern="1000" spc="-38" dirty="0">
                <a:ea typeface="Microsoft JhengHei" panose="020B0604030504040204" pitchFamily="34" charset="-120"/>
              </a:rPr>
              <a:t>While the treasure in the field might represent salvation, the precious pearl might represent further heavenly rewards.</a:t>
            </a:r>
          </a:p>
        </p:txBody>
      </p:sp>
    </p:spTree>
    <p:extLst>
      <p:ext uri="{BB962C8B-B14F-4D97-AF65-F5344CB8AC3E}">
        <p14:creationId xmlns:p14="http://schemas.microsoft.com/office/powerpoint/2010/main" val="129155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"/>
            <a:ext cx="9067800" cy="43279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The kingdom of heaven is like treasure hidden in a field.  </a:t>
            </a:r>
          </a:p>
          <a:p>
            <a:pPr marL="0" indent="0">
              <a:buNone/>
            </a:pPr>
            <a:endParaRPr lang="en-US" sz="7000" b="1" dirty="0"/>
          </a:p>
          <a:p>
            <a:pPr marL="0" indent="0">
              <a:buNone/>
            </a:pPr>
            <a:endParaRPr lang="en-US" sz="7000" b="1" dirty="0"/>
          </a:p>
          <a:p>
            <a:pPr marL="0" indent="0">
              <a:buNone/>
            </a:pPr>
            <a:r>
              <a:rPr lang="en-US" sz="7000" b="1" dirty="0"/>
              <a:t>When a man found it, he hid it again, </a:t>
            </a:r>
          </a:p>
          <a:p>
            <a:pPr marL="0" indent="0">
              <a:buNone/>
            </a:pPr>
            <a:r>
              <a:rPr lang="en-US" sz="7000" b="1" dirty="0"/>
              <a:t>and then in his joy went and sold all he had and bought that field.</a:t>
            </a:r>
          </a:p>
          <a:p>
            <a:pPr marL="0" indent="0">
              <a:buNone/>
            </a:pPr>
            <a:r>
              <a:rPr lang="en-US" sz="7000" b="1" dirty="0"/>
              <a:t>Again, the kingdom of heaven is like a merchant looking for fine pearls.  When he found one of great value, he went away and sold everything he had and bought it.</a:t>
            </a:r>
          </a:p>
        </p:txBody>
      </p:sp>
    </p:spTree>
    <p:extLst>
      <p:ext uri="{BB962C8B-B14F-4D97-AF65-F5344CB8AC3E}">
        <p14:creationId xmlns:p14="http://schemas.microsoft.com/office/powerpoint/2010/main" val="9678711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7B27C7-AA99-7664-E182-994FF9A74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CD87CBA-8E0B-89B4-CD01-4A4EB8F32743}"/>
              </a:ext>
            </a:extLst>
          </p:cNvPr>
          <p:cNvSpPr/>
          <p:nvPr/>
        </p:nvSpPr>
        <p:spPr>
          <a:xfrm>
            <a:off x="0" y="-95250"/>
            <a:ext cx="914400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500" b="1" kern="1000" spc="-38" dirty="0">
                <a:ea typeface="Microsoft JhengHei" panose="020B0604030504040204" pitchFamily="34" charset="-120"/>
              </a:rPr>
              <a:t>It might be the difference between those who are “merely saved” and those who are “good and faithful servants.”</a:t>
            </a:r>
          </a:p>
        </p:txBody>
      </p:sp>
    </p:spTree>
    <p:extLst>
      <p:ext uri="{BB962C8B-B14F-4D97-AF65-F5344CB8AC3E}">
        <p14:creationId xmlns:p14="http://schemas.microsoft.com/office/powerpoint/2010/main" val="12972525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67462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discovery of the treasure was likely an accident by a very observant or lucky person.</a:t>
            </a:r>
          </a:p>
        </p:txBody>
      </p:sp>
    </p:spTree>
    <p:extLst>
      <p:ext uri="{BB962C8B-B14F-4D97-AF65-F5344CB8AC3E}">
        <p14:creationId xmlns:p14="http://schemas.microsoft.com/office/powerpoint/2010/main" val="16784789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EAF43-B732-9EEB-EFC4-DA83851A3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CC3E408-20D4-E7D5-5438-CB74E7B36E4C}"/>
              </a:ext>
            </a:extLst>
          </p:cNvPr>
          <p:cNvSpPr/>
          <p:nvPr/>
        </p:nvSpPr>
        <p:spPr>
          <a:xfrm>
            <a:off x="76200" y="-119479"/>
            <a:ext cx="90678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The Parable of the Four Soils tells us that land represents humans – their minds, lives, etc.</a:t>
            </a:r>
          </a:p>
        </p:txBody>
      </p:sp>
    </p:spTree>
    <p:extLst>
      <p:ext uri="{BB962C8B-B14F-4D97-AF65-F5344CB8AC3E}">
        <p14:creationId xmlns:p14="http://schemas.microsoft.com/office/powerpoint/2010/main" val="25742687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67462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To get the hidden treasure, the first buyer had to buy the field where the treasure is buried.</a:t>
            </a:r>
          </a:p>
        </p:txBody>
      </p:sp>
    </p:spTree>
    <p:extLst>
      <p:ext uri="{BB962C8B-B14F-4D97-AF65-F5344CB8AC3E}">
        <p14:creationId xmlns:p14="http://schemas.microsoft.com/office/powerpoint/2010/main" val="4899743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sold his current field to buy the field with the treasure.</a:t>
            </a:r>
          </a:p>
        </p:txBody>
      </p:sp>
    </p:spTree>
    <p:extLst>
      <p:ext uri="{BB962C8B-B14F-4D97-AF65-F5344CB8AC3E}">
        <p14:creationId xmlns:p14="http://schemas.microsoft.com/office/powerpoint/2010/main" val="7046732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59740"/>
            <a:ext cx="9144000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700" b="1" kern="1000" spc="-38" dirty="0">
                <a:ea typeface="Microsoft JhengHei" panose="020B0604030504040204" pitchFamily="34" charset="-120"/>
              </a:rPr>
              <a:t>This change in fields represented a shift in his life’s direction</a:t>
            </a:r>
            <a:r>
              <a:rPr lang="zh-TW" altLang="en-US" sz="67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6700" b="1" kern="1000" spc="-38" dirty="0">
                <a:ea typeface="Microsoft JhengHei" panose="020B0604030504040204" pitchFamily="34" charset="-120"/>
              </a:rPr>
              <a:t>and</a:t>
            </a:r>
            <a:r>
              <a:rPr lang="zh-TW" altLang="en-US" sz="67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6700" b="1" kern="1000" spc="-38" dirty="0">
                <a:ea typeface="Microsoft JhengHei" panose="020B0604030504040204" pitchFamily="34" charset="-120"/>
              </a:rPr>
              <a:t>career since fields were one’s livelihood in those days.</a:t>
            </a:r>
          </a:p>
        </p:txBody>
      </p:sp>
    </p:spTree>
    <p:extLst>
      <p:ext uri="{BB962C8B-B14F-4D97-AF65-F5344CB8AC3E}">
        <p14:creationId xmlns:p14="http://schemas.microsoft.com/office/powerpoint/2010/main" val="36528723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found the treasure in a new direction in life and took action to make that change.</a:t>
            </a:r>
          </a:p>
        </p:txBody>
      </p:sp>
    </p:spTree>
    <p:extLst>
      <p:ext uri="{BB962C8B-B14F-4D97-AF65-F5344CB8AC3E}">
        <p14:creationId xmlns:p14="http://schemas.microsoft.com/office/powerpoint/2010/main" val="24181666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086190-B629-651A-0829-44D56CD64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8B79A57-A3DB-D748-D05C-3028863241B5}"/>
              </a:ext>
            </a:extLst>
          </p:cNvPr>
          <p:cNvSpPr/>
          <p:nvPr/>
        </p:nvSpPr>
        <p:spPr>
          <a:xfrm>
            <a:off x="0" y="-95250"/>
            <a:ext cx="9144000" cy="555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500" b="1" kern="1000" spc="-38" dirty="0">
                <a:ea typeface="Microsoft JhengHei" panose="020B0604030504040204" pitchFamily="34" charset="-120"/>
              </a:rPr>
              <a:t>This is what he faced:</a:t>
            </a:r>
          </a:p>
          <a:p>
            <a:r>
              <a:rPr lang="en-US" altLang="zh-TW" sz="6500" b="1" kern="1000" spc="-38" dirty="0">
                <a:ea typeface="Microsoft JhengHei" panose="020B0604030504040204" pitchFamily="34" charset="-120"/>
              </a:rPr>
              <a:t> Get new </a:t>
            </a:r>
            <a:r>
              <a:rPr lang="en-US" altLang="zh-TW" sz="6500" b="1" kern="1000" spc="-38" dirty="0">
                <a:solidFill>
                  <a:schemeClr val="accent6">
                    <a:lumMod val="50000"/>
                  </a:schemeClr>
                </a:solidFill>
                <a:ea typeface="Microsoft JhengHei" panose="020B0604030504040204" pitchFamily="34" charset="-120"/>
              </a:rPr>
              <a:t>field</a:t>
            </a:r>
            <a:r>
              <a:rPr lang="en-US" altLang="zh-TW" sz="6500" b="1" kern="1000" spc="-38" dirty="0">
                <a:ea typeface="Microsoft JhengHei" panose="020B0604030504040204" pitchFamily="34" charset="-120"/>
              </a:rPr>
              <a:t> w/ </a:t>
            </a:r>
            <a:r>
              <a:rPr lang="en-US" altLang="zh-TW" sz="6500" b="1" kern="1000" spc="-38" dirty="0">
                <a:solidFill>
                  <a:srgbClr val="C00000"/>
                </a:solidFill>
                <a:ea typeface="Microsoft JhengHei" panose="020B0604030504040204" pitchFamily="34" charset="-120"/>
              </a:rPr>
              <a:t>treasure</a:t>
            </a:r>
          </a:p>
          <a:p>
            <a:r>
              <a:rPr lang="en-US" altLang="zh-TW" sz="6500" b="1" kern="1000" spc="-38" dirty="0">
                <a:ea typeface="Microsoft JhengHei" panose="020B0604030504040204" pitchFamily="34" charset="-120"/>
              </a:rPr>
              <a:t>  -       Sold his current </a:t>
            </a:r>
            <a:r>
              <a:rPr lang="en-US" altLang="zh-TW" sz="6500" b="1" kern="1000" spc="-38" dirty="0">
                <a:solidFill>
                  <a:schemeClr val="accent6">
                    <a:lumMod val="50000"/>
                  </a:schemeClr>
                </a:solidFill>
                <a:ea typeface="Microsoft JhengHei" panose="020B0604030504040204" pitchFamily="34" charset="-120"/>
              </a:rPr>
              <a:t>field</a:t>
            </a:r>
          </a:p>
          <a:p>
            <a:r>
              <a:rPr lang="zh-TW" altLang="en-US" sz="3000" b="1" kern="1000" spc="-38" dirty="0">
                <a:ea typeface="Microsoft JhengHei" panose="020B0604030504040204" pitchFamily="34" charset="-120"/>
              </a:rPr>
              <a:t> </a:t>
            </a:r>
            <a:endParaRPr lang="en-US" altLang="zh-TW" sz="3000" b="1" kern="1000" spc="-38" dirty="0">
              <a:ea typeface="Microsoft JhengHei" panose="020B0604030504040204" pitchFamily="34" charset="-120"/>
            </a:endParaRPr>
          </a:p>
          <a:p>
            <a:r>
              <a:rPr lang="en-US" altLang="zh-TW" sz="6500" b="1" kern="1000" spc="-38" dirty="0">
                <a:ea typeface="Microsoft JhengHei" panose="020B0604030504040204" pitchFamily="34" charset="-120"/>
              </a:rPr>
              <a:t>Net gain =       the </a:t>
            </a:r>
            <a:r>
              <a:rPr lang="en-US" altLang="zh-TW" sz="6500" b="1" kern="1000" spc="-38" dirty="0">
                <a:solidFill>
                  <a:srgbClr val="C00000"/>
                </a:solidFill>
                <a:ea typeface="Microsoft JhengHei" panose="020B0604030504040204" pitchFamily="34" charset="-120"/>
              </a:rPr>
              <a:t>treasure</a:t>
            </a:r>
          </a:p>
          <a:p>
            <a:endParaRPr lang="en-US" altLang="zh-TW" sz="6500" b="1" kern="1000" spc="-38" dirty="0">
              <a:ea typeface="Microsoft JhengHei" panose="020B0604030504040204" pitchFamily="34" charset="-12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47C38D4-80D9-568C-0C46-644E00576233}"/>
              </a:ext>
            </a:extLst>
          </p:cNvPr>
          <p:cNvCxnSpPr/>
          <p:nvPr/>
        </p:nvCxnSpPr>
        <p:spPr>
          <a:xfrm>
            <a:off x="152400" y="3257550"/>
            <a:ext cx="8686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79639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11AC7-021B-57E0-8E9E-C89A3C9D5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14DD262-AA38-5490-E264-1420F6D9068D}"/>
              </a:ext>
            </a:extLst>
          </p:cNvPr>
          <p:cNvSpPr/>
          <p:nvPr/>
        </p:nvSpPr>
        <p:spPr>
          <a:xfrm>
            <a:off x="0" y="-95250"/>
            <a:ext cx="9144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600" b="1" kern="1000" spc="-38" dirty="0">
                <a:ea typeface="Microsoft JhengHei" panose="020B0604030504040204" pitchFamily="34" charset="-120"/>
              </a:rPr>
              <a:t>The new field likely had been neglected, and so he might have to cultivate it, but that’s a small price to pay for the treasure.</a:t>
            </a:r>
          </a:p>
        </p:txBody>
      </p:sp>
    </p:spTree>
    <p:extLst>
      <p:ext uri="{BB962C8B-B14F-4D97-AF65-F5344CB8AC3E}">
        <p14:creationId xmlns:p14="http://schemas.microsoft.com/office/powerpoint/2010/main" val="4257291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2E7F98-2A5A-41A4-794D-C2CF185BA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843A9FA-0255-E545-82C8-1DA7DED6BDAA}"/>
              </a:ext>
            </a:extLst>
          </p:cNvPr>
          <p:cNvSpPr/>
          <p:nvPr/>
        </p:nvSpPr>
        <p:spPr>
          <a:xfrm>
            <a:off x="0" y="-95250"/>
            <a:ext cx="914400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500" b="1" kern="1000" spc="-38" dirty="0">
                <a:ea typeface="Microsoft JhengHei" panose="020B0604030504040204" pitchFamily="34" charset="-120"/>
              </a:rPr>
              <a:t>Changing the field is a symbol of giving up one’s current life, coming to Jesus, and gaining a new life in Christ.</a:t>
            </a:r>
          </a:p>
        </p:txBody>
      </p:sp>
    </p:spTree>
    <p:extLst>
      <p:ext uri="{BB962C8B-B14F-4D97-AF65-F5344CB8AC3E}">
        <p14:creationId xmlns:p14="http://schemas.microsoft.com/office/powerpoint/2010/main" val="2229691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48605-73C1-172E-C2F9-5BF66E814E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57AF0-F7D4-B44C-F2B1-4B829BD1A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"/>
            <a:ext cx="9067800" cy="43279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When a man found it, he hid it again, and then in his joy went and sold all he had and bought that field.</a:t>
            </a:r>
          </a:p>
        </p:txBody>
      </p:sp>
    </p:spTree>
    <p:extLst>
      <p:ext uri="{BB962C8B-B14F-4D97-AF65-F5344CB8AC3E}">
        <p14:creationId xmlns:p14="http://schemas.microsoft.com/office/powerpoint/2010/main" val="245172501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7969D-3D39-19B6-5F74-E808EBFF9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B712FE7-CF69-2988-5B48-AA76351BF6A1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For most people, it is not too much of a sacrifice, but they gain a treasure – eternal life - as a result.</a:t>
            </a:r>
          </a:p>
        </p:txBody>
      </p:sp>
    </p:spTree>
    <p:extLst>
      <p:ext uri="{BB962C8B-B14F-4D97-AF65-F5344CB8AC3E}">
        <p14:creationId xmlns:p14="http://schemas.microsoft.com/office/powerpoint/2010/main" val="326572199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44F818-62BF-9080-A6DB-F23AC253D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5160C1C-E07A-1EB8-5397-A8EF15D783FF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But beyond eternal life, they can also live a more protected, purposeful, and blessed life on Earth.</a:t>
            </a:r>
          </a:p>
        </p:txBody>
      </p:sp>
    </p:spTree>
    <p:extLst>
      <p:ext uri="{BB962C8B-B14F-4D97-AF65-F5344CB8AC3E}">
        <p14:creationId xmlns:p14="http://schemas.microsoft.com/office/powerpoint/2010/main" val="348662522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C44B92-CE93-64E4-2173-836F473E1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5C9FC2F-1EE7-7A2E-AB08-EEE4EF1F0505}"/>
              </a:ext>
            </a:extLst>
          </p:cNvPr>
          <p:cNvSpPr/>
          <p:nvPr/>
        </p:nvSpPr>
        <p:spPr>
          <a:xfrm>
            <a:off x="0" y="-95250"/>
            <a:ext cx="9144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200" b="1" kern="1000" spc="-38" dirty="0">
                <a:ea typeface="Microsoft JhengHei" panose="020B0604030504040204" pitchFamily="34" charset="-120"/>
              </a:rPr>
              <a:t>In English, we call this a “no-brainer” because it seems to be an easy decision to make, at least for people in the free world.</a:t>
            </a:r>
          </a:p>
        </p:txBody>
      </p:sp>
    </p:spTree>
    <p:extLst>
      <p:ext uri="{BB962C8B-B14F-4D97-AF65-F5344CB8AC3E}">
        <p14:creationId xmlns:p14="http://schemas.microsoft.com/office/powerpoint/2010/main" val="36198200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E858AE-15BE-5257-DF67-28139A960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75A11BD-0171-59E1-DB79-12A01850CBDB}"/>
              </a:ext>
            </a:extLst>
          </p:cNvPr>
          <p:cNvSpPr/>
          <p:nvPr/>
        </p:nvSpPr>
        <p:spPr>
          <a:xfrm>
            <a:off x="0" y="-9525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It was such an easy and profitable decision that Jesus said the buyer was very happy to do it.</a:t>
            </a:r>
          </a:p>
        </p:txBody>
      </p:sp>
    </p:spTree>
    <p:extLst>
      <p:ext uri="{BB962C8B-B14F-4D97-AF65-F5344CB8AC3E}">
        <p14:creationId xmlns:p14="http://schemas.microsoft.com/office/powerpoint/2010/main" val="289963868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26A26-C09C-01FA-0B32-F1C01A4FA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FB4CDDD-4620-8E2D-A45C-F35B93D39861}"/>
              </a:ext>
            </a:extLst>
          </p:cNvPr>
          <p:cNvSpPr/>
          <p:nvPr/>
        </p:nvSpPr>
        <p:spPr>
          <a:xfrm>
            <a:off x="0" y="-9525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most basic salvation is an easy decision for most people.  The sacrifice is not great.</a:t>
            </a:r>
          </a:p>
        </p:txBody>
      </p:sp>
    </p:spTree>
    <p:extLst>
      <p:ext uri="{BB962C8B-B14F-4D97-AF65-F5344CB8AC3E}">
        <p14:creationId xmlns:p14="http://schemas.microsoft.com/office/powerpoint/2010/main" val="87747463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4448B9-13DD-357D-EBC6-F8BD0C7469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9A32C10-B229-2B2C-487D-E6837D03726F}"/>
              </a:ext>
            </a:extLst>
          </p:cNvPr>
          <p:cNvSpPr/>
          <p:nvPr/>
        </p:nvSpPr>
        <p:spPr>
          <a:xfrm>
            <a:off x="0" y="-628"/>
            <a:ext cx="9220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But some Christians take a giant step forward and decide to dedicate themselves fully to God.</a:t>
            </a:r>
          </a:p>
        </p:txBody>
      </p:sp>
    </p:spTree>
    <p:extLst>
      <p:ext uri="{BB962C8B-B14F-4D97-AF65-F5344CB8AC3E}">
        <p14:creationId xmlns:p14="http://schemas.microsoft.com/office/powerpoint/2010/main" val="34237910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67462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On the other hand, the pearl was visible to all and was to be purchased directly from the current owner.</a:t>
            </a:r>
          </a:p>
        </p:txBody>
      </p:sp>
    </p:spTree>
    <p:extLst>
      <p:ext uri="{BB962C8B-B14F-4D97-AF65-F5344CB8AC3E}">
        <p14:creationId xmlns:p14="http://schemas.microsoft.com/office/powerpoint/2010/main" val="223930823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71450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original owner did not know the true value of the pearl. 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Not everyone recognizes eternal value.</a:t>
            </a:r>
          </a:p>
        </p:txBody>
      </p:sp>
    </p:spTree>
    <p:extLst>
      <p:ext uri="{BB962C8B-B14F-4D97-AF65-F5344CB8AC3E}">
        <p14:creationId xmlns:p14="http://schemas.microsoft.com/office/powerpoint/2010/main" val="58342442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49"/>
            <a:ext cx="9144000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700" b="1" kern="1000" spc="-38" dirty="0">
                <a:ea typeface="Microsoft JhengHei" panose="020B0604030504040204" pitchFamily="34" charset="-120"/>
              </a:rPr>
              <a:t>He represented a person who does not understand the importance of living for God and the eternal afterlife.</a:t>
            </a:r>
          </a:p>
        </p:txBody>
      </p:sp>
    </p:spTree>
    <p:extLst>
      <p:ext uri="{BB962C8B-B14F-4D97-AF65-F5344CB8AC3E}">
        <p14:creationId xmlns:p14="http://schemas.microsoft.com/office/powerpoint/2010/main" val="28456372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71450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But the merchant was well trained in evaluating pearls and so could tell its </a:t>
            </a:r>
            <a:r>
              <a:rPr lang="en-US" altLang="zh-TW" sz="6800" b="1" u="sng" kern="1000" spc="-38" dirty="0">
                <a:ea typeface="Microsoft JhengHei" panose="020B0604030504040204" pitchFamily="34" charset="-120"/>
              </a:rPr>
              <a:t>value </a:t>
            </a:r>
            <a:r>
              <a:rPr lang="en-US" altLang="zh-TW" sz="6800" b="1" kern="1000" spc="-38" dirty="0">
                <a:ea typeface="Microsoft JhengHei" panose="020B0604030504040204" pitchFamily="34" charset="-120"/>
              </a:rPr>
              <a:t>was far more than its </a:t>
            </a:r>
            <a:r>
              <a:rPr lang="en-US" altLang="zh-TW" sz="6800" b="1" u="sng" kern="1000" spc="-38" dirty="0">
                <a:ea typeface="Microsoft JhengHei" panose="020B0604030504040204" pitchFamily="34" charset="-120"/>
              </a:rPr>
              <a:t>price</a:t>
            </a:r>
            <a:r>
              <a:rPr lang="en-US" altLang="zh-TW" sz="6800" b="1" kern="1000" spc="-38" dirty="0">
                <a:ea typeface="Microsoft JhengHei" panose="020B0604030504040204" pitchFamily="34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2087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DC54B-87D0-F2A9-E7F0-D68FE57EFD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66E05-FD56-86EC-367B-9FFE4A7F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"/>
            <a:ext cx="9067800" cy="43279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Again, the kingdom of heaven is like a merchant looking for fine pearls.  </a:t>
            </a:r>
          </a:p>
        </p:txBody>
      </p:sp>
    </p:spTree>
    <p:extLst>
      <p:ext uri="{BB962C8B-B14F-4D97-AF65-F5344CB8AC3E}">
        <p14:creationId xmlns:p14="http://schemas.microsoft.com/office/powerpoint/2010/main" val="424900265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52400" y="-628"/>
            <a:ext cx="8915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Furthermore, the buyer was willing to risk all his wealth on his belief in the pearl’s </a:t>
            </a:r>
            <a:r>
              <a:rPr lang="en-US" altLang="zh-TW" sz="7000" b="1" u="sng" kern="1000" spc="-38" dirty="0">
                <a:ea typeface="Microsoft JhengHei" panose="020B0604030504040204" pitchFamily="34" charset="-120"/>
              </a:rPr>
              <a:t>value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470951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52400" y="-95250"/>
            <a:ext cx="9144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600" b="1" kern="1000" spc="-38" dirty="0">
                <a:ea typeface="Microsoft JhengHei" panose="020B0604030504040204" pitchFamily="34" charset="-120"/>
              </a:rPr>
              <a:t>It takes a lot of faith to risk so much.  We see that behavior in some people and organizations that pursue their dreams.</a:t>
            </a:r>
          </a:p>
        </p:txBody>
      </p:sp>
    </p:spTree>
    <p:extLst>
      <p:ext uri="{BB962C8B-B14F-4D97-AF65-F5344CB8AC3E}">
        <p14:creationId xmlns:p14="http://schemas.microsoft.com/office/powerpoint/2010/main" val="37812309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Similarly, it takes a lot of faith to follow God and give Him all that you have.</a:t>
            </a:r>
          </a:p>
        </p:txBody>
      </p:sp>
    </p:spTree>
    <p:extLst>
      <p:ext uri="{BB962C8B-B14F-4D97-AF65-F5344CB8AC3E}">
        <p14:creationId xmlns:p14="http://schemas.microsoft.com/office/powerpoint/2010/main" val="311541247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14300" y="-167462"/>
            <a:ext cx="89154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sold all his other merchandise in order to buy this pearl.  The pearl became his only merchandise.</a:t>
            </a:r>
          </a:p>
        </p:txBody>
      </p:sp>
    </p:spTree>
    <p:extLst>
      <p:ext uri="{BB962C8B-B14F-4D97-AF65-F5344CB8AC3E}">
        <p14:creationId xmlns:p14="http://schemas.microsoft.com/office/powerpoint/2010/main" val="141763378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67462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did it because he knew the true </a:t>
            </a:r>
            <a:r>
              <a:rPr lang="en-US" altLang="zh-TW" sz="7000" b="1" u="sng" kern="1000" spc="-38" dirty="0">
                <a:ea typeface="Microsoft JhengHei" panose="020B0604030504040204" pitchFamily="34" charset="-120"/>
              </a:rPr>
              <a:t>value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of the pearl is far higher than the </a:t>
            </a:r>
            <a:r>
              <a:rPr lang="en-US" altLang="zh-TW" sz="7000" b="1" u="sng" kern="1000" spc="-38" dirty="0">
                <a:ea typeface="Microsoft JhengHei" panose="020B0604030504040204" pitchFamily="34" charset="-120"/>
              </a:rPr>
              <a:t>sale price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at the time.</a:t>
            </a:r>
          </a:p>
        </p:txBody>
      </p:sp>
    </p:spTree>
    <p:extLst>
      <p:ext uri="{BB962C8B-B14F-4D97-AF65-F5344CB8AC3E}">
        <p14:creationId xmlns:p14="http://schemas.microsoft.com/office/powerpoint/2010/main" val="408017117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95250"/>
            <a:ext cx="90678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600" b="1" kern="1000" spc="-38" dirty="0">
                <a:ea typeface="Microsoft JhengHei" panose="020B0604030504040204" pitchFamily="34" charset="-120"/>
              </a:rPr>
              <a:t>Still, it was a lot of risk to hold a single pricy item.  He had a lot of faith in his ability to turn a profit</a:t>
            </a:r>
            <a:r>
              <a:rPr lang="zh-TW" altLang="en-US" sz="66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6600" b="1" kern="1000" spc="-38" dirty="0">
                <a:ea typeface="Microsoft JhengHei" panose="020B0604030504040204" pitchFamily="34" charset="-120"/>
              </a:rPr>
              <a:t>from this pearl.</a:t>
            </a:r>
          </a:p>
        </p:txBody>
      </p:sp>
    </p:spTree>
    <p:extLst>
      <p:ext uri="{BB962C8B-B14F-4D97-AF65-F5344CB8AC3E}">
        <p14:creationId xmlns:p14="http://schemas.microsoft.com/office/powerpoint/2010/main" val="97633102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75145-66B0-0419-59BF-4BFA08AA45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1C4F01D-1476-2E94-E36A-5EC02EE1E4C1}"/>
              </a:ext>
            </a:extLst>
          </p:cNvPr>
          <p:cNvSpPr/>
          <p:nvPr/>
        </p:nvSpPr>
        <p:spPr>
          <a:xfrm>
            <a:off x="76200" y="-95250"/>
            <a:ext cx="90678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600" b="1" kern="1000" spc="-38" dirty="0">
                <a:ea typeface="Microsoft JhengHei" panose="020B0604030504040204" pitchFamily="34" charset="-120"/>
              </a:rPr>
              <a:t>No one in their right mind would take such a risk unless the potential gains are very </a:t>
            </a:r>
            <a:r>
              <a:rPr lang="en-US" altLang="zh-TW" sz="6600" b="1" u="sng" kern="1000" spc="-38" dirty="0">
                <a:ea typeface="Microsoft JhengHei" panose="020B0604030504040204" pitchFamily="34" charset="-120"/>
              </a:rPr>
              <a:t>substantial</a:t>
            </a:r>
            <a:r>
              <a:rPr lang="zh-TW" altLang="en-US" sz="66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6600" b="1" kern="1000" spc="-38" dirty="0">
                <a:ea typeface="Microsoft JhengHei" panose="020B0604030504040204" pitchFamily="34" charset="-120"/>
              </a:rPr>
              <a:t>and </a:t>
            </a:r>
            <a:r>
              <a:rPr lang="en-US" altLang="zh-TW" sz="6600" b="1" u="sng" kern="1000" spc="-38" dirty="0">
                <a:ea typeface="Microsoft JhengHei" panose="020B0604030504040204" pitchFamily="34" charset="-120"/>
              </a:rPr>
              <a:t>certain</a:t>
            </a:r>
            <a:r>
              <a:rPr lang="en-US" altLang="zh-TW" sz="6600" b="1" kern="1000" spc="-38" dirty="0">
                <a:ea typeface="Microsoft JhengHei" panose="020B0604030504040204" pitchFamily="34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8913098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95250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Maybe he already knew a potential buyer who would pay even more for that pearl?</a:t>
            </a:r>
          </a:p>
        </p:txBody>
      </p:sp>
    </p:spTree>
    <p:extLst>
      <p:ext uri="{BB962C8B-B14F-4D97-AF65-F5344CB8AC3E}">
        <p14:creationId xmlns:p14="http://schemas.microsoft.com/office/powerpoint/2010/main" val="360367818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FDFDF6-4E56-8FE2-2CBB-D62E7A8F1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6B10C75-BDF1-51A0-DAFB-E6EAF7F22A1E}"/>
              </a:ext>
            </a:extLst>
          </p:cNvPr>
          <p:cNvSpPr/>
          <p:nvPr/>
        </p:nvSpPr>
        <p:spPr>
          <a:xfrm>
            <a:off x="0" y="-95250"/>
            <a:ext cx="9144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600" b="1" kern="1000" spc="-38" dirty="0">
                <a:ea typeface="Microsoft JhengHei" panose="020B0604030504040204" pitchFamily="34" charset="-120"/>
              </a:rPr>
              <a:t>Jesus has promised great heavenly rewards for those “good and faithful servants”.  That’s the certainty we can count on.</a:t>
            </a:r>
          </a:p>
        </p:txBody>
      </p:sp>
    </p:spTree>
    <p:extLst>
      <p:ext uri="{BB962C8B-B14F-4D97-AF65-F5344CB8AC3E}">
        <p14:creationId xmlns:p14="http://schemas.microsoft.com/office/powerpoint/2010/main" val="167178478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71450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In both parables, the buyers sold everything they owned to get the valuable items.</a:t>
            </a:r>
          </a:p>
        </p:txBody>
      </p:sp>
    </p:spTree>
    <p:extLst>
      <p:ext uri="{BB962C8B-B14F-4D97-AF65-F5344CB8AC3E}">
        <p14:creationId xmlns:p14="http://schemas.microsoft.com/office/powerpoint/2010/main" val="1105294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6ED537-4CCD-CBDC-8193-7E7B45CCB2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7F7F6-F723-2998-8501-AA1280715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"/>
            <a:ext cx="9067800" cy="43279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When he found one of great value, he went away and sold everything he had and bought it.</a:t>
            </a:r>
          </a:p>
        </p:txBody>
      </p:sp>
    </p:spTree>
    <p:extLst>
      <p:ext uri="{BB962C8B-B14F-4D97-AF65-F5344CB8AC3E}">
        <p14:creationId xmlns:p14="http://schemas.microsoft.com/office/powerpoint/2010/main" val="280034451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1AC2E-A72E-17DF-A061-F3BD0AE50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0EB0F12-B53C-3C33-E2E5-93A50EAB40BD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For the first buyer, he still owned a field that he could live on, but he also got the treasure basically for free.</a:t>
            </a:r>
          </a:p>
        </p:txBody>
      </p:sp>
    </p:spTree>
    <p:extLst>
      <p:ext uri="{BB962C8B-B14F-4D97-AF65-F5344CB8AC3E}">
        <p14:creationId xmlns:p14="http://schemas.microsoft.com/office/powerpoint/2010/main" val="236391278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8859F-52B1-E4DF-2A15-F54B97B6B6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7877CB5-C3BA-F80B-1943-BE79303AB830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second buyer faced a much higher risk.  This means the two parables have very important differences.</a:t>
            </a:r>
          </a:p>
        </p:txBody>
      </p:sp>
    </p:spTree>
    <p:extLst>
      <p:ext uri="{BB962C8B-B14F-4D97-AF65-F5344CB8AC3E}">
        <p14:creationId xmlns:p14="http://schemas.microsoft.com/office/powerpoint/2010/main" val="230347191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2E410-DAE7-BD83-B6F7-242E6262B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4081E17-1B5B-7784-F790-A5799695F1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958936"/>
              </p:ext>
            </p:extLst>
          </p:nvPr>
        </p:nvGraphicFramePr>
        <p:xfrm>
          <a:off x="0" y="-156972"/>
          <a:ext cx="9166860" cy="6198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4951">
                  <a:extLst>
                    <a:ext uri="{9D8B030D-6E8A-4147-A177-3AD203B41FA5}">
                      <a16:colId xmlns:a16="http://schemas.microsoft.com/office/drawing/2014/main" val="3011421432"/>
                    </a:ext>
                  </a:extLst>
                </a:gridCol>
                <a:gridCol w="4911909">
                  <a:extLst>
                    <a:ext uri="{9D8B030D-6E8A-4147-A177-3AD203B41FA5}">
                      <a16:colId xmlns:a16="http://schemas.microsoft.com/office/drawing/2014/main" val="2680118697"/>
                    </a:ext>
                  </a:extLst>
                </a:gridCol>
              </a:tblGrid>
              <a:tr h="1047750">
                <a:tc>
                  <a:txBody>
                    <a:bodyPr/>
                    <a:lstStyle/>
                    <a:p>
                      <a:pPr algn="ctr"/>
                      <a:r>
                        <a:rPr lang="en-US" sz="6000" b="1" dirty="0"/>
                        <a:t>Treasure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b="1" dirty="0"/>
                        <a:t>Pearl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764403"/>
                  </a:ext>
                </a:extLst>
              </a:tr>
              <a:tr h="899160">
                <a:tc>
                  <a:txBody>
                    <a:bodyPr/>
                    <a:lstStyle/>
                    <a:p>
                      <a:pPr algn="ctr"/>
                      <a:endParaRPr lang="en-US" altLang="zh-TW" sz="2000" b="1" dirty="0"/>
                    </a:p>
                    <a:p>
                      <a:pPr algn="ctr"/>
                      <a:r>
                        <a:rPr lang="en-US" altLang="zh-TW" sz="6000" b="1" dirty="0"/>
                        <a:t>Salvation</a:t>
                      </a:r>
                      <a:endParaRPr lang="en-US" sz="6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000" b="1" dirty="0"/>
                        <a:t>Further heavenly rewards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922855"/>
                  </a:ext>
                </a:extLst>
              </a:tr>
              <a:tr h="899160"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  <a:p>
                      <a:pPr algn="ctr"/>
                      <a:r>
                        <a:rPr lang="en-US" sz="6000" b="1" dirty="0"/>
                        <a:t>Cost is trivial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5000" b="1" dirty="0"/>
                        <a:t>Costs him everything</a:t>
                      </a:r>
                      <a:endParaRPr lang="en-US" sz="5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505276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6000" b="1" dirty="0"/>
                        <a:t>Buyer Happy</a:t>
                      </a:r>
                    </a:p>
                    <a:p>
                      <a:pPr algn="ctr"/>
                      <a:endParaRPr lang="en-US" sz="6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b="1" dirty="0"/>
                        <a:t>Unknown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940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311401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main difference between the two parables is what was purchased.</a:t>
            </a:r>
          </a:p>
        </p:txBody>
      </p:sp>
    </p:spTree>
    <p:extLst>
      <p:ext uri="{BB962C8B-B14F-4D97-AF65-F5344CB8AC3E}">
        <p14:creationId xmlns:p14="http://schemas.microsoft.com/office/powerpoint/2010/main" val="84446864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5649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In the case of the hidden treasure, the person bought the field where the treasure was hidden.</a:t>
            </a:r>
          </a:p>
        </p:txBody>
      </p:sp>
    </p:spTree>
    <p:extLst>
      <p:ext uri="{BB962C8B-B14F-4D97-AF65-F5344CB8AC3E}">
        <p14:creationId xmlns:p14="http://schemas.microsoft.com/office/powerpoint/2010/main" val="2046929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AB4FA8-BE8E-6ABF-C191-D59032436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CD133EB-C3CA-0976-C5C3-A6D3071B1E87}"/>
              </a:ext>
            </a:extLst>
          </p:cNvPr>
          <p:cNvSpPr/>
          <p:nvPr/>
        </p:nvSpPr>
        <p:spPr>
          <a:xfrm>
            <a:off x="0" y="-17145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Jesus implied a deeper meaning by making the “field” the object of purchase.</a:t>
            </a:r>
          </a:p>
        </p:txBody>
      </p:sp>
    </p:spTree>
    <p:extLst>
      <p:ext uri="{BB962C8B-B14F-4D97-AF65-F5344CB8AC3E}">
        <p14:creationId xmlns:p14="http://schemas.microsoft.com/office/powerpoint/2010/main" val="249654508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2476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In those days, the field was a person’s livelihood.  He grew food on it to make a living.</a:t>
            </a:r>
          </a:p>
        </p:txBody>
      </p:sp>
    </p:spTree>
    <p:extLst>
      <p:ext uri="{BB962C8B-B14F-4D97-AF65-F5344CB8AC3E}">
        <p14:creationId xmlns:p14="http://schemas.microsoft.com/office/powerpoint/2010/main" val="31263169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52400" y="-628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So the person changed his livelihood so he could </a:t>
            </a:r>
            <a:r>
              <a:rPr lang="en-US" altLang="zh-TW" sz="7000" b="1" u="sng" kern="1000" spc="-38" dirty="0">
                <a:ea typeface="Microsoft JhengHei" panose="020B0604030504040204" pitchFamily="34" charset="-120"/>
              </a:rPr>
              <a:t>also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gain the treasure.</a:t>
            </a:r>
          </a:p>
        </p:txBody>
      </p:sp>
    </p:spTree>
    <p:extLst>
      <p:ext uri="{BB962C8B-B14F-4D97-AF65-F5344CB8AC3E}">
        <p14:creationId xmlns:p14="http://schemas.microsoft.com/office/powerpoint/2010/main" val="400461206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This means that some people need to change what they do in life so they can </a:t>
            </a:r>
            <a:r>
              <a:rPr lang="en-US" altLang="zh-TW" sz="6800" b="1" u="sng" kern="1000" spc="-38" dirty="0">
                <a:ea typeface="Microsoft JhengHei" panose="020B0604030504040204" pitchFamily="34" charset="-120"/>
              </a:rPr>
              <a:t>also</a:t>
            </a:r>
            <a:r>
              <a:rPr lang="en-US" altLang="zh-TW" sz="6800" b="1" kern="1000" spc="-38" dirty="0">
                <a:ea typeface="Microsoft JhengHei" panose="020B0604030504040204" pitchFamily="34" charset="-120"/>
              </a:rPr>
              <a:t> gain the Kingdom of God.</a:t>
            </a:r>
          </a:p>
        </p:txBody>
      </p:sp>
    </p:spTree>
    <p:extLst>
      <p:ext uri="{BB962C8B-B14F-4D97-AF65-F5344CB8AC3E}">
        <p14:creationId xmlns:p14="http://schemas.microsoft.com/office/powerpoint/2010/main" val="110456919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71450"/>
            <a:ext cx="9067800" cy="5649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This may involve leaving careers that take us away from God.  They may or may not be sinful.</a:t>
            </a:r>
          </a:p>
        </p:txBody>
      </p:sp>
    </p:spTree>
    <p:extLst>
      <p:ext uri="{BB962C8B-B14F-4D97-AF65-F5344CB8AC3E}">
        <p14:creationId xmlns:p14="http://schemas.microsoft.com/office/powerpoint/2010/main" val="117183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B514D7-4210-BA01-C975-F48FF15BA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A7DF33E-67A5-2100-115C-060A97241DEF}"/>
              </a:ext>
            </a:extLst>
          </p:cNvPr>
          <p:cNvSpPr/>
          <p:nvPr/>
        </p:nvSpPr>
        <p:spPr>
          <a:xfrm>
            <a:off x="190500" y="1432976"/>
            <a:ext cx="8763000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7200" b="1" dirty="0">
                <a:ea typeface="Microsoft JhengHei" panose="020B0604030504040204" pitchFamily="34" charset="-120"/>
              </a:rPr>
              <a:t>Parables of the</a:t>
            </a:r>
            <a:r>
              <a:rPr lang="zh-CN" altLang="en-US" sz="7200" b="1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dirty="0">
                <a:ea typeface="Microsoft JhengHei" panose="020B0604030504040204" pitchFamily="34" charset="-120"/>
              </a:rPr>
              <a:t>Treasure and The Pearl</a:t>
            </a:r>
          </a:p>
        </p:txBody>
      </p:sp>
    </p:spTree>
    <p:extLst>
      <p:ext uri="{BB962C8B-B14F-4D97-AF65-F5344CB8AC3E}">
        <p14:creationId xmlns:p14="http://schemas.microsoft.com/office/powerpoint/2010/main" val="68052024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67462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For instance, some people are so busy that they don’t have time for God, other people, or even their own families.</a:t>
            </a:r>
          </a:p>
        </p:txBody>
      </p:sp>
    </p:spTree>
    <p:extLst>
      <p:ext uri="{BB962C8B-B14F-4D97-AF65-F5344CB8AC3E}">
        <p14:creationId xmlns:p14="http://schemas.microsoft.com/office/powerpoint/2010/main" val="75603813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8915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Mark 8:36 – What good is it for someone to gain the whole world, yet forfeit their soul? </a:t>
            </a:r>
          </a:p>
        </p:txBody>
      </p:sp>
    </p:spTree>
    <p:extLst>
      <p:ext uri="{BB962C8B-B14F-4D97-AF65-F5344CB8AC3E}">
        <p14:creationId xmlns:p14="http://schemas.microsoft.com/office/powerpoint/2010/main" val="284298347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By buying the field, the buyer can still use the field to make a living.  But he gets the treasure too.</a:t>
            </a:r>
          </a:p>
        </p:txBody>
      </p:sp>
    </p:spTree>
    <p:extLst>
      <p:ext uri="{BB962C8B-B14F-4D97-AF65-F5344CB8AC3E}">
        <p14:creationId xmlns:p14="http://schemas.microsoft.com/office/powerpoint/2010/main" val="331638539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No matter what we do for a living, we should think about how we can fulfill God’s purpose through it.</a:t>
            </a:r>
          </a:p>
        </p:txBody>
      </p:sp>
    </p:spTree>
    <p:extLst>
      <p:ext uri="{BB962C8B-B14F-4D97-AF65-F5344CB8AC3E}">
        <p14:creationId xmlns:p14="http://schemas.microsoft.com/office/powerpoint/2010/main" val="367296319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71450"/>
            <a:ext cx="89916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Not everyone is called or meant to be a full-time minister, but everyone can live and do things for God.</a:t>
            </a:r>
          </a:p>
        </p:txBody>
      </p:sp>
    </p:spTree>
    <p:extLst>
      <p:ext uri="{BB962C8B-B14F-4D97-AF65-F5344CB8AC3E}">
        <p14:creationId xmlns:p14="http://schemas.microsoft.com/office/powerpoint/2010/main" val="47570045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71450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We can get different insights about God from our different jobs and experiences and teach and help others.</a:t>
            </a:r>
          </a:p>
        </p:txBody>
      </p:sp>
    </p:spTree>
    <p:extLst>
      <p:ext uri="{BB962C8B-B14F-4D97-AF65-F5344CB8AC3E}">
        <p14:creationId xmlns:p14="http://schemas.microsoft.com/office/powerpoint/2010/main" val="28261343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67462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You can make a living while on Earth, and earn the eternal treasure at the same time too.</a:t>
            </a:r>
          </a:p>
        </p:txBody>
      </p:sp>
    </p:spTree>
    <p:extLst>
      <p:ext uri="{BB962C8B-B14F-4D97-AF65-F5344CB8AC3E}">
        <p14:creationId xmlns:p14="http://schemas.microsoft.com/office/powerpoint/2010/main" val="271132165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Interestingly, why didn’t the original landowner find the treasure in his own field?</a:t>
            </a:r>
          </a:p>
        </p:txBody>
      </p:sp>
    </p:spTree>
    <p:extLst>
      <p:ext uri="{BB962C8B-B14F-4D97-AF65-F5344CB8AC3E}">
        <p14:creationId xmlns:p14="http://schemas.microsoft.com/office/powerpoint/2010/main" val="246301586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71450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probably didn’t use his field properly, and that’s why he didn’t see the treasures.</a:t>
            </a:r>
          </a:p>
        </p:txBody>
      </p:sp>
    </p:spTree>
    <p:extLst>
      <p:ext uri="{BB962C8B-B14F-4D97-AF65-F5344CB8AC3E}">
        <p14:creationId xmlns:p14="http://schemas.microsoft.com/office/powerpoint/2010/main" val="365934407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67462"/>
            <a:ext cx="89916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Sadly, many people waste their lives away.  Their God-given resources are not used properly.</a:t>
            </a:r>
          </a:p>
        </p:txBody>
      </p:sp>
    </p:spTree>
    <p:extLst>
      <p:ext uri="{BB962C8B-B14F-4D97-AF65-F5344CB8AC3E}">
        <p14:creationId xmlns:p14="http://schemas.microsoft.com/office/powerpoint/2010/main" val="525025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ACCE9-5EED-285E-80F8-C16946CBA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97E0C-7A2A-B5C6-191A-09E94CE44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"/>
            <a:ext cx="9136380" cy="51434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b="1" dirty="0"/>
              <a:t>Today, we continue with the </a:t>
            </a:r>
            <a:r>
              <a:rPr lang="en-US" sz="6600" b="1" i="1" dirty="0"/>
              <a:t>Kingdom of God </a:t>
            </a:r>
            <a:r>
              <a:rPr lang="en-US" sz="6600" b="1" dirty="0"/>
              <a:t>series.  We will study the </a:t>
            </a:r>
            <a:r>
              <a:rPr lang="en-US" altLang="zh-TW" sz="6600" b="1" dirty="0"/>
              <a:t>5th</a:t>
            </a:r>
            <a:r>
              <a:rPr lang="en-US" sz="6600" b="1" dirty="0"/>
              <a:t> and 6th of the seven parables in Matthew 13.</a:t>
            </a:r>
          </a:p>
        </p:txBody>
      </p:sp>
    </p:spTree>
    <p:extLst>
      <p:ext uri="{BB962C8B-B14F-4D97-AF65-F5344CB8AC3E}">
        <p14:creationId xmlns:p14="http://schemas.microsoft.com/office/powerpoint/2010/main" val="166947785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1" y="-95250"/>
            <a:ext cx="906779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They miss out on both making contributions in this world and earning eternal rewards.</a:t>
            </a:r>
          </a:p>
        </p:txBody>
      </p:sp>
    </p:spTree>
    <p:extLst>
      <p:ext uri="{BB962C8B-B14F-4D97-AF65-F5344CB8AC3E}">
        <p14:creationId xmlns:p14="http://schemas.microsoft.com/office/powerpoint/2010/main" val="218653468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71450"/>
            <a:ext cx="90678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We have three T’s in our lives – Time, Talents, and Treasures.  We need to use ours for God’s purposes.</a:t>
            </a:r>
          </a:p>
        </p:txBody>
      </p:sp>
    </p:spTree>
    <p:extLst>
      <p:ext uri="{BB962C8B-B14F-4D97-AF65-F5344CB8AC3E}">
        <p14:creationId xmlns:p14="http://schemas.microsoft.com/office/powerpoint/2010/main" val="161612249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They allow us to use our temporary earthly lives to gain eternal rewards in the afterlife.</a:t>
            </a:r>
          </a:p>
        </p:txBody>
      </p:sp>
    </p:spTree>
    <p:extLst>
      <p:ext uri="{BB962C8B-B14F-4D97-AF65-F5344CB8AC3E}">
        <p14:creationId xmlns:p14="http://schemas.microsoft.com/office/powerpoint/2010/main" val="318553253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89916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There is no greater and more worthwhile investment than this.</a:t>
            </a:r>
          </a:p>
        </p:txBody>
      </p:sp>
    </p:spTree>
    <p:extLst>
      <p:ext uri="{BB962C8B-B14F-4D97-AF65-F5344CB8AC3E}">
        <p14:creationId xmlns:p14="http://schemas.microsoft.com/office/powerpoint/2010/main" val="364566589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67462"/>
            <a:ext cx="89916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“He is no fool who gives what he cannot keep to gain that which he cannot lose.” </a:t>
            </a:r>
          </a:p>
          <a:p>
            <a:pPr algn="r"/>
            <a:r>
              <a:rPr lang="en-US" altLang="zh-TW" sz="6800" b="1" kern="1000" spc="-38" dirty="0">
                <a:ea typeface="Microsoft JhengHei" panose="020B0604030504040204" pitchFamily="34" charset="-120"/>
              </a:rPr>
              <a:t>– Jim Elliot</a:t>
            </a:r>
          </a:p>
        </p:txBody>
      </p:sp>
    </p:spTree>
    <p:extLst>
      <p:ext uri="{BB962C8B-B14F-4D97-AF65-F5344CB8AC3E}">
        <p14:creationId xmlns:p14="http://schemas.microsoft.com/office/powerpoint/2010/main" val="267313987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95250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As for the precious pearl, the merchant could tell the </a:t>
            </a:r>
            <a:r>
              <a:rPr lang="en-US" altLang="zh-TW" sz="6800" b="1" u="sng" kern="1000" spc="-38" dirty="0">
                <a:ea typeface="Microsoft JhengHei" panose="020B0604030504040204" pitchFamily="34" charset="-120"/>
              </a:rPr>
              <a:t>price</a:t>
            </a:r>
            <a:r>
              <a:rPr lang="en-US" altLang="zh-TW" sz="6800" b="1" kern="1000" spc="-38" dirty="0">
                <a:ea typeface="Microsoft JhengHei" panose="020B0604030504040204" pitchFamily="34" charset="-120"/>
              </a:rPr>
              <a:t> and the </a:t>
            </a:r>
            <a:r>
              <a:rPr lang="en-US" altLang="zh-TW" sz="6800" b="1" u="sng" kern="1000" spc="-38" dirty="0">
                <a:ea typeface="Microsoft JhengHei" panose="020B0604030504040204" pitchFamily="34" charset="-120"/>
              </a:rPr>
              <a:t>value </a:t>
            </a:r>
            <a:r>
              <a:rPr lang="en-US" altLang="zh-TW" sz="6800" b="1" kern="1000" spc="-38" dirty="0">
                <a:ea typeface="Microsoft JhengHei" panose="020B0604030504040204" pitchFamily="34" charset="-120"/>
              </a:rPr>
              <a:t>of the pearl, and bought the pearl directly.</a:t>
            </a:r>
          </a:p>
        </p:txBody>
      </p:sp>
    </p:spTree>
    <p:extLst>
      <p:ext uri="{BB962C8B-B14F-4D97-AF65-F5344CB8AC3E}">
        <p14:creationId xmlns:p14="http://schemas.microsoft.com/office/powerpoint/2010/main" val="87461072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merchant knew the pearl is far more valuable than what he currently owned.</a:t>
            </a:r>
          </a:p>
        </p:txBody>
      </p:sp>
    </p:spTree>
    <p:extLst>
      <p:ext uri="{BB962C8B-B14F-4D97-AF65-F5344CB8AC3E}">
        <p14:creationId xmlns:p14="http://schemas.microsoft.com/office/powerpoint/2010/main" val="291308166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他也看的出來那珍珠的</a:t>
            </a:r>
            <a:r>
              <a:rPr lang="zh-TW" altLang="en-US" sz="7000" b="1" u="sng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價值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遠遠高於那珍珠的</a:t>
            </a:r>
            <a:r>
              <a:rPr lang="zh-TW" altLang="en-US" sz="7000" b="1" u="sng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價格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965419697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could see that the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real </a:t>
            </a:r>
            <a:r>
              <a:rPr lang="en-US" altLang="zh-TW" sz="7000" b="1" u="sng" kern="1000" spc="-38" dirty="0">
                <a:ea typeface="Microsoft JhengHei" panose="020B0604030504040204" pitchFamily="34" charset="-120"/>
              </a:rPr>
              <a:t>value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of the pearl is far higher than the </a:t>
            </a:r>
            <a:r>
              <a:rPr lang="en-US" altLang="zh-TW" sz="7000" b="1" u="sng" kern="1000" spc="-38" dirty="0">
                <a:ea typeface="Microsoft JhengHei" panose="020B0604030504040204" pitchFamily="34" charset="-120"/>
              </a:rPr>
              <a:t>price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of the pearl.</a:t>
            </a:r>
          </a:p>
        </p:txBody>
      </p:sp>
    </p:spTree>
    <p:extLst>
      <p:ext uri="{BB962C8B-B14F-4D97-AF65-F5344CB8AC3E}">
        <p14:creationId xmlns:p14="http://schemas.microsoft.com/office/powerpoint/2010/main" val="364372799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71450"/>
            <a:ext cx="90678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So the merchant sold everything he had to buy that pearl.</a:t>
            </a:r>
          </a:p>
        </p:txBody>
      </p:sp>
    </p:spTree>
    <p:extLst>
      <p:ext uri="{BB962C8B-B14F-4D97-AF65-F5344CB8AC3E}">
        <p14:creationId xmlns:p14="http://schemas.microsoft.com/office/powerpoint/2010/main" val="1674372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066894-C367-B1F7-D9AD-E0C552C85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FCE11-7F5D-460F-46CC-CF396793C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288780" cy="51434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“Kingdom of God” is not a place we go —</a:t>
            </a:r>
            <a:r>
              <a:rPr lang="zh-TW" altLang="en-US" sz="6400" b="1" dirty="0"/>
              <a:t> </a:t>
            </a:r>
            <a:r>
              <a:rPr lang="en-US" altLang="zh-TW" sz="6400" b="1" dirty="0"/>
              <a:t>i</a:t>
            </a:r>
            <a:r>
              <a:rPr lang="en-US" sz="6400" b="1" dirty="0"/>
              <a:t>t is God’s rule taking root in our hearts and transforming our perspective and how we live.</a:t>
            </a:r>
          </a:p>
        </p:txBody>
      </p:sp>
    </p:spTree>
    <p:extLst>
      <p:ext uri="{BB962C8B-B14F-4D97-AF65-F5344CB8AC3E}">
        <p14:creationId xmlns:p14="http://schemas.microsoft.com/office/powerpoint/2010/main" val="208436172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67462"/>
            <a:ext cx="90678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The pearl</a:t>
            </a:r>
            <a:r>
              <a:rPr lang="zh-TW" altLang="en-US" sz="68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6800" b="1" kern="1000" spc="-38" dirty="0">
                <a:ea typeface="Microsoft JhengHei" panose="020B0604030504040204" pitchFamily="34" charset="-120"/>
              </a:rPr>
              <a:t>represents a person’s focus in life.  Everyone can choose to dedicate himself to God or not.</a:t>
            </a:r>
          </a:p>
        </p:txBody>
      </p:sp>
    </p:spTree>
    <p:extLst>
      <p:ext uri="{BB962C8B-B14F-4D97-AF65-F5344CB8AC3E}">
        <p14:creationId xmlns:p14="http://schemas.microsoft.com/office/powerpoint/2010/main" val="2037731765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52400" y="-90518"/>
            <a:ext cx="89916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600" b="1" kern="1000" spc="-38" dirty="0">
                <a:ea typeface="Microsoft JhengHei" panose="020B0604030504040204" pitchFamily="34" charset="-120"/>
              </a:rPr>
              <a:t>We need to change our life’s direction and focus on God because eternal life is more valuable than our earthly life.</a:t>
            </a:r>
          </a:p>
        </p:txBody>
      </p:sp>
    </p:spTree>
    <p:extLst>
      <p:ext uri="{BB962C8B-B14F-4D97-AF65-F5344CB8AC3E}">
        <p14:creationId xmlns:p14="http://schemas.microsoft.com/office/powerpoint/2010/main" val="1174175169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EFA4C-0982-E2ED-B25F-AE41C3E76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AC8C260-989C-F4F4-FE2C-A16BC338753B}"/>
              </a:ext>
            </a:extLst>
          </p:cNvPr>
          <p:cNvSpPr/>
          <p:nvPr/>
        </p:nvSpPr>
        <p:spPr>
          <a:xfrm>
            <a:off x="0" y="-171450"/>
            <a:ext cx="9144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600" b="1" kern="1000" spc="-38" dirty="0">
                <a:ea typeface="Microsoft JhengHei" panose="020B0604030504040204" pitchFamily="34" charset="-120"/>
              </a:rPr>
              <a:t>Instead of selling his previous goods, he turned his whole focus to selling the precious pearl that is worth a lot more.</a:t>
            </a:r>
          </a:p>
        </p:txBody>
      </p:sp>
    </p:spTree>
    <p:extLst>
      <p:ext uri="{BB962C8B-B14F-4D97-AF65-F5344CB8AC3E}">
        <p14:creationId xmlns:p14="http://schemas.microsoft.com/office/powerpoint/2010/main" val="2012580313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67462"/>
            <a:ext cx="90678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Why would the merchant risk everything by focusing on the pearl?</a:t>
            </a:r>
          </a:p>
          <a:p>
            <a:endParaRPr lang="en-US" altLang="zh-TW" sz="68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2293938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5508C-C235-643C-AFC4-B0D42F2C1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8842791-B7E1-985B-0CDB-E1612653DCC6}"/>
              </a:ext>
            </a:extLst>
          </p:cNvPr>
          <p:cNvSpPr/>
          <p:nvPr/>
        </p:nvSpPr>
        <p:spPr>
          <a:xfrm>
            <a:off x="76200" y="-167462"/>
            <a:ext cx="90678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1. He knew the pearl was worth far more.</a:t>
            </a:r>
          </a:p>
          <a:p>
            <a:endParaRPr lang="en-US" altLang="zh-TW" sz="3000" b="1" kern="1000" spc="-38" dirty="0"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2. He trusted he would gain in the end.</a:t>
            </a:r>
          </a:p>
        </p:txBody>
      </p:sp>
    </p:spTree>
    <p:extLst>
      <p:ext uri="{BB962C8B-B14F-4D97-AF65-F5344CB8AC3E}">
        <p14:creationId xmlns:p14="http://schemas.microsoft.com/office/powerpoint/2010/main" val="3436239503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38100" y="-128990"/>
            <a:ext cx="9067800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900" b="1" kern="1000" spc="-38" dirty="0">
                <a:ea typeface="Microsoft JhengHei" panose="020B0604030504040204" pitchFamily="34" charset="-120"/>
              </a:rPr>
              <a:t>Even if a person knew the true value of the pearl, he still needed to decide to seize that opportunity.</a:t>
            </a:r>
          </a:p>
        </p:txBody>
      </p:sp>
    </p:spTree>
    <p:extLst>
      <p:ext uri="{BB962C8B-B14F-4D97-AF65-F5344CB8AC3E}">
        <p14:creationId xmlns:p14="http://schemas.microsoft.com/office/powerpoint/2010/main" val="2898260645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67462"/>
            <a:ext cx="89916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Heaven and eternal life are worth it, but many do not choose to pursue it even if they know its true worth.</a:t>
            </a:r>
          </a:p>
        </p:txBody>
      </p:sp>
    </p:spTree>
    <p:extLst>
      <p:ext uri="{BB962C8B-B14F-4D97-AF65-F5344CB8AC3E}">
        <p14:creationId xmlns:p14="http://schemas.microsoft.com/office/powerpoint/2010/main" val="2190342120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67462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It takes faith and courage.  Many of us are just trapped in our daily lives and feel unable to change.</a:t>
            </a:r>
          </a:p>
        </p:txBody>
      </p:sp>
    </p:spTree>
    <p:extLst>
      <p:ext uri="{BB962C8B-B14F-4D97-AF65-F5344CB8AC3E}">
        <p14:creationId xmlns:p14="http://schemas.microsoft.com/office/powerpoint/2010/main" val="4053768886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89916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Most of us are afraid to take risks and live out a life for God.</a:t>
            </a:r>
          </a:p>
        </p:txBody>
      </p:sp>
    </p:spTree>
    <p:extLst>
      <p:ext uri="{BB962C8B-B14F-4D97-AF65-F5344CB8AC3E}">
        <p14:creationId xmlns:p14="http://schemas.microsoft.com/office/powerpoint/2010/main" val="1431221540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95250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We are afraid to “sell everything” to get the field with the treasure or the precious pearl.</a:t>
            </a:r>
          </a:p>
        </p:txBody>
      </p:sp>
    </p:spTree>
    <p:extLst>
      <p:ext uri="{BB962C8B-B14F-4D97-AF65-F5344CB8AC3E}">
        <p14:creationId xmlns:p14="http://schemas.microsoft.com/office/powerpoint/2010/main" val="331851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easure and the Pearl" id="{117E780C-0F11-42F7-AA79-C44619C848FD}" vid="{1EB87DED-E7D7-47A9-88C9-17FC7D1DAE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19116</TotalTime>
  <Words>2909</Words>
  <Application>Microsoft Office PowerPoint</Application>
  <PresentationFormat>On-screen Show (16:9)</PresentationFormat>
  <Paragraphs>301</Paragraphs>
  <Slides>138</Slides>
  <Notes>129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138</vt:i4>
      </vt:variant>
    </vt:vector>
  </HeadingPairs>
  <TitlesOfParts>
    <vt:vector size="144" baseType="lpstr">
      <vt:lpstr>Microsoft JhengHei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Water of Life Chinese Ministry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</dc:creator>
  <cp:lastModifiedBy>George Huang</cp:lastModifiedBy>
  <cp:revision>1138</cp:revision>
  <cp:lastPrinted>2017-09-16T17:38:24Z</cp:lastPrinted>
  <dcterms:created xsi:type="dcterms:W3CDTF">2005-06-09T01:58:34Z</dcterms:created>
  <dcterms:modified xsi:type="dcterms:W3CDTF">2026-05-22T16:01:29Z</dcterms:modified>
</cp:coreProperties>
</file>