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33"/>
  </p:notesMasterIdLst>
  <p:handoutMasterIdLst>
    <p:handoutMasterId r:id="rId134"/>
  </p:handoutMasterIdLst>
  <p:sldIdLst>
    <p:sldId id="1729" r:id="rId2"/>
    <p:sldId id="1653" r:id="rId3"/>
    <p:sldId id="1237" r:id="rId4"/>
    <p:sldId id="1730" r:id="rId5"/>
    <p:sldId id="1731" r:id="rId6"/>
    <p:sldId id="1732" r:id="rId7"/>
    <p:sldId id="1733" r:id="rId8"/>
    <p:sldId id="1734" r:id="rId9"/>
    <p:sldId id="1735" r:id="rId10"/>
    <p:sldId id="1736" r:id="rId11"/>
    <p:sldId id="1737" r:id="rId12"/>
    <p:sldId id="1740" r:id="rId13"/>
    <p:sldId id="1785" r:id="rId14"/>
    <p:sldId id="1781" r:id="rId15"/>
    <p:sldId id="1783" r:id="rId16"/>
    <p:sldId id="1779" r:id="rId17"/>
    <p:sldId id="686" r:id="rId18"/>
    <p:sldId id="1429" r:id="rId19"/>
    <p:sldId id="1797" r:id="rId20"/>
    <p:sldId id="1767" r:id="rId21"/>
    <p:sldId id="676" r:id="rId22"/>
    <p:sldId id="562" r:id="rId23"/>
    <p:sldId id="554" r:id="rId24"/>
    <p:sldId id="558" r:id="rId25"/>
    <p:sldId id="1772" r:id="rId26"/>
    <p:sldId id="1686" r:id="rId27"/>
    <p:sldId id="1775" r:id="rId28"/>
    <p:sldId id="1769" r:id="rId29"/>
    <p:sldId id="1789" r:id="rId30"/>
    <p:sldId id="1424" r:id="rId31"/>
    <p:sldId id="1741" r:id="rId32"/>
    <p:sldId id="1744" r:id="rId33"/>
    <p:sldId id="1427" r:id="rId34"/>
    <p:sldId id="1634" r:id="rId35"/>
    <p:sldId id="1431" r:id="rId36"/>
    <p:sldId id="1433" r:id="rId37"/>
    <p:sldId id="1435" r:id="rId38"/>
    <p:sldId id="1437" r:id="rId39"/>
    <p:sldId id="1439" r:id="rId40"/>
    <p:sldId id="1441" r:id="rId41"/>
    <p:sldId id="1677" r:id="rId42"/>
    <p:sldId id="1679" r:id="rId43"/>
    <p:sldId id="1680" r:id="rId44"/>
    <p:sldId id="1635" r:id="rId45"/>
    <p:sldId id="1453" r:id="rId46"/>
    <p:sldId id="1455" r:id="rId47"/>
    <p:sldId id="1457" r:id="rId48"/>
    <p:sldId id="1461" r:id="rId49"/>
    <p:sldId id="1633" r:id="rId50"/>
    <p:sldId id="1727" r:id="rId51"/>
    <p:sldId id="1463" r:id="rId52"/>
    <p:sldId id="1640" r:id="rId53"/>
    <p:sldId id="1641" r:id="rId54"/>
    <p:sldId id="1746" r:id="rId55"/>
    <p:sldId id="1467" r:id="rId56"/>
    <p:sldId id="1469" r:id="rId57"/>
    <p:sldId id="1643" r:id="rId58"/>
    <p:sldId id="1645" r:id="rId59"/>
    <p:sldId id="1650" r:id="rId60"/>
    <p:sldId id="1443" r:id="rId61"/>
    <p:sldId id="1682" r:id="rId62"/>
    <p:sldId id="1471" r:id="rId63"/>
    <p:sldId id="1697" r:id="rId64"/>
    <p:sldId id="1473" r:id="rId65"/>
    <p:sldId id="1475" r:id="rId66"/>
    <p:sldId id="1477" r:id="rId67"/>
    <p:sldId id="1479" r:id="rId68"/>
    <p:sldId id="1481" r:id="rId69"/>
    <p:sldId id="1483" r:id="rId70"/>
    <p:sldId id="1487" r:id="rId71"/>
    <p:sldId id="1489" r:id="rId72"/>
    <p:sldId id="1491" r:id="rId73"/>
    <p:sldId id="1493" r:id="rId74"/>
    <p:sldId id="1795" r:id="rId75"/>
    <p:sldId id="1495" r:id="rId76"/>
    <p:sldId id="1651" r:id="rId77"/>
    <p:sldId id="1499" r:id="rId78"/>
    <p:sldId id="1501" r:id="rId79"/>
    <p:sldId id="1503" r:id="rId80"/>
    <p:sldId id="1748" r:id="rId81"/>
    <p:sldId id="1507" r:id="rId82"/>
    <p:sldId id="1509" r:id="rId83"/>
    <p:sldId id="1511" r:id="rId84"/>
    <p:sldId id="1647" r:id="rId85"/>
    <p:sldId id="1649" r:id="rId86"/>
    <p:sldId id="1513" r:id="rId87"/>
    <p:sldId id="1655" r:id="rId88"/>
    <p:sldId id="1656" r:id="rId89"/>
    <p:sldId id="1515" r:id="rId90"/>
    <p:sldId id="1517" r:id="rId91"/>
    <p:sldId id="1519" r:id="rId92"/>
    <p:sldId id="1750" r:id="rId93"/>
    <p:sldId id="1752" r:id="rId94"/>
    <p:sldId id="1525" r:id="rId95"/>
    <p:sldId id="1527" r:id="rId96"/>
    <p:sldId id="1529" r:id="rId97"/>
    <p:sldId id="1531" r:id="rId98"/>
    <p:sldId id="1699" r:id="rId99"/>
    <p:sldId id="1714" r:id="rId100"/>
    <p:sldId id="1715" r:id="rId101"/>
    <p:sldId id="1716" r:id="rId102"/>
    <p:sldId id="1717" r:id="rId103"/>
    <p:sldId id="1718" r:id="rId104"/>
    <p:sldId id="1719" r:id="rId105"/>
    <p:sldId id="1721" r:id="rId106"/>
    <p:sldId id="1720" r:id="rId107"/>
    <p:sldId id="1755" r:id="rId108"/>
    <p:sldId id="1537" r:id="rId109"/>
    <p:sldId id="1658" r:id="rId110"/>
    <p:sldId id="1757" r:id="rId111"/>
    <p:sldId id="1636" r:id="rId112"/>
    <p:sldId id="1662" r:id="rId113"/>
    <p:sldId id="1759" r:id="rId114"/>
    <p:sldId id="1760" r:id="rId115"/>
    <p:sldId id="1761" r:id="rId116"/>
    <p:sldId id="1763" r:id="rId117"/>
    <p:sldId id="1539" r:id="rId118"/>
    <p:sldId id="1792" r:id="rId119"/>
    <p:sldId id="1543" r:id="rId120"/>
    <p:sldId id="1791" r:id="rId121"/>
    <p:sldId id="1541" r:id="rId122"/>
    <p:sldId id="1669" r:id="rId123"/>
    <p:sldId id="1765" r:id="rId124"/>
    <p:sldId id="1773" r:id="rId125"/>
    <p:sldId id="1774" r:id="rId126"/>
    <p:sldId id="1684" r:id="rId127"/>
    <p:sldId id="1673" r:id="rId128"/>
    <p:sldId id="1675" r:id="rId129"/>
    <p:sldId id="1725" r:id="rId130"/>
    <p:sldId id="1451" r:id="rId131"/>
    <p:sldId id="1449" r:id="rId132"/>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29"/>
            <p14:sldId id="1653"/>
            <p14:sldId id="1237"/>
            <p14:sldId id="1730"/>
            <p14:sldId id="1731"/>
            <p14:sldId id="1732"/>
            <p14:sldId id="1733"/>
            <p14:sldId id="1734"/>
            <p14:sldId id="1735"/>
            <p14:sldId id="1736"/>
            <p14:sldId id="1737"/>
          </p14:sldIdLst>
        </p14:section>
        <p14:section name="Sermon" id="{9DD274D4-3373-40D3-8882-DED17E52A457}">
          <p14:sldIdLst>
            <p14:sldId id="1740"/>
            <p14:sldId id="1785"/>
            <p14:sldId id="1781"/>
            <p14:sldId id="1783"/>
            <p14:sldId id="1779"/>
            <p14:sldId id="686"/>
            <p14:sldId id="1429"/>
            <p14:sldId id="1797"/>
            <p14:sldId id="1767"/>
            <p14:sldId id="676"/>
            <p14:sldId id="562"/>
            <p14:sldId id="554"/>
            <p14:sldId id="558"/>
            <p14:sldId id="1772"/>
            <p14:sldId id="1686"/>
            <p14:sldId id="1775"/>
            <p14:sldId id="1769"/>
            <p14:sldId id="1789"/>
            <p14:sldId id="1424"/>
            <p14:sldId id="1741"/>
            <p14:sldId id="1744"/>
            <p14:sldId id="1427"/>
            <p14:sldId id="1634"/>
            <p14:sldId id="1431"/>
            <p14:sldId id="1433"/>
            <p14:sldId id="1435"/>
            <p14:sldId id="1437"/>
            <p14:sldId id="1439"/>
            <p14:sldId id="1441"/>
            <p14:sldId id="1677"/>
            <p14:sldId id="1679"/>
            <p14:sldId id="1680"/>
            <p14:sldId id="1635"/>
            <p14:sldId id="1453"/>
            <p14:sldId id="1455"/>
            <p14:sldId id="1457"/>
            <p14:sldId id="1461"/>
            <p14:sldId id="1633"/>
            <p14:sldId id="1727"/>
            <p14:sldId id="1463"/>
            <p14:sldId id="1640"/>
            <p14:sldId id="1641"/>
            <p14:sldId id="1746"/>
            <p14:sldId id="1467"/>
            <p14:sldId id="1469"/>
            <p14:sldId id="1643"/>
            <p14:sldId id="1645"/>
            <p14:sldId id="1650"/>
            <p14:sldId id="1443"/>
            <p14:sldId id="1682"/>
            <p14:sldId id="1471"/>
            <p14:sldId id="1697"/>
            <p14:sldId id="1473"/>
            <p14:sldId id="1475"/>
            <p14:sldId id="1477"/>
            <p14:sldId id="1479"/>
            <p14:sldId id="1481"/>
            <p14:sldId id="1483"/>
            <p14:sldId id="1487"/>
            <p14:sldId id="1489"/>
            <p14:sldId id="1491"/>
            <p14:sldId id="1493"/>
            <p14:sldId id="1795"/>
            <p14:sldId id="1495"/>
            <p14:sldId id="1651"/>
            <p14:sldId id="1499"/>
            <p14:sldId id="1501"/>
            <p14:sldId id="1503"/>
            <p14:sldId id="1748"/>
            <p14:sldId id="1507"/>
            <p14:sldId id="1509"/>
            <p14:sldId id="1511"/>
            <p14:sldId id="1647"/>
            <p14:sldId id="1649"/>
            <p14:sldId id="1513"/>
            <p14:sldId id="1655"/>
            <p14:sldId id="1656"/>
            <p14:sldId id="1515"/>
            <p14:sldId id="1517"/>
            <p14:sldId id="1519"/>
            <p14:sldId id="1750"/>
            <p14:sldId id="1752"/>
            <p14:sldId id="1525"/>
            <p14:sldId id="1527"/>
            <p14:sldId id="1529"/>
            <p14:sldId id="1531"/>
            <p14:sldId id="1699"/>
            <p14:sldId id="1714"/>
            <p14:sldId id="1715"/>
            <p14:sldId id="1716"/>
            <p14:sldId id="1717"/>
            <p14:sldId id="1718"/>
            <p14:sldId id="1719"/>
            <p14:sldId id="1721"/>
            <p14:sldId id="1720"/>
            <p14:sldId id="1755"/>
            <p14:sldId id="1537"/>
            <p14:sldId id="1658"/>
            <p14:sldId id="1757"/>
            <p14:sldId id="1636"/>
            <p14:sldId id="1662"/>
            <p14:sldId id="1759"/>
            <p14:sldId id="1760"/>
            <p14:sldId id="1761"/>
            <p14:sldId id="1763"/>
            <p14:sldId id="1539"/>
            <p14:sldId id="1792"/>
            <p14:sldId id="1543"/>
            <p14:sldId id="1791"/>
            <p14:sldId id="1541"/>
            <p14:sldId id="1669"/>
            <p14:sldId id="1765"/>
            <p14:sldId id="1773"/>
            <p14:sldId id="1774"/>
            <p14:sldId id="1684"/>
            <p14:sldId id="1673"/>
            <p14:sldId id="1675"/>
            <p14:sldId id="1725"/>
            <p14:sldId id="1451"/>
            <p14:sldId id="144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8" autoAdjust="0"/>
    <p:restoredTop sz="94353" autoAdjust="0"/>
  </p:normalViewPr>
  <p:slideViewPr>
    <p:cSldViewPr>
      <p:cViewPr varScale="1">
        <p:scale>
          <a:sx n="84" d="100"/>
          <a:sy n="84" d="100"/>
        </p:scale>
        <p:origin x="684" y="-18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527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handoutMaster" Target="handoutMasters/handoutMaster1.xml"/><Relationship Id="rId139"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modSection">
      <pc:chgData name="George Huang" userId="7522906efeb502a4" providerId="LiveId" clId="{981455AA-CF25-444D-A9FA-AD2443EE8176}" dt="2026-04-16T15:27:25.456" v="26" actId="404"/>
      <pc:docMkLst>
        <pc:docMk/>
      </pc:docMkLst>
      <pc:sldChg chg="del">
        <pc:chgData name="George Huang" userId="7522906efeb502a4" providerId="LiveId" clId="{981455AA-CF25-444D-A9FA-AD2443EE8176}" dt="2026-04-16T15:23:41.955" v="2" actId="47"/>
        <pc:sldMkLst>
          <pc:docMk/>
          <pc:sldMk cId="2975609923" sldId="551"/>
        </pc:sldMkLst>
      </pc:sldChg>
      <pc:sldChg chg="del">
        <pc:chgData name="George Huang" userId="7522906efeb502a4" providerId="LiveId" clId="{981455AA-CF25-444D-A9FA-AD2443EE8176}" dt="2026-04-16T15:23:41.955" v="2" actId="47"/>
        <pc:sldMkLst>
          <pc:docMk/>
          <pc:sldMk cId="2652249202" sldId="552"/>
        </pc:sldMkLst>
      </pc:sldChg>
      <pc:sldChg chg="del">
        <pc:chgData name="George Huang" userId="7522906efeb502a4" providerId="LiveId" clId="{981455AA-CF25-444D-A9FA-AD2443EE8176}" dt="2026-04-16T15:23:41.955" v="2" actId="47"/>
        <pc:sldMkLst>
          <pc:docMk/>
          <pc:sldMk cId="3283509753" sldId="553"/>
        </pc:sldMkLst>
      </pc:sldChg>
      <pc:sldChg chg="del">
        <pc:chgData name="George Huang" userId="7522906efeb502a4" providerId="LiveId" clId="{981455AA-CF25-444D-A9FA-AD2443EE8176}" dt="2026-04-16T15:23:41.955" v="2" actId="47"/>
        <pc:sldMkLst>
          <pc:docMk/>
          <pc:sldMk cId="626071386" sldId="557"/>
        </pc:sldMkLst>
      </pc:sldChg>
      <pc:sldChg chg="del">
        <pc:chgData name="George Huang" userId="7522906efeb502a4" providerId="LiveId" clId="{981455AA-CF25-444D-A9FA-AD2443EE8176}" dt="2026-04-16T15:23:28.875" v="1" actId="47"/>
        <pc:sldMkLst>
          <pc:docMk/>
          <pc:sldMk cId="2932919205" sldId="681"/>
        </pc:sldMkLst>
      </pc:sldChg>
      <pc:sldChg chg="del">
        <pc:chgData name="George Huang" userId="7522906efeb502a4" providerId="LiveId" clId="{981455AA-CF25-444D-A9FA-AD2443EE8176}" dt="2026-04-16T15:23:07.627" v="0" actId="47"/>
        <pc:sldMkLst>
          <pc:docMk/>
          <pc:sldMk cId="1808824990" sldId="1198"/>
        </pc:sldMkLst>
      </pc:sldChg>
      <pc:sldChg chg="del">
        <pc:chgData name="George Huang" userId="7522906efeb502a4" providerId="LiveId" clId="{981455AA-CF25-444D-A9FA-AD2443EE8176}" dt="2026-04-16T15:23:07.627" v="0" actId="47"/>
        <pc:sldMkLst>
          <pc:docMk/>
          <pc:sldMk cId="2354936113" sldId="1199"/>
        </pc:sldMkLst>
      </pc:sldChg>
      <pc:sldChg chg="del">
        <pc:chgData name="George Huang" userId="7522906efeb502a4" providerId="LiveId" clId="{981455AA-CF25-444D-A9FA-AD2443EE8176}" dt="2026-04-16T15:23:07.627" v="0" actId="47"/>
        <pc:sldMkLst>
          <pc:docMk/>
          <pc:sldMk cId="501059938" sldId="1200"/>
        </pc:sldMkLst>
      </pc:sldChg>
      <pc:sldChg chg="del">
        <pc:chgData name="George Huang" userId="7522906efeb502a4" providerId="LiveId" clId="{981455AA-CF25-444D-A9FA-AD2443EE8176}" dt="2026-04-16T15:24:04.034" v="5" actId="47"/>
        <pc:sldMkLst>
          <pc:docMk/>
          <pc:sldMk cId="298758671" sldId="1231"/>
        </pc:sldMkLst>
      </pc:sldChg>
      <pc:sldChg chg="del">
        <pc:chgData name="George Huang" userId="7522906efeb502a4" providerId="LiveId" clId="{981455AA-CF25-444D-A9FA-AD2443EE8176}" dt="2026-04-16T15:24:04.034" v="5" actId="47"/>
        <pc:sldMkLst>
          <pc:docMk/>
          <pc:sldMk cId="1913732414" sldId="1426"/>
        </pc:sldMkLst>
      </pc:sldChg>
      <pc:sldChg chg="del">
        <pc:chgData name="George Huang" userId="7522906efeb502a4" providerId="LiveId" clId="{981455AA-CF25-444D-A9FA-AD2443EE8176}" dt="2026-04-16T15:24:04.034" v="5" actId="47"/>
        <pc:sldMkLst>
          <pc:docMk/>
          <pc:sldMk cId="1851614625" sldId="1428"/>
        </pc:sldMkLst>
      </pc:sldChg>
      <pc:sldChg chg="del">
        <pc:chgData name="George Huang" userId="7522906efeb502a4" providerId="LiveId" clId="{981455AA-CF25-444D-A9FA-AD2443EE8176}" dt="2026-04-16T15:24:04.034" v="5" actId="47"/>
        <pc:sldMkLst>
          <pc:docMk/>
          <pc:sldMk cId="2360900464" sldId="1430"/>
        </pc:sldMkLst>
      </pc:sldChg>
      <pc:sldChg chg="del">
        <pc:chgData name="George Huang" userId="7522906efeb502a4" providerId="LiveId" clId="{981455AA-CF25-444D-A9FA-AD2443EE8176}" dt="2026-04-16T15:24:04.034" v="5" actId="47"/>
        <pc:sldMkLst>
          <pc:docMk/>
          <pc:sldMk cId="416796644" sldId="1432"/>
        </pc:sldMkLst>
      </pc:sldChg>
      <pc:sldChg chg="del">
        <pc:chgData name="George Huang" userId="7522906efeb502a4" providerId="LiveId" clId="{981455AA-CF25-444D-A9FA-AD2443EE8176}" dt="2026-04-16T15:24:45.519" v="6" actId="47"/>
        <pc:sldMkLst>
          <pc:docMk/>
          <pc:sldMk cId="3372407956" sldId="1436"/>
        </pc:sldMkLst>
      </pc:sldChg>
      <pc:sldChg chg="del">
        <pc:chgData name="George Huang" userId="7522906efeb502a4" providerId="LiveId" clId="{981455AA-CF25-444D-A9FA-AD2443EE8176}" dt="2026-04-16T15:24:45.519" v="6" actId="47"/>
        <pc:sldMkLst>
          <pc:docMk/>
          <pc:sldMk cId="1684787845" sldId="1438"/>
        </pc:sldMkLst>
      </pc:sldChg>
      <pc:sldChg chg="del">
        <pc:chgData name="George Huang" userId="7522906efeb502a4" providerId="LiveId" clId="{981455AA-CF25-444D-A9FA-AD2443EE8176}" dt="2026-04-16T15:24:45.519" v="6" actId="47"/>
        <pc:sldMkLst>
          <pc:docMk/>
          <pc:sldMk cId="3856546716" sldId="1440"/>
        </pc:sldMkLst>
      </pc:sldChg>
      <pc:sldChg chg="del">
        <pc:chgData name="George Huang" userId="7522906efeb502a4" providerId="LiveId" clId="{981455AA-CF25-444D-A9FA-AD2443EE8176}" dt="2026-04-16T15:25:13.504" v="9" actId="47"/>
        <pc:sldMkLst>
          <pc:docMk/>
          <pc:sldMk cId="3177527636" sldId="1442"/>
        </pc:sldMkLst>
      </pc:sldChg>
      <pc:sldChg chg="del">
        <pc:chgData name="George Huang" userId="7522906efeb502a4" providerId="LiveId" clId="{981455AA-CF25-444D-A9FA-AD2443EE8176}" dt="2026-04-16T15:24:45.519" v="6" actId="47"/>
        <pc:sldMkLst>
          <pc:docMk/>
          <pc:sldMk cId="2170566253" sldId="1446"/>
        </pc:sldMkLst>
      </pc:sldChg>
      <pc:sldChg chg="del">
        <pc:chgData name="George Huang" userId="7522906efeb502a4" providerId="LiveId" clId="{981455AA-CF25-444D-A9FA-AD2443EE8176}" dt="2026-04-16T15:27:13.996" v="24" actId="47"/>
        <pc:sldMkLst>
          <pc:docMk/>
          <pc:sldMk cId="1559606327" sldId="1448"/>
        </pc:sldMkLst>
      </pc:sldChg>
      <pc:sldChg chg="del">
        <pc:chgData name="George Huang" userId="7522906efeb502a4" providerId="LiveId" clId="{981455AA-CF25-444D-A9FA-AD2443EE8176}" dt="2026-04-16T15:27:13.996" v="24" actId="47"/>
        <pc:sldMkLst>
          <pc:docMk/>
          <pc:sldMk cId="115833256" sldId="1450"/>
        </pc:sldMkLst>
      </pc:sldChg>
      <pc:sldChg chg="del">
        <pc:chgData name="George Huang" userId="7522906efeb502a4" providerId="LiveId" clId="{981455AA-CF25-444D-A9FA-AD2443EE8176}" dt="2026-04-16T15:24:45.519" v="6" actId="47"/>
        <pc:sldMkLst>
          <pc:docMk/>
          <pc:sldMk cId="2326171478" sldId="1452"/>
        </pc:sldMkLst>
      </pc:sldChg>
      <pc:sldChg chg="del">
        <pc:chgData name="George Huang" userId="7522906efeb502a4" providerId="LiveId" clId="{981455AA-CF25-444D-A9FA-AD2443EE8176}" dt="2026-04-16T15:24:48.462" v="7" actId="47"/>
        <pc:sldMkLst>
          <pc:docMk/>
          <pc:sldMk cId="3492682390" sldId="1454"/>
        </pc:sldMkLst>
      </pc:sldChg>
      <pc:sldChg chg="del">
        <pc:chgData name="George Huang" userId="7522906efeb502a4" providerId="LiveId" clId="{981455AA-CF25-444D-A9FA-AD2443EE8176}" dt="2026-04-16T15:24:50.144" v="8" actId="47"/>
        <pc:sldMkLst>
          <pc:docMk/>
          <pc:sldMk cId="447776924" sldId="1456"/>
        </pc:sldMkLst>
      </pc:sldChg>
      <pc:sldChg chg="del">
        <pc:chgData name="George Huang" userId="7522906efeb502a4" providerId="LiveId" clId="{981455AA-CF25-444D-A9FA-AD2443EE8176}" dt="2026-04-16T15:25:13.504" v="9" actId="47"/>
        <pc:sldMkLst>
          <pc:docMk/>
          <pc:sldMk cId="1150724290" sldId="1460"/>
        </pc:sldMkLst>
      </pc:sldChg>
      <pc:sldChg chg="del">
        <pc:chgData name="George Huang" userId="7522906efeb502a4" providerId="LiveId" clId="{981455AA-CF25-444D-A9FA-AD2443EE8176}" dt="2026-04-16T15:25:13.504" v="9" actId="47"/>
        <pc:sldMkLst>
          <pc:docMk/>
          <pc:sldMk cId="1590511414" sldId="1462"/>
        </pc:sldMkLst>
      </pc:sldChg>
      <pc:sldChg chg="del">
        <pc:chgData name="George Huang" userId="7522906efeb502a4" providerId="LiveId" clId="{981455AA-CF25-444D-A9FA-AD2443EE8176}" dt="2026-04-16T15:25:13.504" v="9" actId="47"/>
        <pc:sldMkLst>
          <pc:docMk/>
          <pc:sldMk cId="4130371970" sldId="1464"/>
        </pc:sldMkLst>
      </pc:sldChg>
      <pc:sldChg chg="del">
        <pc:chgData name="George Huang" userId="7522906efeb502a4" providerId="LiveId" clId="{981455AA-CF25-444D-A9FA-AD2443EE8176}" dt="2026-04-16T15:25:13.504" v="9" actId="47"/>
        <pc:sldMkLst>
          <pc:docMk/>
          <pc:sldMk cId="10116585" sldId="1466"/>
        </pc:sldMkLst>
      </pc:sldChg>
      <pc:sldChg chg="del">
        <pc:chgData name="George Huang" userId="7522906efeb502a4" providerId="LiveId" clId="{981455AA-CF25-444D-A9FA-AD2443EE8176}" dt="2026-04-16T15:25:13.504" v="9" actId="47"/>
        <pc:sldMkLst>
          <pc:docMk/>
          <pc:sldMk cId="3452846819" sldId="1468"/>
        </pc:sldMkLst>
      </pc:sldChg>
      <pc:sldChg chg="del">
        <pc:chgData name="George Huang" userId="7522906efeb502a4" providerId="LiveId" clId="{981455AA-CF25-444D-A9FA-AD2443EE8176}" dt="2026-04-16T15:25:18.499" v="10" actId="47"/>
        <pc:sldMkLst>
          <pc:docMk/>
          <pc:sldMk cId="3002519105" sldId="1470"/>
        </pc:sldMkLst>
      </pc:sldChg>
      <pc:sldChg chg="del">
        <pc:chgData name="George Huang" userId="7522906efeb502a4" providerId="LiveId" clId="{981455AA-CF25-444D-A9FA-AD2443EE8176}" dt="2026-04-16T15:25:20.359" v="11" actId="47"/>
        <pc:sldMkLst>
          <pc:docMk/>
          <pc:sldMk cId="1967930359" sldId="1472"/>
        </pc:sldMkLst>
      </pc:sldChg>
      <pc:sldChg chg="del">
        <pc:chgData name="George Huang" userId="7522906efeb502a4" providerId="LiveId" clId="{981455AA-CF25-444D-A9FA-AD2443EE8176}" dt="2026-04-16T15:25:21.729" v="12" actId="47"/>
        <pc:sldMkLst>
          <pc:docMk/>
          <pc:sldMk cId="2022855515" sldId="1474"/>
        </pc:sldMkLst>
      </pc:sldChg>
      <pc:sldChg chg="del">
        <pc:chgData name="George Huang" userId="7522906efeb502a4" providerId="LiveId" clId="{981455AA-CF25-444D-A9FA-AD2443EE8176}" dt="2026-04-16T15:25:34.545" v="13" actId="47"/>
        <pc:sldMkLst>
          <pc:docMk/>
          <pc:sldMk cId="2205520593" sldId="1476"/>
        </pc:sldMkLst>
      </pc:sldChg>
      <pc:sldChg chg="del">
        <pc:chgData name="George Huang" userId="7522906efeb502a4" providerId="LiveId" clId="{981455AA-CF25-444D-A9FA-AD2443EE8176}" dt="2026-04-16T15:25:34.545" v="13" actId="47"/>
        <pc:sldMkLst>
          <pc:docMk/>
          <pc:sldMk cId="4140245179" sldId="1478"/>
        </pc:sldMkLst>
      </pc:sldChg>
      <pc:sldChg chg="del">
        <pc:chgData name="George Huang" userId="7522906efeb502a4" providerId="LiveId" clId="{981455AA-CF25-444D-A9FA-AD2443EE8176}" dt="2026-04-16T15:25:34.545" v="13" actId="47"/>
        <pc:sldMkLst>
          <pc:docMk/>
          <pc:sldMk cId="2611759524" sldId="1480"/>
        </pc:sldMkLst>
      </pc:sldChg>
      <pc:sldChg chg="del">
        <pc:chgData name="George Huang" userId="7522906efeb502a4" providerId="LiveId" clId="{981455AA-CF25-444D-A9FA-AD2443EE8176}" dt="2026-04-16T15:25:34.545" v="13" actId="47"/>
        <pc:sldMkLst>
          <pc:docMk/>
          <pc:sldMk cId="1638167815" sldId="1482"/>
        </pc:sldMkLst>
      </pc:sldChg>
      <pc:sldChg chg="del">
        <pc:chgData name="George Huang" userId="7522906efeb502a4" providerId="LiveId" clId="{981455AA-CF25-444D-A9FA-AD2443EE8176}" dt="2026-04-16T15:25:34.545" v="13" actId="47"/>
        <pc:sldMkLst>
          <pc:docMk/>
          <pc:sldMk cId="3949895166" sldId="1486"/>
        </pc:sldMkLst>
      </pc:sldChg>
      <pc:sldChg chg="del">
        <pc:chgData name="George Huang" userId="7522906efeb502a4" providerId="LiveId" clId="{981455AA-CF25-444D-A9FA-AD2443EE8176}" dt="2026-04-16T15:25:34.545" v="13" actId="47"/>
        <pc:sldMkLst>
          <pc:docMk/>
          <pc:sldMk cId="1348425339" sldId="1488"/>
        </pc:sldMkLst>
      </pc:sldChg>
      <pc:sldChg chg="del">
        <pc:chgData name="George Huang" userId="7522906efeb502a4" providerId="LiveId" clId="{981455AA-CF25-444D-A9FA-AD2443EE8176}" dt="2026-04-16T15:25:34.545" v="13" actId="47"/>
        <pc:sldMkLst>
          <pc:docMk/>
          <pc:sldMk cId="4207882023" sldId="1490"/>
        </pc:sldMkLst>
      </pc:sldChg>
      <pc:sldChg chg="del">
        <pc:chgData name="George Huang" userId="7522906efeb502a4" providerId="LiveId" clId="{981455AA-CF25-444D-A9FA-AD2443EE8176}" dt="2026-04-16T15:25:34.545" v="13" actId="47"/>
        <pc:sldMkLst>
          <pc:docMk/>
          <pc:sldMk cId="3203304480" sldId="1492"/>
        </pc:sldMkLst>
      </pc:sldChg>
      <pc:sldChg chg="del">
        <pc:chgData name="George Huang" userId="7522906efeb502a4" providerId="LiveId" clId="{981455AA-CF25-444D-A9FA-AD2443EE8176}" dt="2026-04-16T15:25:40.161" v="14" actId="47"/>
        <pc:sldMkLst>
          <pc:docMk/>
          <pc:sldMk cId="1286202685" sldId="1494"/>
        </pc:sldMkLst>
      </pc:sldChg>
      <pc:sldChg chg="del">
        <pc:chgData name="George Huang" userId="7522906efeb502a4" providerId="LiveId" clId="{981455AA-CF25-444D-A9FA-AD2443EE8176}" dt="2026-04-16T15:25:41.982" v="15" actId="47"/>
        <pc:sldMkLst>
          <pc:docMk/>
          <pc:sldMk cId="2339173205" sldId="1498"/>
        </pc:sldMkLst>
      </pc:sldChg>
      <pc:sldChg chg="del">
        <pc:chgData name="George Huang" userId="7522906efeb502a4" providerId="LiveId" clId="{981455AA-CF25-444D-A9FA-AD2443EE8176}" dt="2026-04-16T15:26:01.286" v="16" actId="47"/>
        <pc:sldMkLst>
          <pc:docMk/>
          <pc:sldMk cId="2741452964" sldId="1500"/>
        </pc:sldMkLst>
      </pc:sldChg>
      <pc:sldChg chg="del">
        <pc:chgData name="George Huang" userId="7522906efeb502a4" providerId="LiveId" clId="{981455AA-CF25-444D-A9FA-AD2443EE8176}" dt="2026-04-16T15:26:01.286" v="16" actId="47"/>
        <pc:sldMkLst>
          <pc:docMk/>
          <pc:sldMk cId="3293193262" sldId="1502"/>
        </pc:sldMkLst>
      </pc:sldChg>
      <pc:sldChg chg="del">
        <pc:chgData name="George Huang" userId="7522906efeb502a4" providerId="LiveId" clId="{981455AA-CF25-444D-A9FA-AD2443EE8176}" dt="2026-04-16T15:26:01.286" v="16" actId="47"/>
        <pc:sldMkLst>
          <pc:docMk/>
          <pc:sldMk cId="3421924720" sldId="1506"/>
        </pc:sldMkLst>
      </pc:sldChg>
      <pc:sldChg chg="del">
        <pc:chgData name="George Huang" userId="7522906efeb502a4" providerId="LiveId" clId="{981455AA-CF25-444D-A9FA-AD2443EE8176}" dt="2026-04-16T15:26:01.286" v="16" actId="47"/>
        <pc:sldMkLst>
          <pc:docMk/>
          <pc:sldMk cId="3146347254" sldId="1508"/>
        </pc:sldMkLst>
      </pc:sldChg>
      <pc:sldChg chg="del">
        <pc:chgData name="George Huang" userId="7522906efeb502a4" providerId="LiveId" clId="{981455AA-CF25-444D-A9FA-AD2443EE8176}" dt="2026-04-16T15:26:01.286" v="16" actId="47"/>
        <pc:sldMkLst>
          <pc:docMk/>
          <pc:sldMk cId="573667384" sldId="1510"/>
        </pc:sldMkLst>
      </pc:sldChg>
      <pc:sldChg chg="del">
        <pc:chgData name="George Huang" userId="7522906efeb502a4" providerId="LiveId" clId="{981455AA-CF25-444D-A9FA-AD2443EE8176}" dt="2026-04-16T15:26:01.286" v="16" actId="47"/>
        <pc:sldMkLst>
          <pc:docMk/>
          <pc:sldMk cId="1412286199" sldId="1512"/>
        </pc:sldMkLst>
      </pc:sldChg>
      <pc:sldChg chg="del">
        <pc:chgData name="George Huang" userId="7522906efeb502a4" providerId="LiveId" clId="{981455AA-CF25-444D-A9FA-AD2443EE8176}" dt="2026-04-16T15:26:01.286" v="16" actId="47"/>
        <pc:sldMkLst>
          <pc:docMk/>
          <pc:sldMk cId="1083890072" sldId="1514"/>
        </pc:sldMkLst>
      </pc:sldChg>
      <pc:sldChg chg="del">
        <pc:chgData name="George Huang" userId="7522906efeb502a4" providerId="LiveId" clId="{981455AA-CF25-444D-A9FA-AD2443EE8176}" dt="2026-04-16T15:26:01.286" v="16" actId="47"/>
        <pc:sldMkLst>
          <pc:docMk/>
          <pc:sldMk cId="1762542310" sldId="1516"/>
        </pc:sldMkLst>
      </pc:sldChg>
      <pc:sldChg chg="del">
        <pc:chgData name="George Huang" userId="7522906efeb502a4" providerId="LiveId" clId="{981455AA-CF25-444D-A9FA-AD2443EE8176}" dt="2026-04-16T15:26:05.846" v="17" actId="47"/>
        <pc:sldMkLst>
          <pc:docMk/>
          <pc:sldMk cId="59788492" sldId="1518"/>
        </pc:sldMkLst>
      </pc:sldChg>
      <pc:sldChg chg="del">
        <pc:chgData name="George Huang" userId="7522906efeb502a4" providerId="LiveId" clId="{981455AA-CF25-444D-A9FA-AD2443EE8176}" dt="2026-04-16T15:26:08.250" v="18" actId="47"/>
        <pc:sldMkLst>
          <pc:docMk/>
          <pc:sldMk cId="1609690908" sldId="1524"/>
        </pc:sldMkLst>
      </pc:sldChg>
      <pc:sldChg chg="del">
        <pc:chgData name="George Huang" userId="7522906efeb502a4" providerId="LiveId" clId="{981455AA-CF25-444D-A9FA-AD2443EE8176}" dt="2026-04-16T15:26:09.656" v="19" actId="47"/>
        <pc:sldMkLst>
          <pc:docMk/>
          <pc:sldMk cId="58886215" sldId="1526"/>
        </pc:sldMkLst>
      </pc:sldChg>
      <pc:sldChg chg="del">
        <pc:chgData name="George Huang" userId="7522906efeb502a4" providerId="LiveId" clId="{981455AA-CF25-444D-A9FA-AD2443EE8176}" dt="2026-04-16T15:26:26.580" v="20" actId="47"/>
        <pc:sldMkLst>
          <pc:docMk/>
          <pc:sldMk cId="1428619769" sldId="1528"/>
        </pc:sldMkLst>
      </pc:sldChg>
      <pc:sldChg chg="del">
        <pc:chgData name="George Huang" userId="7522906efeb502a4" providerId="LiveId" clId="{981455AA-CF25-444D-A9FA-AD2443EE8176}" dt="2026-04-16T15:26:26.580" v="20" actId="47"/>
        <pc:sldMkLst>
          <pc:docMk/>
          <pc:sldMk cId="432992098" sldId="1530"/>
        </pc:sldMkLst>
      </pc:sldChg>
      <pc:sldChg chg="del">
        <pc:chgData name="George Huang" userId="7522906efeb502a4" providerId="LiveId" clId="{981455AA-CF25-444D-A9FA-AD2443EE8176}" dt="2026-04-16T15:26:26.580" v="20" actId="47"/>
        <pc:sldMkLst>
          <pc:docMk/>
          <pc:sldMk cId="880708613" sldId="1534"/>
        </pc:sldMkLst>
      </pc:sldChg>
      <pc:sldChg chg="del">
        <pc:chgData name="George Huang" userId="7522906efeb502a4" providerId="LiveId" clId="{981455AA-CF25-444D-A9FA-AD2443EE8176}" dt="2026-04-16T15:26:26.580" v="20" actId="47"/>
        <pc:sldMkLst>
          <pc:docMk/>
          <pc:sldMk cId="3032548252" sldId="1536"/>
        </pc:sldMkLst>
      </pc:sldChg>
      <pc:sldChg chg="del">
        <pc:chgData name="George Huang" userId="7522906efeb502a4" providerId="LiveId" clId="{981455AA-CF25-444D-A9FA-AD2443EE8176}" dt="2026-04-16T15:26:31.422" v="21" actId="47"/>
        <pc:sldMkLst>
          <pc:docMk/>
          <pc:sldMk cId="1995351315" sldId="1538"/>
        </pc:sldMkLst>
      </pc:sldChg>
      <pc:sldChg chg="del">
        <pc:chgData name="George Huang" userId="7522906efeb502a4" providerId="LiveId" clId="{981455AA-CF25-444D-A9FA-AD2443EE8176}" dt="2026-04-16T15:27:00.873" v="23" actId="47"/>
        <pc:sldMkLst>
          <pc:docMk/>
          <pc:sldMk cId="4052325002" sldId="1540"/>
        </pc:sldMkLst>
      </pc:sldChg>
      <pc:sldChg chg="del">
        <pc:chgData name="George Huang" userId="7522906efeb502a4" providerId="LiveId" clId="{981455AA-CF25-444D-A9FA-AD2443EE8176}" dt="2026-04-16T15:27:00.873" v="23" actId="47"/>
        <pc:sldMkLst>
          <pc:docMk/>
          <pc:sldMk cId="4006110319" sldId="1542"/>
        </pc:sldMkLst>
      </pc:sldChg>
      <pc:sldChg chg="del">
        <pc:chgData name="George Huang" userId="7522906efeb502a4" providerId="LiveId" clId="{981455AA-CF25-444D-A9FA-AD2443EE8176}" dt="2026-04-16T15:27:00.873" v="23" actId="47"/>
        <pc:sldMkLst>
          <pc:docMk/>
          <pc:sldMk cId="1507654660" sldId="1544"/>
        </pc:sldMkLst>
      </pc:sldChg>
      <pc:sldChg chg="del">
        <pc:chgData name="George Huang" userId="7522906efeb502a4" providerId="LiveId" clId="{981455AA-CF25-444D-A9FA-AD2443EE8176}" dt="2026-04-16T15:23:07.627" v="0" actId="47"/>
        <pc:sldMkLst>
          <pc:docMk/>
          <pc:sldMk cId="2860627147" sldId="1624"/>
        </pc:sldMkLst>
      </pc:sldChg>
      <pc:sldChg chg="del">
        <pc:chgData name="George Huang" userId="7522906efeb502a4" providerId="LiveId" clId="{981455AA-CF25-444D-A9FA-AD2443EE8176}" dt="2026-04-16T15:23:07.627" v="0" actId="47"/>
        <pc:sldMkLst>
          <pc:docMk/>
          <pc:sldMk cId="3872815450" sldId="1625"/>
        </pc:sldMkLst>
      </pc:sldChg>
      <pc:sldChg chg="del">
        <pc:chgData name="George Huang" userId="7522906efeb502a4" providerId="LiveId" clId="{981455AA-CF25-444D-A9FA-AD2443EE8176}" dt="2026-04-16T15:23:07.627" v="0" actId="47"/>
        <pc:sldMkLst>
          <pc:docMk/>
          <pc:sldMk cId="709997339" sldId="1626"/>
        </pc:sldMkLst>
      </pc:sldChg>
      <pc:sldChg chg="del">
        <pc:chgData name="George Huang" userId="7522906efeb502a4" providerId="LiveId" clId="{981455AA-CF25-444D-A9FA-AD2443EE8176}" dt="2026-04-16T15:23:07.627" v="0" actId="47"/>
        <pc:sldMkLst>
          <pc:docMk/>
          <pc:sldMk cId="1848005884" sldId="1627"/>
        </pc:sldMkLst>
      </pc:sldChg>
      <pc:sldChg chg="del">
        <pc:chgData name="George Huang" userId="7522906efeb502a4" providerId="LiveId" clId="{981455AA-CF25-444D-A9FA-AD2443EE8176}" dt="2026-04-16T15:24:04.034" v="5" actId="47"/>
        <pc:sldMkLst>
          <pc:docMk/>
          <pc:sldMk cId="2988339759" sldId="1628"/>
        </pc:sldMkLst>
      </pc:sldChg>
      <pc:sldChg chg="del">
        <pc:chgData name="George Huang" userId="7522906efeb502a4" providerId="LiveId" clId="{981455AA-CF25-444D-A9FA-AD2443EE8176}" dt="2026-04-16T15:24:04.034" v="5" actId="47"/>
        <pc:sldMkLst>
          <pc:docMk/>
          <pc:sldMk cId="732621498" sldId="1629"/>
        </pc:sldMkLst>
      </pc:sldChg>
      <pc:sldChg chg="del">
        <pc:chgData name="George Huang" userId="7522906efeb502a4" providerId="LiveId" clId="{981455AA-CF25-444D-A9FA-AD2443EE8176}" dt="2026-04-16T15:25:13.504" v="9" actId="47"/>
        <pc:sldMkLst>
          <pc:docMk/>
          <pc:sldMk cId="2220713117" sldId="1632"/>
        </pc:sldMkLst>
      </pc:sldChg>
      <pc:sldChg chg="del">
        <pc:chgData name="George Huang" userId="7522906efeb502a4" providerId="LiveId" clId="{981455AA-CF25-444D-A9FA-AD2443EE8176}" dt="2026-04-16T15:27:00.873" v="23" actId="47"/>
        <pc:sldMkLst>
          <pc:docMk/>
          <pc:sldMk cId="3802940939" sldId="1637"/>
        </pc:sldMkLst>
      </pc:sldChg>
      <pc:sldChg chg="del">
        <pc:chgData name="George Huang" userId="7522906efeb502a4" providerId="LiveId" clId="{981455AA-CF25-444D-A9FA-AD2443EE8176}" dt="2026-04-16T15:25:13.504" v="9" actId="47"/>
        <pc:sldMkLst>
          <pc:docMk/>
          <pc:sldMk cId="3404214273" sldId="1639"/>
        </pc:sldMkLst>
      </pc:sldChg>
      <pc:sldChg chg="del">
        <pc:chgData name="George Huang" userId="7522906efeb502a4" providerId="LiveId" clId="{981455AA-CF25-444D-A9FA-AD2443EE8176}" dt="2026-04-16T15:25:13.504" v="9" actId="47"/>
        <pc:sldMkLst>
          <pc:docMk/>
          <pc:sldMk cId="2253389904" sldId="1642"/>
        </pc:sldMkLst>
      </pc:sldChg>
      <pc:sldChg chg="del">
        <pc:chgData name="George Huang" userId="7522906efeb502a4" providerId="LiveId" clId="{981455AA-CF25-444D-A9FA-AD2443EE8176}" dt="2026-04-16T15:25:13.504" v="9" actId="47"/>
        <pc:sldMkLst>
          <pc:docMk/>
          <pc:sldMk cId="2944624409" sldId="1644"/>
        </pc:sldMkLst>
      </pc:sldChg>
      <pc:sldChg chg="del">
        <pc:chgData name="George Huang" userId="7522906efeb502a4" providerId="LiveId" clId="{981455AA-CF25-444D-A9FA-AD2443EE8176}" dt="2026-04-16T15:26:01.286" v="16" actId="47"/>
        <pc:sldMkLst>
          <pc:docMk/>
          <pc:sldMk cId="2550150119" sldId="1646"/>
        </pc:sldMkLst>
      </pc:sldChg>
      <pc:sldChg chg="del">
        <pc:chgData name="George Huang" userId="7522906efeb502a4" providerId="LiveId" clId="{981455AA-CF25-444D-A9FA-AD2443EE8176}" dt="2026-04-16T15:26:01.286" v="16" actId="47"/>
        <pc:sldMkLst>
          <pc:docMk/>
          <pc:sldMk cId="2109337528" sldId="1648"/>
        </pc:sldMkLst>
      </pc:sldChg>
      <pc:sldChg chg="del">
        <pc:chgData name="George Huang" userId="7522906efeb502a4" providerId="LiveId" clId="{981455AA-CF25-444D-A9FA-AD2443EE8176}" dt="2026-04-16T15:26:01.286" v="16" actId="47"/>
        <pc:sldMkLst>
          <pc:docMk/>
          <pc:sldMk cId="638364844" sldId="1654"/>
        </pc:sldMkLst>
      </pc:sldChg>
      <pc:sldChg chg="del">
        <pc:chgData name="George Huang" userId="7522906efeb502a4" providerId="LiveId" clId="{981455AA-CF25-444D-A9FA-AD2443EE8176}" dt="2026-04-16T15:26:31.422" v="21" actId="47"/>
        <pc:sldMkLst>
          <pc:docMk/>
          <pc:sldMk cId="234492360" sldId="1657"/>
        </pc:sldMkLst>
      </pc:sldChg>
      <pc:sldChg chg="del">
        <pc:chgData name="George Huang" userId="7522906efeb502a4" providerId="LiveId" clId="{981455AA-CF25-444D-A9FA-AD2443EE8176}" dt="2026-04-16T15:26:34.309" v="22" actId="47"/>
        <pc:sldMkLst>
          <pc:docMk/>
          <pc:sldMk cId="122435848" sldId="1661"/>
        </pc:sldMkLst>
      </pc:sldChg>
      <pc:sldChg chg="del">
        <pc:chgData name="George Huang" userId="7522906efeb502a4" providerId="LiveId" clId="{981455AA-CF25-444D-A9FA-AD2443EE8176}" dt="2026-04-16T15:27:00.873" v="23" actId="47"/>
        <pc:sldMkLst>
          <pc:docMk/>
          <pc:sldMk cId="385946503" sldId="1663"/>
        </pc:sldMkLst>
      </pc:sldChg>
      <pc:sldChg chg="del">
        <pc:chgData name="George Huang" userId="7522906efeb502a4" providerId="LiveId" clId="{981455AA-CF25-444D-A9FA-AD2443EE8176}" dt="2026-04-16T15:27:00.873" v="23" actId="47"/>
        <pc:sldMkLst>
          <pc:docMk/>
          <pc:sldMk cId="11825988" sldId="1668"/>
        </pc:sldMkLst>
      </pc:sldChg>
      <pc:sldChg chg="del">
        <pc:chgData name="George Huang" userId="7522906efeb502a4" providerId="LiveId" clId="{981455AA-CF25-444D-A9FA-AD2443EE8176}" dt="2026-04-16T15:27:13.996" v="24" actId="47"/>
        <pc:sldMkLst>
          <pc:docMk/>
          <pc:sldMk cId="3071727289" sldId="1672"/>
        </pc:sldMkLst>
      </pc:sldChg>
      <pc:sldChg chg="del">
        <pc:chgData name="George Huang" userId="7522906efeb502a4" providerId="LiveId" clId="{981455AA-CF25-444D-A9FA-AD2443EE8176}" dt="2026-04-16T15:27:13.996" v="24" actId="47"/>
        <pc:sldMkLst>
          <pc:docMk/>
          <pc:sldMk cId="3886137852" sldId="1674"/>
        </pc:sldMkLst>
      </pc:sldChg>
      <pc:sldChg chg="del">
        <pc:chgData name="George Huang" userId="7522906efeb502a4" providerId="LiveId" clId="{981455AA-CF25-444D-A9FA-AD2443EE8176}" dt="2026-04-16T15:24:45.519" v="6" actId="47"/>
        <pc:sldMkLst>
          <pc:docMk/>
          <pc:sldMk cId="1404032092" sldId="1676"/>
        </pc:sldMkLst>
      </pc:sldChg>
      <pc:sldChg chg="del">
        <pc:chgData name="George Huang" userId="7522906efeb502a4" providerId="LiveId" clId="{981455AA-CF25-444D-A9FA-AD2443EE8176}" dt="2026-04-16T15:24:45.519" v="6" actId="47"/>
        <pc:sldMkLst>
          <pc:docMk/>
          <pc:sldMk cId="3985076522" sldId="1678"/>
        </pc:sldMkLst>
      </pc:sldChg>
      <pc:sldChg chg="del">
        <pc:chgData name="George Huang" userId="7522906efeb502a4" providerId="LiveId" clId="{981455AA-CF25-444D-A9FA-AD2443EE8176}" dt="2026-04-16T15:25:18.499" v="10" actId="47"/>
        <pc:sldMkLst>
          <pc:docMk/>
          <pc:sldMk cId="3993456576" sldId="1681"/>
        </pc:sldMkLst>
      </pc:sldChg>
      <pc:sldChg chg="del">
        <pc:chgData name="George Huang" userId="7522906efeb502a4" providerId="LiveId" clId="{981455AA-CF25-444D-A9FA-AD2443EE8176}" dt="2026-04-16T15:27:00.873" v="23" actId="47"/>
        <pc:sldMkLst>
          <pc:docMk/>
          <pc:sldMk cId="3403242513" sldId="1683"/>
        </pc:sldMkLst>
      </pc:sldChg>
      <pc:sldChg chg="del">
        <pc:chgData name="George Huang" userId="7522906efeb502a4" providerId="LiveId" clId="{981455AA-CF25-444D-A9FA-AD2443EE8176}" dt="2026-04-16T15:23:41.955" v="2" actId="47"/>
        <pc:sldMkLst>
          <pc:docMk/>
          <pc:sldMk cId="2666873349" sldId="1685"/>
        </pc:sldMkLst>
      </pc:sldChg>
      <pc:sldChg chg="del">
        <pc:chgData name="George Huang" userId="7522906efeb502a4" providerId="LiveId" clId="{981455AA-CF25-444D-A9FA-AD2443EE8176}" dt="2026-04-16T15:23:28.875" v="1" actId="47"/>
        <pc:sldMkLst>
          <pc:docMk/>
          <pc:sldMk cId="1185323097" sldId="1691"/>
        </pc:sldMkLst>
      </pc:sldChg>
      <pc:sldChg chg="del">
        <pc:chgData name="George Huang" userId="7522906efeb502a4" providerId="LiveId" clId="{981455AA-CF25-444D-A9FA-AD2443EE8176}" dt="2026-04-16T15:25:18.499" v="10" actId="47"/>
        <pc:sldMkLst>
          <pc:docMk/>
          <pc:sldMk cId="563549399" sldId="1696"/>
        </pc:sldMkLst>
      </pc:sldChg>
      <pc:sldChg chg="del">
        <pc:chgData name="George Huang" userId="7522906efeb502a4" providerId="LiveId" clId="{981455AA-CF25-444D-A9FA-AD2443EE8176}" dt="2026-04-16T15:26:26.580" v="20" actId="47"/>
        <pc:sldMkLst>
          <pc:docMk/>
          <pc:sldMk cId="4216971768" sldId="1698"/>
        </pc:sldMkLst>
      </pc:sldChg>
      <pc:sldChg chg="del">
        <pc:chgData name="George Huang" userId="7522906efeb502a4" providerId="LiveId" clId="{981455AA-CF25-444D-A9FA-AD2443EE8176}" dt="2026-04-16T15:26:26.580" v="20" actId="47"/>
        <pc:sldMkLst>
          <pc:docMk/>
          <pc:sldMk cId="3531393610" sldId="1700"/>
        </pc:sldMkLst>
      </pc:sldChg>
      <pc:sldChg chg="del">
        <pc:chgData name="George Huang" userId="7522906efeb502a4" providerId="LiveId" clId="{981455AA-CF25-444D-A9FA-AD2443EE8176}" dt="2026-04-16T15:26:26.580" v="20" actId="47"/>
        <pc:sldMkLst>
          <pc:docMk/>
          <pc:sldMk cId="1328180292" sldId="1703"/>
        </pc:sldMkLst>
      </pc:sldChg>
      <pc:sldChg chg="del">
        <pc:chgData name="George Huang" userId="7522906efeb502a4" providerId="LiveId" clId="{981455AA-CF25-444D-A9FA-AD2443EE8176}" dt="2026-04-16T15:26:26.580" v="20" actId="47"/>
        <pc:sldMkLst>
          <pc:docMk/>
          <pc:sldMk cId="3181965568" sldId="1704"/>
        </pc:sldMkLst>
      </pc:sldChg>
      <pc:sldChg chg="del">
        <pc:chgData name="George Huang" userId="7522906efeb502a4" providerId="LiveId" clId="{981455AA-CF25-444D-A9FA-AD2443EE8176}" dt="2026-04-16T15:26:26.580" v="20" actId="47"/>
        <pc:sldMkLst>
          <pc:docMk/>
          <pc:sldMk cId="3941501776" sldId="1706"/>
        </pc:sldMkLst>
      </pc:sldChg>
      <pc:sldChg chg="del">
        <pc:chgData name="George Huang" userId="7522906efeb502a4" providerId="LiveId" clId="{981455AA-CF25-444D-A9FA-AD2443EE8176}" dt="2026-04-16T15:27:13.996" v="24" actId="47"/>
        <pc:sldMkLst>
          <pc:docMk/>
          <pc:sldMk cId="2187408346" sldId="1724"/>
        </pc:sldMkLst>
      </pc:sldChg>
      <pc:sldChg chg="del">
        <pc:chgData name="George Huang" userId="7522906efeb502a4" providerId="LiveId" clId="{981455AA-CF25-444D-A9FA-AD2443EE8176}" dt="2026-04-16T15:25:13.504" v="9" actId="47"/>
        <pc:sldMkLst>
          <pc:docMk/>
          <pc:sldMk cId="1379553765" sldId="1726"/>
        </pc:sldMkLst>
      </pc:sldChg>
      <pc:sldChg chg="del">
        <pc:chgData name="George Huang" userId="7522906efeb502a4" providerId="LiveId" clId="{981455AA-CF25-444D-A9FA-AD2443EE8176}" dt="2026-04-16T15:23:07.627" v="0" actId="47"/>
        <pc:sldMkLst>
          <pc:docMk/>
          <pc:sldMk cId="421434986" sldId="1728"/>
        </pc:sldMkLst>
      </pc:sldChg>
      <pc:sldChg chg="del">
        <pc:chgData name="George Huang" userId="7522906efeb502a4" providerId="LiveId" clId="{981455AA-CF25-444D-A9FA-AD2443EE8176}" dt="2026-04-16T15:23:28.875" v="1" actId="47"/>
        <pc:sldMkLst>
          <pc:docMk/>
          <pc:sldMk cId="580488174" sldId="1738"/>
        </pc:sldMkLst>
      </pc:sldChg>
      <pc:sldChg chg="del">
        <pc:chgData name="George Huang" userId="7522906efeb502a4" providerId="LiveId" clId="{981455AA-CF25-444D-A9FA-AD2443EE8176}" dt="2026-04-16T15:23:28.875" v="1" actId="47"/>
        <pc:sldMkLst>
          <pc:docMk/>
          <pc:sldMk cId="21082718" sldId="1739"/>
        </pc:sldMkLst>
      </pc:sldChg>
      <pc:sldChg chg="del">
        <pc:chgData name="George Huang" userId="7522906efeb502a4" providerId="LiveId" clId="{981455AA-CF25-444D-A9FA-AD2443EE8176}" dt="2026-04-16T15:24:04.034" v="5" actId="47"/>
        <pc:sldMkLst>
          <pc:docMk/>
          <pc:sldMk cId="2611575999" sldId="1742"/>
        </pc:sldMkLst>
      </pc:sldChg>
      <pc:sldChg chg="del">
        <pc:chgData name="George Huang" userId="7522906efeb502a4" providerId="LiveId" clId="{981455AA-CF25-444D-A9FA-AD2443EE8176}" dt="2026-04-16T15:24:04.034" v="5" actId="47"/>
        <pc:sldMkLst>
          <pc:docMk/>
          <pc:sldMk cId="1174126572" sldId="1743"/>
        </pc:sldMkLst>
      </pc:sldChg>
      <pc:sldChg chg="del">
        <pc:chgData name="George Huang" userId="7522906efeb502a4" providerId="LiveId" clId="{981455AA-CF25-444D-A9FA-AD2443EE8176}" dt="2026-04-16T15:24:45.519" v="6" actId="47"/>
        <pc:sldMkLst>
          <pc:docMk/>
          <pc:sldMk cId="3988769023" sldId="1745"/>
        </pc:sldMkLst>
      </pc:sldChg>
      <pc:sldChg chg="del">
        <pc:chgData name="George Huang" userId="7522906efeb502a4" providerId="LiveId" clId="{981455AA-CF25-444D-A9FA-AD2443EE8176}" dt="2026-04-16T15:26:01.286" v="16" actId="47"/>
        <pc:sldMkLst>
          <pc:docMk/>
          <pc:sldMk cId="1878586502" sldId="1747"/>
        </pc:sldMkLst>
      </pc:sldChg>
      <pc:sldChg chg="del">
        <pc:chgData name="George Huang" userId="7522906efeb502a4" providerId="LiveId" clId="{981455AA-CF25-444D-A9FA-AD2443EE8176}" dt="2026-04-16T15:26:05.846" v="17" actId="47"/>
        <pc:sldMkLst>
          <pc:docMk/>
          <pc:sldMk cId="2069516528" sldId="1749"/>
        </pc:sldMkLst>
      </pc:sldChg>
      <pc:sldChg chg="del">
        <pc:chgData name="George Huang" userId="7522906efeb502a4" providerId="LiveId" clId="{981455AA-CF25-444D-A9FA-AD2443EE8176}" dt="2026-04-16T15:26:05.846" v="17" actId="47"/>
        <pc:sldMkLst>
          <pc:docMk/>
          <pc:sldMk cId="2704228004" sldId="1751"/>
        </pc:sldMkLst>
      </pc:sldChg>
      <pc:sldChg chg="del">
        <pc:chgData name="George Huang" userId="7522906efeb502a4" providerId="LiveId" clId="{981455AA-CF25-444D-A9FA-AD2443EE8176}" dt="2026-04-16T15:26:26.580" v="20" actId="47"/>
        <pc:sldMkLst>
          <pc:docMk/>
          <pc:sldMk cId="1988575744" sldId="1753"/>
        </pc:sldMkLst>
      </pc:sldChg>
      <pc:sldChg chg="del">
        <pc:chgData name="George Huang" userId="7522906efeb502a4" providerId="LiveId" clId="{981455AA-CF25-444D-A9FA-AD2443EE8176}" dt="2026-04-16T15:26:26.580" v="20" actId="47"/>
        <pc:sldMkLst>
          <pc:docMk/>
          <pc:sldMk cId="2934420901" sldId="1754"/>
        </pc:sldMkLst>
      </pc:sldChg>
      <pc:sldChg chg="del">
        <pc:chgData name="George Huang" userId="7522906efeb502a4" providerId="LiveId" clId="{981455AA-CF25-444D-A9FA-AD2443EE8176}" dt="2026-04-16T15:26:31.422" v="21" actId="47"/>
        <pc:sldMkLst>
          <pc:docMk/>
          <pc:sldMk cId="573122822" sldId="1756"/>
        </pc:sldMkLst>
      </pc:sldChg>
      <pc:sldChg chg="del">
        <pc:chgData name="George Huang" userId="7522906efeb502a4" providerId="LiveId" clId="{981455AA-CF25-444D-A9FA-AD2443EE8176}" dt="2026-04-16T15:26:34.309" v="22" actId="47"/>
        <pc:sldMkLst>
          <pc:docMk/>
          <pc:sldMk cId="1844771835" sldId="1758"/>
        </pc:sldMkLst>
      </pc:sldChg>
      <pc:sldChg chg="del">
        <pc:chgData name="George Huang" userId="7522906efeb502a4" providerId="LiveId" clId="{981455AA-CF25-444D-A9FA-AD2443EE8176}" dt="2026-04-16T15:27:00.873" v="23" actId="47"/>
        <pc:sldMkLst>
          <pc:docMk/>
          <pc:sldMk cId="2891964728" sldId="1762"/>
        </pc:sldMkLst>
      </pc:sldChg>
      <pc:sldChg chg="del">
        <pc:chgData name="George Huang" userId="7522906efeb502a4" providerId="LiveId" clId="{981455AA-CF25-444D-A9FA-AD2443EE8176}" dt="2026-04-16T15:27:00.873" v="23" actId="47"/>
        <pc:sldMkLst>
          <pc:docMk/>
          <pc:sldMk cId="2640533384" sldId="1764"/>
        </pc:sldMkLst>
      </pc:sldChg>
      <pc:sldChg chg="del">
        <pc:chgData name="George Huang" userId="7522906efeb502a4" providerId="LiveId" clId="{981455AA-CF25-444D-A9FA-AD2443EE8176}" dt="2026-04-16T15:23:41.955" v="2" actId="47"/>
        <pc:sldMkLst>
          <pc:docMk/>
          <pc:sldMk cId="931171849" sldId="1766"/>
        </pc:sldMkLst>
      </pc:sldChg>
      <pc:sldChg chg="del">
        <pc:chgData name="George Huang" userId="7522906efeb502a4" providerId="LiveId" clId="{981455AA-CF25-444D-A9FA-AD2443EE8176}" dt="2026-04-16T15:23:41.955" v="2" actId="47"/>
        <pc:sldMkLst>
          <pc:docMk/>
          <pc:sldMk cId="3838141757" sldId="1768"/>
        </pc:sldMkLst>
      </pc:sldChg>
      <pc:sldChg chg="del">
        <pc:chgData name="George Huang" userId="7522906efeb502a4" providerId="LiveId" clId="{981455AA-CF25-444D-A9FA-AD2443EE8176}" dt="2026-04-16T15:23:41.955" v="2" actId="47"/>
        <pc:sldMkLst>
          <pc:docMk/>
          <pc:sldMk cId="1685635441" sldId="1771"/>
        </pc:sldMkLst>
      </pc:sldChg>
      <pc:sldChg chg="modSp mod">
        <pc:chgData name="George Huang" userId="7522906efeb502a4" providerId="LiveId" clId="{981455AA-CF25-444D-A9FA-AD2443EE8176}" dt="2026-04-16T15:27:25.456" v="26" actId="404"/>
        <pc:sldMkLst>
          <pc:docMk/>
          <pc:sldMk cId="1652628018" sldId="1774"/>
        </pc:sldMkLst>
        <pc:spChg chg="mod">
          <ac:chgData name="George Huang" userId="7522906efeb502a4" providerId="LiveId" clId="{981455AA-CF25-444D-A9FA-AD2443EE8176}" dt="2026-04-16T15:27:25.456" v="26" actId="404"/>
          <ac:spMkLst>
            <pc:docMk/>
            <pc:sldMk cId="1652628018" sldId="1774"/>
            <ac:spMk id="3" creationId="{08928512-D825-B1D3-9AF8-2542374B01F5}"/>
          </ac:spMkLst>
        </pc:spChg>
      </pc:sldChg>
      <pc:sldChg chg="del">
        <pc:chgData name="George Huang" userId="7522906efeb502a4" providerId="LiveId" clId="{981455AA-CF25-444D-A9FA-AD2443EE8176}" dt="2026-04-16T15:23:44.416" v="3" actId="47"/>
        <pc:sldMkLst>
          <pc:docMk/>
          <pc:sldMk cId="1704372896" sldId="1776"/>
        </pc:sldMkLst>
      </pc:sldChg>
      <pc:sldChg chg="del">
        <pc:chgData name="George Huang" userId="7522906efeb502a4" providerId="LiveId" clId="{981455AA-CF25-444D-A9FA-AD2443EE8176}" dt="2026-04-16T15:24:04.034" v="5" actId="47"/>
        <pc:sldMkLst>
          <pc:docMk/>
          <pc:sldMk cId="4084790708" sldId="1777"/>
        </pc:sldMkLst>
      </pc:sldChg>
      <pc:sldChg chg="del">
        <pc:chgData name="George Huang" userId="7522906efeb502a4" providerId="LiveId" clId="{981455AA-CF25-444D-A9FA-AD2443EE8176}" dt="2026-04-16T15:23:28.875" v="1" actId="47"/>
        <pc:sldMkLst>
          <pc:docMk/>
          <pc:sldMk cId="3150636739" sldId="1778"/>
        </pc:sldMkLst>
      </pc:sldChg>
      <pc:sldChg chg="del">
        <pc:chgData name="George Huang" userId="7522906efeb502a4" providerId="LiveId" clId="{981455AA-CF25-444D-A9FA-AD2443EE8176}" dt="2026-04-16T15:23:28.875" v="1" actId="47"/>
        <pc:sldMkLst>
          <pc:docMk/>
          <pc:sldMk cId="340410139" sldId="1780"/>
        </pc:sldMkLst>
      </pc:sldChg>
      <pc:sldChg chg="del">
        <pc:chgData name="George Huang" userId="7522906efeb502a4" providerId="LiveId" clId="{981455AA-CF25-444D-A9FA-AD2443EE8176}" dt="2026-04-16T15:23:28.875" v="1" actId="47"/>
        <pc:sldMkLst>
          <pc:docMk/>
          <pc:sldMk cId="3666851077" sldId="1782"/>
        </pc:sldMkLst>
      </pc:sldChg>
      <pc:sldChg chg="del">
        <pc:chgData name="George Huang" userId="7522906efeb502a4" providerId="LiveId" clId="{981455AA-CF25-444D-A9FA-AD2443EE8176}" dt="2026-04-16T15:23:28.875" v="1" actId="47"/>
        <pc:sldMkLst>
          <pc:docMk/>
          <pc:sldMk cId="1363919451" sldId="1784"/>
        </pc:sldMkLst>
      </pc:sldChg>
      <pc:sldChg chg="del">
        <pc:chgData name="George Huang" userId="7522906efeb502a4" providerId="LiveId" clId="{981455AA-CF25-444D-A9FA-AD2443EE8176}" dt="2026-04-16T15:23:45.285" v="4" actId="47"/>
        <pc:sldMkLst>
          <pc:docMk/>
          <pc:sldMk cId="790183347" sldId="1788"/>
        </pc:sldMkLst>
      </pc:sldChg>
      <pc:sldChg chg="del">
        <pc:chgData name="George Huang" userId="7522906efeb502a4" providerId="LiveId" clId="{981455AA-CF25-444D-A9FA-AD2443EE8176}" dt="2026-04-16T15:27:00.873" v="23" actId="47"/>
        <pc:sldMkLst>
          <pc:docMk/>
          <pc:sldMk cId="3452639812" sldId="1790"/>
        </pc:sldMkLst>
      </pc:sldChg>
      <pc:sldChg chg="del">
        <pc:chgData name="George Huang" userId="7522906efeb502a4" providerId="LiveId" clId="{981455AA-CF25-444D-A9FA-AD2443EE8176}" dt="2026-04-16T15:27:00.873" v="23" actId="47"/>
        <pc:sldMkLst>
          <pc:docMk/>
          <pc:sldMk cId="89090746" sldId="1793"/>
        </pc:sldMkLst>
      </pc:sldChg>
      <pc:sldChg chg="del">
        <pc:chgData name="George Huang" userId="7522906efeb502a4" providerId="LiveId" clId="{981455AA-CF25-444D-A9FA-AD2443EE8176}" dt="2026-04-16T15:25:34.545" v="13" actId="47"/>
        <pc:sldMkLst>
          <pc:docMk/>
          <pc:sldMk cId="2365431908" sldId="1794"/>
        </pc:sldMkLst>
      </pc:sldChg>
      <pc:sldChg chg="del">
        <pc:chgData name="George Huang" userId="7522906efeb502a4" providerId="LiveId" clId="{981455AA-CF25-444D-A9FA-AD2443EE8176}" dt="2026-04-16T15:23:28.875" v="1" actId="47"/>
        <pc:sldMkLst>
          <pc:docMk/>
          <pc:sldMk cId="576583490" sldId="1796"/>
        </pc:sldMkLst>
      </pc:sldChg>
      <pc:sldChg chg="del">
        <pc:chgData name="George Huang" userId="7522906efeb502a4" providerId="LiveId" clId="{981455AA-CF25-444D-A9FA-AD2443EE8176}" dt="2026-04-16T15:23:28.875" v="1" actId="47"/>
        <pc:sldMkLst>
          <pc:docMk/>
          <pc:sldMk cId="393676099" sldId="179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4/16/2026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4/16/2026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421088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06796-2902-260C-6832-9823782429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19B5AA-3051-0DC1-22B0-DB63B14B04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8984589-E836-3D28-0E4D-20D5D53A08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622FC7-5A53-7B06-7A2D-393F63D3F67F}"/>
              </a:ext>
            </a:extLst>
          </p:cNvPr>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45492957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393740930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273490093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81B01-D56C-CA24-0EAD-3125E78791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AE9B04-F77D-CA0C-40EA-B73F8DB5A2B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2EAE817-4EA8-1DE2-74DF-D44581E662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178DC2-00A8-E2C9-D722-42AADEA2B61E}"/>
              </a:ext>
            </a:extLst>
          </p:cNvPr>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43684742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29D56-7023-3413-81B5-C7957EFC2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918EC-E9F4-BCA4-A929-44D46510515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9399651-C9A9-2944-6D98-D6AC1CD416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9C3648-53AF-0AB5-FB62-253F4F9EA887}"/>
              </a:ext>
            </a:extLst>
          </p:cNvPr>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232092577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58E14-E834-749A-F606-E9A2BEE21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D748E1-06CA-3CD5-DD6B-4D77E6269CE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6C7D5EE-9582-6B7A-6CB8-01C977BE18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6715F1-A4E1-CC48-D321-AA70C0854AF6}"/>
              </a:ext>
            </a:extLst>
          </p:cNvPr>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144194753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31075846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369648240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146627009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Explain why:</a:t>
            </a:r>
          </a:p>
          <a:p>
            <a:pPr marL="228600" indent="-228600">
              <a:buAutoNum type="arabicPeriod"/>
            </a:pPr>
            <a:r>
              <a:rPr lang="en-US" dirty="0"/>
              <a:t>Take up nutrients needed by wheat</a:t>
            </a:r>
          </a:p>
          <a:p>
            <a:pPr marL="228600" indent="-228600">
              <a:buAutoNum type="arabicPeriod"/>
            </a:pPr>
            <a:r>
              <a:rPr lang="en-US" dirty="0"/>
              <a:t>Accidental removal of wheat when trying to get rid of tares</a:t>
            </a:r>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129</a:t>
            </a:fld>
            <a:endParaRPr lang="en-US" dirty="0"/>
          </a:p>
        </p:txBody>
      </p:sp>
    </p:spTree>
    <p:extLst>
      <p:ext uri="{BB962C8B-B14F-4D97-AF65-F5344CB8AC3E}">
        <p14:creationId xmlns:p14="http://schemas.microsoft.com/office/powerpoint/2010/main" val="385505412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130</a:t>
            </a:fld>
            <a:endParaRPr lang="en-US" dirty="0"/>
          </a:p>
        </p:txBody>
      </p:sp>
    </p:spTree>
    <p:extLst>
      <p:ext uri="{BB962C8B-B14F-4D97-AF65-F5344CB8AC3E}">
        <p14:creationId xmlns:p14="http://schemas.microsoft.com/office/powerpoint/2010/main" val="2447843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13CCE-0564-7AAD-5E6F-7D1BD78960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A9B918-F606-8922-F84E-00D30677E5D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10A5CE4-337A-A761-FCF4-8D6950C5B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9FF9E0-6C5B-82B9-B76C-B5A775A97A21}"/>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25026935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131</a:t>
            </a:fld>
            <a:endParaRPr lang="en-US" dirty="0"/>
          </a:p>
        </p:txBody>
      </p:sp>
    </p:spTree>
    <p:extLst>
      <p:ext uri="{BB962C8B-B14F-4D97-AF65-F5344CB8AC3E}">
        <p14:creationId xmlns:p14="http://schemas.microsoft.com/office/powerpoint/2010/main" val="114666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Explain why:</a:t>
            </a:r>
          </a:p>
          <a:p>
            <a:pPr marL="228600" indent="-228600">
              <a:buAutoNum type="arabicPeriod"/>
            </a:pPr>
            <a:r>
              <a:rPr lang="en-US" dirty="0"/>
              <a:t>Take up nutrients needed by wheat</a:t>
            </a:r>
          </a:p>
          <a:p>
            <a:pPr marL="228600" indent="-228600">
              <a:buAutoNum type="arabicPeriod"/>
            </a:pPr>
            <a:r>
              <a:rPr lang="en-US" dirty="0"/>
              <a:t>Accidental removal of wheat when trying to get rid of tares</a:t>
            </a:r>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3025756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15349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631160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10563987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2820330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29257615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24570198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741395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957985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841134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24392169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18341433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491750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3533225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2187766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17598824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8816230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9903332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356312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176D-0375-182B-C5B8-EBAB23ECB6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A0BB6-E441-C1C5-42E7-11E424F7A79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97DEE19-2722-13D3-12DA-3AB716A4D5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A1D504-3FCA-C520-A88C-C7790AE21389}"/>
              </a:ext>
            </a:extLst>
          </p:cNvPr>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926071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9200088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7530774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4544434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0E28A-39B9-69A3-CC6C-2F00B9990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C946F9-543C-36FA-35B2-043533B816B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1662326-CB5A-3760-9D9E-3D08A3D2DD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EFA825-4E3E-5009-4D46-2A161DC32820}"/>
              </a:ext>
            </a:extLst>
          </p:cNvPr>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5525626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0309941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29283475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18330982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0056338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30907743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3102551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3C633-D5AA-4D08-6B7C-0A8A7A886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C6DF8-D1B6-3AF2-9541-27AC9DB9CE2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1B753FE-F016-85C2-6B06-7D2FDE3D35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579CE5-4049-59E0-FB63-2ACD9213CB34}"/>
              </a:ext>
            </a:extLst>
          </p:cNvPr>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35655802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20110808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4689050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5677233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2103983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39408326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15120167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29831461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41040392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9244897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621621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97810588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277320851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262771525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114548849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2C076-E13E-5A75-CCA6-822FEE1D23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C7D4D6-3CF1-AB86-1522-7B3D336E796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DCA78C3-7A19-D7B1-27E0-4E4B9E6977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8DA19F-0C8E-4B7C-08E7-84165B39EAF8}"/>
              </a:ext>
            </a:extLst>
          </p:cNvPr>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39490015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28038308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394660125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132042049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103259987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92316851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C11C9-AD61-81EB-1079-DA574C14D5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E8DD17-EF56-39B7-EF6E-61495F2D2BF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2CBAC6E-29DC-70CA-447F-B2E40B8BE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CCB91B-FB64-D950-5C6C-488EA9450CDD}"/>
              </a:ext>
            </a:extLst>
          </p:cNvPr>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360630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89FA2-4867-174B-A8FC-4306883D8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FE9E0C-06AC-DE98-FE4C-06311F643D4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1339F08-CB02-7E64-C844-C50895CC54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7F9C7A-56B3-2E80-9570-E5747E4E4ECF}"/>
              </a:ext>
            </a:extLst>
          </p:cNvPr>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404782402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365738884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70341769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57023835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01915243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183585192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255310732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10722658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158844053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29906804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833425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4881B-E7B2-164B-45D1-FABB22AFCA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86F5F3-3A3E-6AE0-91E9-22832AB0393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7B3E4B8-14BF-787B-EE81-EC8E51EF5B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BE5AF4-A6AB-6502-F6B5-90439E7C1F08}"/>
              </a:ext>
            </a:extLst>
          </p:cNvPr>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405964401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204821600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51E56-77B2-BF33-8ACD-49F1868317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B260C1-EF34-CD76-1EC2-8A1C71DC999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DBFEE78-8CD9-1071-8760-54C19BD8A5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C4AD16-21B1-BBB2-8B0A-CE55207B236E}"/>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28296491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9ED3C-C28A-4001-1E60-AA452CCDAD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CBF34C-2998-32CA-11C7-C65327C671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E867A3D-509D-DD77-E931-155200F010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CEAD-0959-8D38-C555-62891C70B79B}"/>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353941329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17440370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28811120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247847381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43648458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425274819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50586174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730151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1AF18-6E58-F975-5FF6-18D67D3E35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23F32-DF87-0FCF-6F96-28E1F328598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22B5DB3-41B7-4556-322B-2475212F12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015D71-A111-6515-EC7B-4C76D55A59ED}"/>
              </a:ext>
            </a:extLst>
          </p:cNvPr>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9862796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428011957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198067554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17219405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414382561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324488758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49439912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C1D4E-70EA-D123-2982-30E18322AE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625B49-67B9-EE1B-2BDA-DD74E7B5535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224623D-F553-A174-EFBB-8D7749965F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B22DCE-D48D-A9BA-31E5-70078D927FE8}"/>
              </a:ext>
            </a:extLst>
          </p:cNvPr>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34827642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405878591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92261463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CB17D-FBF6-1961-122F-147BBB9DD7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EA1158-347B-8895-7CE5-BB515138EEF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FD932E7-E878-60E7-F494-9580A2617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A7A349-3457-508F-75C2-87AD6BE96FE1}"/>
              </a:ext>
            </a:extLst>
          </p:cNvPr>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635084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10804671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49340570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175915543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4B840-065B-19A7-C4EE-79F5A7FCF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A6E262-ECD3-6A59-4548-8BC222EA620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C477060-7A95-7A92-CFA0-A83D5C0268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5A0B1-ACE2-2A3B-1FD5-D128976B6894}"/>
              </a:ext>
            </a:extLst>
          </p:cNvPr>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268275447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F6F23-607A-BCE3-7EF1-8FC108216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0C3C73-E02D-7677-296D-F80105AB7D8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99E0C2F-CB89-C3B7-FBDF-002D34E088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3A6B8-1E92-4299-EF6B-492EF1C660B6}"/>
              </a:ext>
            </a:extLst>
          </p:cNvPr>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219603497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C8992-FDF0-70D5-B73B-988353F538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209A8-A967-41D0-9EDF-08219E3E802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D680E1E-456B-94D1-8E1F-72795E79BA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622397-64A0-DCAC-1CB8-C1AF706B1672}"/>
              </a:ext>
            </a:extLst>
          </p:cNvPr>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346816053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1A60B-12BF-3AD2-E408-CB6F5AFA8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D9F4BC-609B-997D-D1ED-AC2BCEF1523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F321852-39B0-F6B0-81FA-478D1C6D9E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5A233B-2DE0-04B0-0B7F-B772F4B5F0AD}"/>
              </a:ext>
            </a:extLst>
          </p:cNvPr>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126506260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177197327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205A7-F324-B618-DFD1-E5059D63C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A945C1-A803-BD18-5E2B-486AAF9EECB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531E68B-EFD4-A83F-FCE0-9C67D7B6F7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71B5D7-1082-970B-0ED1-71CBEBEA261E}"/>
              </a:ext>
            </a:extLst>
          </p:cNvPr>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250390892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379456420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1BA2D-0BAB-9626-0CBC-3E31D0D95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4C65B2-A89D-058B-FC9D-BDA8F282521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C9FEB24-513B-0870-4877-E23811BC10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C11778-51D8-26E7-512D-E76B6D529634}"/>
              </a:ext>
            </a:extLst>
          </p:cNvPr>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1169155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50632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4023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7" y="273847"/>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273847"/>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438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7163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90" y="1282308"/>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90" y="3442099"/>
            <a:ext cx="7886700" cy="1125140"/>
          </a:xfrm>
        </p:spPr>
        <p:txBody>
          <a:bodyPr/>
          <a:lstStyle>
            <a:lvl1pPr marL="0" indent="0">
              <a:buNone/>
              <a:defRPr sz="18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47510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91632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3" y="273845"/>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3" y="1260872"/>
            <a:ext cx="3887391"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6" name="Content Placeholder 5"/>
          <p:cNvSpPr>
            <a:spLocks noGrp="1"/>
          </p:cNvSpPr>
          <p:nvPr>
            <p:ph sz="quarter" idx="4"/>
          </p:nvPr>
        </p:nvSpPr>
        <p:spPr>
          <a:xfrm>
            <a:off x="4629153" y="1878807"/>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13228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975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10912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3" y="740573"/>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3"/>
            <a:ext cx="2949179"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97414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3" y="740573"/>
            <a:ext cx="4629151" cy="3655219"/>
          </a:xfrm>
        </p:spPr>
        <p:txBody>
          <a:bodyPr anchor="t"/>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3"/>
            <a:ext cx="2949179"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10234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1"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1"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827822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1F5D3-2449-535A-28ED-0214C7482CF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5313A27-547B-B221-9A8B-48A686473327}"/>
              </a:ext>
            </a:extLst>
          </p:cNvPr>
          <p:cNvSpPr/>
          <p:nvPr/>
        </p:nvSpPr>
        <p:spPr>
          <a:xfrm>
            <a:off x="228600" y="1276350"/>
            <a:ext cx="8686799"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 the Wheat &amp; Tares</a:t>
            </a:r>
          </a:p>
        </p:txBody>
      </p:sp>
    </p:spTree>
    <p:extLst>
      <p:ext uri="{BB962C8B-B14F-4D97-AF65-F5344CB8AC3E}">
        <p14:creationId xmlns:p14="http://schemas.microsoft.com/office/powerpoint/2010/main" val="368233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2937A-B63F-951A-59A7-833F978198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6A78FD-5AC9-25D9-0885-8DFFCED732D0}"/>
              </a:ext>
            </a:extLst>
          </p:cNvPr>
          <p:cNvSpPr>
            <a:spLocks noGrp="1"/>
          </p:cNvSpPr>
          <p:nvPr>
            <p:ph idx="1"/>
          </p:nvPr>
        </p:nvSpPr>
        <p:spPr>
          <a:xfrm>
            <a:off x="76200" y="57151"/>
            <a:ext cx="8991600" cy="4270773"/>
          </a:xfrm>
        </p:spPr>
        <p:txBody>
          <a:bodyPr>
            <a:noAutofit/>
          </a:bodyPr>
          <a:lstStyle/>
          <a:p>
            <a:pPr marL="0" indent="0">
              <a:buNone/>
            </a:pPr>
            <a:r>
              <a:rPr lang="en-US" sz="7000" b="1" dirty="0"/>
              <a:t>Let both grow together until the harvest.  At that time I will tell the harvesters:</a:t>
            </a:r>
          </a:p>
        </p:txBody>
      </p:sp>
    </p:spTree>
    <p:extLst>
      <p:ext uri="{BB962C8B-B14F-4D97-AF65-F5344CB8AC3E}">
        <p14:creationId xmlns:p14="http://schemas.microsoft.com/office/powerpoint/2010/main" val="260764744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Matthew 18:15-17 -  Jesus said, “If your brother or sister sins, go and point out their fault, just between the two of you. </a:t>
            </a:r>
          </a:p>
        </p:txBody>
      </p:sp>
    </p:spTree>
    <p:extLst>
      <p:ext uri="{BB962C8B-B14F-4D97-AF65-F5344CB8AC3E}">
        <p14:creationId xmlns:p14="http://schemas.microsoft.com/office/powerpoint/2010/main" val="11950526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5478423"/>
          </a:xfrm>
          <a:prstGeom prst="rect">
            <a:avLst/>
          </a:prstGeom>
        </p:spPr>
        <p:txBody>
          <a:bodyPr wrap="square">
            <a:spAutoFit/>
          </a:bodyPr>
          <a:lstStyle/>
          <a:p>
            <a:r>
              <a:rPr lang="en-US" altLang="zh-TW" sz="6900" b="1" kern="1000" spc="-38" dirty="0">
                <a:ea typeface="Microsoft JhengHei" panose="020B0604030504040204" pitchFamily="34" charset="-120"/>
              </a:rPr>
              <a:t>If they listen to you, you have won them over.  But if they will not listen, take one or two others along,</a:t>
            </a:r>
          </a:p>
        </p:txBody>
      </p:sp>
    </p:spTree>
    <p:extLst>
      <p:ext uri="{BB962C8B-B14F-4D97-AF65-F5344CB8AC3E}">
        <p14:creationId xmlns:p14="http://schemas.microsoft.com/office/powerpoint/2010/main" val="142310575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5478423"/>
          </a:xfrm>
          <a:prstGeom prst="rect">
            <a:avLst/>
          </a:prstGeom>
        </p:spPr>
        <p:txBody>
          <a:bodyPr wrap="square">
            <a:spAutoFit/>
          </a:bodyPr>
          <a:lstStyle/>
          <a:p>
            <a:r>
              <a:rPr lang="en-US" altLang="zh-TW" sz="7000" b="1" kern="1000" spc="-38" dirty="0">
                <a:ea typeface="Microsoft JhengHei" panose="020B0604030504040204" pitchFamily="34" charset="-120"/>
              </a:rPr>
              <a:t>so that ‘every matter may be established by the testimony of two or three witnesses.’  </a:t>
            </a:r>
          </a:p>
          <a:p>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6948801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5478423"/>
          </a:xfrm>
          <a:prstGeom prst="rect">
            <a:avLst/>
          </a:prstGeom>
        </p:spPr>
        <p:txBody>
          <a:bodyPr wrap="square">
            <a:spAutoFit/>
          </a:bodyPr>
          <a:lstStyle/>
          <a:p>
            <a:r>
              <a:rPr lang="en-US" altLang="zh-TW" sz="6900" b="1" kern="1000" spc="-38" dirty="0">
                <a:ea typeface="Microsoft JhengHei" panose="020B0604030504040204" pitchFamily="34" charset="-120"/>
              </a:rPr>
              <a:t>If they still refuse to listen, tell it to the church; and if they refuse to listen even to the church, </a:t>
            </a:r>
          </a:p>
        </p:txBody>
      </p:sp>
    </p:spTree>
    <p:extLst>
      <p:ext uri="{BB962C8B-B14F-4D97-AF65-F5344CB8AC3E}">
        <p14:creationId xmlns:p14="http://schemas.microsoft.com/office/powerpoint/2010/main" val="24548088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treat them as you would a pagan or a tax collector.” </a:t>
            </a:r>
          </a:p>
        </p:txBody>
      </p:sp>
    </p:spTree>
    <p:extLst>
      <p:ext uri="{BB962C8B-B14F-4D97-AF65-F5344CB8AC3E}">
        <p14:creationId xmlns:p14="http://schemas.microsoft.com/office/powerpoint/2010/main" val="52592749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95250"/>
            <a:ext cx="8915400" cy="5478423"/>
          </a:xfrm>
          <a:prstGeom prst="rect">
            <a:avLst/>
          </a:prstGeom>
        </p:spPr>
        <p:txBody>
          <a:bodyPr wrap="square">
            <a:spAutoFit/>
          </a:bodyPr>
          <a:lstStyle/>
          <a:p>
            <a:r>
              <a:rPr lang="en-US" altLang="zh-TW" sz="6800" b="1" kern="1000" spc="-38" dirty="0">
                <a:ea typeface="Microsoft JhengHei" panose="020B0604030504040204" pitchFamily="34" charset="-120"/>
              </a:rPr>
              <a:t>Do not do this in a worldly way such as public accusations, humiliations, threats, or vengeance.</a:t>
            </a:r>
          </a:p>
        </p:txBody>
      </p:sp>
    </p:spTree>
    <p:extLst>
      <p:ext uri="{BB962C8B-B14F-4D97-AF65-F5344CB8AC3E}">
        <p14:creationId xmlns:p14="http://schemas.microsoft.com/office/powerpoint/2010/main" val="26776624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91600" cy="5478423"/>
          </a:xfrm>
          <a:prstGeom prst="rect">
            <a:avLst/>
          </a:prstGeom>
        </p:spPr>
        <p:txBody>
          <a:bodyPr wrap="square">
            <a:spAutoFit/>
          </a:bodyPr>
          <a:lstStyle/>
          <a:p>
            <a:r>
              <a:rPr lang="en-US" altLang="zh-TW" sz="6800" b="1" kern="1000" spc="-38" dirty="0">
                <a:ea typeface="Microsoft JhengHei" panose="020B0604030504040204" pitchFamily="34" charset="-120"/>
              </a:rPr>
              <a:t>Disputes among Christians should be resolved lovingly within the Christian community, if possible.</a:t>
            </a:r>
          </a:p>
        </p:txBody>
      </p:sp>
    </p:spTree>
    <p:extLst>
      <p:ext uri="{BB962C8B-B14F-4D97-AF65-F5344CB8AC3E}">
        <p14:creationId xmlns:p14="http://schemas.microsoft.com/office/powerpoint/2010/main" val="66163494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85844-F28C-B529-C961-2AC7C40548F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19B57D8-D408-FDF2-D6A6-88BC8726E457}"/>
              </a:ext>
            </a:extLst>
          </p:cNvPr>
          <p:cNvSpPr/>
          <p:nvPr/>
        </p:nvSpPr>
        <p:spPr>
          <a:xfrm>
            <a:off x="76200" y="2"/>
            <a:ext cx="8991600" cy="5478423"/>
          </a:xfrm>
          <a:prstGeom prst="rect">
            <a:avLst/>
          </a:prstGeom>
        </p:spPr>
        <p:txBody>
          <a:bodyPr wrap="square">
            <a:spAutoFit/>
          </a:bodyPr>
          <a:lstStyle/>
          <a:p>
            <a:r>
              <a:rPr lang="en-US" altLang="zh-TW" sz="7000" b="1" kern="1000" spc="-38" dirty="0">
                <a:ea typeface="Microsoft JhengHei" panose="020B0604030504040204" pitchFamily="34" charset="-120"/>
              </a:rPr>
              <a:t>God is patient — but the harvest is coming.  What will you be - wheat or tares?</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09588335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0" y="-628"/>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You don’t have to be perfect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right now, but your heart needs to be right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and seeking God.</a:t>
            </a:r>
          </a:p>
        </p:txBody>
      </p:sp>
    </p:spTree>
    <p:extLst>
      <p:ext uri="{BB962C8B-B14F-4D97-AF65-F5344CB8AC3E}">
        <p14:creationId xmlns:p14="http://schemas.microsoft.com/office/powerpoint/2010/main" val="246301586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9787295"/>
          </a:xfrm>
          <a:prstGeom prst="rect">
            <a:avLst/>
          </a:prstGeom>
        </p:spPr>
        <p:txBody>
          <a:bodyPr wrap="square">
            <a:spAutoFit/>
          </a:bodyPr>
          <a:lstStyle/>
          <a:p>
            <a:r>
              <a:rPr lang="en-US" altLang="zh-TW" sz="6800" b="1" kern="1000" spc="-38" dirty="0">
                <a:ea typeface="Microsoft JhengHei" panose="020B0604030504040204" pitchFamily="34" charset="-120"/>
              </a:rPr>
              <a:t>Micah 6:8 – </a:t>
            </a:r>
          </a:p>
          <a:p>
            <a:r>
              <a:rPr lang="en-US" altLang="zh-TW" sz="6800" b="1" kern="1000" spc="-38" dirty="0">
                <a:ea typeface="Microsoft JhengHei" panose="020B0604030504040204" pitchFamily="34" charset="-120"/>
              </a:rPr>
              <a:t>He has shown you, O mortal, what is good.</a:t>
            </a:r>
          </a:p>
          <a:p>
            <a:r>
              <a:rPr lang="en-US" altLang="zh-TW" sz="6800" b="1" kern="1000" spc="-38" dirty="0">
                <a:ea typeface="Microsoft JhengHei" panose="020B0604030504040204" pitchFamily="34" charset="-120"/>
              </a:rPr>
              <a:t>And what does the Lord require of you?</a:t>
            </a:r>
          </a:p>
          <a:p>
            <a:endParaRPr lang="en-US" altLang="zh-TW" sz="6800" b="1" kern="1000" spc="-38" dirty="0">
              <a:ea typeface="Microsoft JhengHei" panose="020B0604030504040204" pitchFamily="34" charset="-120"/>
            </a:endParaRPr>
          </a:p>
          <a:p>
            <a:r>
              <a:rPr lang="en-US" altLang="zh-TW" sz="6800" b="1" kern="1000" spc="-38" dirty="0">
                <a:ea typeface="Microsoft JhengHei" panose="020B0604030504040204" pitchFamily="34" charset="-120"/>
              </a:rPr>
              <a:t>To act justly and to love mercy and to walk humbly with your God.</a:t>
            </a:r>
          </a:p>
        </p:txBody>
      </p:sp>
    </p:spTree>
    <p:extLst>
      <p:ext uri="{BB962C8B-B14F-4D97-AF65-F5344CB8AC3E}">
        <p14:creationId xmlns:p14="http://schemas.microsoft.com/office/powerpoint/2010/main" val="69236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25E84-8F5C-0084-740E-EAB0918019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7F3A1B-8732-7360-944A-1754C64AFA3D}"/>
              </a:ext>
            </a:extLst>
          </p:cNvPr>
          <p:cNvSpPr>
            <a:spLocks noGrp="1"/>
          </p:cNvSpPr>
          <p:nvPr>
            <p:ph idx="1"/>
          </p:nvPr>
        </p:nvSpPr>
        <p:spPr>
          <a:xfrm>
            <a:off x="76200" y="57151"/>
            <a:ext cx="8991600" cy="4270773"/>
          </a:xfrm>
        </p:spPr>
        <p:txBody>
          <a:bodyPr>
            <a:noAutofit/>
          </a:bodyPr>
          <a:lstStyle/>
          <a:p>
            <a:pPr marL="0" indent="0">
              <a:buNone/>
            </a:pPr>
            <a:r>
              <a:rPr lang="en-US" sz="7000" b="1" dirty="0"/>
              <a:t>First collect the weeds and tie them in bundles to be burned; then gather the wheat and bring it into my barn.’”</a:t>
            </a:r>
          </a:p>
        </p:txBody>
      </p:sp>
    </p:spTree>
    <p:extLst>
      <p:ext uri="{BB962C8B-B14F-4D97-AF65-F5344CB8AC3E}">
        <p14:creationId xmlns:p14="http://schemas.microsoft.com/office/powerpoint/2010/main" val="366282045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DAB8-57E9-EF9C-BFAD-86AC009BE18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392925B-950C-987A-0228-1007AF27D7FC}"/>
              </a:ext>
            </a:extLst>
          </p:cNvPr>
          <p:cNvSpPr/>
          <p:nvPr/>
        </p:nvSpPr>
        <p:spPr>
          <a:xfrm>
            <a:off x="0" y="-171450"/>
            <a:ext cx="9144000" cy="4278094"/>
          </a:xfrm>
          <a:prstGeom prst="rect">
            <a:avLst/>
          </a:prstGeom>
        </p:spPr>
        <p:txBody>
          <a:bodyPr wrap="square">
            <a:spAutoFit/>
          </a:bodyPr>
          <a:lstStyle/>
          <a:p>
            <a:r>
              <a:rPr lang="en-US" altLang="zh-TW" sz="6800" b="1" kern="1000" spc="-38" dirty="0">
                <a:ea typeface="Microsoft JhengHei" panose="020B0604030504040204" pitchFamily="34" charset="-120"/>
              </a:rPr>
              <a:t>To act justly and </a:t>
            </a:r>
          </a:p>
          <a:p>
            <a:r>
              <a:rPr lang="en-US" altLang="zh-TW" sz="6800" b="1" kern="1000" spc="-38" dirty="0">
                <a:ea typeface="Microsoft JhengHei" panose="020B0604030504040204" pitchFamily="34" charset="-120"/>
              </a:rPr>
              <a:t>to love mercy and </a:t>
            </a:r>
          </a:p>
          <a:p>
            <a:r>
              <a:rPr lang="en-US" altLang="zh-TW" sz="6800" b="1" kern="1000" spc="-38" dirty="0">
                <a:ea typeface="Microsoft JhengHei" panose="020B0604030504040204" pitchFamily="34" charset="-120"/>
              </a:rPr>
              <a:t>to walk humbly with your God.</a:t>
            </a:r>
          </a:p>
        </p:txBody>
      </p:sp>
    </p:spTree>
    <p:extLst>
      <p:ext uri="{BB962C8B-B14F-4D97-AF65-F5344CB8AC3E}">
        <p14:creationId xmlns:p14="http://schemas.microsoft.com/office/powerpoint/2010/main" val="373769696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To God, your pure heart and intentions are far more important than your achievements.</a:t>
            </a:r>
          </a:p>
        </p:txBody>
      </p:sp>
    </p:spTree>
    <p:extLst>
      <p:ext uri="{BB962C8B-B14F-4D97-AF65-F5344CB8AC3E}">
        <p14:creationId xmlns:p14="http://schemas.microsoft.com/office/powerpoint/2010/main" val="225026903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3018949"/>
          </a:xfrm>
          <a:prstGeom prst="rect">
            <a:avLst/>
          </a:prstGeom>
        </p:spPr>
        <p:txBody>
          <a:bodyPr wrap="square">
            <a:spAutoFit/>
          </a:bodyPr>
          <a:lstStyle/>
          <a:p>
            <a:r>
              <a:rPr lang="en-US" altLang="zh-TW" sz="7000" b="1" kern="1000" spc="-38" dirty="0">
                <a:ea typeface="Microsoft JhengHei" panose="020B0604030504040204" pitchFamily="34" charset="-120"/>
              </a:rPr>
              <a:t>Matthew 25:21</a:t>
            </a:r>
          </a:p>
          <a:p>
            <a:r>
              <a:rPr lang="en-US" altLang="zh-TW" sz="7000" b="1" kern="1000" spc="-38" dirty="0">
                <a:ea typeface="Microsoft JhengHei" panose="020B0604030504040204" pitchFamily="34" charset="-120"/>
              </a:rPr>
              <a:t>“His master replied, ‘Well done, </a:t>
            </a:r>
            <a:r>
              <a:rPr lang="en-US" altLang="zh-TW" sz="7000" b="1" u="sng" kern="1000" spc="-38" dirty="0">
                <a:ea typeface="Microsoft JhengHei" panose="020B0604030504040204" pitchFamily="34" charset="-120"/>
              </a:rPr>
              <a:t>good and faithful </a:t>
            </a:r>
            <a:r>
              <a:rPr lang="en-US" altLang="zh-TW" sz="7000" b="1" kern="1000" spc="-38" dirty="0">
                <a:ea typeface="Microsoft JhengHei" panose="020B0604030504040204" pitchFamily="34" charset="-120"/>
              </a:rPr>
              <a:t>servant! </a:t>
            </a:r>
          </a:p>
          <a:p>
            <a:endParaRPr lang="en-US" altLang="zh-TW" sz="7000" b="1" kern="1000" spc="-38" dirty="0">
              <a:ea typeface="Microsoft JhengHei" panose="020B0604030504040204" pitchFamily="34" charset="-120"/>
            </a:endParaRP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You have been faithful with a few things; I will put you in charge of many things. Come and share your master’s happiness!’</a:t>
            </a:r>
          </a:p>
        </p:txBody>
      </p:sp>
    </p:spTree>
    <p:extLst>
      <p:ext uri="{BB962C8B-B14F-4D97-AF65-F5344CB8AC3E}">
        <p14:creationId xmlns:p14="http://schemas.microsoft.com/office/powerpoint/2010/main" val="398488332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BE57F-840D-968F-FC70-91C63F2DAC3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D93C9F6-4DAF-A243-9344-B098C230EF58}"/>
              </a:ext>
            </a:extLst>
          </p:cNvPr>
          <p:cNvSpPr/>
          <p:nvPr/>
        </p:nvSpPr>
        <p:spPr>
          <a:xfrm>
            <a:off x="0" y="0"/>
            <a:ext cx="9144000" cy="7632859"/>
          </a:xfrm>
          <a:prstGeom prst="rect">
            <a:avLst/>
          </a:prstGeom>
        </p:spPr>
        <p:txBody>
          <a:bodyPr wrap="square">
            <a:spAutoFit/>
          </a:bodyPr>
          <a:lstStyle/>
          <a:p>
            <a:r>
              <a:rPr lang="en-US" altLang="zh-TW" sz="7000" b="1" kern="1000" spc="-38" dirty="0">
                <a:ea typeface="Microsoft JhengHei" panose="020B0604030504040204" pitchFamily="34" charset="-120"/>
              </a:rPr>
              <a:t>You have been faithful with a few things; I will put you in charge of many things.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Come and share your master’s happiness!’</a:t>
            </a:r>
          </a:p>
        </p:txBody>
      </p:sp>
    </p:spTree>
    <p:extLst>
      <p:ext uri="{BB962C8B-B14F-4D97-AF65-F5344CB8AC3E}">
        <p14:creationId xmlns:p14="http://schemas.microsoft.com/office/powerpoint/2010/main" val="421426491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6A7D7-D217-2360-EB90-61B2E0C3FFE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663B9E1-DAD4-E35D-6C88-CDA69F06F7CB}"/>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Come and share your master’s happiness!’</a:t>
            </a:r>
          </a:p>
        </p:txBody>
      </p:sp>
    </p:spTree>
    <p:extLst>
      <p:ext uri="{BB962C8B-B14F-4D97-AF65-F5344CB8AC3E}">
        <p14:creationId xmlns:p14="http://schemas.microsoft.com/office/powerpoint/2010/main" val="364626894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2D1ED-8267-D782-53DA-DC670B262CE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89F5CA7-D60B-4A16-3B7B-574DD16C1D06}"/>
              </a:ext>
            </a:extLst>
          </p:cNvPr>
          <p:cNvSpPr/>
          <p:nvPr/>
        </p:nvSpPr>
        <p:spPr>
          <a:xfrm>
            <a:off x="0" y="1"/>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Master </a:t>
            </a:r>
            <a:r>
              <a:rPr lang="en-US" altLang="zh-TW" sz="7000" b="1" kern="1000" spc="-38" dirty="0">
                <a:solidFill>
                  <a:srgbClr val="C00000"/>
                </a:solidFill>
                <a:ea typeface="Microsoft JhengHei" panose="020B0604030504040204" pitchFamily="34" charset="-120"/>
              </a:rPr>
              <a:t>did not say</a:t>
            </a:r>
            <a:r>
              <a:rPr lang="en-US" altLang="zh-TW" sz="7000" b="1" kern="1000" spc="-38" dirty="0">
                <a:ea typeface="Microsoft JhengHei" panose="020B0604030504040204" pitchFamily="34" charset="-120"/>
              </a:rPr>
              <a:t>, “You smart and productive servant…”</a:t>
            </a:r>
          </a:p>
        </p:txBody>
      </p:sp>
    </p:spTree>
    <p:extLst>
      <p:ext uri="{BB962C8B-B14F-4D97-AF65-F5344CB8AC3E}">
        <p14:creationId xmlns:p14="http://schemas.microsoft.com/office/powerpoint/2010/main" val="342262876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84FF00-4C79-C70C-DEDA-673165C1C31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4305F5B-CE77-2DF1-782A-84F169C7DB66}"/>
              </a:ext>
            </a:extLst>
          </p:cNvPr>
          <p:cNvSpPr/>
          <p:nvPr/>
        </p:nvSpPr>
        <p:spPr>
          <a:xfrm>
            <a:off x="147084" y="-167462"/>
            <a:ext cx="8991600" cy="5478423"/>
          </a:xfrm>
          <a:prstGeom prst="rect">
            <a:avLst/>
          </a:prstGeom>
        </p:spPr>
        <p:txBody>
          <a:bodyPr wrap="square">
            <a:spAutoFit/>
          </a:bodyPr>
          <a:lstStyle/>
          <a:p>
            <a:r>
              <a:rPr lang="en-US" altLang="zh-TW" sz="7000" b="1" kern="1000" spc="-38" dirty="0">
                <a:ea typeface="Microsoft JhengHei" panose="020B0604030504040204" pitchFamily="34" charset="-120"/>
              </a:rPr>
              <a:t>Some of us started out as tares.  We may have initially come to church or become Christians for the wrong reasons.</a:t>
            </a:r>
          </a:p>
        </p:txBody>
      </p:sp>
    </p:spTree>
    <p:extLst>
      <p:ext uri="{BB962C8B-B14F-4D97-AF65-F5344CB8AC3E}">
        <p14:creationId xmlns:p14="http://schemas.microsoft.com/office/powerpoint/2010/main" val="251029207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71450"/>
            <a:ext cx="8991600" cy="5478423"/>
          </a:xfrm>
          <a:prstGeom prst="rect">
            <a:avLst/>
          </a:prstGeom>
        </p:spPr>
        <p:txBody>
          <a:bodyPr wrap="square">
            <a:spAutoFit/>
          </a:bodyPr>
          <a:lstStyle/>
          <a:p>
            <a:r>
              <a:rPr lang="en-US" altLang="zh-TW" sz="7000" b="1" kern="1000" spc="-38" dirty="0">
                <a:ea typeface="Microsoft JhengHei" panose="020B0604030504040204" pitchFamily="34" charset="-120"/>
              </a:rPr>
              <a:t>God is patient, but the harvest is coming.  When it comes, there will be a separation of the wheat and tares.</a:t>
            </a:r>
          </a:p>
        </p:txBody>
      </p:sp>
    </p:spTree>
    <p:extLst>
      <p:ext uri="{BB962C8B-B14F-4D97-AF65-F5344CB8AC3E}">
        <p14:creationId xmlns:p14="http://schemas.microsoft.com/office/powerpoint/2010/main" val="161612249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3EFF6-7AE3-F33B-0848-F19E5CB17D6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96AAA73-0AB7-32AA-96A9-A6FCF80F2F20}"/>
              </a:ext>
            </a:extLst>
          </p:cNvPr>
          <p:cNvSpPr/>
          <p:nvPr/>
        </p:nvSpPr>
        <p:spPr>
          <a:xfrm>
            <a:off x="76200" y="-171450"/>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So the question is not just what we say we are.  The real question is: What are we becoming?</a:t>
            </a:r>
          </a:p>
        </p:txBody>
      </p:sp>
    </p:spTree>
    <p:extLst>
      <p:ext uri="{BB962C8B-B14F-4D97-AF65-F5344CB8AC3E}">
        <p14:creationId xmlns:p14="http://schemas.microsoft.com/office/powerpoint/2010/main" val="360933811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278094"/>
          </a:xfrm>
          <a:prstGeom prst="rect">
            <a:avLst/>
          </a:prstGeom>
        </p:spPr>
        <p:txBody>
          <a:bodyPr wrap="square">
            <a:spAutoFit/>
          </a:bodyPr>
          <a:lstStyle/>
          <a:p>
            <a:r>
              <a:rPr lang="en-US" altLang="zh-TW" sz="6800" b="1" kern="1000" spc="-38" dirty="0">
                <a:ea typeface="Microsoft JhengHei" panose="020B0604030504040204" pitchFamily="34" charset="-120"/>
              </a:rPr>
              <a:t>If you are not sure what you are, then repent and ask God to show you and make your heart right.</a:t>
            </a:r>
          </a:p>
        </p:txBody>
      </p:sp>
    </p:spTree>
    <p:extLst>
      <p:ext uri="{BB962C8B-B14F-4D97-AF65-F5344CB8AC3E}">
        <p14:creationId xmlns:p14="http://schemas.microsoft.com/office/powerpoint/2010/main" val="3645665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CE004-54BA-60F8-0FAC-03F6ACB11DD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283EB02-7695-72E3-01B2-490110A8BFBB}"/>
              </a:ext>
            </a:extLst>
          </p:cNvPr>
          <p:cNvSpPr/>
          <p:nvPr/>
        </p:nvSpPr>
        <p:spPr>
          <a:xfrm>
            <a:off x="228600" y="1276350"/>
            <a:ext cx="8686799"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 the Wheat &amp; Tares</a:t>
            </a:r>
          </a:p>
        </p:txBody>
      </p:sp>
    </p:spTree>
    <p:extLst>
      <p:ext uri="{BB962C8B-B14F-4D97-AF65-F5344CB8AC3E}">
        <p14:creationId xmlns:p14="http://schemas.microsoft.com/office/powerpoint/2010/main" val="285941283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A0364-138F-BB55-F12C-773411594E3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69FC21B-20B8-5FC4-7B57-0D21D01E84C1}"/>
              </a:ext>
            </a:extLst>
          </p:cNvPr>
          <p:cNvSpPr/>
          <p:nvPr/>
        </p:nvSpPr>
        <p:spPr>
          <a:xfrm>
            <a:off x="762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Our God is loving.  He gives you choices and He gives you time to make the right decision.</a:t>
            </a:r>
          </a:p>
        </p:txBody>
      </p:sp>
    </p:spTree>
    <p:extLst>
      <p:ext uri="{BB962C8B-B14F-4D97-AF65-F5344CB8AC3E}">
        <p14:creationId xmlns:p14="http://schemas.microsoft.com/office/powerpoint/2010/main" val="189330073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Don’t wait, however, since you don’t know when is your last day!</a:t>
            </a:r>
          </a:p>
        </p:txBody>
      </p:sp>
    </p:spTree>
    <p:extLst>
      <p:ext uri="{BB962C8B-B14F-4D97-AF65-F5344CB8AC3E}">
        <p14:creationId xmlns:p14="http://schemas.microsoft.com/office/powerpoint/2010/main" val="318553253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6000" b="1" kern="1000" spc="-38" dirty="0">
                <a:ea typeface="Microsoft JhengHei" panose="020B0604030504040204" pitchFamily="34" charset="-120"/>
              </a:rPr>
              <a:t>“God has promised salvation to your repentance, but He has not promised tomorrow to your procrastination.” </a:t>
            </a:r>
          </a:p>
          <a:p>
            <a:pPr algn="r"/>
            <a:r>
              <a:rPr lang="en-US" altLang="zh-TW" sz="6000" b="1" kern="1000" spc="-38" dirty="0">
                <a:ea typeface="Microsoft JhengHei" panose="020B0604030504040204" pitchFamily="34" charset="-120"/>
              </a:rPr>
              <a:t>– St. Augustine</a:t>
            </a:r>
          </a:p>
        </p:txBody>
      </p:sp>
    </p:spTree>
    <p:extLst>
      <p:ext uri="{BB962C8B-B14F-4D97-AF65-F5344CB8AC3E}">
        <p14:creationId xmlns:p14="http://schemas.microsoft.com/office/powerpoint/2010/main" val="299086778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D9E1A-1F1C-E16B-3685-765BFE76461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FFA63B4-0689-0506-677F-41729E956449}"/>
              </a:ext>
            </a:extLst>
          </p:cNvPr>
          <p:cNvSpPr/>
          <p:nvPr/>
        </p:nvSpPr>
        <p:spPr>
          <a:xfrm>
            <a:off x="76200" y="1"/>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See you all in the wheat storage in Heaven!</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9659684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49700-9481-0927-074C-DD28795E68E8}"/>
            </a:ext>
          </a:extLst>
        </p:cNvPr>
        <p:cNvGrpSpPr/>
        <p:nvPr/>
      </p:nvGrpSpPr>
      <p:grpSpPr>
        <a:xfrm>
          <a:off x="0" y="0"/>
          <a:ext cx="0" cy="0"/>
          <a:chOff x="0" y="0"/>
          <a:chExt cx="0" cy="0"/>
        </a:xfrm>
      </p:grpSpPr>
    </p:spTree>
    <p:extLst>
      <p:ext uri="{BB962C8B-B14F-4D97-AF65-F5344CB8AC3E}">
        <p14:creationId xmlns:p14="http://schemas.microsoft.com/office/powerpoint/2010/main" val="243206786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82A8B-F9EB-408F-7FC8-26625C18313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8928512-D825-B1D3-9AF8-2542374B01F5}"/>
              </a:ext>
            </a:extLst>
          </p:cNvPr>
          <p:cNvSpPr/>
          <p:nvPr/>
        </p:nvSpPr>
        <p:spPr>
          <a:xfrm>
            <a:off x="76200" y="1"/>
            <a:ext cx="8991600" cy="5632311"/>
          </a:xfrm>
          <a:prstGeom prst="rect">
            <a:avLst/>
          </a:prstGeom>
        </p:spPr>
        <p:txBody>
          <a:bodyPr wrap="square">
            <a:spAutoFit/>
          </a:bodyPr>
          <a:lstStyle/>
          <a:p>
            <a:r>
              <a:rPr lang="en-US" altLang="zh-TW" sz="6000" b="1" kern="1000" spc="-38" dirty="0">
                <a:ea typeface="Microsoft JhengHei" panose="020B0604030504040204" pitchFamily="34" charset="-120"/>
              </a:rPr>
              <a:t>The following slides are unused technical info about tares.  They will not be in sermon PPT but can be used in a Bible Study</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5262801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91600" cy="5478423"/>
          </a:xfrm>
          <a:prstGeom prst="rect">
            <a:avLst/>
          </a:prstGeom>
        </p:spPr>
        <p:txBody>
          <a:bodyPr wrap="square">
            <a:spAutoFit/>
          </a:bodyPr>
          <a:lstStyle/>
          <a:p>
            <a:r>
              <a:rPr lang="en-US" altLang="zh-TW" sz="6800" b="1" kern="1000" spc="-38" dirty="0">
                <a:ea typeface="Microsoft JhengHei" panose="020B0604030504040204" pitchFamily="34" charset="-120"/>
              </a:rPr>
              <a:t>All farmers have one goal: make the most money by producing as much good produce as possible.</a:t>
            </a:r>
          </a:p>
        </p:txBody>
      </p:sp>
    </p:spTree>
    <p:extLst>
      <p:ext uri="{BB962C8B-B14F-4D97-AF65-F5344CB8AC3E}">
        <p14:creationId xmlns:p14="http://schemas.microsoft.com/office/powerpoint/2010/main" val="265039661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71450"/>
            <a:ext cx="8991600" cy="6370975"/>
          </a:xfrm>
          <a:prstGeom prst="rect">
            <a:avLst/>
          </a:prstGeom>
        </p:spPr>
        <p:txBody>
          <a:bodyPr wrap="square">
            <a:spAutoFit/>
          </a:bodyPr>
          <a:lstStyle/>
          <a:p>
            <a:r>
              <a:rPr lang="en-US" altLang="zh-TW" sz="6800" b="1" kern="1000" spc="-38" dirty="0">
                <a:ea typeface="Microsoft JhengHei" panose="020B0604030504040204" pitchFamily="34" charset="-120"/>
              </a:rPr>
              <a:t>Therefore farmers must:</a:t>
            </a:r>
          </a:p>
          <a:p>
            <a:pPr marL="301745" indent="-301745">
              <a:buFont typeface="Arial" panose="020B0604020202020204" pitchFamily="34" charset="0"/>
              <a:buChar char="•"/>
            </a:pPr>
            <a:r>
              <a:rPr lang="en-US" altLang="zh-TW" sz="6800" b="1" kern="1000" spc="-38" dirty="0">
                <a:ea typeface="Microsoft JhengHei" panose="020B0604030504040204" pitchFamily="34" charset="-120"/>
              </a:rPr>
              <a:t>Ensure good quality</a:t>
            </a:r>
          </a:p>
          <a:p>
            <a:pPr marL="301745" indent="-301745">
              <a:buFont typeface="Arial" panose="020B0604020202020204" pitchFamily="34" charset="0"/>
              <a:buChar char="•"/>
            </a:pPr>
            <a:r>
              <a:rPr lang="en-US" altLang="zh-TW" sz="6800" b="1" kern="1000" spc="-38" dirty="0">
                <a:ea typeface="Microsoft JhengHei" panose="020B0604030504040204" pitchFamily="34" charset="-120"/>
              </a:rPr>
              <a:t>Maximize crop yield</a:t>
            </a:r>
          </a:p>
          <a:p>
            <a:pPr marL="301745" indent="-301745">
              <a:buFont typeface="Arial" panose="020B0604020202020204" pitchFamily="34" charset="0"/>
              <a:buChar char="•"/>
            </a:pPr>
            <a:r>
              <a:rPr lang="en-US" altLang="zh-TW" sz="6800" b="1" kern="1000" spc="-38" dirty="0">
                <a:ea typeface="Microsoft JhengHei" panose="020B0604030504040204" pitchFamily="34" charset="-120"/>
              </a:rPr>
              <a:t>All done at the lowest cost possible</a:t>
            </a:r>
          </a:p>
          <a:p>
            <a:pPr marL="857228" indent="-857228">
              <a:buFont typeface="Arial" panose="020B0604020202020204" pitchFamily="34" charset="0"/>
              <a:buChar char="•"/>
            </a:pPr>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72269283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14300" y="-167462"/>
            <a:ext cx="8915400" cy="5478423"/>
          </a:xfrm>
          <a:prstGeom prst="rect">
            <a:avLst/>
          </a:prstGeom>
        </p:spPr>
        <p:txBody>
          <a:bodyPr wrap="square">
            <a:spAutoFit/>
          </a:bodyPr>
          <a:lstStyle/>
          <a:p>
            <a:r>
              <a:rPr lang="en-US" altLang="zh-TW" sz="6800" b="1" kern="1000" spc="-38" dirty="0">
                <a:ea typeface="Microsoft JhengHei" panose="020B0604030504040204" pitchFamily="34" charset="-120"/>
              </a:rPr>
              <a:t>One of the biggest problems is weeds in the fields which could reduce crop quality and production.</a:t>
            </a:r>
          </a:p>
        </p:txBody>
      </p:sp>
    </p:spTree>
    <p:extLst>
      <p:ext uri="{BB962C8B-B14F-4D97-AF65-F5344CB8AC3E}">
        <p14:creationId xmlns:p14="http://schemas.microsoft.com/office/powerpoint/2010/main" val="424978409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Tares’ official name is </a:t>
            </a:r>
            <a:r>
              <a:rPr lang="en-US" altLang="zh-TW" sz="7000" b="1" i="1" kern="1000" spc="-38" dirty="0">
                <a:ea typeface="Microsoft JhengHei" panose="020B0604030504040204" pitchFamily="34" charset="-120"/>
              </a:rPr>
              <a:t>Lolium temulentum</a:t>
            </a:r>
            <a:r>
              <a:rPr lang="en-US" altLang="zh-TW" sz="7000" b="1" kern="1000" spc="-38" dirty="0">
                <a:ea typeface="Microsoft JhengHei" panose="020B0604030504040204" pitchFamily="34" charset="-120"/>
              </a:rPr>
              <a:t>. “Temulentum” means “getting drunk” in Latin.</a:t>
            </a:r>
          </a:p>
        </p:txBody>
      </p:sp>
    </p:spTree>
    <p:extLst>
      <p:ext uri="{BB962C8B-B14F-4D97-AF65-F5344CB8AC3E}">
        <p14:creationId xmlns:p14="http://schemas.microsoft.com/office/powerpoint/2010/main" val="439572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1DEBE-30B9-562B-B326-59D4E10498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F09689-4E9E-E515-1F40-71960194E439}"/>
              </a:ext>
            </a:extLst>
          </p:cNvPr>
          <p:cNvSpPr>
            <a:spLocks noGrp="1"/>
          </p:cNvSpPr>
          <p:nvPr>
            <p:ph idx="1"/>
          </p:nvPr>
        </p:nvSpPr>
        <p:spPr>
          <a:xfrm>
            <a:off x="152400" y="1"/>
            <a:ext cx="9136380" cy="5143499"/>
          </a:xfrm>
        </p:spPr>
        <p:txBody>
          <a:bodyPr>
            <a:noAutofit/>
          </a:bodyPr>
          <a:lstStyle/>
          <a:p>
            <a:pPr marL="0" indent="0">
              <a:buNone/>
            </a:pPr>
            <a:r>
              <a:rPr lang="en-US" sz="6600" b="1" dirty="0"/>
              <a:t>Have you ever been hurt by someone in church and wondered, “Why is God allowing this?”</a:t>
            </a:r>
          </a:p>
        </p:txBody>
      </p:sp>
    </p:spTree>
    <p:extLst>
      <p:ext uri="{BB962C8B-B14F-4D97-AF65-F5344CB8AC3E}">
        <p14:creationId xmlns:p14="http://schemas.microsoft.com/office/powerpoint/2010/main" val="48974272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Tares are often infected with poisonous fungi.</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This can cause more illnesses also.</a:t>
            </a:r>
          </a:p>
        </p:txBody>
      </p:sp>
    </p:spTree>
    <p:extLst>
      <p:ext uri="{BB962C8B-B14F-4D97-AF65-F5344CB8AC3E}">
        <p14:creationId xmlns:p14="http://schemas.microsoft.com/office/powerpoint/2010/main" val="184927409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One can actually die from eating too much tares, just as sin can destroy one’s soul.</a:t>
            </a:r>
          </a:p>
        </p:txBody>
      </p:sp>
    </p:spTree>
    <p:extLst>
      <p:ext uri="{BB962C8B-B14F-4D97-AF65-F5344CB8AC3E}">
        <p14:creationId xmlns:p14="http://schemas.microsoft.com/office/powerpoint/2010/main" val="2093386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2702C-497C-4279-4BD4-D07E74A360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4E18B-506D-E181-CB27-6D3D487CB589}"/>
              </a:ext>
            </a:extLst>
          </p:cNvPr>
          <p:cNvSpPr>
            <a:spLocks noGrp="1"/>
          </p:cNvSpPr>
          <p:nvPr>
            <p:ph idx="1"/>
          </p:nvPr>
        </p:nvSpPr>
        <p:spPr>
          <a:xfrm>
            <a:off x="152400" y="1"/>
            <a:ext cx="9136380" cy="5143499"/>
          </a:xfrm>
        </p:spPr>
        <p:txBody>
          <a:bodyPr>
            <a:noAutofit/>
          </a:bodyPr>
          <a:lstStyle/>
          <a:p>
            <a:pPr marL="0" indent="0">
              <a:buNone/>
            </a:pPr>
            <a:r>
              <a:rPr lang="en-US" sz="6600" b="1" dirty="0"/>
              <a:t>Why doesn’t God just get rid of evil</a:t>
            </a:r>
            <a:r>
              <a:rPr lang="zh-TW" altLang="en-US" sz="6600" b="1" dirty="0"/>
              <a:t> </a:t>
            </a:r>
            <a:r>
              <a:rPr lang="en-US" altLang="zh-TW" sz="6600" b="1" dirty="0"/>
              <a:t>or </a:t>
            </a:r>
            <a:r>
              <a:rPr lang="en-US" sz="6600" b="1" dirty="0"/>
              <a:t>fake Christians and wrong teachings in the </a:t>
            </a:r>
            <a:r>
              <a:rPr lang="en-US" altLang="zh-TW" sz="6600" b="1" dirty="0"/>
              <a:t>C</a:t>
            </a:r>
            <a:r>
              <a:rPr lang="en-US" sz="6600" b="1" dirty="0"/>
              <a:t>hurch right now?</a:t>
            </a:r>
          </a:p>
        </p:txBody>
      </p:sp>
    </p:spTree>
    <p:extLst>
      <p:ext uri="{BB962C8B-B14F-4D97-AF65-F5344CB8AC3E}">
        <p14:creationId xmlns:p14="http://schemas.microsoft.com/office/powerpoint/2010/main" val="3728684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6F915-445A-1CD7-F64D-92480C2AD16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B21E90-DCED-00CB-6C32-03127CB19A1E}"/>
              </a:ext>
            </a:extLst>
          </p:cNvPr>
          <p:cNvSpPr>
            <a:spLocks noGrp="1"/>
          </p:cNvSpPr>
          <p:nvPr>
            <p:ph idx="1"/>
          </p:nvPr>
        </p:nvSpPr>
        <p:spPr>
          <a:xfrm>
            <a:off x="152400" y="1"/>
            <a:ext cx="9136380" cy="5143499"/>
          </a:xfrm>
        </p:spPr>
        <p:txBody>
          <a:bodyPr>
            <a:noAutofit/>
          </a:bodyPr>
          <a:lstStyle/>
          <a:p>
            <a:pPr marL="0" indent="0">
              <a:buNone/>
            </a:pPr>
            <a:r>
              <a:rPr lang="en-US" altLang="zh-TW" sz="6600" b="1" dirty="0"/>
              <a:t>Could it be that this is all part of God’s plan</a:t>
            </a:r>
            <a:r>
              <a:rPr lang="en-US" sz="6600" b="1" dirty="0"/>
              <a:t>?</a:t>
            </a:r>
          </a:p>
        </p:txBody>
      </p:sp>
    </p:spTree>
    <p:extLst>
      <p:ext uri="{BB962C8B-B14F-4D97-AF65-F5344CB8AC3E}">
        <p14:creationId xmlns:p14="http://schemas.microsoft.com/office/powerpoint/2010/main" val="3395269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ACCE9-5EED-285E-80F8-C16946CBADA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397E0C-7A2A-B5C6-191A-09E94CE44778}"/>
              </a:ext>
            </a:extLst>
          </p:cNvPr>
          <p:cNvSpPr>
            <a:spLocks noGrp="1"/>
          </p:cNvSpPr>
          <p:nvPr>
            <p:ph idx="1"/>
          </p:nvPr>
        </p:nvSpPr>
        <p:spPr>
          <a:xfrm>
            <a:off x="152400" y="1"/>
            <a:ext cx="9136380" cy="5143499"/>
          </a:xfrm>
        </p:spPr>
        <p:txBody>
          <a:bodyPr>
            <a:noAutofit/>
          </a:bodyPr>
          <a:lstStyle/>
          <a:p>
            <a:pPr marL="0" indent="0">
              <a:buNone/>
            </a:pPr>
            <a:r>
              <a:rPr lang="en-US" sz="6600" b="1" dirty="0"/>
              <a:t>Today we continue with the </a:t>
            </a:r>
            <a:r>
              <a:rPr lang="en-US" sz="6600" b="1" i="1" dirty="0"/>
              <a:t>Kingdom of God </a:t>
            </a:r>
            <a:r>
              <a:rPr lang="en-US" sz="6600" b="1" dirty="0"/>
              <a:t>series.  We will study the second of the seven parables in Matthew 13.</a:t>
            </a:r>
          </a:p>
        </p:txBody>
      </p:sp>
    </p:spTree>
    <p:extLst>
      <p:ext uri="{BB962C8B-B14F-4D97-AF65-F5344CB8AC3E}">
        <p14:creationId xmlns:p14="http://schemas.microsoft.com/office/powerpoint/2010/main" val="1669477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66894-C367-B1F7-D9AD-E0C552C859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1FCE11-7F5D-460F-46CC-CF396793C5B9}"/>
              </a:ext>
            </a:extLst>
          </p:cNvPr>
          <p:cNvSpPr>
            <a:spLocks noGrp="1"/>
          </p:cNvSpPr>
          <p:nvPr>
            <p:ph idx="1"/>
          </p:nvPr>
        </p:nvSpPr>
        <p:spPr>
          <a:xfrm>
            <a:off x="0" y="-95250"/>
            <a:ext cx="9288780" cy="5143499"/>
          </a:xfrm>
        </p:spPr>
        <p:txBody>
          <a:bodyPr>
            <a:noAutofit/>
          </a:bodyPr>
          <a:lstStyle/>
          <a:p>
            <a:pPr marL="0" indent="0">
              <a:buNone/>
            </a:pPr>
            <a:r>
              <a:rPr lang="en-US" sz="6400" b="1" dirty="0"/>
              <a:t>“Kingdom of God” is not a place we go —</a:t>
            </a:r>
            <a:r>
              <a:rPr lang="zh-TW" altLang="en-US" sz="6400" b="1" dirty="0"/>
              <a:t> </a:t>
            </a:r>
            <a:r>
              <a:rPr lang="en-US" altLang="zh-TW" sz="6400" b="1" dirty="0"/>
              <a:t>i</a:t>
            </a:r>
            <a:r>
              <a:rPr lang="en-US" sz="6400" b="1" dirty="0"/>
              <a:t>t is God’s rule taking root in our hearts and transforming our perspective and how we live.</a:t>
            </a:r>
          </a:p>
        </p:txBody>
      </p:sp>
    </p:spTree>
    <p:extLst>
      <p:ext uri="{BB962C8B-B14F-4D97-AF65-F5344CB8AC3E}">
        <p14:creationId xmlns:p14="http://schemas.microsoft.com/office/powerpoint/2010/main" val="2084361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7848600" cy="10248960"/>
          </a:xfrm>
          <a:prstGeom prst="rect">
            <a:avLst/>
          </a:prstGeom>
        </p:spPr>
        <p:txBody>
          <a:bodyPr wrap="square">
            <a:spAutoFit/>
          </a:bodyPr>
          <a:lstStyle/>
          <a:p>
            <a:r>
              <a:rPr lang="en-US" altLang="zh-TW" sz="6000" b="1" kern="1000" spc="-38" dirty="0">
                <a:ea typeface="Microsoft JhengHei" panose="020B0604030504040204" pitchFamily="34" charset="-120"/>
              </a:rPr>
              <a:t>The Seven Parables</a:t>
            </a:r>
            <a:r>
              <a:rPr lang="zh-TW" altLang="en-US" sz="6000" b="1" kern="1000" spc="-38" dirty="0">
                <a:ea typeface="Microsoft JhengHei" panose="020B0604030504040204" pitchFamily="34" charset="-120"/>
              </a:rPr>
              <a:t> </a:t>
            </a:r>
            <a:r>
              <a:rPr lang="en-US" altLang="zh-TW" sz="6000" b="1" kern="1000" spc="-38" dirty="0">
                <a:ea typeface="Microsoft JhengHei" panose="020B0604030504040204" pitchFamily="34" charset="-120"/>
              </a:rPr>
              <a:t>of the Kingdom of God:</a:t>
            </a:r>
          </a:p>
          <a:p>
            <a:r>
              <a:rPr lang="en-US" altLang="zh-TW" sz="6000" b="1" kern="1000" spc="-38" dirty="0">
                <a:ea typeface="Microsoft JhengHei" panose="020B0604030504040204" pitchFamily="34" charset="-120"/>
              </a:rPr>
              <a:t>1. The Four Soils</a:t>
            </a:r>
          </a:p>
          <a:p>
            <a:r>
              <a:rPr lang="en-US" altLang="zh-TW" sz="6000" b="1" kern="1000" spc="-38" dirty="0">
                <a:ea typeface="Microsoft JhengHei" panose="020B0604030504040204" pitchFamily="34" charset="-120"/>
              </a:rPr>
              <a:t>2. Wheat &amp; Tares</a:t>
            </a:r>
          </a:p>
          <a:p>
            <a:r>
              <a:rPr lang="en-US" altLang="zh-TW" sz="6000" b="1" kern="1000" spc="-38" dirty="0">
                <a:ea typeface="Microsoft JhengHei" panose="020B0604030504040204" pitchFamily="34" charset="-120"/>
              </a:rPr>
              <a:t>3. The Mustard Seed</a:t>
            </a:r>
          </a:p>
          <a:p>
            <a:endParaRPr lang="en-US" altLang="zh-TW" sz="6000" b="1" kern="1000" spc="-38" dirty="0">
              <a:ea typeface="Microsoft JhengHei" panose="020B0604030504040204" pitchFamily="34" charset="-120"/>
            </a:endParaRPr>
          </a:p>
          <a:p>
            <a:endParaRPr lang="en-US" altLang="zh-TW" sz="6000" b="1" kern="1000" spc="-38" dirty="0">
              <a:ea typeface="Microsoft JhengHei" panose="020B0604030504040204" pitchFamily="34" charset="-120"/>
            </a:endParaRPr>
          </a:p>
          <a:p>
            <a:r>
              <a:rPr lang="en-US" altLang="zh-TW" sz="6000" b="1" kern="1000" spc="-38" dirty="0">
                <a:ea typeface="Microsoft JhengHei" panose="020B0604030504040204" pitchFamily="34" charset="-120"/>
              </a:rPr>
              <a:t>4. Yeast in the Dough</a:t>
            </a:r>
          </a:p>
          <a:p>
            <a:r>
              <a:rPr lang="en-US" altLang="zh-TW" sz="6000" b="1" kern="1000" spc="-38" dirty="0">
                <a:ea typeface="Microsoft JhengHei" panose="020B0604030504040204" pitchFamily="34" charset="-120"/>
              </a:rPr>
              <a:t>5. Hidden Treasure</a:t>
            </a:r>
          </a:p>
          <a:p>
            <a:r>
              <a:rPr lang="en-US" altLang="zh-TW" sz="6000" b="1" kern="1000" spc="-38" dirty="0">
                <a:ea typeface="Microsoft JhengHei" panose="020B0604030504040204" pitchFamily="34" charset="-120"/>
              </a:rPr>
              <a:t>6. Precious Pearl</a:t>
            </a:r>
          </a:p>
          <a:p>
            <a:r>
              <a:rPr lang="en-US" altLang="zh-TW" sz="6000" b="1" kern="1000" spc="-38" dirty="0">
                <a:ea typeface="Microsoft JhengHei" panose="020B0604030504040204" pitchFamily="34" charset="-120"/>
              </a:rPr>
              <a:t>7. The Fishes</a:t>
            </a:r>
          </a:p>
        </p:txBody>
      </p:sp>
    </p:spTree>
    <p:extLst>
      <p:ext uri="{BB962C8B-B14F-4D97-AF65-F5344CB8AC3E}">
        <p14:creationId xmlns:p14="http://schemas.microsoft.com/office/powerpoint/2010/main" val="195098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0DB84-EB9F-9FE8-8357-A7A96DB4318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EA4BFCA-D8C1-BC5D-E51E-859B2A715510}"/>
              </a:ext>
            </a:extLst>
          </p:cNvPr>
          <p:cNvSpPr/>
          <p:nvPr/>
        </p:nvSpPr>
        <p:spPr>
          <a:xfrm>
            <a:off x="152400" y="-628"/>
            <a:ext cx="8839200" cy="4708981"/>
          </a:xfrm>
          <a:prstGeom prst="rect">
            <a:avLst/>
          </a:prstGeom>
        </p:spPr>
        <p:txBody>
          <a:bodyPr wrap="square">
            <a:spAutoFit/>
          </a:bodyPr>
          <a:lstStyle/>
          <a:p>
            <a:r>
              <a:rPr lang="en-US" altLang="zh-TW" sz="6000" b="1" kern="1000" spc="-38" dirty="0">
                <a:ea typeface="Microsoft JhengHei" panose="020B0604030504040204" pitchFamily="34" charset="-120"/>
              </a:rPr>
              <a:t>4. The Yeast in the Dough</a:t>
            </a:r>
          </a:p>
          <a:p>
            <a:r>
              <a:rPr lang="en-US" altLang="zh-TW" sz="6000" b="1" kern="1000" spc="-38" dirty="0">
                <a:ea typeface="Microsoft JhengHei" panose="020B0604030504040204" pitchFamily="34" charset="-120"/>
              </a:rPr>
              <a:t>5. Hidden Treasure</a:t>
            </a:r>
            <a:r>
              <a:rPr lang="zh-TW" altLang="en-US" sz="6000" b="1" kern="1000" spc="-38" dirty="0">
                <a:ea typeface="Microsoft JhengHei" panose="020B0604030504040204" pitchFamily="34" charset="-120"/>
              </a:rPr>
              <a:t> </a:t>
            </a:r>
            <a:r>
              <a:rPr lang="en-US" altLang="zh-TW" sz="6000" b="1" kern="1000" spc="-38" dirty="0">
                <a:ea typeface="Microsoft JhengHei" panose="020B0604030504040204" pitchFamily="34" charset="-120"/>
              </a:rPr>
              <a:t>in the Field</a:t>
            </a:r>
          </a:p>
          <a:p>
            <a:r>
              <a:rPr lang="en-US" altLang="zh-TW" sz="6000" b="1" kern="1000" spc="-38" dirty="0">
                <a:ea typeface="Microsoft JhengHei" panose="020B0604030504040204" pitchFamily="34" charset="-120"/>
              </a:rPr>
              <a:t>6. The Precious Pearl</a:t>
            </a:r>
          </a:p>
          <a:p>
            <a:r>
              <a:rPr lang="en-US" altLang="zh-TW" sz="6000" b="1" kern="1000" spc="-38" dirty="0">
                <a:ea typeface="Microsoft JhengHei" panose="020B0604030504040204" pitchFamily="34" charset="-120"/>
              </a:rPr>
              <a:t>7. The Good and Bad Fishes</a:t>
            </a:r>
          </a:p>
        </p:txBody>
      </p:sp>
    </p:spTree>
    <p:extLst>
      <p:ext uri="{BB962C8B-B14F-4D97-AF65-F5344CB8AC3E}">
        <p14:creationId xmlns:p14="http://schemas.microsoft.com/office/powerpoint/2010/main" val="2818635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533400" y="285750"/>
            <a:ext cx="8000999" cy="3323987"/>
          </a:xfrm>
          <a:prstGeom prst="rect">
            <a:avLst/>
          </a:prstGeom>
        </p:spPr>
        <p:txBody>
          <a:bodyPr wrap="square">
            <a:spAutoFit/>
          </a:bodyPr>
          <a:lstStyle/>
          <a:p>
            <a:pPr algn="ctr"/>
            <a:endParaRPr lang="en-US" altLang="zh-TW" sz="7000" b="1" dirty="0">
              <a:ea typeface="Microsoft JhengHei" panose="020B0604030504040204" pitchFamily="34" charset="-120"/>
            </a:endParaRPr>
          </a:p>
          <a:p>
            <a:pPr algn="ctr"/>
            <a:r>
              <a:rPr lang="en-US" altLang="zh-TW" sz="7000" b="1" dirty="0">
                <a:ea typeface="Microsoft JhengHei" panose="020B0604030504040204" pitchFamily="34" charset="-120"/>
              </a:rPr>
              <a:t>Scripture: </a:t>
            </a:r>
          </a:p>
          <a:p>
            <a:pPr algn="ctr"/>
            <a:r>
              <a:rPr lang="en-US" altLang="zh-TW" sz="7000" b="1" dirty="0">
                <a:ea typeface="Microsoft JhengHei" panose="020B0604030504040204" pitchFamily="34" charset="-120"/>
              </a:rPr>
              <a:t>Matthew 13: 24-30</a:t>
            </a:r>
          </a:p>
        </p:txBody>
      </p:sp>
    </p:spTree>
    <p:extLst>
      <p:ext uri="{BB962C8B-B14F-4D97-AF65-F5344CB8AC3E}">
        <p14:creationId xmlns:p14="http://schemas.microsoft.com/office/powerpoint/2010/main" val="1921089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73420-1A72-2F46-6673-794B7AEF970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6B9374C-FCB0-C871-8198-83B52E31E1B8}"/>
              </a:ext>
            </a:extLst>
          </p:cNvPr>
          <p:cNvSpPr/>
          <p:nvPr/>
        </p:nvSpPr>
        <p:spPr>
          <a:xfrm>
            <a:off x="0" y="-171450"/>
            <a:ext cx="9296400" cy="4862870"/>
          </a:xfrm>
          <a:prstGeom prst="rect">
            <a:avLst/>
          </a:prstGeom>
        </p:spPr>
        <p:txBody>
          <a:bodyPr wrap="square">
            <a:spAutoFit/>
          </a:bodyPr>
          <a:lstStyle/>
          <a:p>
            <a:r>
              <a:rPr lang="en-US" altLang="zh-TW" sz="6200" b="1" kern="1000" spc="-38" dirty="0">
                <a:ea typeface="Microsoft JhengHei" panose="020B0604030504040204" pitchFamily="34" charset="-120"/>
              </a:rPr>
              <a:t>Last time we studied the Parable of the Four Soils, which tells us the four types of people and how they can all receive the Gospel.</a:t>
            </a:r>
          </a:p>
        </p:txBody>
      </p:sp>
    </p:spTree>
    <p:extLst>
      <p:ext uri="{BB962C8B-B14F-4D97-AF65-F5344CB8AC3E}">
        <p14:creationId xmlns:p14="http://schemas.microsoft.com/office/powerpoint/2010/main" val="3540176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C917A-AB39-75DD-F705-594ECCBB8F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1EE0E-7C3B-49FD-38A5-ECEA16E66890}"/>
              </a:ext>
            </a:extLst>
          </p:cNvPr>
          <p:cNvSpPr>
            <a:spLocks noGrp="1"/>
          </p:cNvSpPr>
          <p:nvPr>
            <p:ph idx="1"/>
          </p:nvPr>
        </p:nvSpPr>
        <p:spPr>
          <a:xfrm>
            <a:off x="156411" y="89453"/>
            <a:ext cx="8795084" cy="4731026"/>
          </a:xfrm>
        </p:spPr>
        <p:txBody>
          <a:bodyPr>
            <a:noAutofit/>
          </a:bodyPr>
          <a:lstStyle/>
          <a:p>
            <a:pPr marL="0" indent="0">
              <a:buNone/>
            </a:pPr>
            <a:r>
              <a:rPr lang="en-US" altLang="zh-TW" sz="6750" b="1" dirty="0"/>
              <a:t>Recap of the soils:</a:t>
            </a:r>
            <a:endParaRPr lang="en-US" sz="6750" b="1" dirty="0"/>
          </a:p>
          <a:p>
            <a:pPr marL="0" indent="0">
              <a:buNone/>
            </a:pPr>
            <a:r>
              <a:rPr lang="en-US" sz="6750" b="1" dirty="0"/>
              <a:t>1. The path - the hard surface allowed the exposed seeds to be eaten immediately.</a:t>
            </a:r>
          </a:p>
        </p:txBody>
      </p:sp>
    </p:spTree>
    <p:extLst>
      <p:ext uri="{BB962C8B-B14F-4D97-AF65-F5344CB8AC3E}">
        <p14:creationId xmlns:p14="http://schemas.microsoft.com/office/powerpoint/2010/main" val="2979737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 y="89453"/>
            <a:ext cx="9067800" cy="4731026"/>
          </a:xfrm>
        </p:spPr>
        <p:txBody>
          <a:bodyPr>
            <a:noAutofit/>
          </a:bodyPr>
          <a:lstStyle/>
          <a:p>
            <a:pPr marL="0" indent="0">
              <a:buNone/>
            </a:pPr>
            <a:r>
              <a:rPr lang="en-US" altLang="zh-TW" sz="6600" b="1" dirty="0"/>
              <a:t>2. The rocky soil – no real soil, so it does not allow the roots to take hold, and so the plants die from the lack of nutrients.</a:t>
            </a:r>
            <a:endParaRPr lang="en-US" sz="6600" b="1" dirty="0"/>
          </a:p>
        </p:txBody>
      </p:sp>
    </p:spTree>
    <p:extLst>
      <p:ext uri="{BB962C8B-B14F-4D97-AF65-F5344CB8AC3E}">
        <p14:creationId xmlns:p14="http://schemas.microsoft.com/office/powerpoint/2010/main" val="4045060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68442" y="89453"/>
            <a:ext cx="8831180" cy="4731026"/>
          </a:xfrm>
        </p:spPr>
        <p:txBody>
          <a:bodyPr>
            <a:noAutofit/>
          </a:bodyPr>
          <a:lstStyle/>
          <a:p>
            <a:pPr marL="0" indent="0">
              <a:buNone/>
            </a:pPr>
            <a:r>
              <a:rPr lang="en-US" sz="6750" b="1" dirty="0"/>
              <a:t>3. Thorny places - seeds get choked by earthly things so they do not touch the soil and sprout.</a:t>
            </a:r>
          </a:p>
        </p:txBody>
      </p:sp>
    </p:spTree>
    <p:extLst>
      <p:ext uri="{BB962C8B-B14F-4D97-AF65-F5344CB8AC3E}">
        <p14:creationId xmlns:p14="http://schemas.microsoft.com/office/powerpoint/2010/main" val="1126513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32347" y="89453"/>
            <a:ext cx="9011653" cy="4731026"/>
          </a:xfrm>
        </p:spPr>
        <p:txBody>
          <a:bodyPr>
            <a:noAutofit/>
          </a:bodyPr>
          <a:lstStyle/>
          <a:p>
            <a:pPr marL="0" indent="0">
              <a:buNone/>
            </a:pPr>
            <a:r>
              <a:rPr lang="en-US" sz="6450" b="1" dirty="0"/>
              <a:t>4. The good soil – seeds are protected, roots can grow and get nutrients, and then the plants grow and bear fruit.</a:t>
            </a:r>
          </a:p>
        </p:txBody>
      </p:sp>
    </p:spTree>
    <p:extLst>
      <p:ext uri="{BB962C8B-B14F-4D97-AF65-F5344CB8AC3E}">
        <p14:creationId xmlns:p14="http://schemas.microsoft.com/office/powerpoint/2010/main" val="3420351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97B3B-04F1-CACF-3E02-C457D3EE93C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B86CE1-D0AE-DB30-B9E4-E5B5C6E1B080}"/>
              </a:ext>
            </a:extLst>
          </p:cNvPr>
          <p:cNvSpPr>
            <a:spLocks noGrp="1"/>
          </p:cNvSpPr>
          <p:nvPr>
            <p:ph idx="1"/>
          </p:nvPr>
        </p:nvSpPr>
        <p:spPr>
          <a:xfrm>
            <a:off x="132347" y="89453"/>
            <a:ext cx="9011653" cy="4731026"/>
          </a:xfrm>
        </p:spPr>
        <p:txBody>
          <a:bodyPr>
            <a:noAutofit/>
          </a:bodyPr>
          <a:lstStyle/>
          <a:p>
            <a:pPr marL="0" indent="0">
              <a:buNone/>
            </a:pPr>
            <a:r>
              <a:rPr lang="en-US" sz="6450" b="1" dirty="0"/>
              <a:t>But as we found out, all three bad soil types can be turned into good soil by God with the help of caring Christians.</a:t>
            </a:r>
          </a:p>
        </p:txBody>
      </p:sp>
    </p:spTree>
    <p:extLst>
      <p:ext uri="{BB962C8B-B14F-4D97-AF65-F5344CB8AC3E}">
        <p14:creationId xmlns:p14="http://schemas.microsoft.com/office/powerpoint/2010/main" val="2329416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71450"/>
            <a:ext cx="8839200" cy="3323987"/>
          </a:xfrm>
          <a:prstGeom prst="rect">
            <a:avLst/>
          </a:prstGeom>
        </p:spPr>
        <p:txBody>
          <a:bodyPr wrap="square">
            <a:spAutoFit/>
          </a:bodyPr>
          <a:lstStyle/>
          <a:p>
            <a:r>
              <a:rPr lang="en-US" altLang="zh-TW" sz="7000" b="1" kern="1000" spc="-38" dirty="0">
                <a:ea typeface="Microsoft JhengHei" panose="020B0604030504040204" pitchFamily="34" charset="-120"/>
              </a:rPr>
              <a:t>Today we will study the Parable of the Wheat and Tares.</a:t>
            </a:r>
          </a:p>
        </p:txBody>
      </p:sp>
    </p:spTree>
    <p:extLst>
      <p:ext uri="{BB962C8B-B14F-4D97-AF65-F5344CB8AC3E}">
        <p14:creationId xmlns:p14="http://schemas.microsoft.com/office/powerpoint/2010/main" val="1194003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4C532-37DD-3E67-7158-522F0B8A043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4CCA5BC-1EC2-F11E-CA30-828164BC18B9}"/>
              </a:ext>
            </a:extLst>
          </p:cNvPr>
          <p:cNvSpPr/>
          <p:nvPr/>
        </p:nvSpPr>
        <p:spPr>
          <a:xfrm>
            <a:off x="152400" y="-171450"/>
            <a:ext cx="8839200" cy="5478423"/>
          </a:xfrm>
          <a:prstGeom prst="rect">
            <a:avLst/>
          </a:prstGeom>
        </p:spPr>
        <p:txBody>
          <a:bodyPr wrap="square">
            <a:spAutoFit/>
          </a:bodyPr>
          <a:lstStyle/>
          <a:p>
            <a:r>
              <a:rPr lang="en-US" altLang="zh-TW" sz="7000" b="1" kern="1000" spc="-38" dirty="0">
                <a:ea typeface="Microsoft JhengHei" panose="020B0604030504040204" pitchFamily="34" charset="-120"/>
              </a:rPr>
              <a:t>Today’s question: Why doesn’t God remove the evil and fake Christians inside the church now?</a:t>
            </a:r>
          </a:p>
        </p:txBody>
      </p:sp>
    </p:spTree>
    <p:extLst>
      <p:ext uri="{BB962C8B-B14F-4D97-AF65-F5344CB8AC3E}">
        <p14:creationId xmlns:p14="http://schemas.microsoft.com/office/powerpoint/2010/main" val="997591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DF6F0-318A-F3EF-0A25-2BDC9113475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391520F-5131-7D42-7542-AF7DD0D1096C}"/>
              </a:ext>
            </a:extLst>
          </p:cNvPr>
          <p:cNvSpPr/>
          <p:nvPr/>
        </p:nvSpPr>
        <p:spPr>
          <a:xfrm>
            <a:off x="0" y="-171450"/>
            <a:ext cx="9296400" cy="5324535"/>
          </a:xfrm>
          <a:prstGeom prst="rect">
            <a:avLst/>
          </a:prstGeom>
        </p:spPr>
        <p:txBody>
          <a:bodyPr wrap="square">
            <a:spAutoFit/>
          </a:bodyPr>
          <a:lstStyle/>
          <a:p>
            <a:r>
              <a:rPr lang="en-US" altLang="zh-TW" sz="6800" b="1" kern="1000" spc="-38" dirty="0">
                <a:ea typeface="Microsoft JhengHei" panose="020B0604030504040204" pitchFamily="34" charset="-120"/>
              </a:rPr>
              <a:t>The answer from this parable: God allows good and evil to grow together for now so that more people can be saved.</a:t>
            </a:r>
          </a:p>
        </p:txBody>
      </p:sp>
    </p:spTree>
    <p:extLst>
      <p:ext uri="{BB962C8B-B14F-4D97-AF65-F5344CB8AC3E}">
        <p14:creationId xmlns:p14="http://schemas.microsoft.com/office/powerpoint/2010/main" val="162450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0A531-7986-A39F-EF23-CF75CE816C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CC5EFCD-146E-9868-FD7B-82EDECA665AF}"/>
              </a:ext>
            </a:extLst>
          </p:cNvPr>
          <p:cNvSpPr/>
          <p:nvPr/>
        </p:nvSpPr>
        <p:spPr>
          <a:xfrm>
            <a:off x="0" y="-247650"/>
            <a:ext cx="9296400" cy="5478423"/>
          </a:xfrm>
          <a:prstGeom prst="rect">
            <a:avLst/>
          </a:prstGeom>
        </p:spPr>
        <p:txBody>
          <a:bodyPr wrap="square">
            <a:spAutoFit/>
          </a:bodyPr>
          <a:lstStyle/>
          <a:p>
            <a:r>
              <a:rPr lang="en-US" altLang="zh-TW" sz="7000" b="1" kern="1000" spc="-38" dirty="0">
                <a:ea typeface="Microsoft JhengHei" panose="020B0604030504040204" pitchFamily="34" charset="-120"/>
              </a:rPr>
              <a:t>Weeds take up nutrients that could have gone to growing the food crop, thereby possibly reducing crop yields.</a:t>
            </a:r>
          </a:p>
        </p:txBody>
      </p:sp>
    </p:spTree>
    <p:extLst>
      <p:ext uri="{BB962C8B-B14F-4D97-AF65-F5344CB8AC3E}">
        <p14:creationId xmlns:p14="http://schemas.microsoft.com/office/powerpoint/2010/main" val="918048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57151"/>
            <a:ext cx="8991600" cy="4270773"/>
          </a:xfrm>
        </p:spPr>
        <p:txBody>
          <a:bodyPr>
            <a:noAutofit/>
          </a:bodyPr>
          <a:lstStyle/>
          <a:p>
            <a:pPr marL="0" indent="0">
              <a:buNone/>
            </a:pPr>
            <a:r>
              <a:rPr lang="en-US" sz="7000" b="1" dirty="0"/>
              <a:t>Jesus told them another parable:  “The kingdom of heaven is like a man who sowed good seed in his field. </a:t>
            </a:r>
          </a:p>
          <a:p>
            <a:pPr marL="0" indent="0">
              <a:buNone/>
            </a:pPr>
            <a:endParaRPr lang="en-US" sz="7000" b="1" dirty="0"/>
          </a:p>
          <a:p>
            <a:pPr marL="0" indent="0">
              <a:buNone/>
            </a:pPr>
            <a:r>
              <a:rPr lang="en-US" sz="7000" b="1" dirty="0"/>
              <a:t>But while everyone was sleeping, his enemy came and sowed weeds among the wheat, and went away.  When the wheat sprouted and formed heads, then the weeds also appeared.  </a:t>
            </a:r>
          </a:p>
          <a:p>
            <a:pPr marL="0" indent="0">
              <a:buNone/>
            </a:pPr>
            <a:r>
              <a:rPr lang="en-US" sz="7000" b="1" dirty="0"/>
              <a:t>“The owner’s servants came to him and said, ‘Sir, didn’t you sow good seed in your field? Where then did the weeds come from?’  </a:t>
            </a:r>
          </a:p>
          <a:p>
            <a:pPr marL="0" indent="0">
              <a:buNone/>
            </a:pPr>
            <a:r>
              <a:rPr lang="en-US" sz="7000" b="1" dirty="0"/>
              <a:t>“‘An enemy did this, ’ he replied.  </a:t>
            </a:r>
          </a:p>
          <a:p>
            <a:pPr marL="0" indent="0">
              <a:buNone/>
            </a:pPr>
            <a:r>
              <a:rPr lang="en-US" sz="7000" b="1" dirty="0"/>
              <a:t>“The servants asked him, ‘Do you want us to go and pull them up?’  </a:t>
            </a:r>
          </a:p>
          <a:p>
            <a:pPr marL="0" indent="0">
              <a:buNone/>
            </a:pPr>
            <a:r>
              <a:rPr lang="en-US" sz="7000" b="1" dirty="0"/>
              <a:t>“‘No, ’ he answered, ‘because while you are pulling the weeds, you may uproot the wheat with them.  Let both grow together until the harvest. At that time I will tell the harvesters:  First collect the weeds and tie them in bundles to be burned; then gather the wheat and bring it into my barn.’”</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95250"/>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Tares are a kind of weeds, and they look like wheat until they both reach maturity.</a:t>
            </a:r>
          </a:p>
        </p:txBody>
      </p:sp>
    </p:spTree>
    <p:extLst>
      <p:ext uri="{BB962C8B-B14F-4D97-AF65-F5344CB8AC3E}">
        <p14:creationId xmlns:p14="http://schemas.microsoft.com/office/powerpoint/2010/main" val="38423135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557C6-03C0-A8C2-311F-F51AFA6AD37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ECDB7E6-8AC1-4D25-841A-635B37885B39}"/>
              </a:ext>
            </a:extLst>
          </p:cNvPr>
          <p:cNvSpPr/>
          <p:nvPr/>
        </p:nvSpPr>
        <p:spPr>
          <a:xfrm>
            <a:off x="1168121" y="57150"/>
            <a:ext cx="6477000" cy="1169551"/>
          </a:xfrm>
          <a:prstGeom prst="rect">
            <a:avLst/>
          </a:prstGeom>
        </p:spPr>
        <p:txBody>
          <a:bodyPr wrap="square">
            <a:spAutoFit/>
          </a:bodyPr>
          <a:lstStyle/>
          <a:p>
            <a:pPr algn="ctr"/>
            <a:r>
              <a:rPr lang="en-US" altLang="zh-TW" sz="7000" b="1" kern="1000" spc="-38" dirty="0">
                <a:ea typeface="Microsoft JhengHei" panose="020B0604030504040204" pitchFamily="34" charset="-120"/>
              </a:rPr>
              <a:t>Wheat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Tares</a:t>
            </a:r>
            <a:r>
              <a:rPr lang="zh-TW" altLang="en-US" sz="7000" b="1" kern="1000" spc="-38" dirty="0">
                <a:ea typeface="Microsoft JhengHei" panose="020B0604030504040204" pitchFamily="34" charset="-120"/>
              </a:rPr>
              <a:t> </a:t>
            </a:r>
            <a:endParaRPr lang="en-US" altLang="zh-TW" sz="7000" b="1" kern="1000" spc="-38" dirty="0">
              <a:ea typeface="Microsoft JhengHei" panose="020B0604030504040204" pitchFamily="34" charset="-120"/>
            </a:endParaRPr>
          </a:p>
        </p:txBody>
      </p:sp>
      <p:pic>
        <p:nvPicPr>
          <p:cNvPr id="4" name="Picture 3" descr="A close up of a plant&#10;&#10;Description automatically generated">
            <a:extLst>
              <a:ext uri="{FF2B5EF4-FFF2-40B4-BE49-F238E27FC236}">
                <a16:creationId xmlns:a16="http://schemas.microsoft.com/office/drawing/2014/main" id="{941B6101-A4C8-EBEF-1D15-E94A0157A9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121" y="1050243"/>
            <a:ext cx="6858000" cy="4097655"/>
          </a:xfrm>
          <a:prstGeom prst="rect">
            <a:avLst/>
          </a:prstGeom>
        </p:spPr>
      </p:pic>
    </p:spTree>
    <p:extLst>
      <p:ext uri="{BB962C8B-B14F-4D97-AF65-F5344CB8AC3E}">
        <p14:creationId xmlns:p14="http://schemas.microsoft.com/office/powerpoint/2010/main" val="11451295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E8BE8-A142-6915-DD69-985AF2C5B9F1}"/>
            </a:ext>
          </a:extLst>
        </p:cNvPr>
        <p:cNvGrpSpPr/>
        <p:nvPr/>
      </p:nvGrpSpPr>
      <p:grpSpPr>
        <a:xfrm>
          <a:off x="0" y="0"/>
          <a:ext cx="0" cy="0"/>
          <a:chOff x="0" y="0"/>
          <a:chExt cx="0" cy="0"/>
        </a:xfrm>
      </p:grpSpPr>
      <p:pic>
        <p:nvPicPr>
          <p:cNvPr id="1026" name="Picture 2" descr="Alvaro Lima - Wheat X Tares... “He told them another... | Facebook">
            <a:extLst>
              <a:ext uri="{FF2B5EF4-FFF2-40B4-BE49-F238E27FC236}">
                <a16:creationId xmlns:a16="http://schemas.microsoft.com/office/drawing/2014/main" id="{60E6FB43-A172-5414-CDC0-7A50190D8F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569" y="1044552"/>
            <a:ext cx="6939643"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CE1E416-91E1-A57B-19AB-E0DBA16A5AD1}"/>
              </a:ext>
            </a:extLst>
          </p:cNvPr>
          <p:cNvSpPr/>
          <p:nvPr/>
        </p:nvSpPr>
        <p:spPr>
          <a:xfrm>
            <a:off x="1301890" y="21917"/>
            <a:ext cx="6477000" cy="1169551"/>
          </a:xfrm>
          <a:prstGeom prst="rect">
            <a:avLst/>
          </a:prstGeom>
        </p:spPr>
        <p:txBody>
          <a:bodyPr wrap="square">
            <a:spAutoFit/>
          </a:bodyPr>
          <a:lstStyle/>
          <a:p>
            <a:pPr algn="ctr"/>
            <a:r>
              <a:rPr lang="en-US" altLang="zh-TW" sz="7000" b="1" kern="1000" spc="-38" dirty="0">
                <a:ea typeface="Microsoft JhengHei" panose="020B0604030504040204" pitchFamily="34" charset="-120"/>
              </a:rPr>
              <a:t>Wheat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Tares</a:t>
            </a:r>
            <a:r>
              <a:rPr lang="zh-TW" altLang="en-US" sz="7000" b="1" kern="1000" spc="-38" dirty="0">
                <a:ea typeface="Microsoft JhengHei" panose="020B0604030504040204" pitchFamily="34" charset="-120"/>
              </a:rPr>
              <a:t> </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26252481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Farmers would carefully take out tares before they sow the seeds.</a:t>
            </a:r>
          </a:p>
        </p:txBody>
      </p:sp>
    </p:spTree>
    <p:extLst>
      <p:ext uri="{BB962C8B-B14F-4D97-AF65-F5344CB8AC3E}">
        <p14:creationId xmlns:p14="http://schemas.microsoft.com/office/powerpoint/2010/main" val="38636319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71450"/>
            <a:ext cx="8991600" cy="5478423"/>
          </a:xfrm>
          <a:prstGeom prst="rect">
            <a:avLst/>
          </a:prstGeom>
        </p:spPr>
        <p:txBody>
          <a:bodyPr wrap="square">
            <a:spAutoFit/>
          </a:bodyPr>
          <a:lstStyle/>
          <a:p>
            <a:r>
              <a:rPr lang="en-US" altLang="zh-TW" sz="7000" b="1" kern="1000" spc="-38" dirty="0">
                <a:ea typeface="Microsoft JhengHei" panose="020B0604030504040204" pitchFamily="34" charset="-120"/>
              </a:rPr>
              <a:t>But his enemy threw tares into his field to deliberately hurt his crops and reduce the amount of harvest.</a:t>
            </a:r>
          </a:p>
        </p:txBody>
      </p:sp>
    </p:spTree>
    <p:extLst>
      <p:ext uri="{BB962C8B-B14F-4D97-AF65-F5344CB8AC3E}">
        <p14:creationId xmlns:p14="http://schemas.microsoft.com/office/powerpoint/2010/main" val="13785725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14300" y="-95250"/>
            <a:ext cx="8915400" cy="5478423"/>
          </a:xfrm>
          <a:prstGeom prst="rect">
            <a:avLst/>
          </a:prstGeom>
        </p:spPr>
        <p:txBody>
          <a:bodyPr wrap="square">
            <a:spAutoFit/>
          </a:bodyPr>
          <a:lstStyle/>
          <a:p>
            <a:r>
              <a:rPr lang="en-US" altLang="zh-TW" sz="7000" b="1" kern="1000" spc="-38" dirty="0">
                <a:ea typeface="Microsoft JhengHei" panose="020B0604030504040204" pitchFamily="34" charset="-120"/>
              </a:rPr>
              <a:t>The farmer’s options:</a:t>
            </a:r>
          </a:p>
          <a:p>
            <a:pPr marL="1142972" indent="-1142972">
              <a:buAutoNum type="arabicPeriod"/>
            </a:pPr>
            <a:r>
              <a:rPr lang="en-US" altLang="zh-TW" sz="7000" b="1" kern="1000" spc="-38" dirty="0">
                <a:ea typeface="Microsoft JhengHei" panose="020B0604030504040204" pitchFamily="34" charset="-120"/>
              </a:rPr>
              <a:t>Remove tares while growing</a:t>
            </a:r>
          </a:p>
          <a:p>
            <a:pPr marL="1142972" indent="-1142972">
              <a:buAutoNum type="arabicPeriod"/>
            </a:pPr>
            <a:r>
              <a:rPr lang="en-US" altLang="zh-TW" sz="7000" b="1" kern="1000" spc="-38" dirty="0">
                <a:ea typeface="Microsoft JhengHei" panose="020B0604030504040204" pitchFamily="34" charset="-120"/>
              </a:rPr>
              <a:t>Remove tares at harvest time</a:t>
            </a:r>
          </a:p>
        </p:txBody>
      </p:sp>
    </p:spTree>
    <p:extLst>
      <p:ext uri="{BB962C8B-B14F-4D97-AF65-F5344CB8AC3E}">
        <p14:creationId xmlns:p14="http://schemas.microsoft.com/office/powerpoint/2010/main" val="2601537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15400" cy="3323987"/>
          </a:xfrm>
          <a:prstGeom prst="rect">
            <a:avLst/>
          </a:prstGeom>
        </p:spPr>
        <p:txBody>
          <a:bodyPr wrap="square">
            <a:spAutoFit/>
          </a:bodyPr>
          <a:lstStyle/>
          <a:p>
            <a:r>
              <a:rPr lang="en-US" altLang="zh-TW" sz="7000" b="1" kern="1000" spc="-38" dirty="0">
                <a:ea typeface="Microsoft JhengHei" panose="020B0604030504040204" pitchFamily="34" charset="-120"/>
              </a:rPr>
              <a:t>Jesus</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said: do it at harvest time to avoid pulling up wheat.</a:t>
            </a:r>
          </a:p>
        </p:txBody>
      </p:sp>
    </p:spTree>
    <p:extLst>
      <p:ext uri="{BB962C8B-B14F-4D97-AF65-F5344CB8AC3E}">
        <p14:creationId xmlns:p14="http://schemas.microsoft.com/office/powerpoint/2010/main" val="17089800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14300" y="-95250"/>
            <a:ext cx="8915400" cy="3323987"/>
          </a:xfrm>
          <a:prstGeom prst="rect">
            <a:avLst/>
          </a:prstGeom>
        </p:spPr>
        <p:txBody>
          <a:bodyPr wrap="square">
            <a:spAutoFit/>
          </a:bodyPr>
          <a:lstStyle/>
          <a:p>
            <a:r>
              <a:rPr lang="en-US" altLang="zh-TW" sz="7000" b="1" kern="1000" spc="-38" dirty="0">
                <a:ea typeface="Microsoft JhengHei" panose="020B0604030504040204" pitchFamily="34" charset="-120"/>
              </a:rPr>
              <a:t>The field represents the church where both true and false believers exist.</a:t>
            </a:r>
          </a:p>
        </p:txBody>
      </p:sp>
    </p:spTree>
    <p:extLst>
      <p:ext uri="{BB962C8B-B14F-4D97-AF65-F5344CB8AC3E}">
        <p14:creationId xmlns:p14="http://schemas.microsoft.com/office/powerpoint/2010/main" val="33035159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95250"/>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The enemy is the devil.  He wants to get people away from God and destroy the Church.</a:t>
            </a:r>
          </a:p>
        </p:txBody>
      </p:sp>
    </p:spTree>
    <p:extLst>
      <p:ext uri="{BB962C8B-B14F-4D97-AF65-F5344CB8AC3E}">
        <p14:creationId xmlns:p14="http://schemas.microsoft.com/office/powerpoint/2010/main" val="18258069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67462"/>
            <a:ext cx="9067800" cy="5478423"/>
          </a:xfrm>
          <a:prstGeom prst="rect">
            <a:avLst/>
          </a:prstGeom>
        </p:spPr>
        <p:txBody>
          <a:bodyPr wrap="square">
            <a:spAutoFit/>
          </a:bodyPr>
          <a:lstStyle/>
          <a:p>
            <a:r>
              <a:rPr lang="en-US" altLang="zh-TW" sz="6800" b="1" kern="1000" spc="-38" dirty="0">
                <a:ea typeface="Microsoft JhengHei" panose="020B0604030504040204" pitchFamily="34" charset="-120"/>
              </a:rPr>
              <a:t>Wheat represents true Christians.  Tares represent false Christians with evil intentions.</a:t>
            </a:r>
          </a:p>
        </p:txBody>
      </p:sp>
    </p:spTree>
    <p:extLst>
      <p:ext uri="{BB962C8B-B14F-4D97-AF65-F5344CB8AC3E}">
        <p14:creationId xmlns:p14="http://schemas.microsoft.com/office/powerpoint/2010/main" val="1566331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55897-F880-3C3F-4A64-A571D3BE03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E2795-5B30-3AC2-6164-9318F47C5661}"/>
              </a:ext>
            </a:extLst>
          </p:cNvPr>
          <p:cNvSpPr>
            <a:spLocks noGrp="1"/>
          </p:cNvSpPr>
          <p:nvPr>
            <p:ph idx="1"/>
          </p:nvPr>
        </p:nvSpPr>
        <p:spPr>
          <a:xfrm>
            <a:off x="76200" y="57151"/>
            <a:ext cx="8991600" cy="4270773"/>
          </a:xfrm>
        </p:spPr>
        <p:txBody>
          <a:bodyPr>
            <a:noAutofit/>
          </a:bodyPr>
          <a:lstStyle/>
          <a:p>
            <a:pPr marL="0" indent="0">
              <a:buNone/>
            </a:pPr>
            <a:r>
              <a:rPr lang="en-US" sz="7000" b="1" dirty="0"/>
              <a:t>But while everyone was sleeping, his enemy came and sowed weeds among the wheat, and went away.  </a:t>
            </a:r>
          </a:p>
        </p:txBody>
      </p:sp>
    </p:spTree>
    <p:extLst>
      <p:ext uri="{BB962C8B-B14F-4D97-AF65-F5344CB8AC3E}">
        <p14:creationId xmlns:p14="http://schemas.microsoft.com/office/powerpoint/2010/main" val="958097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15400" cy="5478423"/>
          </a:xfrm>
          <a:prstGeom prst="rect">
            <a:avLst/>
          </a:prstGeom>
        </p:spPr>
        <p:txBody>
          <a:bodyPr wrap="square">
            <a:spAutoFit/>
          </a:bodyPr>
          <a:lstStyle/>
          <a:p>
            <a:r>
              <a:rPr lang="en-US" altLang="zh-TW" sz="7000" b="1" kern="1000" spc="-38" dirty="0">
                <a:ea typeface="Microsoft JhengHei" panose="020B0604030504040204" pitchFamily="34" charset="-120"/>
              </a:rPr>
              <a:t>They both exist in any church, and the devil wants to use false Christians to hurt real Christians.</a:t>
            </a:r>
          </a:p>
        </p:txBody>
      </p:sp>
    </p:spTree>
    <p:extLst>
      <p:ext uri="{BB962C8B-B14F-4D97-AF65-F5344CB8AC3E}">
        <p14:creationId xmlns:p14="http://schemas.microsoft.com/office/powerpoint/2010/main" val="1544158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71450"/>
            <a:ext cx="8915400" cy="19482256"/>
          </a:xfrm>
          <a:prstGeom prst="rect">
            <a:avLst/>
          </a:prstGeom>
        </p:spPr>
        <p:txBody>
          <a:bodyPr wrap="square">
            <a:spAutoFit/>
          </a:bodyPr>
          <a:lstStyle/>
          <a:p>
            <a:r>
              <a:rPr lang="en-US" altLang="zh-TW" sz="7000" b="1" kern="1000" spc="-38" dirty="0">
                <a:ea typeface="Microsoft JhengHei" panose="020B0604030504040204" pitchFamily="34" charset="-120"/>
              </a:rPr>
              <a:t>2 Corinthians 11:13-15 -</a:t>
            </a:r>
          </a:p>
          <a:p>
            <a:r>
              <a:rPr lang="en-US" altLang="zh-TW" sz="7000" b="1" kern="1000" spc="-38" dirty="0">
                <a:ea typeface="Microsoft JhengHei" panose="020B0604030504040204" pitchFamily="34" charset="-120"/>
              </a:rPr>
              <a:t>For such people are false apostles, deceitful workers, masquerading as apostles of Christ. </a:t>
            </a:r>
          </a:p>
          <a:p>
            <a:endParaRPr lang="en-US" altLang="zh-TW" sz="7000" b="1" kern="1000" spc="-38" dirty="0">
              <a:ea typeface="Microsoft JhengHei" panose="020B0604030504040204" pitchFamily="34" charset="-120"/>
            </a:endParaRP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And no wonder, for Satan himself masquerades as an angel of light.   It is not surprising, then, if his servants also masquerade as servants of righteousness. Their end will be what their actions deserve.</a:t>
            </a:r>
          </a:p>
        </p:txBody>
      </p:sp>
    </p:spTree>
    <p:extLst>
      <p:ext uri="{BB962C8B-B14F-4D97-AF65-F5344CB8AC3E}">
        <p14:creationId xmlns:p14="http://schemas.microsoft.com/office/powerpoint/2010/main" val="12669032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067800" cy="11941731"/>
          </a:xfrm>
          <a:prstGeom prst="rect">
            <a:avLst/>
          </a:prstGeom>
        </p:spPr>
        <p:txBody>
          <a:bodyPr wrap="square">
            <a:spAutoFit/>
          </a:bodyPr>
          <a:lstStyle/>
          <a:p>
            <a:r>
              <a:rPr lang="en-US" altLang="zh-TW" sz="6800" b="1" kern="1000" spc="-38" dirty="0">
                <a:ea typeface="Microsoft JhengHei" panose="020B0604030504040204" pitchFamily="34" charset="-120"/>
              </a:rPr>
              <a:t>And no wonder, for Satan himself masquerades as an angel of light.   It is not surprising, then, </a:t>
            </a:r>
          </a:p>
          <a:p>
            <a:endParaRPr lang="en-US" altLang="zh-TW" sz="6800" b="1" kern="1000" spc="-38" dirty="0">
              <a:ea typeface="Microsoft JhengHei" panose="020B0604030504040204" pitchFamily="34" charset="-120"/>
            </a:endParaRPr>
          </a:p>
          <a:p>
            <a:r>
              <a:rPr lang="en-US" altLang="zh-TW" sz="6800" b="1" kern="1000" spc="-38" dirty="0">
                <a:ea typeface="Microsoft JhengHei" panose="020B0604030504040204" pitchFamily="34" charset="-120"/>
              </a:rPr>
              <a:t>if his servants also masquerade as servants of righteousness. Their end will be what their actions deserve.</a:t>
            </a:r>
          </a:p>
        </p:txBody>
      </p:sp>
    </p:spTree>
    <p:extLst>
      <p:ext uri="{BB962C8B-B14F-4D97-AF65-F5344CB8AC3E}">
        <p14:creationId xmlns:p14="http://schemas.microsoft.com/office/powerpoint/2010/main" val="10023075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71449"/>
            <a:ext cx="8991600" cy="5324535"/>
          </a:xfrm>
          <a:prstGeom prst="rect">
            <a:avLst/>
          </a:prstGeom>
        </p:spPr>
        <p:txBody>
          <a:bodyPr wrap="square">
            <a:spAutoFit/>
          </a:bodyPr>
          <a:lstStyle/>
          <a:p>
            <a:r>
              <a:rPr lang="en-US" altLang="zh-TW" sz="6800" b="1" kern="1000" spc="-38" dirty="0">
                <a:ea typeface="Microsoft JhengHei" panose="020B0604030504040204" pitchFamily="34" charset="-120"/>
              </a:rPr>
              <a:t>if his servants also masquerade as servants of righteousness.  Their end will be what their actions deserve.</a:t>
            </a:r>
          </a:p>
        </p:txBody>
      </p:sp>
    </p:spTree>
    <p:extLst>
      <p:ext uri="{BB962C8B-B14F-4D97-AF65-F5344CB8AC3E}">
        <p14:creationId xmlns:p14="http://schemas.microsoft.com/office/powerpoint/2010/main" val="25377469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15400" cy="3323987"/>
          </a:xfrm>
          <a:prstGeom prst="rect">
            <a:avLst/>
          </a:prstGeom>
        </p:spPr>
        <p:txBody>
          <a:bodyPr wrap="square">
            <a:spAutoFit/>
          </a:bodyPr>
          <a:lstStyle/>
          <a:p>
            <a:r>
              <a:rPr lang="en-US" altLang="zh-TW" sz="7000" b="1" kern="1000" spc="-38" dirty="0">
                <a:ea typeface="Microsoft JhengHei" panose="020B0604030504040204" pitchFamily="34" charset="-120"/>
              </a:rPr>
              <a:t>Tares can make people intoxicated and sick.  It is a symbol of sin.</a:t>
            </a:r>
          </a:p>
        </p:txBody>
      </p:sp>
    </p:spTree>
    <p:extLst>
      <p:ext uri="{BB962C8B-B14F-4D97-AF65-F5344CB8AC3E}">
        <p14:creationId xmlns:p14="http://schemas.microsoft.com/office/powerpoint/2010/main" val="11337204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So these false Christians in Church can lead people away from God.</a:t>
            </a:r>
          </a:p>
        </p:txBody>
      </p:sp>
    </p:spTree>
    <p:extLst>
      <p:ext uri="{BB962C8B-B14F-4D97-AF65-F5344CB8AC3E}">
        <p14:creationId xmlns:p14="http://schemas.microsoft.com/office/powerpoint/2010/main" val="8834122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15400" cy="5477795"/>
          </a:xfrm>
          <a:prstGeom prst="rect">
            <a:avLst/>
          </a:prstGeom>
        </p:spPr>
        <p:txBody>
          <a:bodyPr wrap="square">
            <a:spAutoFit/>
          </a:bodyPr>
          <a:lstStyle/>
          <a:p>
            <a:r>
              <a:rPr lang="en-US" altLang="zh-TW" sz="6800" b="1" kern="1000" spc="-38" dirty="0">
                <a:ea typeface="Microsoft JhengHei" panose="020B0604030504040204" pitchFamily="34" charset="-120"/>
              </a:rPr>
              <a:t>But it is often hard to tell these false Christians in Church, just like it’s hard to identify tares.</a:t>
            </a:r>
          </a:p>
        </p:txBody>
      </p:sp>
    </p:spTree>
    <p:extLst>
      <p:ext uri="{BB962C8B-B14F-4D97-AF65-F5344CB8AC3E}">
        <p14:creationId xmlns:p14="http://schemas.microsoft.com/office/powerpoint/2010/main" val="42076330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15400" cy="5573045"/>
          </a:xfrm>
          <a:prstGeom prst="rect">
            <a:avLst/>
          </a:prstGeom>
        </p:spPr>
        <p:txBody>
          <a:bodyPr wrap="square">
            <a:spAutoFit/>
          </a:bodyPr>
          <a:lstStyle/>
          <a:p>
            <a:r>
              <a:rPr lang="en-US" altLang="zh-TW" sz="7000" b="1" kern="1000" spc="-38" dirty="0">
                <a:ea typeface="Microsoft JhengHei" panose="020B0604030504040204" pitchFamily="34" charset="-120"/>
              </a:rPr>
              <a:t>It’s relatively easy to show godly appearances and hide one’s true intentions for a while.</a:t>
            </a:r>
          </a:p>
        </p:txBody>
      </p:sp>
    </p:spTree>
    <p:extLst>
      <p:ext uri="{BB962C8B-B14F-4D97-AF65-F5344CB8AC3E}">
        <p14:creationId xmlns:p14="http://schemas.microsoft.com/office/powerpoint/2010/main" val="984130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71450"/>
            <a:ext cx="8915400" cy="5478423"/>
          </a:xfrm>
          <a:prstGeom prst="rect">
            <a:avLst/>
          </a:prstGeom>
        </p:spPr>
        <p:txBody>
          <a:bodyPr wrap="square">
            <a:spAutoFit/>
          </a:bodyPr>
          <a:lstStyle/>
          <a:p>
            <a:r>
              <a:rPr lang="en-US" altLang="zh-TW" sz="7000" b="1" kern="1000" spc="-38" dirty="0">
                <a:ea typeface="Microsoft JhengHei" panose="020B0604030504040204" pitchFamily="34" charset="-120"/>
              </a:rPr>
              <a:t>It’s hard to tell tares from wheat while they are growing.  It’s easy once harvest time comes.</a:t>
            </a:r>
          </a:p>
        </p:txBody>
      </p:sp>
    </p:spTree>
    <p:extLst>
      <p:ext uri="{BB962C8B-B14F-4D97-AF65-F5344CB8AC3E}">
        <p14:creationId xmlns:p14="http://schemas.microsoft.com/office/powerpoint/2010/main" val="41079010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field of grass&#10;&#10;Description automatically generated">
            <a:extLst>
              <a:ext uri="{FF2B5EF4-FFF2-40B4-BE49-F238E27FC236}">
                <a16:creationId xmlns:a16="http://schemas.microsoft.com/office/drawing/2014/main" id="{6586CCE4-7462-4EEE-AE2D-317625974E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571500"/>
            <a:ext cx="6858000" cy="4572000"/>
          </a:xfrm>
          <a:prstGeom prst="rect">
            <a:avLst/>
          </a:prstGeom>
        </p:spPr>
      </p:pic>
      <p:sp>
        <p:nvSpPr>
          <p:cNvPr id="3" name="Rectangle 2">
            <a:extLst>
              <a:ext uri="{FF2B5EF4-FFF2-40B4-BE49-F238E27FC236}">
                <a16:creationId xmlns:a16="http://schemas.microsoft.com/office/drawing/2014/main" id="{2342F707-955D-43C1-BADD-9089D2C87047}"/>
              </a:ext>
            </a:extLst>
          </p:cNvPr>
          <p:cNvSpPr/>
          <p:nvPr/>
        </p:nvSpPr>
        <p:spPr>
          <a:xfrm>
            <a:off x="1295400" y="-628"/>
            <a:ext cx="6477000" cy="1938992"/>
          </a:xfrm>
          <a:prstGeom prst="rect">
            <a:avLst/>
          </a:prstGeom>
        </p:spPr>
        <p:txBody>
          <a:bodyPr wrap="square">
            <a:spAutoFit/>
          </a:bodyPr>
          <a:lstStyle/>
          <a:p>
            <a:r>
              <a:rPr lang="en-US" altLang="zh-TW" sz="6000" b="1" kern="1000" spc="-38" dirty="0">
                <a:ea typeface="Microsoft JhengHei" panose="020B0604030504040204" pitchFamily="34" charset="-120"/>
              </a:rPr>
              <a:t>Tares stand out at harvest time...</a:t>
            </a:r>
          </a:p>
        </p:txBody>
      </p:sp>
    </p:spTree>
    <p:extLst>
      <p:ext uri="{BB962C8B-B14F-4D97-AF65-F5344CB8AC3E}">
        <p14:creationId xmlns:p14="http://schemas.microsoft.com/office/powerpoint/2010/main" val="2588597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1AC8E-5F0F-6375-9668-4DB3BA3218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4AE618-B123-E16C-BF6A-E41B968668A0}"/>
              </a:ext>
            </a:extLst>
          </p:cNvPr>
          <p:cNvSpPr>
            <a:spLocks noGrp="1"/>
          </p:cNvSpPr>
          <p:nvPr>
            <p:ph idx="1"/>
          </p:nvPr>
        </p:nvSpPr>
        <p:spPr>
          <a:xfrm>
            <a:off x="76200" y="57151"/>
            <a:ext cx="8991600" cy="4270773"/>
          </a:xfrm>
        </p:spPr>
        <p:txBody>
          <a:bodyPr>
            <a:noAutofit/>
          </a:bodyPr>
          <a:lstStyle/>
          <a:p>
            <a:pPr marL="0" indent="0">
              <a:buNone/>
            </a:pPr>
            <a:r>
              <a:rPr lang="en-US" sz="7000" b="1" dirty="0"/>
              <a:t>When the wheat sprouted and formed heads, then the weeds also appeared.  </a:t>
            </a:r>
          </a:p>
          <a:p>
            <a:pPr marL="0" indent="0">
              <a:buNone/>
            </a:pPr>
            <a:endParaRPr lang="en-US" sz="7000" b="1" dirty="0"/>
          </a:p>
        </p:txBody>
      </p:sp>
    </p:spTree>
    <p:extLst>
      <p:ext uri="{BB962C8B-B14F-4D97-AF65-F5344CB8AC3E}">
        <p14:creationId xmlns:p14="http://schemas.microsoft.com/office/powerpoint/2010/main" val="17627274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Wheat turn brown when ripe.  Tares are darker, nearly black.</a:t>
            </a:r>
          </a:p>
        </p:txBody>
      </p:sp>
    </p:spTree>
    <p:extLst>
      <p:ext uri="{BB962C8B-B14F-4D97-AF65-F5344CB8AC3E}">
        <p14:creationId xmlns:p14="http://schemas.microsoft.com/office/powerpoint/2010/main" val="4627127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Similarly, the best way to discern people is to see their fruits.</a:t>
            </a:r>
          </a:p>
        </p:txBody>
      </p:sp>
    </p:spTree>
    <p:extLst>
      <p:ext uri="{BB962C8B-B14F-4D97-AF65-F5344CB8AC3E}">
        <p14:creationId xmlns:p14="http://schemas.microsoft.com/office/powerpoint/2010/main" val="7283765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71450"/>
            <a:ext cx="8915400" cy="10864513"/>
          </a:xfrm>
          <a:prstGeom prst="rect">
            <a:avLst/>
          </a:prstGeom>
        </p:spPr>
        <p:txBody>
          <a:bodyPr wrap="square">
            <a:spAutoFit/>
          </a:bodyPr>
          <a:lstStyle/>
          <a:p>
            <a:r>
              <a:rPr lang="en-US" altLang="zh-TW" sz="7000" b="1" kern="1000" spc="-38" dirty="0">
                <a:ea typeface="Microsoft JhengHei" panose="020B0604030504040204" pitchFamily="34" charset="-120"/>
              </a:rPr>
              <a:t>Matthew 7:17-18 - Likewise, every good tree bears good fruit, but a bad tree bears bad fruit.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 good tree cannot bear bad fruit, and a bad tree cannot bear good fruit.</a:t>
            </a:r>
          </a:p>
        </p:txBody>
      </p:sp>
    </p:spTree>
    <p:extLst>
      <p:ext uri="{BB962C8B-B14F-4D97-AF65-F5344CB8AC3E}">
        <p14:creationId xmlns:p14="http://schemas.microsoft.com/office/powerpoint/2010/main" val="41723137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A good tree cannot bear bad fruit, and a bad tree cannot bear good fruit.</a:t>
            </a:r>
          </a:p>
        </p:txBody>
      </p:sp>
    </p:spTree>
    <p:extLst>
      <p:ext uri="{BB962C8B-B14F-4D97-AF65-F5344CB8AC3E}">
        <p14:creationId xmlns:p14="http://schemas.microsoft.com/office/powerpoint/2010/main" val="14960154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78779-C1A1-C7C0-A379-C8AC857CDAC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E20573E-0A68-55B4-42A3-442BB0F7F300}"/>
              </a:ext>
            </a:extLst>
          </p:cNvPr>
          <p:cNvSpPr/>
          <p:nvPr/>
        </p:nvSpPr>
        <p:spPr>
          <a:xfrm>
            <a:off x="76200" y="2"/>
            <a:ext cx="8915400" cy="3323987"/>
          </a:xfrm>
          <a:prstGeom prst="rect">
            <a:avLst/>
          </a:prstGeom>
        </p:spPr>
        <p:txBody>
          <a:bodyPr wrap="square">
            <a:spAutoFit/>
          </a:bodyPr>
          <a:lstStyle/>
          <a:p>
            <a:r>
              <a:rPr lang="en-US" altLang="zh-TW" sz="7000" b="1" kern="1000" spc="-38" dirty="0">
                <a:ea typeface="Microsoft JhengHei" panose="020B0604030504040204" pitchFamily="34" charset="-120"/>
              </a:rPr>
              <a:t>Could those false Christians repent and turn to good?</a:t>
            </a:r>
          </a:p>
        </p:txBody>
      </p:sp>
    </p:spTree>
    <p:extLst>
      <p:ext uri="{BB962C8B-B14F-4D97-AF65-F5344CB8AC3E}">
        <p14:creationId xmlns:p14="http://schemas.microsoft.com/office/powerpoint/2010/main" val="1353304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9479"/>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In nature, tares can’t turn into wheat.  But God can turn false Christians into true ones if that person is willing to be changed. </a:t>
            </a:r>
          </a:p>
        </p:txBody>
      </p:sp>
    </p:spTree>
    <p:extLst>
      <p:ext uri="{BB962C8B-B14F-4D97-AF65-F5344CB8AC3E}">
        <p14:creationId xmlns:p14="http://schemas.microsoft.com/office/powerpoint/2010/main" val="11276846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God lets people make such choices.  He does not force people to go back to Him.</a:t>
            </a:r>
          </a:p>
        </p:txBody>
      </p:sp>
    </p:spTree>
    <p:extLst>
      <p:ext uri="{BB962C8B-B14F-4D97-AF65-F5344CB8AC3E}">
        <p14:creationId xmlns:p14="http://schemas.microsoft.com/office/powerpoint/2010/main" val="17509674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4278094"/>
          </a:xfrm>
          <a:prstGeom prst="rect">
            <a:avLst/>
          </a:prstGeom>
        </p:spPr>
        <p:txBody>
          <a:bodyPr wrap="square">
            <a:spAutoFit/>
          </a:bodyPr>
          <a:lstStyle/>
          <a:p>
            <a:r>
              <a:rPr lang="en-US" altLang="zh-TW" sz="6800" b="1" kern="1000" spc="-38" dirty="0">
                <a:ea typeface="Microsoft JhengHei" panose="020B0604030504040204" pitchFamily="34" charset="-120"/>
              </a:rPr>
              <a:t>The time </a:t>
            </a:r>
            <a:r>
              <a:rPr lang="en-US" altLang="zh-TW" sz="6800" b="1" u="sng" kern="1000" spc="-38" dirty="0">
                <a:ea typeface="Microsoft JhengHei" panose="020B0604030504040204" pitchFamily="34" charset="-120"/>
              </a:rPr>
              <a:t>before</a:t>
            </a:r>
            <a:r>
              <a:rPr lang="en-US" altLang="zh-TW" sz="6800" b="1" kern="1000" spc="-38" dirty="0">
                <a:ea typeface="Microsoft JhengHei" panose="020B0604030504040204" pitchFamily="34" charset="-120"/>
              </a:rPr>
              <a:t> final judgment is a time for repentance.  Our God is a God of second chances.</a:t>
            </a:r>
          </a:p>
        </p:txBody>
      </p:sp>
    </p:spTree>
    <p:extLst>
      <p:ext uri="{BB962C8B-B14F-4D97-AF65-F5344CB8AC3E}">
        <p14:creationId xmlns:p14="http://schemas.microsoft.com/office/powerpoint/2010/main" val="39370590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14300" y="-95250"/>
            <a:ext cx="8915400" cy="9787295"/>
          </a:xfrm>
          <a:prstGeom prst="rect">
            <a:avLst/>
          </a:prstGeom>
        </p:spPr>
        <p:txBody>
          <a:bodyPr wrap="square">
            <a:spAutoFit/>
          </a:bodyPr>
          <a:lstStyle/>
          <a:p>
            <a:r>
              <a:rPr lang="en-US" altLang="zh-TW" sz="7000" b="1" kern="1000" spc="-38" dirty="0">
                <a:ea typeface="Microsoft JhengHei" panose="020B0604030504040204" pitchFamily="34" charset="-120"/>
              </a:rPr>
              <a:t>Rev. 3:20 - Here I am!  I stand at the door and knock.  If anyone hears my voice and opens the door,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I will come in and eat with that person, and they with me.</a:t>
            </a:r>
          </a:p>
        </p:txBody>
      </p:sp>
    </p:spTree>
    <p:extLst>
      <p:ext uri="{BB962C8B-B14F-4D97-AF65-F5344CB8AC3E}">
        <p14:creationId xmlns:p14="http://schemas.microsoft.com/office/powerpoint/2010/main" val="42030905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839200" cy="3323987"/>
          </a:xfrm>
          <a:prstGeom prst="rect">
            <a:avLst/>
          </a:prstGeom>
        </p:spPr>
        <p:txBody>
          <a:bodyPr wrap="square">
            <a:spAutoFit/>
          </a:bodyPr>
          <a:lstStyle/>
          <a:p>
            <a:r>
              <a:rPr lang="en-US" altLang="zh-TW" sz="7000" b="1" kern="1000" spc="-38" dirty="0">
                <a:ea typeface="Microsoft JhengHei" panose="020B0604030504040204" pitchFamily="34" charset="-120"/>
              </a:rPr>
              <a:t>I will come in and eat with that person, and they with me.</a:t>
            </a:r>
          </a:p>
        </p:txBody>
      </p:sp>
    </p:spTree>
    <p:extLst>
      <p:ext uri="{BB962C8B-B14F-4D97-AF65-F5344CB8AC3E}">
        <p14:creationId xmlns:p14="http://schemas.microsoft.com/office/powerpoint/2010/main" val="643489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812F4-3E21-92A5-5511-7AFB03CAA2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11DB91-3932-01B8-CE24-4290E2E156E2}"/>
              </a:ext>
            </a:extLst>
          </p:cNvPr>
          <p:cNvSpPr>
            <a:spLocks noGrp="1"/>
          </p:cNvSpPr>
          <p:nvPr>
            <p:ph idx="1"/>
          </p:nvPr>
        </p:nvSpPr>
        <p:spPr>
          <a:xfrm>
            <a:off x="76200" y="57151"/>
            <a:ext cx="8991600" cy="4270773"/>
          </a:xfrm>
        </p:spPr>
        <p:txBody>
          <a:bodyPr>
            <a:noAutofit/>
          </a:bodyPr>
          <a:lstStyle/>
          <a:p>
            <a:pPr marL="0" indent="0">
              <a:buNone/>
            </a:pPr>
            <a:r>
              <a:rPr lang="en-US" sz="7000" b="1" dirty="0"/>
              <a:t>“The owner’s servants came to him and said, ‘Sir, didn’t you sow good seed in your field?  </a:t>
            </a:r>
          </a:p>
        </p:txBody>
      </p:sp>
    </p:spTree>
    <p:extLst>
      <p:ext uri="{BB962C8B-B14F-4D97-AF65-F5344CB8AC3E}">
        <p14:creationId xmlns:p14="http://schemas.microsoft.com/office/powerpoint/2010/main" val="27670876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0" y="-628"/>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Furthermore, God can use bad elements in Church to help real Christians grow.</a:t>
            </a:r>
          </a:p>
        </p:txBody>
      </p:sp>
    </p:spTree>
    <p:extLst>
      <p:ext uri="{BB962C8B-B14F-4D97-AF65-F5344CB8AC3E}">
        <p14:creationId xmlns:p14="http://schemas.microsoft.com/office/powerpoint/2010/main" val="99204027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067800" cy="4278094"/>
          </a:xfrm>
          <a:prstGeom prst="rect">
            <a:avLst/>
          </a:prstGeom>
        </p:spPr>
        <p:txBody>
          <a:bodyPr wrap="square">
            <a:spAutoFit/>
          </a:bodyPr>
          <a:lstStyle/>
          <a:p>
            <a:r>
              <a:rPr lang="en-US" altLang="zh-TW" sz="6800" b="1" kern="1000" spc="-38" dirty="0">
                <a:ea typeface="Microsoft JhengHei" panose="020B0604030504040204" pitchFamily="34" charset="-120"/>
              </a:rPr>
              <a:t>This was covered in many sermons, including the one on the </a:t>
            </a:r>
            <a:r>
              <a:rPr lang="en-US" altLang="zh-TW" sz="6800" b="1" i="1" kern="1000" spc="-38" dirty="0">
                <a:ea typeface="Microsoft JhengHei" panose="020B0604030504040204" pitchFamily="34" charset="-120"/>
              </a:rPr>
              <a:t>Washing Machine Allegory</a:t>
            </a:r>
            <a:r>
              <a:rPr lang="en-US" altLang="zh-TW" sz="6800" b="1" kern="1000" spc="-38" dirty="0">
                <a:ea typeface="Microsoft JhengHei" panose="020B0604030504040204" pitchFamily="34" charset="-120"/>
              </a:rPr>
              <a:t>.</a:t>
            </a:r>
          </a:p>
        </p:txBody>
      </p:sp>
    </p:spTree>
    <p:extLst>
      <p:ext uri="{BB962C8B-B14F-4D97-AF65-F5344CB8AC3E}">
        <p14:creationId xmlns:p14="http://schemas.microsoft.com/office/powerpoint/2010/main" val="40814470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6800" b="1" kern="1000" spc="-38" dirty="0">
                <a:ea typeface="Microsoft JhengHei" panose="020B0604030504040204" pitchFamily="34" charset="-120"/>
              </a:rPr>
              <a:t>But when the final judgment is here, the evil ones will be purged so they don’t do more harm.</a:t>
            </a:r>
          </a:p>
        </p:txBody>
      </p:sp>
    </p:spTree>
    <p:extLst>
      <p:ext uri="{BB962C8B-B14F-4D97-AF65-F5344CB8AC3E}">
        <p14:creationId xmlns:p14="http://schemas.microsoft.com/office/powerpoint/2010/main" val="28228159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God does not want people with evil intentions to inherit eternity.</a:t>
            </a:r>
          </a:p>
        </p:txBody>
      </p:sp>
    </p:spTree>
    <p:extLst>
      <p:ext uri="{BB962C8B-B14F-4D97-AF65-F5344CB8AC3E}">
        <p14:creationId xmlns:p14="http://schemas.microsoft.com/office/powerpoint/2010/main" val="42124274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A farmer must get rid of tares from the harvested wheat for two important reasons:</a:t>
            </a:r>
          </a:p>
        </p:txBody>
      </p:sp>
    </p:spTree>
    <p:extLst>
      <p:ext uri="{BB962C8B-B14F-4D97-AF65-F5344CB8AC3E}">
        <p14:creationId xmlns:p14="http://schemas.microsoft.com/office/powerpoint/2010/main" val="13643213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First, they want to prevent people from getting sick or even dying from eating tares.</a:t>
            </a:r>
          </a:p>
        </p:txBody>
      </p:sp>
    </p:spTree>
    <p:extLst>
      <p:ext uri="{BB962C8B-B14F-4D97-AF65-F5344CB8AC3E}">
        <p14:creationId xmlns:p14="http://schemas.microsoft.com/office/powerpoint/2010/main" val="15447045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5324535"/>
          </a:xfrm>
          <a:prstGeom prst="rect">
            <a:avLst/>
          </a:prstGeom>
        </p:spPr>
        <p:txBody>
          <a:bodyPr wrap="square">
            <a:spAutoFit/>
          </a:bodyPr>
          <a:lstStyle/>
          <a:p>
            <a:r>
              <a:rPr lang="en-US" altLang="zh-TW" sz="6800" b="1" kern="1000" spc="-38" dirty="0">
                <a:ea typeface="Microsoft JhengHei" panose="020B0604030504040204" pitchFamily="34" charset="-120"/>
              </a:rPr>
              <a:t>Second, they don’t want tares to remain in the seed store and be sown in the field the next season.</a:t>
            </a:r>
          </a:p>
        </p:txBody>
      </p:sp>
    </p:spTree>
    <p:extLst>
      <p:ext uri="{BB962C8B-B14F-4D97-AF65-F5344CB8AC3E}">
        <p14:creationId xmlns:p14="http://schemas.microsoft.com/office/powerpoint/2010/main" val="77571610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So tares must be removed.  The question is when to do it.</a:t>
            </a:r>
          </a:p>
        </p:txBody>
      </p:sp>
    </p:spTree>
    <p:extLst>
      <p:ext uri="{BB962C8B-B14F-4D97-AF65-F5344CB8AC3E}">
        <p14:creationId xmlns:p14="http://schemas.microsoft.com/office/powerpoint/2010/main" val="39084259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19478"/>
            <a:ext cx="8991600" cy="5016758"/>
          </a:xfrm>
          <a:prstGeom prst="rect">
            <a:avLst/>
          </a:prstGeom>
        </p:spPr>
        <p:txBody>
          <a:bodyPr wrap="square">
            <a:spAutoFit/>
          </a:bodyPr>
          <a:lstStyle/>
          <a:p>
            <a:r>
              <a:rPr lang="en-US" altLang="zh-TW" sz="6400" b="1" kern="1000" spc="-38" dirty="0">
                <a:ea typeface="Microsoft JhengHei" panose="020B0604030504040204" pitchFamily="34" charset="-120"/>
              </a:rPr>
              <a:t>The two choices are:</a:t>
            </a:r>
          </a:p>
          <a:p>
            <a:r>
              <a:rPr lang="en-US" altLang="zh-TW" sz="6400" b="1" kern="1000" spc="-38" dirty="0">
                <a:ea typeface="Microsoft JhengHei" panose="020B0604030504040204" pitchFamily="34" charset="-120"/>
              </a:rPr>
              <a:t>1. Pull the tares </a:t>
            </a:r>
            <a:r>
              <a:rPr lang="en-US" altLang="zh-TW" sz="6400" b="1" kern="1000" spc="-38" dirty="0">
                <a:solidFill>
                  <a:schemeClr val="accent2">
                    <a:lumMod val="50000"/>
                  </a:schemeClr>
                </a:solidFill>
                <a:ea typeface="Microsoft JhengHei" panose="020B0604030504040204" pitchFamily="34" charset="-120"/>
              </a:rPr>
              <a:t>during the growing season</a:t>
            </a:r>
          </a:p>
          <a:p>
            <a:r>
              <a:rPr lang="en-US" altLang="zh-TW" sz="6400" b="1" kern="1000" spc="-38" dirty="0">
                <a:ea typeface="Microsoft JhengHei" panose="020B0604030504040204" pitchFamily="34" charset="-120"/>
              </a:rPr>
              <a:t>2. Get rid of the tares </a:t>
            </a:r>
            <a:r>
              <a:rPr lang="en-US" altLang="zh-TW" sz="6400" b="1" kern="1000" spc="-38" dirty="0">
                <a:solidFill>
                  <a:schemeClr val="accent2">
                    <a:lumMod val="50000"/>
                  </a:schemeClr>
                </a:solidFill>
                <a:ea typeface="Microsoft JhengHei" panose="020B0604030504040204" pitchFamily="34" charset="-120"/>
              </a:rPr>
              <a:t>at harvest time </a:t>
            </a:r>
          </a:p>
        </p:txBody>
      </p:sp>
    </p:spTree>
    <p:extLst>
      <p:ext uri="{BB962C8B-B14F-4D97-AF65-F5344CB8AC3E}">
        <p14:creationId xmlns:p14="http://schemas.microsoft.com/office/powerpoint/2010/main" val="37771971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The first choice uses labor when they are not as busy.</a:t>
            </a:r>
          </a:p>
        </p:txBody>
      </p:sp>
    </p:spTree>
    <p:extLst>
      <p:ext uri="{BB962C8B-B14F-4D97-AF65-F5344CB8AC3E}">
        <p14:creationId xmlns:p14="http://schemas.microsoft.com/office/powerpoint/2010/main" val="109869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87202-5D86-654F-7958-4097CD259C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FC2C86-C3CE-7A4C-7CA9-FE315214E9FD}"/>
              </a:ext>
            </a:extLst>
          </p:cNvPr>
          <p:cNvSpPr>
            <a:spLocks noGrp="1"/>
          </p:cNvSpPr>
          <p:nvPr>
            <p:ph idx="1"/>
          </p:nvPr>
        </p:nvSpPr>
        <p:spPr>
          <a:xfrm>
            <a:off x="76200" y="57151"/>
            <a:ext cx="8991600" cy="4270773"/>
          </a:xfrm>
        </p:spPr>
        <p:txBody>
          <a:bodyPr>
            <a:noAutofit/>
          </a:bodyPr>
          <a:lstStyle/>
          <a:p>
            <a:pPr marL="0" indent="0">
              <a:buNone/>
            </a:pPr>
            <a:r>
              <a:rPr lang="en-US" sz="7000" b="1" dirty="0"/>
              <a:t>Where then did the weeds come from?’  </a:t>
            </a:r>
          </a:p>
          <a:p>
            <a:pPr marL="0" indent="0">
              <a:buNone/>
            </a:pPr>
            <a:endParaRPr lang="en-US" sz="2000" b="1" dirty="0"/>
          </a:p>
          <a:p>
            <a:pPr marL="0" indent="0">
              <a:buNone/>
            </a:pPr>
            <a:r>
              <a:rPr lang="en-US" sz="7000" b="1" dirty="0"/>
              <a:t>“‘An enemy did this, ’ he replied.  </a:t>
            </a:r>
          </a:p>
        </p:txBody>
      </p:sp>
    </p:spTree>
    <p:extLst>
      <p:ext uri="{BB962C8B-B14F-4D97-AF65-F5344CB8AC3E}">
        <p14:creationId xmlns:p14="http://schemas.microsoft.com/office/powerpoint/2010/main" val="28237580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It does help preserve the soil’s nutrients for the wheat plants.</a:t>
            </a:r>
          </a:p>
        </p:txBody>
      </p:sp>
    </p:spTree>
    <p:extLst>
      <p:ext uri="{BB962C8B-B14F-4D97-AF65-F5344CB8AC3E}">
        <p14:creationId xmlns:p14="http://schemas.microsoft.com/office/powerpoint/2010/main" val="18321580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But Jesus did not want to do this because he was concerned about damaging the wheat.</a:t>
            </a:r>
          </a:p>
        </p:txBody>
      </p:sp>
    </p:spTree>
    <p:extLst>
      <p:ext uri="{BB962C8B-B14F-4D97-AF65-F5344CB8AC3E}">
        <p14:creationId xmlns:p14="http://schemas.microsoft.com/office/powerpoint/2010/main" val="24029916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When people try to impose judgment in the Church, it often hurts many people, both inside and outside the Church.</a:t>
            </a:r>
          </a:p>
        </p:txBody>
      </p:sp>
    </p:spTree>
    <p:extLst>
      <p:ext uri="{BB962C8B-B14F-4D97-AF65-F5344CB8AC3E}">
        <p14:creationId xmlns:p14="http://schemas.microsoft.com/office/powerpoint/2010/main" val="141763378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The Bible teaches us to let God be the judge and impose justice and judgment.</a:t>
            </a:r>
          </a:p>
        </p:txBody>
      </p:sp>
    </p:spTree>
    <p:extLst>
      <p:ext uri="{BB962C8B-B14F-4D97-AF65-F5344CB8AC3E}">
        <p14:creationId xmlns:p14="http://schemas.microsoft.com/office/powerpoint/2010/main" val="11052942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1E078-401D-7DEF-3691-E532FE7BCBA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D36E9C5-454D-A68A-1DE8-11BFA2FE93E8}"/>
              </a:ext>
            </a:extLst>
          </p:cNvPr>
          <p:cNvSpPr/>
          <p:nvPr/>
        </p:nvSpPr>
        <p:spPr>
          <a:xfrm>
            <a:off x="76200" y="-628"/>
            <a:ext cx="9067800" cy="3323987"/>
          </a:xfrm>
          <a:prstGeom prst="rect">
            <a:avLst/>
          </a:prstGeom>
        </p:spPr>
        <p:txBody>
          <a:bodyPr wrap="square">
            <a:spAutoFit/>
          </a:bodyPr>
          <a:lstStyle/>
          <a:p>
            <a:r>
              <a:rPr lang="en-US" altLang="zh-TW" sz="7000" b="1" kern="1000" spc="-38" dirty="0">
                <a:ea typeface="Microsoft JhengHei" panose="020B0604030504040204" pitchFamily="34" charset="-120"/>
              </a:rPr>
              <a:t>Because we don’t see the heart — but God does.</a:t>
            </a:r>
          </a:p>
        </p:txBody>
      </p:sp>
    </p:spTree>
    <p:extLst>
      <p:ext uri="{BB962C8B-B14F-4D97-AF65-F5344CB8AC3E}">
        <p14:creationId xmlns:p14="http://schemas.microsoft.com/office/powerpoint/2010/main" val="353642878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7632859"/>
          </a:xfrm>
          <a:prstGeom prst="rect">
            <a:avLst/>
          </a:prstGeom>
        </p:spPr>
        <p:txBody>
          <a:bodyPr wrap="square">
            <a:spAutoFit/>
          </a:bodyPr>
          <a:lstStyle/>
          <a:p>
            <a:r>
              <a:rPr lang="en-US" altLang="zh-TW" sz="7000" b="1" kern="1000" spc="-38" dirty="0">
                <a:ea typeface="Microsoft JhengHei" panose="020B0604030504040204" pitchFamily="34" charset="-120"/>
              </a:rPr>
              <a:t>James 4:12 - There is only one Lawgiver and Judge, the one who is able to save and destroy.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But you—who are you to judge your neighbor?</a:t>
            </a:r>
          </a:p>
        </p:txBody>
      </p:sp>
    </p:spTree>
    <p:extLst>
      <p:ext uri="{BB962C8B-B14F-4D97-AF65-F5344CB8AC3E}">
        <p14:creationId xmlns:p14="http://schemas.microsoft.com/office/powerpoint/2010/main" val="715274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But you — who are you to judge your neighbor?</a:t>
            </a:r>
          </a:p>
        </p:txBody>
      </p:sp>
    </p:spTree>
    <p:extLst>
      <p:ext uri="{BB962C8B-B14F-4D97-AF65-F5344CB8AC3E}">
        <p14:creationId xmlns:p14="http://schemas.microsoft.com/office/powerpoint/2010/main" val="14323767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The second option avoids damaging wheat, thereby helping maximize wheat output.</a:t>
            </a:r>
          </a:p>
        </p:txBody>
      </p:sp>
    </p:spTree>
    <p:extLst>
      <p:ext uri="{BB962C8B-B14F-4D97-AF65-F5344CB8AC3E}">
        <p14:creationId xmlns:p14="http://schemas.microsoft.com/office/powerpoint/2010/main" val="42869158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But it does need additional labor at a time when the farmers are very busy.</a:t>
            </a:r>
          </a:p>
        </p:txBody>
      </p:sp>
    </p:spTree>
    <p:extLst>
      <p:ext uri="{BB962C8B-B14F-4D97-AF65-F5344CB8AC3E}">
        <p14:creationId xmlns:p14="http://schemas.microsoft.com/office/powerpoint/2010/main" val="38583594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220200" cy="5324535"/>
          </a:xfrm>
          <a:prstGeom prst="rect">
            <a:avLst/>
          </a:prstGeom>
        </p:spPr>
        <p:txBody>
          <a:bodyPr wrap="square">
            <a:spAutoFit/>
          </a:bodyPr>
          <a:lstStyle/>
          <a:p>
            <a:r>
              <a:rPr lang="en-US" altLang="zh-TW" sz="6800" b="1" kern="1000" spc="-38" dirty="0">
                <a:ea typeface="Microsoft JhengHei" panose="020B0604030504040204" pitchFamily="34" charset="-120"/>
              </a:rPr>
              <a:t>The soil must also be very good so the wheat still gets the nutrients they need despite the tares.</a:t>
            </a:r>
          </a:p>
        </p:txBody>
      </p:sp>
    </p:spTree>
    <p:extLst>
      <p:ext uri="{BB962C8B-B14F-4D97-AF65-F5344CB8AC3E}">
        <p14:creationId xmlns:p14="http://schemas.microsoft.com/office/powerpoint/2010/main" val="270369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21DEC-A0D1-783A-79EE-97943D7F78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4B1361-4E12-FD4A-993B-F01FE261877F}"/>
              </a:ext>
            </a:extLst>
          </p:cNvPr>
          <p:cNvSpPr>
            <a:spLocks noGrp="1"/>
          </p:cNvSpPr>
          <p:nvPr>
            <p:ph idx="1"/>
          </p:nvPr>
        </p:nvSpPr>
        <p:spPr>
          <a:xfrm>
            <a:off x="76200" y="57151"/>
            <a:ext cx="8991600" cy="4270773"/>
          </a:xfrm>
        </p:spPr>
        <p:txBody>
          <a:bodyPr>
            <a:noAutofit/>
          </a:bodyPr>
          <a:lstStyle/>
          <a:p>
            <a:pPr marL="0" indent="0">
              <a:buNone/>
            </a:pPr>
            <a:r>
              <a:rPr lang="en-US" sz="7000" b="1" dirty="0"/>
              <a:t>“The servants asked him, ‘Do you want us to go and pull them up?’  </a:t>
            </a:r>
          </a:p>
        </p:txBody>
      </p:sp>
    </p:spTree>
    <p:extLst>
      <p:ext uri="{BB962C8B-B14F-4D97-AF65-F5344CB8AC3E}">
        <p14:creationId xmlns:p14="http://schemas.microsoft.com/office/powerpoint/2010/main" val="18764651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65A68-F8B3-A9F8-9DCC-C1AF277486C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FF2CCC9-5EFA-4ABD-C3A7-6169D287F397}"/>
              </a:ext>
            </a:extLst>
          </p:cNvPr>
          <p:cNvSpPr/>
          <p:nvPr/>
        </p:nvSpPr>
        <p:spPr>
          <a:xfrm>
            <a:off x="0" y="1"/>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From this decision we can see God’s intentions.</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1626055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6800" b="1" kern="1000" spc="-38" dirty="0">
                <a:ea typeface="Microsoft JhengHei" panose="020B0604030504040204" pitchFamily="34" charset="-120"/>
              </a:rPr>
              <a:t>He is patient and chooses to do more work at the end to guarantee maximum wheat production.</a:t>
            </a:r>
          </a:p>
        </p:txBody>
      </p:sp>
    </p:spTree>
    <p:extLst>
      <p:ext uri="{BB962C8B-B14F-4D97-AF65-F5344CB8AC3E}">
        <p14:creationId xmlns:p14="http://schemas.microsoft.com/office/powerpoint/2010/main" val="2046929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9479"/>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The soil, which represents the Church, can have enough nutrients because of God, and so having tares is not a problem.</a:t>
            </a:r>
          </a:p>
        </p:txBody>
      </p:sp>
    </p:spTree>
    <p:extLst>
      <p:ext uri="{BB962C8B-B14F-4D97-AF65-F5344CB8AC3E}">
        <p14:creationId xmlns:p14="http://schemas.microsoft.com/office/powerpoint/2010/main" val="403454699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Before the judgment time, God also gives false Christians chances to repent and return to Him.</a:t>
            </a:r>
          </a:p>
        </p:txBody>
      </p:sp>
    </p:spTree>
    <p:extLst>
      <p:ext uri="{BB962C8B-B14F-4D97-AF65-F5344CB8AC3E}">
        <p14:creationId xmlns:p14="http://schemas.microsoft.com/office/powerpoint/2010/main" val="3126316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0864513"/>
          </a:xfrm>
          <a:prstGeom prst="rect">
            <a:avLst/>
          </a:prstGeom>
        </p:spPr>
        <p:txBody>
          <a:bodyPr wrap="square">
            <a:spAutoFit/>
          </a:bodyPr>
          <a:lstStyle/>
          <a:p>
            <a:r>
              <a:rPr lang="en-US" altLang="zh-TW" sz="7000" b="1" kern="1000" spc="-38" dirty="0">
                <a:ea typeface="Microsoft JhengHei" panose="020B0604030504040204" pitchFamily="34" charset="-120"/>
              </a:rPr>
              <a:t>2 Peter 3:9 - The Lord is not slow in keeping his promise, as some understand slowness.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Instead he is patient with you, not wanting anyone to perish, but everyone to come to repentance.</a:t>
            </a:r>
          </a:p>
        </p:txBody>
      </p:sp>
    </p:spTree>
    <p:extLst>
      <p:ext uri="{BB962C8B-B14F-4D97-AF65-F5344CB8AC3E}">
        <p14:creationId xmlns:p14="http://schemas.microsoft.com/office/powerpoint/2010/main" val="419601014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296400" cy="5478423"/>
          </a:xfrm>
          <a:prstGeom prst="rect">
            <a:avLst/>
          </a:prstGeom>
        </p:spPr>
        <p:txBody>
          <a:bodyPr wrap="square">
            <a:spAutoFit/>
          </a:bodyPr>
          <a:lstStyle/>
          <a:p>
            <a:r>
              <a:rPr lang="en-US" altLang="zh-TW" sz="7000" b="1" kern="1000" spc="-38" dirty="0">
                <a:ea typeface="Microsoft JhengHei" panose="020B0604030504040204" pitchFamily="34" charset="-120"/>
              </a:rPr>
              <a:t>Instead he is patient with you, not wanting anyone to perish, but everyone to come to repentance.</a:t>
            </a:r>
          </a:p>
        </p:txBody>
      </p:sp>
    </p:spTree>
    <p:extLst>
      <p:ext uri="{BB962C8B-B14F-4D97-AF65-F5344CB8AC3E}">
        <p14:creationId xmlns:p14="http://schemas.microsoft.com/office/powerpoint/2010/main" val="311550158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In nature, tares can’t turn into wheat, but God can turn sinners into righteous children.</a:t>
            </a:r>
          </a:p>
        </p:txBody>
      </p:sp>
    </p:spTree>
    <p:extLst>
      <p:ext uri="{BB962C8B-B14F-4D97-AF65-F5344CB8AC3E}">
        <p14:creationId xmlns:p14="http://schemas.microsoft.com/office/powerpoint/2010/main" val="400461206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9"/>
            <a:ext cx="8991600" cy="8710077"/>
          </a:xfrm>
          <a:prstGeom prst="rect">
            <a:avLst/>
          </a:prstGeom>
        </p:spPr>
        <p:txBody>
          <a:bodyPr wrap="square">
            <a:spAutoFit/>
          </a:bodyPr>
          <a:lstStyle/>
          <a:p>
            <a:r>
              <a:rPr lang="en-US" altLang="zh-TW" sz="7000" b="1" kern="1000" spc="-38" dirty="0">
                <a:ea typeface="Microsoft JhengHei" panose="020B0604030504040204" pitchFamily="34" charset="-120"/>
              </a:rPr>
              <a:t>Ezekiel 36:26 - </a:t>
            </a:r>
          </a:p>
          <a:p>
            <a:r>
              <a:rPr lang="en-US" altLang="zh-TW" sz="7000" b="1" kern="1000" spc="-38" dirty="0">
                <a:ea typeface="Microsoft JhengHei" panose="020B0604030504040204" pitchFamily="34" charset="-120"/>
              </a:rPr>
              <a:t>I will give you a new heart and put a new spirit in you; </a:t>
            </a:r>
          </a:p>
          <a:p>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I will remove from you your heart of stone and give you a heart of flesh.</a:t>
            </a:r>
          </a:p>
        </p:txBody>
      </p:sp>
    </p:spTree>
    <p:extLst>
      <p:ext uri="{BB962C8B-B14F-4D97-AF65-F5344CB8AC3E}">
        <p14:creationId xmlns:p14="http://schemas.microsoft.com/office/powerpoint/2010/main" val="371154991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I will remove from you your heart of stone and give you a heart of flesh.</a:t>
            </a:r>
          </a:p>
        </p:txBody>
      </p:sp>
    </p:spTree>
    <p:extLst>
      <p:ext uri="{BB962C8B-B14F-4D97-AF65-F5344CB8AC3E}">
        <p14:creationId xmlns:p14="http://schemas.microsoft.com/office/powerpoint/2010/main" val="37163947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3323987"/>
          </a:xfrm>
          <a:prstGeom prst="rect">
            <a:avLst/>
          </a:prstGeom>
        </p:spPr>
        <p:txBody>
          <a:bodyPr wrap="square">
            <a:spAutoFit/>
          </a:bodyPr>
          <a:lstStyle/>
          <a:p>
            <a:r>
              <a:rPr lang="en-US" altLang="zh-TW" sz="7000" b="1" kern="1000" spc="-38" dirty="0">
                <a:ea typeface="Microsoft JhengHei" panose="020B0604030504040204" pitchFamily="34" charset="-120"/>
              </a:rPr>
              <a:t>God is the best and final judge.  He can clearly see people’s hearts.</a:t>
            </a:r>
          </a:p>
        </p:txBody>
      </p:sp>
    </p:spTree>
    <p:extLst>
      <p:ext uri="{BB962C8B-B14F-4D97-AF65-F5344CB8AC3E}">
        <p14:creationId xmlns:p14="http://schemas.microsoft.com/office/powerpoint/2010/main" val="1104569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4D770-6C5E-E1AF-ACDB-F22822C706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CC007C-E666-2429-F89B-5A46B0229E74}"/>
              </a:ext>
            </a:extLst>
          </p:cNvPr>
          <p:cNvSpPr>
            <a:spLocks noGrp="1"/>
          </p:cNvSpPr>
          <p:nvPr>
            <p:ph idx="1"/>
          </p:nvPr>
        </p:nvSpPr>
        <p:spPr>
          <a:xfrm>
            <a:off x="76200" y="57151"/>
            <a:ext cx="8991600" cy="4270773"/>
          </a:xfrm>
        </p:spPr>
        <p:txBody>
          <a:bodyPr>
            <a:noAutofit/>
          </a:bodyPr>
          <a:lstStyle/>
          <a:p>
            <a:pPr marL="0" indent="0">
              <a:buNone/>
            </a:pPr>
            <a:r>
              <a:rPr lang="en-US" sz="7000" b="1" dirty="0"/>
              <a:t>“‘No, ’ he answered, ‘because while you are pulling the weeds, you may uproot the wheat with them.  </a:t>
            </a:r>
          </a:p>
        </p:txBody>
      </p:sp>
    </p:spTree>
    <p:extLst>
      <p:ext uri="{BB962C8B-B14F-4D97-AF65-F5344CB8AC3E}">
        <p14:creationId xmlns:p14="http://schemas.microsoft.com/office/powerpoint/2010/main" val="302297934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Some seemingly “godly” Christians are false, and some rough Christians are sincere and true.</a:t>
            </a:r>
          </a:p>
        </p:txBody>
      </p:sp>
    </p:spTree>
    <p:extLst>
      <p:ext uri="{BB962C8B-B14F-4D97-AF65-F5344CB8AC3E}">
        <p14:creationId xmlns:p14="http://schemas.microsoft.com/office/powerpoint/2010/main" val="11718366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1866" y="-90518"/>
            <a:ext cx="9448800" cy="5324535"/>
          </a:xfrm>
          <a:prstGeom prst="rect">
            <a:avLst/>
          </a:prstGeom>
        </p:spPr>
        <p:txBody>
          <a:bodyPr wrap="square">
            <a:spAutoFit/>
          </a:bodyPr>
          <a:lstStyle/>
          <a:p>
            <a:r>
              <a:rPr lang="en-US" altLang="zh-TW" sz="6800" b="1" kern="1000" spc="-38" dirty="0">
                <a:ea typeface="Microsoft JhengHei" panose="020B0604030504040204" pitchFamily="34" charset="-120"/>
              </a:rPr>
              <a:t>Don’t be frustrated when you see false Christians prosper.  Judgment</a:t>
            </a:r>
            <a:r>
              <a:rPr lang="zh-TW" altLang="en-US" sz="6800" b="1" kern="1000" spc="-38" dirty="0">
                <a:ea typeface="Microsoft JhengHei" panose="020B0604030504040204" pitchFamily="34" charset="-120"/>
              </a:rPr>
              <a:t> </a:t>
            </a:r>
            <a:r>
              <a:rPr lang="en-US" altLang="zh-TW" sz="6800" b="1" kern="1000" spc="-38" dirty="0">
                <a:ea typeface="Microsoft JhengHei" panose="020B0604030504040204" pitchFamily="34" charset="-120"/>
              </a:rPr>
              <a:t>will come; it is just not here yet!</a:t>
            </a:r>
          </a:p>
        </p:txBody>
      </p:sp>
    </p:spTree>
    <p:extLst>
      <p:ext uri="{BB962C8B-B14F-4D97-AF65-F5344CB8AC3E}">
        <p14:creationId xmlns:p14="http://schemas.microsoft.com/office/powerpoint/2010/main" val="75603813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4BD19-9FB2-8963-91FD-AB905B6D55A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983A66D-2448-D782-A963-0AF51F4AD075}"/>
              </a:ext>
            </a:extLst>
          </p:cNvPr>
          <p:cNvSpPr/>
          <p:nvPr/>
        </p:nvSpPr>
        <p:spPr>
          <a:xfrm>
            <a:off x="76200" y="1"/>
            <a:ext cx="8991600" cy="4278094"/>
          </a:xfrm>
          <a:prstGeom prst="rect">
            <a:avLst/>
          </a:prstGeom>
        </p:spPr>
        <p:txBody>
          <a:bodyPr wrap="square">
            <a:spAutoFit/>
          </a:bodyPr>
          <a:lstStyle/>
          <a:p>
            <a:r>
              <a:rPr lang="en-US" altLang="zh-TW" sz="6800" b="1" kern="1000" spc="-38" dirty="0">
                <a:ea typeface="Microsoft JhengHei" panose="020B0604030504040204" pitchFamily="34" charset="-120"/>
              </a:rPr>
              <a:t>At judgment time, tares will be removed and destroyed.</a:t>
            </a:r>
          </a:p>
          <a:p>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8418452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5F54E-20E0-F582-7062-91A9C2C8AF9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8C8DC69-28C6-3AFC-B2DC-7130A582BF46}"/>
              </a:ext>
            </a:extLst>
          </p:cNvPr>
          <p:cNvSpPr/>
          <p:nvPr/>
        </p:nvSpPr>
        <p:spPr>
          <a:xfrm>
            <a:off x="76200" y="1"/>
            <a:ext cx="8991600" cy="4278094"/>
          </a:xfrm>
          <a:prstGeom prst="rect">
            <a:avLst/>
          </a:prstGeom>
        </p:spPr>
        <p:txBody>
          <a:bodyPr wrap="square">
            <a:spAutoFit/>
          </a:bodyPr>
          <a:lstStyle/>
          <a:p>
            <a:r>
              <a:rPr lang="en-US" altLang="zh-TW" sz="6800" b="1" kern="1000" spc="-38" dirty="0">
                <a:ea typeface="Microsoft JhengHei" panose="020B0604030504040204" pitchFamily="34" charset="-120"/>
              </a:rPr>
              <a:t>Burned tares can become nutrients for the next crop.</a:t>
            </a:r>
          </a:p>
          <a:p>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9111158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3323987"/>
          </a:xfrm>
          <a:prstGeom prst="rect">
            <a:avLst/>
          </a:prstGeom>
        </p:spPr>
        <p:txBody>
          <a:bodyPr wrap="square">
            <a:spAutoFit/>
          </a:bodyPr>
          <a:lstStyle/>
          <a:p>
            <a:r>
              <a:rPr lang="en-US" altLang="zh-TW" sz="7000" b="1" kern="1000" spc="-38" dirty="0">
                <a:ea typeface="Microsoft JhengHei" panose="020B0604030504040204" pitchFamily="34" charset="-120"/>
              </a:rPr>
              <a:t>God is the one doing the separation and burning of tares, not us.</a:t>
            </a:r>
          </a:p>
        </p:txBody>
      </p:sp>
    </p:spTree>
    <p:extLst>
      <p:ext uri="{BB962C8B-B14F-4D97-AF65-F5344CB8AC3E}">
        <p14:creationId xmlns:p14="http://schemas.microsoft.com/office/powerpoint/2010/main" val="5250255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067800" cy="4278094"/>
          </a:xfrm>
          <a:prstGeom prst="rect">
            <a:avLst/>
          </a:prstGeom>
        </p:spPr>
        <p:txBody>
          <a:bodyPr wrap="square">
            <a:spAutoFit/>
          </a:bodyPr>
          <a:lstStyle/>
          <a:p>
            <a:r>
              <a:rPr lang="en-US" altLang="zh-TW" sz="6800" b="1" kern="1000" spc="-38" dirty="0">
                <a:ea typeface="Microsoft JhengHei" panose="020B0604030504040204" pitchFamily="34" charset="-120"/>
              </a:rPr>
              <a:t>In human history, Christians trying to judge others have resulted in many tragedies.</a:t>
            </a:r>
          </a:p>
        </p:txBody>
      </p:sp>
    </p:spTree>
    <p:extLst>
      <p:ext uri="{BB962C8B-B14F-4D97-AF65-F5344CB8AC3E}">
        <p14:creationId xmlns:p14="http://schemas.microsoft.com/office/powerpoint/2010/main" val="218653468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220200" cy="4401205"/>
          </a:xfrm>
          <a:prstGeom prst="rect">
            <a:avLst/>
          </a:prstGeom>
        </p:spPr>
        <p:txBody>
          <a:bodyPr wrap="square">
            <a:spAutoFit/>
          </a:bodyPr>
          <a:lstStyle/>
          <a:p>
            <a:r>
              <a:rPr lang="en-US" altLang="zh-TW" sz="7000" b="1" kern="1000" spc="-38" dirty="0">
                <a:ea typeface="Microsoft JhengHei" panose="020B0604030504040204" pitchFamily="34" charset="-120"/>
              </a:rPr>
              <a:t>Examples:</a:t>
            </a:r>
          </a:p>
          <a:p>
            <a:pPr marL="457189" indent="-457189">
              <a:buFont typeface="Arial" panose="020B0604020202020204" pitchFamily="34" charset="0"/>
              <a:buChar char="•"/>
            </a:pPr>
            <a:r>
              <a:rPr lang="en-US" altLang="zh-TW" sz="7000" b="1" kern="1000" spc="-38" dirty="0">
                <a:ea typeface="Microsoft JhengHei" panose="020B0604030504040204" pitchFamily="34" charset="-120"/>
              </a:rPr>
              <a:t>The Spanish Inquisition</a:t>
            </a:r>
          </a:p>
          <a:p>
            <a:pPr marL="457189" indent="-457189">
              <a:buFont typeface="Arial" panose="020B0604020202020204" pitchFamily="34" charset="0"/>
              <a:buChar char="•"/>
            </a:pPr>
            <a:r>
              <a:rPr lang="en-US" altLang="zh-TW" sz="7000" b="1" kern="1000" spc="-38" dirty="0">
                <a:ea typeface="Microsoft JhengHei" panose="020B0604030504040204" pitchFamily="34" charset="-120"/>
              </a:rPr>
              <a:t>Salem Witch Hunt (in Massachusetts, USA)</a:t>
            </a:r>
          </a:p>
        </p:txBody>
      </p:sp>
    </p:spTree>
    <p:extLst>
      <p:ext uri="{BB962C8B-B14F-4D97-AF65-F5344CB8AC3E}">
        <p14:creationId xmlns:p14="http://schemas.microsoft.com/office/powerpoint/2010/main" val="331638539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Be patient and let God be the judge.  He is the righteous judge who will not make mistakes.</a:t>
            </a:r>
          </a:p>
        </p:txBody>
      </p:sp>
    </p:spTree>
    <p:extLst>
      <p:ext uri="{BB962C8B-B14F-4D97-AF65-F5344CB8AC3E}">
        <p14:creationId xmlns:p14="http://schemas.microsoft.com/office/powerpoint/2010/main" val="367296319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19479"/>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But what if a Christian’s evil deeds are clearly visible?  Are we to allow them to do damage to the Church &amp; Christians? </a:t>
            </a:r>
          </a:p>
        </p:txBody>
      </p:sp>
    </p:spTree>
    <p:extLst>
      <p:ext uri="{BB962C8B-B14F-4D97-AF65-F5344CB8AC3E}">
        <p14:creationId xmlns:p14="http://schemas.microsoft.com/office/powerpoint/2010/main" val="278290029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067800" cy="3323987"/>
          </a:xfrm>
          <a:prstGeom prst="rect">
            <a:avLst/>
          </a:prstGeom>
        </p:spPr>
        <p:txBody>
          <a:bodyPr wrap="square">
            <a:spAutoFit/>
          </a:bodyPr>
          <a:lstStyle/>
          <a:p>
            <a:r>
              <a:rPr lang="en-US" altLang="zh-TW" sz="7000" b="1" kern="1000" spc="-38" dirty="0">
                <a:ea typeface="Microsoft JhengHei" panose="020B0604030504040204" pitchFamily="34" charset="-120"/>
              </a:rPr>
              <a:t>In such a case, we are to confront that person with love and evidence:</a:t>
            </a:r>
          </a:p>
        </p:txBody>
      </p:sp>
    </p:spTree>
    <p:extLst>
      <p:ext uri="{BB962C8B-B14F-4D97-AF65-F5344CB8AC3E}">
        <p14:creationId xmlns:p14="http://schemas.microsoft.com/office/powerpoint/2010/main" val="7688857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arable of Wheat and Tares (C and E)" id="{E2321673-B181-40F3-92A1-79F6C39167C9}" vid="{A0D15C67-B545-4B4D-9705-D437C08B6E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19033</TotalTime>
  <Words>2825</Words>
  <Application>Microsoft Office PowerPoint</Application>
  <PresentationFormat>On-screen Show (16:9)</PresentationFormat>
  <Paragraphs>308</Paragraphs>
  <Slides>131</Slides>
  <Notes>110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131</vt:i4>
      </vt:variant>
    </vt:vector>
  </HeadingPairs>
  <TitlesOfParts>
    <vt:vector size="137" baseType="lpstr">
      <vt:lpstr>Microsoft JhengHei</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1138</cp:revision>
  <cp:lastPrinted>2017-09-16T17:38:24Z</cp:lastPrinted>
  <dcterms:created xsi:type="dcterms:W3CDTF">2005-06-09T01:58:34Z</dcterms:created>
  <dcterms:modified xsi:type="dcterms:W3CDTF">2026-04-16T15:27:29Z</dcterms:modified>
</cp:coreProperties>
</file>