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694" r:id="rId2"/>
    <p:sldId id="588" r:id="rId3"/>
    <p:sldId id="258" r:id="rId4"/>
    <p:sldId id="757" r:id="rId5"/>
    <p:sldId id="758" r:id="rId6"/>
    <p:sldId id="759" r:id="rId7"/>
    <p:sldId id="760" r:id="rId8"/>
    <p:sldId id="761" r:id="rId9"/>
    <p:sldId id="762" r:id="rId10"/>
    <p:sldId id="763" r:id="rId11"/>
    <p:sldId id="764" r:id="rId12"/>
    <p:sldId id="765" r:id="rId13"/>
    <p:sldId id="766" r:id="rId14"/>
    <p:sldId id="708" r:id="rId15"/>
    <p:sldId id="682" r:id="rId16"/>
    <p:sldId id="686" r:id="rId17"/>
    <p:sldId id="774" r:id="rId18"/>
    <p:sldId id="776" r:id="rId19"/>
    <p:sldId id="692" r:id="rId20"/>
    <p:sldId id="778" r:id="rId21"/>
    <p:sldId id="693" r:id="rId22"/>
    <p:sldId id="613" r:id="rId23"/>
    <p:sldId id="614" r:id="rId24"/>
    <p:sldId id="701" r:id="rId25"/>
    <p:sldId id="618" r:id="rId26"/>
    <p:sldId id="736" r:id="rId27"/>
    <p:sldId id="782" r:id="rId28"/>
    <p:sldId id="734" r:id="rId29"/>
    <p:sldId id="753" r:id="rId30"/>
    <p:sldId id="703" r:id="rId31"/>
    <p:sldId id="738" r:id="rId32"/>
    <p:sldId id="705" r:id="rId33"/>
    <p:sldId id="612" r:id="rId34"/>
    <p:sldId id="611" r:id="rId35"/>
    <p:sldId id="333" r:id="rId36"/>
    <p:sldId id="447" r:id="rId37"/>
    <p:sldId id="448" r:id="rId38"/>
    <p:sldId id="710" r:id="rId39"/>
    <p:sldId id="711" r:id="rId40"/>
    <p:sldId id="501" r:id="rId41"/>
    <p:sldId id="740" r:id="rId42"/>
    <p:sldId id="714" r:id="rId43"/>
    <p:sldId id="633" r:id="rId44"/>
    <p:sldId id="715" r:id="rId45"/>
    <p:sldId id="424" r:id="rId46"/>
    <p:sldId id="427" r:id="rId47"/>
    <p:sldId id="746" r:id="rId48"/>
    <p:sldId id="641" r:id="rId49"/>
    <p:sldId id="716" r:id="rId50"/>
    <p:sldId id="644" r:id="rId51"/>
    <p:sldId id="717" r:id="rId52"/>
    <p:sldId id="647" r:id="rId53"/>
    <p:sldId id="485" r:id="rId54"/>
    <p:sldId id="718" r:id="rId55"/>
    <p:sldId id="452" r:id="rId56"/>
    <p:sldId id="719" r:id="rId57"/>
    <p:sldId id="453" r:id="rId58"/>
    <p:sldId id="462" r:id="rId59"/>
    <p:sldId id="720" r:id="rId60"/>
    <p:sldId id="654" r:id="rId61"/>
    <p:sldId id="454" r:id="rId62"/>
    <p:sldId id="455" r:id="rId63"/>
    <p:sldId id="456" r:id="rId64"/>
    <p:sldId id="457" r:id="rId65"/>
    <p:sldId id="657" r:id="rId66"/>
    <p:sldId id="511" r:id="rId67"/>
    <p:sldId id="458" r:id="rId68"/>
    <p:sldId id="723" r:id="rId69"/>
    <p:sldId id="752" r:id="rId70"/>
    <p:sldId id="459" r:id="rId71"/>
    <p:sldId id="785" r:id="rId72"/>
    <p:sldId id="460" r:id="rId73"/>
    <p:sldId id="461" r:id="rId74"/>
    <p:sldId id="495" r:id="rId75"/>
    <p:sldId id="464" r:id="rId76"/>
    <p:sldId id="518" r:id="rId77"/>
    <p:sldId id="662" r:id="rId78"/>
    <p:sldId id="420" r:id="rId79"/>
    <p:sldId id="726" r:id="rId80"/>
    <p:sldId id="667" r:id="rId81"/>
    <p:sldId id="727" r:id="rId82"/>
    <p:sldId id="556" r:id="rId83"/>
    <p:sldId id="756" r:id="rId84"/>
    <p:sldId id="586" r:id="rId85"/>
    <p:sldId id="728" r:id="rId86"/>
    <p:sldId id="676" r:id="rId87"/>
    <p:sldId id="561" r:id="rId88"/>
    <p:sldId id="562" r:id="rId89"/>
    <p:sldId id="729" r:id="rId90"/>
    <p:sldId id="564" r:id="rId91"/>
    <p:sldId id="554" r:id="rId92"/>
    <p:sldId id="565" r:id="rId93"/>
    <p:sldId id="568" r:id="rId94"/>
    <p:sldId id="558" r:id="rId95"/>
    <p:sldId id="750" r:id="rId96"/>
    <p:sldId id="748" r:id="rId97"/>
    <p:sldId id="731" r:id="rId98"/>
    <p:sldId id="790" r:id="rId99"/>
    <p:sldId id="792" r:id="rId100"/>
    <p:sldId id="395" r:id="rId101"/>
    <p:sldId id="446" r:id="rId102"/>
    <p:sldId id="398" r:id="rId103"/>
    <p:sldId id="673" r:id="rId104"/>
    <p:sldId id="466" r:id="rId105"/>
    <p:sldId id="467" r:id="rId106"/>
    <p:sldId id="732" r:id="rId107"/>
    <p:sldId id="680" r:id="rId10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2936" autoAdjust="0"/>
    <p:restoredTop sz="94660"/>
  </p:normalViewPr>
  <p:slideViewPr>
    <p:cSldViewPr snapToGrid="0">
      <p:cViewPr varScale="1">
        <p:scale>
          <a:sx n="63" d="100"/>
          <a:sy n="63" d="100"/>
        </p:scale>
        <p:origin x="500" y="76"/>
      </p:cViewPr>
      <p:guideLst/>
    </p:cSldViewPr>
  </p:slideViewPr>
  <p:notesTextViewPr>
    <p:cViewPr>
      <p:scale>
        <a:sx n="1" d="1"/>
        <a:sy n="1" d="1"/>
      </p:scale>
      <p:origin x="0" y="0"/>
    </p:cViewPr>
  </p:notesTextViewPr>
  <p:sorterViewPr>
    <p:cViewPr>
      <p:scale>
        <a:sx n="50" d="100"/>
        <a:sy n="50" d="100"/>
      </p:scale>
      <p:origin x="0" y="-1015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microsoft.com/office/2016/11/relationships/changesInfo" Target="changesInfos/changesInfo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pc:chgData name="George Huang" userId="7522906efeb502a4" providerId="LiveId" clId="{981455AA-CF25-444D-A9FA-AD2443EE8176}" dt="2026-04-04T00:23:22.147" v="14" actId="47"/>
      <pc:docMkLst>
        <pc:docMk/>
      </pc:docMkLst>
      <pc:sldChg chg="del">
        <pc:chgData name="George Huang" userId="7522906efeb502a4" providerId="LiveId" clId="{981455AA-CF25-444D-A9FA-AD2443EE8176}" dt="2026-04-04T00:19:56.933" v="0" actId="47"/>
        <pc:sldMkLst>
          <pc:docMk/>
          <pc:sldMk cId="3425913002" sldId="298"/>
        </pc:sldMkLst>
      </pc:sldChg>
      <pc:sldChg chg="del">
        <pc:chgData name="George Huang" userId="7522906efeb502a4" providerId="LiveId" clId="{981455AA-CF25-444D-A9FA-AD2443EE8176}" dt="2026-04-04T00:20:25.071" v="3" actId="47"/>
        <pc:sldMkLst>
          <pc:docMk/>
          <pc:sldMk cId="1565390745" sldId="326"/>
        </pc:sldMkLst>
      </pc:sldChg>
      <pc:sldChg chg="del">
        <pc:chgData name="George Huang" userId="7522906efeb502a4" providerId="LiveId" clId="{981455AA-CF25-444D-A9FA-AD2443EE8176}" dt="2026-04-04T00:20:45.833" v="4" actId="47"/>
        <pc:sldMkLst>
          <pc:docMk/>
          <pc:sldMk cId="2508640688" sldId="327"/>
        </pc:sldMkLst>
      </pc:sldChg>
      <pc:sldChg chg="del">
        <pc:chgData name="George Huang" userId="7522906efeb502a4" providerId="LiveId" clId="{981455AA-CF25-444D-A9FA-AD2443EE8176}" dt="2026-04-04T00:20:45.833" v="4" actId="47"/>
        <pc:sldMkLst>
          <pc:docMk/>
          <pc:sldMk cId="369219697" sldId="331"/>
        </pc:sldMkLst>
      </pc:sldChg>
      <pc:sldChg chg="del">
        <pc:chgData name="George Huang" userId="7522906efeb502a4" providerId="LiveId" clId="{981455AA-CF25-444D-A9FA-AD2443EE8176}" dt="2026-04-04T00:21:00.983" v="5" actId="47"/>
        <pc:sldMkLst>
          <pc:docMk/>
          <pc:sldMk cId="1748050418" sldId="334"/>
        </pc:sldMkLst>
      </pc:sldChg>
      <pc:sldChg chg="del">
        <pc:chgData name="George Huang" userId="7522906efeb502a4" providerId="LiveId" clId="{981455AA-CF25-444D-A9FA-AD2443EE8176}" dt="2026-04-04T00:21:26.753" v="6" actId="47"/>
        <pc:sldMkLst>
          <pc:docMk/>
          <pc:sldMk cId="536506561" sldId="335"/>
        </pc:sldMkLst>
      </pc:sldChg>
      <pc:sldChg chg="del">
        <pc:chgData name="George Huang" userId="7522906efeb502a4" providerId="LiveId" clId="{981455AA-CF25-444D-A9FA-AD2443EE8176}" dt="2026-04-04T00:21:44.814" v="7" actId="47"/>
        <pc:sldMkLst>
          <pc:docMk/>
          <pc:sldMk cId="1575984794" sldId="336"/>
        </pc:sldMkLst>
      </pc:sldChg>
      <pc:sldChg chg="del">
        <pc:chgData name="George Huang" userId="7522906efeb502a4" providerId="LiveId" clId="{981455AA-CF25-444D-A9FA-AD2443EE8176}" dt="2026-04-04T00:22:07.201" v="8" actId="47"/>
        <pc:sldMkLst>
          <pc:docMk/>
          <pc:sldMk cId="71845933" sldId="337"/>
        </pc:sldMkLst>
      </pc:sldChg>
      <pc:sldChg chg="del">
        <pc:chgData name="George Huang" userId="7522906efeb502a4" providerId="LiveId" clId="{981455AA-CF25-444D-A9FA-AD2443EE8176}" dt="2026-04-04T00:21:00.983" v="5" actId="47"/>
        <pc:sldMkLst>
          <pc:docMk/>
          <pc:sldMk cId="3192998939" sldId="339"/>
        </pc:sldMkLst>
      </pc:sldChg>
      <pc:sldChg chg="del">
        <pc:chgData name="George Huang" userId="7522906efeb502a4" providerId="LiveId" clId="{981455AA-CF25-444D-A9FA-AD2443EE8176}" dt="2026-04-04T00:21:26.753" v="6" actId="47"/>
        <pc:sldMkLst>
          <pc:docMk/>
          <pc:sldMk cId="1946381346" sldId="343"/>
        </pc:sldMkLst>
      </pc:sldChg>
      <pc:sldChg chg="del">
        <pc:chgData name="George Huang" userId="7522906efeb502a4" providerId="LiveId" clId="{981455AA-CF25-444D-A9FA-AD2443EE8176}" dt="2026-04-04T00:21:26.753" v="6" actId="47"/>
        <pc:sldMkLst>
          <pc:docMk/>
          <pc:sldMk cId="1747798709" sldId="344"/>
        </pc:sldMkLst>
      </pc:sldChg>
      <pc:sldChg chg="del">
        <pc:chgData name="George Huang" userId="7522906efeb502a4" providerId="LiveId" clId="{981455AA-CF25-444D-A9FA-AD2443EE8176}" dt="2026-04-04T00:21:44.814" v="7" actId="47"/>
        <pc:sldMkLst>
          <pc:docMk/>
          <pc:sldMk cId="1127754997" sldId="345"/>
        </pc:sldMkLst>
      </pc:sldChg>
      <pc:sldChg chg="del">
        <pc:chgData name="George Huang" userId="7522906efeb502a4" providerId="LiveId" clId="{981455AA-CF25-444D-A9FA-AD2443EE8176}" dt="2026-04-04T00:22:07.201" v="8" actId="47"/>
        <pc:sldMkLst>
          <pc:docMk/>
          <pc:sldMk cId="1165793680" sldId="346"/>
        </pc:sldMkLst>
      </pc:sldChg>
      <pc:sldChg chg="del">
        <pc:chgData name="George Huang" userId="7522906efeb502a4" providerId="LiveId" clId="{981455AA-CF25-444D-A9FA-AD2443EE8176}" dt="2026-04-04T00:22:07.201" v="8" actId="47"/>
        <pc:sldMkLst>
          <pc:docMk/>
          <pc:sldMk cId="2656205171" sldId="347"/>
        </pc:sldMkLst>
      </pc:sldChg>
      <pc:sldChg chg="del">
        <pc:chgData name="George Huang" userId="7522906efeb502a4" providerId="LiveId" clId="{981455AA-CF25-444D-A9FA-AD2443EE8176}" dt="2026-04-04T00:22:07.201" v="8" actId="47"/>
        <pc:sldMkLst>
          <pc:docMk/>
          <pc:sldMk cId="1189413214" sldId="348"/>
        </pc:sldMkLst>
      </pc:sldChg>
      <pc:sldChg chg="del">
        <pc:chgData name="George Huang" userId="7522906efeb502a4" providerId="LiveId" clId="{981455AA-CF25-444D-A9FA-AD2443EE8176}" dt="2026-04-04T00:22:32.316" v="9" actId="47"/>
        <pc:sldMkLst>
          <pc:docMk/>
          <pc:sldMk cId="3545943515" sldId="349"/>
        </pc:sldMkLst>
      </pc:sldChg>
      <pc:sldChg chg="del">
        <pc:chgData name="George Huang" userId="7522906efeb502a4" providerId="LiveId" clId="{981455AA-CF25-444D-A9FA-AD2443EE8176}" dt="2026-04-04T00:21:44.814" v="7" actId="47"/>
        <pc:sldMkLst>
          <pc:docMk/>
          <pc:sldMk cId="2726454610" sldId="350"/>
        </pc:sldMkLst>
      </pc:sldChg>
      <pc:sldChg chg="del">
        <pc:chgData name="George Huang" userId="7522906efeb502a4" providerId="LiveId" clId="{981455AA-CF25-444D-A9FA-AD2443EE8176}" dt="2026-04-04T00:22:07.201" v="8" actId="47"/>
        <pc:sldMkLst>
          <pc:docMk/>
          <pc:sldMk cId="3377834891" sldId="351"/>
        </pc:sldMkLst>
      </pc:sldChg>
      <pc:sldChg chg="del">
        <pc:chgData name="George Huang" userId="7522906efeb502a4" providerId="LiveId" clId="{981455AA-CF25-444D-A9FA-AD2443EE8176}" dt="2026-04-04T00:22:32.316" v="9" actId="47"/>
        <pc:sldMkLst>
          <pc:docMk/>
          <pc:sldMk cId="3315731402" sldId="352"/>
        </pc:sldMkLst>
      </pc:sldChg>
      <pc:sldChg chg="del">
        <pc:chgData name="George Huang" userId="7522906efeb502a4" providerId="LiveId" clId="{981455AA-CF25-444D-A9FA-AD2443EE8176}" dt="2026-04-04T00:23:16.239" v="13" actId="47"/>
        <pc:sldMkLst>
          <pc:docMk/>
          <pc:sldMk cId="815698826" sldId="354"/>
        </pc:sldMkLst>
      </pc:sldChg>
      <pc:sldChg chg="del">
        <pc:chgData name="George Huang" userId="7522906efeb502a4" providerId="LiveId" clId="{981455AA-CF25-444D-A9FA-AD2443EE8176}" dt="2026-04-04T00:23:16.239" v="13" actId="47"/>
        <pc:sldMkLst>
          <pc:docMk/>
          <pc:sldMk cId="4192381140" sldId="355"/>
        </pc:sldMkLst>
      </pc:sldChg>
      <pc:sldChg chg="del">
        <pc:chgData name="George Huang" userId="7522906efeb502a4" providerId="LiveId" clId="{981455AA-CF25-444D-A9FA-AD2443EE8176}" dt="2026-04-04T00:22:46.716" v="10" actId="47"/>
        <pc:sldMkLst>
          <pc:docMk/>
          <pc:sldMk cId="2493133286" sldId="394"/>
        </pc:sldMkLst>
      </pc:sldChg>
      <pc:sldChg chg="del">
        <pc:chgData name="George Huang" userId="7522906efeb502a4" providerId="LiveId" clId="{981455AA-CF25-444D-A9FA-AD2443EE8176}" dt="2026-04-04T00:23:04.198" v="12" actId="47"/>
        <pc:sldMkLst>
          <pc:docMk/>
          <pc:sldMk cId="437191516" sldId="396"/>
        </pc:sldMkLst>
      </pc:sldChg>
      <pc:sldChg chg="del">
        <pc:chgData name="George Huang" userId="7522906efeb502a4" providerId="LiveId" clId="{981455AA-CF25-444D-A9FA-AD2443EE8176}" dt="2026-04-04T00:23:16.239" v="13" actId="47"/>
        <pc:sldMkLst>
          <pc:docMk/>
          <pc:sldMk cId="300108336" sldId="397"/>
        </pc:sldMkLst>
      </pc:sldChg>
      <pc:sldChg chg="del">
        <pc:chgData name="George Huang" userId="7522906efeb502a4" providerId="LiveId" clId="{981455AA-CF25-444D-A9FA-AD2443EE8176}" dt="2026-04-04T00:22:32.316" v="9" actId="47"/>
        <pc:sldMkLst>
          <pc:docMk/>
          <pc:sldMk cId="3134817185" sldId="421"/>
        </pc:sldMkLst>
      </pc:sldChg>
      <pc:sldChg chg="del">
        <pc:chgData name="George Huang" userId="7522906efeb502a4" providerId="LiveId" clId="{981455AA-CF25-444D-A9FA-AD2443EE8176}" dt="2026-04-04T00:21:26.753" v="6" actId="47"/>
        <pc:sldMkLst>
          <pc:docMk/>
          <pc:sldMk cId="218596461" sldId="423"/>
        </pc:sldMkLst>
      </pc:sldChg>
      <pc:sldChg chg="del">
        <pc:chgData name="George Huang" userId="7522906efeb502a4" providerId="LiveId" clId="{981455AA-CF25-444D-A9FA-AD2443EE8176}" dt="2026-04-04T00:21:26.753" v="6" actId="47"/>
        <pc:sldMkLst>
          <pc:docMk/>
          <pc:sldMk cId="3337796194" sldId="428"/>
        </pc:sldMkLst>
      </pc:sldChg>
      <pc:sldChg chg="del">
        <pc:chgData name="George Huang" userId="7522906efeb502a4" providerId="LiveId" clId="{981455AA-CF25-444D-A9FA-AD2443EE8176}" dt="2026-04-04T00:21:44.814" v="7" actId="47"/>
        <pc:sldMkLst>
          <pc:docMk/>
          <pc:sldMk cId="2272088215" sldId="429"/>
        </pc:sldMkLst>
      </pc:sldChg>
      <pc:sldChg chg="del">
        <pc:chgData name="George Huang" userId="7522906efeb502a4" providerId="LiveId" clId="{981455AA-CF25-444D-A9FA-AD2443EE8176}" dt="2026-04-04T00:21:44.814" v="7" actId="47"/>
        <pc:sldMkLst>
          <pc:docMk/>
          <pc:sldMk cId="3513971610" sldId="430"/>
        </pc:sldMkLst>
      </pc:sldChg>
      <pc:sldChg chg="del">
        <pc:chgData name="George Huang" userId="7522906efeb502a4" providerId="LiveId" clId="{981455AA-CF25-444D-A9FA-AD2443EE8176}" dt="2026-04-04T00:21:44.814" v="7" actId="47"/>
        <pc:sldMkLst>
          <pc:docMk/>
          <pc:sldMk cId="754274435" sldId="431"/>
        </pc:sldMkLst>
      </pc:sldChg>
      <pc:sldChg chg="del">
        <pc:chgData name="George Huang" userId="7522906efeb502a4" providerId="LiveId" clId="{981455AA-CF25-444D-A9FA-AD2443EE8176}" dt="2026-04-04T00:22:07.201" v="8" actId="47"/>
        <pc:sldMkLst>
          <pc:docMk/>
          <pc:sldMk cId="462372682" sldId="432"/>
        </pc:sldMkLst>
      </pc:sldChg>
      <pc:sldChg chg="del">
        <pc:chgData name="George Huang" userId="7522906efeb502a4" providerId="LiveId" clId="{981455AA-CF25-444D-A9FA-AD2443EE8176}" dt="2026-04-04T00:22:07.201" v="8" actId="47"/>
        <pc:sldMkLst>
          <pc:docMk/>
          <pc:sldMk cId="1536086504" sldId="433"/>
        </pc:sldMkLst>
      </pc:sldChg>
      <pc:sldChg chg="del">
        <pc:chgData name="George Huang" userId="7522906efeb502a4" providerId="LiveId" clId="{981455AA-CF25-444D-A9FA-AD2443EE8176}" dt="2026-04-04T00:22:07.201" v="8" actId="47"/>
        <pc:sldMkLst>
          <pc:docMk/>
          <pc:sldMk cId="3982820944" sldId="434"/>
        </pc:sldMkLst>
      </pc:sldChg>
      <pc:sldChg chg="del">
        <pc:chgData name="George Huang" userId="7522906efeb502a4" providerId="LiveId" clId="{981455AA-CF25-444D-A9FA-AD2443EE8176}" dt="2026-04-04T00:21:44.814" v="7" actId="47"/>
        <pc:sldMkLst>
          <pc:docMk/>
          <pc:sldMk cId="191143524" sldId="436"/>
        </pc:sldMkLst>
      </pc:sldChg>
      <pc:sldChg chg="del">
        <pc:chgData name="George Huang" userId="7522906efeb502a4" providerId="LiveId" clId="{981455AA-CF25-444D-A9FA-AD2443EE8176}" dt="2026-04-04T00:21:00.983" v="5" actId="47"/>
        <pc:sldMkLst>
          <pc:docMk/>
          <pc:sldMk cId="2764696254" sldId="437"/>
        </pc:sldMkLst>
      </pc:sldChg>
      <pc:sldChg chg="del">
        <pc:chgData name="George Huang" userId="7522906efeb502a4" providerId="LiveId" clId="{981455AA-CF25-444D-A9FA-AD2443EE8176}" dt="2026-04-04T00:21:00.983" v="5" actId="47"/>
        <pc:sldMkLst>
          <pc:docMk/>
          <pc:sldMk cId="619520279" sldId="438"/>
        </pc:sldMkLst>
      </pc:sldChg>
      <pc:sldChg chg="del">
        <pc:chgData name="George Huang" userId="7522906efeb502a4" providerId="LiveId" clId="{981455AA-CF25-444D-A9FA-AD2443EE8176}" dt="2026-04-04T00:22:32.316" v="9" actId="47"/>
        <pc:sldMkLst>
          <pc:docMk/>
          <pc:sldMk cId="4221240714" sldId="445"/>
        </pc:sldMkLst>
      </pc:sldChg>
      <pc:sldChg chg="del">
        <pc:chgData name="George Huang" userId="7522906efeb502a4" providerId="LiveId" clId="{981455AA-CF25-444D-A9FA-AD2443EE8176}" dt="2026-04-04T00:21:26.753" v="6" actId="47"/>
        <pc:sldMkLst>
          <pc:docMk/>
          <pc:sldMk cId="1684342685" sldId="450"/>
        </pc:sldMkLst>
      </pc:sldChg>
      <pc:sldChg chg="del">
        <pc:chgData name="George Huang" userId="7522906efeb502a4" providerId="LiveId" clId="{981455AA-CF25-444D-A9FA-AD2443EE8176}" dt="2026-04-04T00:21:26.753" v="6" actId="47"/>
        <pc:sldMkLst>
          <pc:docMk/>
          <pc:sldMk cId="4044267362" sldId="451"/>
        </pc:sldMkLst>
      </pc:sldChg>
      <pc:sldChg chg="del">
        <pc:chgData name="George Huang" userId="7522906efeb502a4" providerId="LiveId" clId="{981455AA-CF25-444D-A9FA-AD2443EE8176}" dt="2026-04-04T00:21:44.814" v="7" actId="47"/>
        <pc:sldMkLst>
          <pc:docMk/>
          <pc:sldMk cId="3159544074" sldId="486"/>
        </pc:sldMkLst>
      </pc:sldChg>
      <pc:sldChg chg="del">
        <pc:chgData name="George Huang" userId="7522906efeb502a4" providerId="LiveId" clId="{981455AA-CF25-444D-A9FA-AD2443EE8176}" dt="2026-04-04T00:22:32.316" v="9" actId="47"/>
        <pc:sldMkLst>
          <pc:docMk/>
          <pc:sldMk cId="2508684450" sldId="494"/>
        </pc:sldMkLst>
      </pc:sldChg>
      <pc:sldChg chg="del">
        <pc:chgData name="George Huang" userId="7522906efeb502a4" providerId="LiveId" clId="{981455AA-CF25-444D-A9FA-AD2443EE8176}" dt="2026-04-04T00:23:16.239" v="13" actId="47"/>
        <pc:sldMkLst>
          <pc:docMk/>
          <pc:sldMk cId="3178912963" sldId="497"/>
        </pc:sldMkLst>
      </pc:sldChg>
      <pc:sldChg chg="del">
        <pc:chgData name="George Huang" userId="7522906efeb502a4" providerId="LiveId" clId="{981455AA-CF25-444D-A9FA-AD2443EE8176}" dt="2026-04-04T00:21:00.983" v="5" actId="47"/>
        <pc:sldMkLst>
          <pc:docMk/>
          <pc:sldMk cId="1867334143" sldId="498"/>
        </pc:sldMkLst>
      </pc:sldChg>
      <pc:sldChg chg="del">
        <pc:chgData name="George Huang" userId="7522906efeb502a4" providerId="LiveId" clId="{981455AA-CF25-444D-A9FA-AD2443EE8176}" dt="2026-04-04T00:21:00.983" v="5" actId="47"/>
        <pc:sldMkLst>
          <pc:docMk/>
          <pc:sldMk cId="1314191506" sldId="499"/>
        </pc:sldMkLst>
      </pc:sldChg>
      <pc:sldChg chg="del">
        <pc:chgData name="George Huang" userId="7522906efeb502a4" providerId="LiveId" clId="{981455AA-CF25-444D-A9FA-AD2443EE8176}" dt="2026-04-04T00:21:00.983" v="5" actId="47"/>
        <pc:sldMkLst>
          <pc:docMk/>
          <pc:sldMk cId="3688849712" sldId="500"/>
        </pc:sldMkLst>
      </pc:sldChg>
      <pc:sldChg chg="del">
        <pc:chgData name="George Huang" userId="7522906efeb502a4" providerId="LiveId" clId="{981455AA-CF25-444D-A9FA-AD2443EE8176}" dt="2026-04-04T00:21:44.814" v="7" actId="47"/>
        <pc:sldMkLst>
          <pc:docMk/>
          <pc:sldMk cId="769340043" sldId="507"/>
        </pc:sldMkLst>
      </pc:sldChg>
      <pc:sldChg chg="del">
        <pc:chgData name="George Huang" userId="7522906efeb502a4" providerId="LiveId" clId="{981455AA-CF25-444D-A9FA-AD2443EE8176}" dt="2026-04-04T00:21:44.814" v="7" actId="47"/>
        <pc:sldMkLst>
          <pc:docMk/>
          <pc:sldMk cId="1122624027" sldId="508"/>
        </pc:sldMkLst>
      </pc:sldChg>
      <pc:sldChg chg="del">
        <pc:chgData name="George Huang" userId="7522906efeb502a4" providerId="LiveId" clId="{981455AA-CF25-444D-A9FA-AD2443EE8176}" dt="2026-04-04T00:22:07.201" v="8" actId="47"/>
        <pc:sldMkLst>
          <pc:docMk/>
          <pc:sldMk cId="2520330217" sldId="509"/>
        </pc:sldMkLst>
      </pc:sldChg>
      <pc:sldChg chg="del">
        <pc:chgData name="George Huang" userId="7522906efeb502a4" providerId="LiveId" clId="{981455AA-CF25-444D-A9FA-AD2443EE8176}" dt="2026-04-04T00:22:07.201" v="8" actId="47"/>
        <pc:sldMkLst>
          <pc:docMk/>
          <pc:sldMk cId="1996636507" sldId="510"/>
        </pc:sldMkLst>
      </pc:sldChg>
      <pc:sldChg chg="del">
        <pc:chgData name="George Huang" userId="7522906efeb502a4" providerId="LiveId" clId="{981455AA-CF25-444D-A9FA-AD2443EE8176}" dt="2026-04-04T00:21:44.814" v="7" actId="47"/>
        <pc:sldMkLst>
          <pc:docMk/>
          <pc:sldMk cId="2698116164" sldId="513"/>
        </pc:sldMkLst>
      </pc:sldChg>
      <pc:sldChg chg="del">
        <pc:chgData name="George Huang" userId="7522906efeb502a4" providerId="LiveId" clId="{981455AA-CF25-444D-A9FA-AD2443EE8176}" dt="2026-04-04T00:22:32.316" v="9" actId="47"/>
        <pc:sldMkLst>
          <pc:docMk/>
          <pc:sldMk cId="2652100833" sldId="514"/>
        </pc:sldMkLst>
      </pc:sldChg>
      <pc:sldChg chg="del">
        <pc:chgData name="George Huang" userId="7522906efeb502a4" providerId="LiveId" clId="{981455AA-CF25-444D-A9FA-AD2443EE8176}" dt="2026-04-04T00:22:32.316" v="9" actId="47"/>
        <pc:sldMkLst>
          <pc:docMk/>
          <pc:sldMk cId="860942460" sldId="515"/>
        </pc:sldMkLst>
      </pc:sldChg>
      <pc:sldChg chg="del">
        <pc:chgData name="George Huang" userId="7522906efeb502a4" providerId="LiveId" clId="{981455AA-CF25-444D-A9FA-AD2443EE8176}" dt="2026-04-04T00:21:44.814" v="7" actId="47"/>
        <pc:sldMkLst>
          <pc:docMk/>
          <pc:sldMk cId="3214794884" sldId="545"/>
        </pc:sldMkLst>
      </pc:sldChg>
      <pc:sldChg chg="del">
        <pc:chgData name="George Huang" userId="7522906efeb502a4" providerId="LiveId" clId="{981455AA-CF25-444D-A9FA-AD2443EE8176}" dt="2026-04-04T00:22:32.316" v="9" actId="47"/>
        <pc:sldMkLst>
          <pc:docMk/>
          <pc:sldMk cId="1905578778" sldId="547"/>
        </pc:sldMkLst>
      </pc:sldChg>
      <pc:sldChg chg="del">
        <pc:chgData name="George Huang" userId="7522906efeb502a4" providerId="LiveId" clId="{981455AA-CF25-444D-A9FA-AD2443EE8176}" dt="2026-04-04T00:23:16.239" v="13" actId="47"/>
        <pc:sldMkLst>
          <pc:docMk/>
          <pc:sldMk cId="751990374" sldId="550"/>
        </pc:sldMkLst>
      </pc:sldChg>
      <pc:sldChg chg="del">
        <pc:chgData name="George Huang" userId="7522906efeb502a4" providerId="LiveId" clId="{981455AA-CF25-444D-A9FA-AD2443EE8176}" dt="2026-04-04T00:22:46.716" v="10" actId="47"/>
        <pc:sldMkLst>
          <pc:docMk/>
          <pc:sldMk cId="2975609923" sldId="551"/>
        </pc:sldMkLst>
      </pc:sldChg>
      <pc:sldChg chg="del">
        <pc:chgData name="George Huang" userId="7522906efeb502a4" providerId="LiveId" clId="{981455AA-CF25-444D-A9FA-AD2443EE8176}" dt="2026-04-04T00:22:46.716" v="10" actId="47"/>
        <pc:sldMkLst>
          <pc:docMk/>
          <pc:sldMk cId="2652249202" sldId="552"/>
        </pc:sldMkLst>
      </pc:sldChg>
      <pc:sldChg chg="del">
        <pc:chgData name="George Huang" userId="7522906efeb502a4" providerId="LiveId" clId="{981455AA-CF25-444D-A9FA-AD2443EE8176}" dt="2026-04-04T00:22:46.716" v="10" actId="47"/>
        <pc:sldMkLst>
          <pc:docMk/>
          <pc:sldMk cId="3283509753" sldId="553"/>
        </pc:sldMkLst>
      </pc:sldChg>
      <pc:sldChg chg="del">
        <pc:chgData name="George Huang" userId="7522906efeb502a4" providerId="LiveId" clId="{981455AA-CF25-444D-A9FA-AD2443EE8176}" dt="2026-04-04T00:22:32.316" v="9" actId="47"/>
        <pc:sldMkLst>
          <pc:docMk/>
          <pc:sldMk cId="1990534970" sldId="555"/>
        </pc:sldMkLst>
      </pc:sldChg>
      <pc:sldChg chg="del">
        <pc:chgData name="George Huang" userId="7522906efeb502a4" providerId="LiveId" clId="{981455AA-CF25-444D-A9FA-AD2443EE8176}" dt="2026-04-04T00:23:01.339" v="11" actId="47"/>
        <pc:sldMkLst>
          <pc:docMk/>
          <pc:sldMk cId="626071386" sldId="557"/>
        </pc:sldMkLst>
      </pc:sldChg>
      <pc:sldChg chg="del">
        <pc:chgData name="George Huang" userId="7522906efeb502a4" providerId="LiveId" clId="{981455AA-CF25-444D-A9FA-AD2443EE8176}" dt="2026-04-04T00:22:46.716" v="10" actId="47"/>
        <pc:sldMkLst>
          <pc:docMk/>
          <pc:sldMk cId="409809818" sldId="560"/>
        </pc:sldMkLst>
      </pc:sldChg>
      <pc:sldChg chg="del">
        <pc:chgData name="George Huang" userId="7522906efeb502a4" providerId="LiveId" clId="{981455AA-CF25-444D-A9FA-AD2443EE8176}" dt="2026-04-04T00:22:46.716" v="10" actId="47"/>
        <pc:sldMkLst>
          <pc:docMk/>
          <pc:sldMk cId="3125655246" sldId="563"/>
        </pc:sldMkLst>
      </pc:sldChg>
      <pc:sldChg chg="del">
        <pc:chgData name="George Huang" userId="7522906efeb502a4" providerId="LiveId" clId="{981455AA-CF25-444D-A9FA-AD2443EE8176}" dt="2026-04-04T00:22:46.716" v="10" actId="47"/>
        <pc:sldMkLst>
          <pc:docMk/>
          <pc:sldMk cId="1471862196" sldId="566"/>
        </pc:sldMkLst>
      </pc:sldChg>
      <pc:sldChg chg="del">
        <pc:chgData name="George Huang" userId="7522906efeb502a4" providerId="LiveId" clId="{981455AA-CF25-444D-A9FA-AD2443EE8176}" dt="2026-04-04T00:23:01.339" v="11" actId="47"/>
        <pc:sldMkLst>
          <pc:docMk/>
          <pc:sldMk cId="3179685750" sldId="567"/>
        </pc:sldMkLst>
      </pc:sldChg>
      <pc:sldChg chg="del">
        <pc:chgData name="George Huang" userId="7522906efeb502a4" providerId="LiveId" clId="{981455AA-CF25-444D-A9FA-AD2443EE8176}" dt="2026-04-04T00:22:46.716" v="10" actId="47"/>
        <pc:sldMkLst>
          <pc:docMk/>
          <pc:sldMk cId="4212252261" sldId="585"/>
        </pc:sldMkLst>
      </pc:sldChg>
      <pc:sldChg chg="del">
        <pc:chgData name="George Huang" userId="7522906efeb502a4" providerId="LiveId" clId="{981455AA-CF25-444D-A9FA-AD2443EE8176}" dt="2026-04-04T00:23:01.339" v="11" actId="47"/>
        <pc:sldMkLst>
          <pc:docMk/>
          <pc:sldMk cId="3376750174" sldId="587"/>
        </pc:sldMkLst>
      </pc:sldChg>
      <pc:sldChg chg="del">
        <pc:chgData name="George Huang" userId="7522906efeb502a4" providerId="LiveId" clId="{981455AA-CF25-444D-A9FA-AD2443EE8176}" dt="2026-04-04T00:19:56.933" v="0" actId="47"/>
        <pc:sldMkLst>
          <pc:docMk/>
          <pc:sldMk cId="2591602323" sldId="589"/>
        </pc:sldMkLst>
      </pc:sldChg>
      <pc:sldChg chg="del">
        <pc:chgData name="George Huang" userId="7522906efeb502a4" providerId="LiveId" clId="{981455AA-CF25-444D-A9FA-AD2443EE8176}" dt="2026-04-04T00:21:00.983" v="5" actId="47"/>
        <pc:sldMkLst>
          <pc:docMk/>
          <pc:sldMk cId="1249608686" sldId="623"/>
        </pc:sldMkLst>
      </pc:sldChg>
      <pc:sldChg chg="del">
        <pc:chgData name="George Huang" userId="7522906efeb502a4" providerId="LiveId" clId="{981455AA-CF25-444D-A9FA-AD2443EE8176}" dt="2026-04-04T00:21:26.753" v="6" actId="47"/>
        <pc:sldMkLst>
          <pc:docMk/>
          <pc:sldMk cId="1611273740" sldId="640"/>
        </pc:sldMkLst>
      </pc:sldChg>
      <pc:sldChg chg="del">
        <pc:chgData name="George Huang" userId="7522906efeb502a4" providerId="LiveId" clId="{981455AA-CF25-444D-A9FA-AD2443EE8176}" dt="2026-04-04T00:23:01.339" v="11" actId="47"/>
        <pc:sldMkLst>
          <pc:docMk/>
          <pc:sldMk cId="1963800818" sldId="672"/>
        </pc:sldMkLst>
      </pc:sldChg>
      <pc:sldChg chg="del">
        <pc:chgData name="George Huang" userId="7522906efeb502a4" providerId="LiveId" clId="{981455AA-CF25-444D-A9FA-AD2443EE8176}" dt="2026-04-04T00:20:25.071" v="3" actId="47"/>
        <pc:sldMkLst>
          <pc:docMk/>
          <pc:sldMk cId="3611207389" sldId="677"/>
        </pc:sldMkLst>
      </pc:sldChg>
      <pc:sldChg chg="del">
        <pc:chgData name="George Huang" userId="7522906efeb502a4" providerId="LiveId" clId="{981455AA-CF25-444D-A9FA-AD2443EE8176}" dt="2026-04-04T00:23:16.239" v="13" actId="47"/>
        <pc:sldMkLst>
          <pc:docMk/>
          <pc:sldMk cId="798576608" sldId="679"/>
        </pc:sldMkLst>
      </pc:sldChg>
      <pc:sldChg chg="del">
        <pc:chgData name="George Huang" userId="7522906efeb502a4" providerId="LiveId" clId="{981455AA-CF25-444D-A9FA-AD2443EE8176}" dt="2026-04-04T00:20:25.071" v="3" actId="47"/>
        <pc:sldMkLst>
          <pc:docMk/>
          <pc:sldMk cId="2932919205" sldId="681"/>
        </pc:sldMkLst>
      </pc:sldChg>
      <pc:sldChg chg="del">
        <pc:chgData name="George Huang" userId="7522906efeb502a4" providerId="LiveId" clId="{981455AA-CF25-444D-A9FA-AD2443EE8176}" dt="2026-04-04T00:20:25.071" v="3" actId="47"/>
        <pc:sldMkLst>
          <pc:docMk/>
          <pc:sldMk cId="3363968929" sldId="683"/>
        </pc:sldMkLst>
      </pc:sldChg>
      <pc:sldChg chg="del">
        <pc:chgData name="George Huang" userId="7522906efeb502a4" providerId="LiveId" clId="{981455AA-CF25-444D-A9FA-AD2443EE8176}" dt="2026-04-04T00:20:25.071" v="3" actId="47"/>
        <pc:sldMkLst>
          <pc:docMk/>
          <pc:sldMk cId="1012670025" sldId="685"/>
        </pc:sldMkLst>
      </pc:sldChg>
      <pc:sldChg chg="del">
        <pc:chgData name="George Huang" userId="7522906efeb502a4" providerId="LiveId" clId="{981455AA-CF25-444D-A9FA-AD2443EE8176}" dt="2026-04-04T00:19:56.933" v="0" actId="47"/>
        <pc:sldMkLst>
          <pc:docMk/>
          <pc:sldMk cId="3104443492" sldId="690"/>
        </pc:sldMkLst>
      </pc:sldChg>
      <pc:sldChg chg="del">
        <pc:chgData name="George Huang" userId="7522906efeb502a4" providerId="LiveId" clId="{981455AA-CF25-444D-A9FA-AD2443EE8176}" dt="2026-04-04T00:19:56.933" v="0" actId="47"/>
        <pc:sldMkLst>
          <pc:docMk/>
          <pc:sldMk cId="1228296768" sldId="698"/>
        </pc:sldMkLst>
      </pc:sldChg>
      <pc:sldChg chg="del">
        <pc:chgData name="George Huang" userId="7522906efeb502a4" providerId="LiveId" clId="{981455AA-CF25-444D-A9FA-AD2443EE8176}" dt="2026-04-04T00:20:45.833" v="4" actId="47"/>
        <pc:sldMkLst>
          <pc:docMk/>
          <pc:sldMk cId="2192992725" sldId="700"/>
        </pc:sldMkLst>
      </pc:sldChg>
      <pc:sldChg chg="del">
        <pc:chgData name="George Huang" userId="7522906efeb502a4" providerId="LiveId" clId="{981455AA-CF25-444D-A9FA-AD2443EE8176}" dt="2026-04-04T00:20:45.833" v="4" actId="47"/>
        <pc:sldMkLst>
          <pc:docMk/>
          <pc:sldMk cId="2153798565" sldId="702"/>
        </pc:sldMkLst>
      </pc:sldChg>
      <pc:sldChg chg="del">
        <pc:chgData name="George Huang" userId="7522906efeb502a4" providerId="LiveId" clId="{981455AA-CF25-444D-A9FA-AD2443EE8176}" dt="2026-04-04T00:20:45.833" v="4" actId="47"/>
        <pc:sldMkLst>
          <pc:docMk/>
          <pc:sldMk cId="2413161168" sldId="704"/>
        </pc:sldMkLst>
      </pc:sldChg>
      <pc:sldChg chg="del">
        <pc:chgData name="George Huang" userId="7522906efeb502a4" providerId="LiveId" clId="{981455AA-CF25-444D-A9FA-AD2443EE8176}" dt="2026-04-04T00:20:00.420" v="1" actId="47"/>
        <pc:sldMkLst>
          <pc:docMk/>
          <pc:sldMk cId="314990415" sldId="707"/>
        </pc:sldMkLst>
      </pc:sldChg>
      <pc:sldChg chg="del">
        <pc:chgData name="George Huang" userId="7522906efeb502a4" providerId="LiveId" clId="{981455AA-CF25-444D-A9FA-AD2443EE8176}" dt="2026-04-04T00:20:02.360" v="2" actId="47"/>
        <pc:sldMkLst>
          <pc:docMk/>
          <pc:sldMk cId="3643367128" sldId="709"/>
        </pc:sldMkLst>
      </pc:sldChg>
      <pc:sldChg chg="del">
        <pc:chgData name="George Huang" userId="7522906efeb502a4" providerId="LiveId" clId="{981455AA-CF25-444D-A9FA-AD2443EE8176}" dt="2026-04-04T00:22:07.201" v="8" actId="47"/>
        <pc:sldMkLst>
          <pc:docMk/>
          <pc:sldMk cId="4033380146" sldId="724"/>
        </pc:sldMkLst>
      </pc:sldChg>
      <pc:sldChg chg="del">
        <pc:chgData name="George Huang" userId="7522906efeb502a4" providerId="LiveId" clId="{981455AA-CF25-444D-A9FA-AD2443EE8176}" dt="2026-04-04T00:22:32.316" v="9" actId="47"/>
        <pc:sldMkLst>
          <pc:docMk/>
          <pc:sldMk cId="2563783875" sldId="725"/>
        </pc:sldMkLst>
      </pc:sldChg>
      <pc:sldChg chg="del">
        <pc:chgData name="George Huang" userId="7522906efeb502a4" providerId="LiveId" clId="{981455AA-CF25-444D-A9FA-AD2443EE8176}" dt="2026-04-04T00:22:46.716" v="10" actId="47"/>
        <pc:sldMkLst>
          <pc:docMk/>
          <pc:sldMk cId="3256947742" sldId="730"/>
        </pc:sldMkLst>
      </pc:sldChg>
      <pc:sldChg chg="del">
        <pc:chgData name="George Huang" userId="7522906efeb502a4" providerId="LiveId" clId="{981455AA-CF25-444D-A9FA-AD2443EE8176}" dt="2026-04-04T00:20:45.833" v="4" actId="47"/>
        <pc:sldMkLst>
          <pc:docMk/>
          <pc:sldMk cId="1069669136" sldId="733"/>
        </pc:sldMkLst>
      </pc:sldChg>
      <pc:sldChg chg="del">
        <pc:chgData name="George Huang" userId="7522906efeb502a4" providerId="LiveId" clId="{981455AA-CF25-444D-A9FA-AD2443EE8176}" dt="2026-04-04T00:20:45.833" v="4" actId="47"/>
        <pc:sldMkLst>
          <pc:docMk/>
          <pc:sldMk cId="3350333151" sldId="735"/>
        </pc:sldMkLst>
      </pc:sldChg>
      <pc:sldChg chg="del">
        <pc:chgData name="George Huang" userId="7522906efeb502a4" providerId="LiveId" clId="{981455AA-CF25-444D-A9FA-AD2443EE8176}" dt="2026-04-04T00:20:45.833" v="4" actId="47"/>
        <pc:sldMkLst>
          <pc:docMk/>
          <pc:sldMk cId="696285406" sldId="737"/>
        </pc:sldMkLst>
      </pc:sldChg>
      <pc:sldChg chg="del">
        <pc:chgData name="George Huang" userId="7522906efeb502a4" providerId="LiveId" clId="{981455AA-CF25-444D-A9FA-AD2443EE8176}" dt="2026-04-04T00:21:26.753" v="6" actId="47"/>
        <pc:sldMkLst>
          <pc:docMk/>
          <pc:sldMk cId="1995295666" sldId="739"/>
        </pc:sldMkLst>
      </pc:sldChg>
      <pc:sldChg chg="del">
        <pc:chgData name="George Huang" userId="7522906efeb502a4" providerId="LiveId" clId="{981455AA-CF25-444D-A9FA-AD2443EE8176}" dt="2026-04-04T00:21:26.753" v="6" actId="47"/>
        <pc:sldMkLst>
          <pc:docMk/>
          <pc:sldMk cId="1038916947" sldId="745"/>
        </pc:sldMkLst>
      </pc:sldChg>
      <pc:sldChg chg="del">
        <pc:chgData name="George Huang" userId="7522906efeb502a4" providerId="LiveId" clId="{981455AA-CF25-444D-A9FA-AD2443EE8176}" dt="2026-04-04T00:23:01.339" v="11" actId="47"/>
        <pc:sldMkLst>
          <pc:docMk/>
          <pc:sldMk cId="3473274688" sldId="747"/>
        </pc:sldMkLst>
      </pc:sldChg>
      <pc:sldChg chg="del">
        <pc:chgData name="George Huang" userId="7522906efeb502a4" providerId="LiveId" clId="{981455AA-CF25-444D-A9FA-AD2443EE8176}" dt="2026-04-04T00:23:01.339" v="11" actId="47"/>
        <pc:sldMkLst>
          <pc:docMk/>
          <pc:sldMk cId="2466190706" sldId="749"/>
        </pc:sldMkLst>
      </pc:sldChg>
      <pc:sldChg chg="del">
        <pc:chgData name="George Huang" userId="7522906efeb502a4" providerId="LiveId" clId="{981455AA-CF25-444D-A9FA-AD2443EE8176}" dt="2026-04-04T00:22:07.201" v="8" actId="47"/>
        <pc:sldMkLst>
          <pc:docMk/>
          <pc:sldMk cId="2747892707" sldId="751"/>
        </pc:sldMkLst>
      </pc:sldChg>
      <pc:sldChg chg="del">
        <pc:chgData name="George Huang" userId="7522906efeb502a4" providerId="LiveId" clId="{981455AA-CF25-444D-A9FA-AD2443EE8176}" dt="2026-04-04T00:20:45.833" v="4" actId="47"/>
        <pc:sldMkLst>
          <pc:docMk/>
          <pc:sldMk cId="363762213" sldId="754"/>
        </pc:sldMkLst>
      </pc:sldChg>
      <pc:sldChg chg="del">
        <pc:chgData name="George Huang" userId="7522906efeb502a4" providerId="LiveId" clId="{981455AA-CF25-444D-A9FA-AD2443EE8176}" dt="2026-04-04T00:22:32.316" v="9" actId="47"/>
        <pc:sldMkLst>
          <pc:docMk/>
          <pc:sldMk cId="439877516" sldId="755"/>
        </pc:sldMkLst>
      </pc:sldChg>
      <pc:sldChg chg="del">
        <pc:chgData name="George Huang" userId="7522906efeb502a4" providerId="LiveId" clId="{981455AA-CF25-444D-A9FA-AD2443EE8176}" dt="2026-04-04T00:19:56.933" v="0" actId="47"/>
        <pc:sldMkLst>
          <pc:docMk/>
          <pc:sldMk cId="470729472" sldId="767"/>
        </pc:sldMkLst>
      </pc:sldChg>
      <pc:sldChg chg="del">
        <pc:chgData name="George Huang" userId="7522906efeb502a4" providerId="LiveId" clId="{981455AA-CF25-444D-A9FA-AD2443EE8176}" dt="2026-04-04T00:19:56.933" v="0" actId="47"/>
        <pc:sldMkLst>
          <pc:docMk/>
          <pc:sldMk cId="2374253047" sldId="768"/>
        </pc:sldMkLst>
      </pc:sldChg>
      <pc:sldChg chg="del">
        <pc:chgData name="George Huang" userId="7522906efeb502a4" providerId="LiveId" clId="{981455AA-CF25-444D-A9FA-AD2443EE8176}" dt="2026-04-04T00:19:56.933" v="0" actId="47"/>
        <pc:sldMkLst>
          <pc:docMk/>
          <pc:sldMk cId="2352357310" sldId="769"/>
        </pc:sldMkLst>
      </pc:sldChg>
      <pc:sldChg chg="del">
        <pc:chgData name="George Huang" userId="7522906efeb502a4" providerId="LiveId" clId="{981455AA-CF25-444D-A9FA-AD2443EE8176}" dt="2026-04-04T00:19:56.933" v="0" actId="47"/>
        <pc:sldMkLst>
          <pc:docMk/>
          <pc:sldMk cId="1577992310" sldId="770"/>
        </pc:sldMkLst>
      </pc:sldChg>
      <pc:sldChg chg="del">
        <pc:chgData name="George Huang" userId="7522906efeb502a4" providerId="LiveId" clId="{981455AA-CF25-444D-A9FA-AD2443EE8176}" dt="2026-04-04T00:19:56.933" v="0" actId="47"/>
        <pc:sldMkLst>
          <pc:docMk/>
          <pc:sldMk cId="1700850081" sldId="771"/>
        </pc:sldMkLst>
      </pc:sldChg>
      <pc:sldChg chg="del">
        <pc:chgData name="George Huang" userId="7522906efeb502a4" providerId="LiveId" clId="{981455AA-CF25-444D-A9FA-AD2443EE8176}" dt="2026-04-04T00:19:56.933" v="0" actId="47"/>
        <pc:sldMkLst>
          <pc:docMk/>
          <pc:sldMk cId="3818147474" sldId="772"/>
        </pc:sldMkLst>
      </pc:sldChg>
      <pc:sldChg chg="del">
        <pc:chgData name="George Huang" userId="7522906efeb502a4" providerId="LiveId" clId="{981455AA-CF25-444D-A9FA-AD2443EE8176}" dt="2026-04-04T00:20:25.071" v="3" actId="47"/>
        <pc:sldMkLst>
          <pc:docMk/>
          <pc:sldMk cId="261798467" sldId="773"/>
        </pc:sldMkLst>
      </pc:sldChg>
      <pc:sldChg chg="del">
        <pc:chgData name="George Huang" userId="7522906efeb502a4" providerId="LiveId" clId="{981455AA-CF25-444D-A9FA-AD2443EE8176}" dt="2026-04-04T00:20:25.071" v="3" actId="47"/>
        <pc:sldMkLst>
          <pc:docMk/>
          <pc:sldMk cId="807033458" sldId="775"/>
        </pc:sldMkLst>
      </pc:sldChg>
      <pc:sldChg chg="del">
        <pc:chgData name="George Huang" userId="7522906efeb502a4" providerId="LiveId" clId="{981455AA-CF25-444D-A9FA-AD2443EE8176}" dt="2026-04-04T00:20:25.071" v="3" actId="47"/>
        <pc:sldMkLst>
          <pc:docMk/>
          <pc:sldMk cId="3215469695" sldId="777"/>
        </pc:sldMkLst>
      </pc:sldChg>
      <pc:sldChg chg="del">
        <pc:chgData name="George Huang" userId="7522906efeb502a4" providerId="LiveId" clId="{981455AA-CF25-444D-A9FA-AD2443EE8176}" dt="2026-04-04T00:20:25.071" v="3" actId="47"/>
        <pc:sldMkLst>
          <pc:docMk/>
          <pc:sldMk cId="220601412" sldId="779"/>
        </pc:sldMkLst>
      </pc:sldChg>
      <pc:sldChg chg="del">
        <pc:chgData name="George Huang" userId="7522906efeb502a4" providerId="LiveId" clId="{981455AA-CF25-444D-A9FA-AD2443EE8176}" dt="2026-04-04T00:23:16.239" v="13" actId="47"/>
        <pc:sldMkLst>
          <pc:docMk/>
          <pc:sldMk cId="3615197382" sldId="780"/>
        </pc:sldMkLst>
      </pc:sldChg>
      <pc:sldChg chg="del">
        <pc:chgData name="George Huang" userId="7522906efeb502a4" providerId="LiveId" clId="{981455AA-CF25-444D-A9FA-AD2443EE8176}" dt="2026-04-04T00:20:45.833" v="4" actId="47"/>
        <pc:sldMkLst>
          <pc:docMk/>
          <pc:sldMk cId="3258589148" sldId="781"/>
        </pc:sldMkLst>
      </pc:sldChg>
      <pc:sldChg chg="del">
        <pc:chgData name="George Huang" userId="7522906efeb502a4" providerId="LiveId" clId="{981455AA-CF25-444D-A9FA-AD2443EE8176}" dt="2026-04-04T00:21:26.753" v="6" actId="47"/>
        <pc:sldMkLst>
          <pc:docMk/>
          <pc:sldMk cId="3543750582" sldId="783"/>
        </pc:sldMkLst>
      </pc:sldChg>
      <pc:sldChg chg="del">
        <pc:chgData name="George Huang" userId="7522906efeb502a4" providerId="LiveId" clId="{981455AA-CF25-444D-A9FA-AD2443EE8176}" dt="2026-04-04T00:21:26.753" v="6" actId="47"/>
        <pc:sldMkLst>
          <pc:docMk/>
          <pc:sldMk cId="3481584290" sldId="784"/>
        </pc:sldMkLst>
      </pc:sldChg>
      <pc:sldChg chg="del">
        <pc:chgData name="George Huang" userId="7522906efeb502a4" providerId="LiveId" clId="{981455AA-CF25-444D-A9FA-AD2443EE8176}" dt="2026-04-04T00:22:32.316" v="9" actId="47"/>
        <pc:sldMkLst>
          <pc:docMk/>
          <pc:sldMk cId="1471404878" sldId="786"/>
        </pc:sldMkLst>
      </pc:sldChg>
      <pc:sldChg chg="del">
        <pc:chgData name="George Huang" userId="7522906efeb502a4" providerId="LiveId" clId="{981455AA-CF25-444D-A9FA-AD2443EE8176}" dt="2026-04-04T00:23:22.147" v="14" actId="47"/>
        <pc:sldMkLst>
          <pc:docMk/>
          <pc:sldMk cId="1043056654" sldId="787"/>
        </pc:sldMkLst>
      </pc:sldChg>
      <pc:sldChg chg="del">
        <pc:chgData name="George Huang" userId="7522906efeb502a4" providerId="LiveId" clId="{981455AA-CF25-444D-A9FA-AD2443EE8176}" dt="2026-04-04T00:22:32.316" v="9" actId="47"/>
        <pc:sldMkLst>
          <pc:docMk/>
          <pc:sldMk cId="1015771524" sldId="788"/>
        </pc:sldMkLst>
      </pc:sldChg>
      <pc:sldChg chg="del">
        <pc:chgData name="George Huang" userId="7522906efeb502a4" providerId="LiveId" clId="{981455AA-CF25-444D-A9FA-AD2443EE8176}" dt="2026-04-04T00:23:01.339" v="11" actId="47"/>
        <pc:sldMkLst>
          <pc:docMk/>
          <pc:sldMk cId="2955038596" sldId="789"/>
        </pc:sldMkLst>
      </pc:sldChg>
      <pc:sldChg chg="del">
        <pc:chgData name="George Huang" userId="7522906efeb502a4" providerId="LiveId" clId="{981455AA-CF25-444D-A9FA-AD2443EE8176}" dt="2026-04-04T00:23:01.339" v="11" actId="47"/>
        <pc:sldMkLst>
          <pc:docMk/>
          <pc:sldMk cId="522362326" sldId="79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3ED492-566D-461B-B60C-1C0C7ADBD754}" type="datetimeFigureOut">
              <a:rPr lang="en-US" smtClean="0"/>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61438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3ED492-566D-461B-B60C-1C0C7ADBD754}" type="datetimeFigureOut">
              <a:rPr lang="en-US" smtClean="0"/>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2032117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3ED492-566D-461B-B60C-1C0C7ADBD754}" type="datetimeFigureOut">
              <a:rPr lang="en-US" smtClean="0"/>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1233389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3ED492-566D-461B-B60C-1C0C7ADBD754}" type="datetimeFigureOut">
              <a:rPr lang="en-US" smtClean="0"/>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1569360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3ED492-566D-461B-B60C-1C0C7ADBD754}" type="datetimeFigureOut">
              <a:rPr lang="en-US" smtClean="0"/>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256715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3ED492-566D-461B-B60C-1C0C7ADBD754}" type="datetimeFigureOut">
              <a:rPr lang="en-US" smtClean="0"/>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162788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3ED492-566D-461B-B60C-1C0C7ADBD754}" type="datetimeFigureOut">
              <a:rPr lang="en-US" smtClean="0"/>
              <a:t>4/3/2026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4049213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3ED492-566D-461B-B60C-1C0C7ADBD754}" type="datetimeFigureOut">
              <a:rPr lang="en-US" smtClean="0"/>
              <a:t>4/3/2026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3666474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3ED492-566D-461B-B60C-1C0C7ADBD754}" type="datetimeFigureOut">
              <a:rPr lang="en-US" smtClean="0"/>
              <a:t>4/3/2026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2711688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3ED492-566D-461B-B60C-1C0C7ADBD754}" type="datetimeFigureOut">
              <a:rPr lang="en-US" smtClean="0"/>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431502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3ED492-566D-461B-B60C-1C0C7ADBD754}" type="datetimeFigureOut">
              <a:rPr lang="en-US" smtClean="0"/>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1FBE42-2457-45E6-980D-88CC0A8C3094}" type="slidenum">
              <a:rPr lang="en-US" smtClean="0"/>
              <a:t>‹#›</a:t>
            </a:fld>
            <a:endParaRPr lang="en-US"/>
          </a:p>
        </p:txBody>
      </p:sp>
    </p:spTree>
    <p:extLst>
      <p:ext uri="{BB962C8B-B14F-4D97-AF65-F5344CB8AC3E}">
        <p14:creationId xmlns:p14="http://schemas.microsoft.com/office/powerpoint/2010/main" val="708904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ea typeface="Microsoft JhengHei" panose="020B0604030504040204" pitchFamily="34" charset="-120"/>
              </a:defRPr>
            </a:lvl1pPr>
          </a:lstStyle>
          <a:p>
            <a:fld id="{583ED492-566D-461B-B60C-1C0C7ADBD754}" type="datetimeFigureOut">
              <a:rPr lang="en-US" smtClean="0"/>
              <a:pPr/>
              <a:t>4/3/2026</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ea typeface="Microsoft JhengHei" panose="020B0604030504040204" pitchFamily="34" charset="-120"/>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ea typeface="Microsoft JhengHei" panose="020B0604030504040204" pitchFamily="34" charset="-120"/>
              </a:defRPr>
            </a:lvl1pPr>
          </a:lstStyle>
          <a:p>
            <a:fld id="{EA1FBE42-2457-45E6-980D-88CC0A8C3094}" type="slidenum">
              <a:rPr lang="en-US" smtClean="0"/>
              <a:pPr/>
              <a:t>‹#›</a:t>
            </a:fld>
            <a:endParaRPr lang="en-US" dirty="0"/>
          </a:p>
        </p:txBody>
      </p:sp>
    </p:spTree>
    <p:extLst>
      <p:ext uri="{BB962C8B-B14F-4D97-AF65-F5344CB8AC3E}">
        <p14:creationId xmlns:p14="http://schemas.microsoft.com/office/powerpoint/2010/main" val="276153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icrosoft JhengHei" panose="020B0604030504040204" pitchFamily="34" charset="-12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icrosoft JhengHei"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icrosoft JhengHei"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icrosoft JhengHei"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1C055-F98C-D1FB-46D2-4A0F567BCF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9F0CF9-A0B1-8A12-CC22-F27262B2A004}"/>
              </a:ext>
            </a:extLst>
          </p:cNvPr>
          <p:cNvSpPr>
            <a:spLocks noGrp="1"/>
          </p:cNvSpPr>
          <p:nvPr>
            <p:ph type="ctrTitle"/>
          </p:nvPr>
        </p:nvSpPr>
        <p:spPr>
          <a:xfrm>
            <a:off x="457200" y="3007360"/>
            <a:ext cx="11318240" cy="2434492"/>
          </a:xfrm>
        </p:spPr>
        <p:txBody>
          <a:bodyPr>
            <a:noAutofit/>
          </a:bodyPr>
          <a:lstStyle/>
          <a:p>
            <a:r>
              <a:rPr lang="en-US" altLang="zh-TW" sz="10000" b="1" dirty="0"/>
              <a:t>Thy Kingdom Come, Part 1: </a:t>
            </a:r>
            <a:r>
              <a:rPr lang="en-US" sz="10000" b="1" dirty="0"/>
              <a:t>The Parable of the Four Soils</a:t>
            </a:r>
          </a:p>
        </p:txBody>
      </p:sp>
    </p:spTree>
    <p:extLst>
      <p:ext uri="{BB962C8B-B14F-4D97-AF65-F5344CB8AC3E}">
        <p14:creationId xmlns:p14="http://schemas.microsoft.com/office/powerpoint/2010/main" val="1733943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485B8-5E80-EC25-DE31-971CC3F970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3F2A3F-ED59-B91B-647B-7E22D18351BC}"/>
              </a:ext>
            </a:extLst>
          </p:cNvPr>
          <p:cNvSpPr>
            <a:spLocks noGrp="1"/>
          </p:cNvSpPr>
          <p:nvPr>
            <p:ph idx="1"/>
          </p:nvPr>
        </p:nvSpPr>
        <p:spPr>
          <a:xfrm>
            <a:off x="0" y="-142240"/>
            <a:ext cx="12415520" cy="6858000"/>
          </a:xfrm>
        </p:spPr>
        <p:txBody>
          <a:bodyPr>
            <a:noAutofit/>
          </a:bodyPr>
          <a:lstStyle/>
          <a:p>
            <a:pPr marL="0" indent="0">
              <a:buNone/>
            </a:pPr>
            <a:r>
              <a:rPr lang="en-US" sz="8200" b="1" dirty="0"/>
              <a:t>The seed falling on rocky ground refers to someone who hears the word and at once receives it with joy.  But since they have no root, they last only a short time. </a:t>
            </a:r>
          </a:p>
        </p:txBody>
      </p:sp>
    </p:spTree>
    <p:extLst>
      <p:ext uri="{BB962C8B-B14F-4D97-AF65-F5344CB8AC3E}">
        <p14:creationId xmlns:p14="http://schemas.microsoft.com/office/powerpoint/2010/main" val="387485659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24589" y="119270"/>
            <a:ext cx="11742822" cy="6308035"/>
          </a:xfrm>
        </p:spPr>
        <p:txBody>
          <a:bodyPr>
            <a:noAutofit/>
          </a:bodyPr>
          <a:lstStyle/>
          <a:p>
            <a:pPr marL="0" indent="0">
              <a:buNone/>
            </a:pPr>
            <a:r>
              <a:rPr lang="en-US" sz="9000" b="1" dirty="0"/>
              <a:t>If you are not yet a Christian, then think about what kind of soil your heart is today.</a:t>
            </a:r>
          </a:p>
        </p:txBody>
      </p:sp>
    </p:spTree>
    <p:extLst>
      <p:ext uri="{BB962C8B-B14F-4D97-AF65-F5344CB8AC3E}">
        <p14:creationId xmlns:p14="http://schemas.microsoft.com/office/powerpoint/2010/main" val="345089969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24589" y="119270"/>
            <a:ext cx="11630527" cy="6308035"/>
          </a:xfrm>
        </p:spPr>
        <p:txBody>
          <a:bodyPr>
            <a:noAutofit/>
          </a:bodyPr>
          <a:lstStyle/>
          <a:p>
            <a:pPr marL="0" indent="0">
              <a:buNone/>
            </a:pPr>
            <a:r>
              <a:rPr lang="en-US" sz="9000" b="1" dirty="0"/>
              <a:t>Are you still undecided because you are a hard road, rocky soil, or one full of thorns?</a:t>
            </a:r>
          </a:p>
        </p:txBody>
      </p:sp>
    </p:spTree>
    <p:extLst>
      <p:ext uri="{BB962C8B-B14F-4D97-AF65-F5344CB8AC3E}">
        <p14:creationId xmlns:p14="http://schemas.microsoft.com/office/powerpoint/2010/main" val="300454633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88758" y="119270"/>
            <a:ext cx="11662610" cy="6308035"/>
          </a:xfrm>
        </p:spPr>
        <p:txBody>
          <a:bodyPr>
            <a:noAutofit/>
          </a:bodyPr>
          <a:lstStyle/>
          <a:p>
            <a:pPr marL="0" indent="0">
              <a:buNone/>
            </a:pPr>
            <a:r>
              <a:rPr lang="en-US" sz="9000" b="1" dirty="0"/>
              <a:t>If we find ourselves in difficult situations, maybe God is trying to break our rocks or burn our thorns.</a:t>
            </a:r>
          </a:p>
        </p:txBody>
      </p:sp>
    </p:spTree>
    <p:extLst>
      <p:ext uri="{BB962C8B-B14F-4D97-AF65-F5344CB8AC3E}">
        <p14:creationId xmlns:p14="http://schemas.microsoft.com/office/powerpoint/2010/main" val="43897810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DC6BB-94AB-D5EA-C323-DB8EFE591A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3975AB-74B1-5064-0B7D-86700380E750}"/>
              </a:ext>
            </a:extLst>
          </p:cNvPr>
          <p:cNvSpPr>
            <a:spLocks noGrp="1"/>
          </p:cNvSpPr>
          <p:nvPr>
            <p:ph idx="1"/>
          </p:nvPr>
        </p:nvSpPr>
        <p:spPr>
          <a:xfrm>
            <a:off x="148657" y="0"/>
            <a:ext cx="12043343" cy="5939068"/>
          </a:xfrm>
        </p:spPr>
        <p:txBody>
          <a:bodyPr>
            <a:noAutofit/>
          </a:bodyPr>
          <a:lstStyle/>
          <a:p>
            <a:pPr marL="0" indent="0">
              <a:buNone/>
            </a:pPr>
            <a:r>
              <a:rPr lang="en-US" sz="9000" b="1" dirty="0"/>
              <a:t>God wants you to be the good soil so the seed of the Gospel can grow.</a:t>
            </a:r>
          </a:p>
          <a:p>
            <a:pPr marL="0" indent="0">
              <a:buNone/>
            </a:pPr>
            <a:endParaRPr lang="en-US" sz="9000" b="1" dirty="0"/>
          </a:p>
        </p:txBody>
      </p:sp>
    </p:spTree>
    <p:extLst>
      <p:ext uri="{BB962C8B-B14F-4D97-AF65-F5344CB8AC3E}">
        <p14:creationId xmlns:p14="http://schemas.microsoft.com/office/powerpoint/2010/main" val="1098346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72716" y="119270"/>
            <a:ext cx="11919284" cy="6308035"/>
          </a:xfrm>
        </p:spPr>
        <p:txBody>
          <a:bodyPr>
            <a:noAutofit/>
          </a:bodyPr>
          <a:lstStyle/>
          <a:p>
            <a:pPr marL="0" indent="0">
              <a:buNone/>
            </a:pPr>
            <a:r>
              <a:rPr lang="en-US" sz="9000" b="1" dirty="0"/>
              <a:t>Let our past life and sin die and become humus, and then become the good soil where our Christian life can grow.</a:t>
            </a:r>
          </a:p>
        </p:txBody>
      </p:sp>
    </p:spTree>
    <p:extLst>
      <p:ext uri="{BB962C8B-B14F-4D97-AF65-F5344CB8AC3E}">
        <p14:creationId xmlns:p14="http://schemas.microsoft.com/office/powerpoint/2010/main" val="121672208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60422" y="119270"/>
            <a:ext cx="12031578" cy="6308035"/>
          </a:xfrm>
        </p:spPr>
        <p:txBody>
          <a:bodyPr>
            <a:noAutofit/>
          </a:bodyPr>
          <a:lstStyle/>
          <a:p>
            <a:pPr marL="0" indent="0">
              <a:buNone/>
            </a:pPr>
            <a:r>
              <a:rPr lang="en-US" sz="8700" b="1" dirty="0"/>
              <a:t>Absorb nutrients from God &amp; other Christians to help the plant to grow.  The plant</a:t>
            </a:r>
            <a:r>
              <a:rPr lang="zh-TW" altLang="en-US" sz="8700" b="1" dirty="0"/>
              <a:t> </a:t>
            </a:r>
            <a:r>
              <a:rPr lang="en-US" altLang="zh-TW" sz="8700" b="1" dirty="0"/>
              <a:t>= your new, blessed Christian life.</a:t>
            </a:r>
            <a:endParaRPr lang="en-US" sz="8700" b="1" dirty="0"/>
          </a:p>
        </p:txBody>
      </p:sp>
    </p:spTree>
    <p:extLst>
      <p:ext uri="{BB962C8B-B14F-4D97-AF65-F5344CB8AC3E}">
        <p14:creationId xmlns:p14="http://schemas.microsoft.com/office/powerpoint/2010/main" val="123225823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05D96-657F-8FBD-BCCF-1CF83537980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3B0F22-2A94-D614-799D-12137686913C}"/>
              </a:ext>
            </a:extLst>
          </p:cNvPr>
          <p:cNvSpPr>
            <a:spLocks noGrp="1"/>
          </p:cNvSpPr>
          <p:nvPr>
            <p:ph idx="1"/>
          </p:nvPr>
        </p:nvSpPr>
        <p:spPr>
          <a:xfrm>
            <a:off x="144379" y="119270"/>
            <a:ext cx="11758863" cy="6308035"/>
          </a:xfrm>
        </p:spPr>
        <p:txBody>
          <a:bodyPr>
            <a:noAutofit/>
          </a:bodyPr>
          <a:lstStyle/>
          <a:p>
            <a:pPr marL="0" indent="0">
              <a:buNone/>
            </a:pPr>
            <a:r>
              <a:rPr lang="en-US" altLang="zh-TW" sz="9000" b="1" dirty="0"/>
              <a:t>May this sermon grow in your heart because you are or you can be a good soil.</a:t>
            </a:r>
            <a:endParaRPr lang="en-US" sz="9000" b="1" dirty="0"/>
          </a:p>
        </p:txBody>
      </p:sp>
    </p:spTree>
    <p:extLst>
      <p:ext uri="{BB962C8B-B14F-4D97-AF65-F5344CB8AC3E}">
        <p14:creationId xmlns:p14="http://schemas.microsoft.com/office/powerpoint/2010/main" val="352446999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EF75A-8F07-1383-1F95-31BC3A9327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470AFD-1067-7D09-6C15-925E5DE8D1F7}"/>
              </a:ext>
            </a:extLst>
          </p:cNvPr>
          <p:cNvSpPr>
            <a:spLocks noGrp="1"/>
          </p:cNvSpPr>
          <p:nvPr>
            <p:ph idx="1"/>
          </p:nvPr>
        </p:nvSpPr>
        <p:spPr>
          <a:xfrm>
            <a:off x="203200" y="264160"/>
            <a:ext cx="12192000" cy="6857999"/>
          </a:xfrm>
        </p:spPr>
        <p:txBody>
          <a:bodyPr>
            <a:noAutofit/>
          </a:bodyPr>
          <a:lstStyle/>
          <a:p>
            <a:pPr marL="0" indent="0">
              <a:buNone/>
            </a:pPr>
            <a:r>
              <a:rPr lang="en-US" sz="9000" b="1" dirty="0"/>
              <a:t>May the Lord bless us all.</a:t>
            </a:r>
          </a:p>
        </p:txBody>
      </p:sp>
    </p:spTree>
    <p:extLst>
      <p:ext uri="{BB962C8B-B14F-4D97-AF65-F5344CB8AC3E}">
        <p14:creationId xmlns:p14="http://schemas.microsoft.com/office/powerpoint/2010/main" val="815565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A7126-4059-5458-059D-BBA5532B548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208DB5-16DB-3399-03B3-D36D1A72BAAD}"/>
              </a:ext>
            </a:extLst>
          </p:cNvPr>
          <p:cNvSpPr>
            <a:spLocks noGrp="1"/>
          </p:cNvSpPr>
          <p:nvPr>
            <p:ph idx="1"/>
          </p:nvPr>
        </p:nvSpPr>
        <p:spPr>
          <a:xfrm>
            <a:off x="0" y="-142240"/>
            <a:ext cx="12192000" cy="6858000"/>
          </a:xfrm>
        </p:spPr>
        <p:txBody>
          <a:bodyPr>
            <a:noAutofit/>
          </a:bodyPr>
          <a:lstStyle/>
          <a:p>
            <a:pPr marL="0" indent="0">
              <a:buNone/>
            </a:pPr>
            <a:r>
              <a:rPr lang="en-US" sz="8500" b="1" dirty="0"/>
              <a:t>When trouble or persecution comes because of the word, they quickly fall away.  </a:t>
            </a:r>
          </a:p>
        </p:txBody>
      </p:sp>
    </p:spTree>
    <p:extLst>
      <p:ext uri="{BB962C8B-B14F-4D97-AF65-F5344CB8AC3E}">
        <p14:creationId xmlns:p14="http://schemas.microsoft.com/office/powerpoint/2010/main" val="1055392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A18B4-00C7-3F2D-F58C-FFFA5BCA5F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B2DE7C-9CB0-EF3C-32D6-8CEBE0ED65A4}"/>
              </a:ext>
            </a:extLst>
          </p:cNvPr>
          <p:cNvSpPr>
            <a:spLocks noGrp="1"/>
          </p:cNvSpPr>
          <p:nvPr>
            <p:ph idx="1"/>
          </p:nvPr>
        </p:nvSpPr>
        <p:spPr>
          <a:xfrm>
            <a:off x="0" y="-142240"/>
            <a:ext cx="12537440" cy="6858000"/>
          </a:xfrm>
        </p:spPr>
        <p:txBody>
          <a:bodyPr>
            <a:noAutofit/>
          </a:bodyPr>
          <a:lstStyle/>
          <a:p>
            <a:pPr marL="0" indent="0">
              <a:buNone/>
            </a:pPr>
            <a:r>
              <a:rPr lang="en-US" sz="7600" b="1" dirty="0"/>
              <a:t>The seed falling among the thorns refers to someone who hears the word, but the worries of this life and the deceitfulness of wealth choke the word, making it unfruitful. </a:t>
            </a:r>
          </a:p>
        </p:txBody>
      </p:sp>
    </p:spTree>
    <p:extLst>
      <p:ext uri="{BB962C8B-B14F-4D97-AF65-F5344CB8AC3E}">
        <p14:creationId xmlns:p14="http://schemas.microsoft.com/office/powerpoint/2010/main" val="2033765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6FF70-BD58-0AEF-CA28-7DCDF829AC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C064E6-9BEF-0636-17B1-A8CAF1B1B2B6}"/>
              </a:ext>
            </a:extLst>
          </p:cNvPr>
          <p:cNvSpPr>
            <a:spLocks noGrp="1"/>
          </p:cNvSpPr>
          <p:nvPr>
            <p:ph idx="1"/>
          </p:nvPr>
        </p:nvSpPr>
        <p:spPr>
          <a:xfrm>
            <a:off x="0" y="-142240"/>
            <a:ext cx="12374880" cy="6858000"/>
          </a:xfrm>
        </p:spPr>
        <p:txBody>
          <a:bodyPr>
            <a:noAutofit/>
          </a:bodyPr>
          <a:lstStyle/>
          <a:p>
            <a:pPr marL="0" indent="0">
              <a:buNone/>
            </a:pPr>
            <a:r>
              <a:rPr lang="en-US" sz="7400" b="1" dirty="0"/>
              <a:t>But the seed falling on good soil refers to someone who hears the word and understands it.  This is the one who produces a crop, yielding 100, 60 or 30 times what was sown.”</a:t>
            </a:r>
          </a:p>
        </p:txBody>
      </p:sp>
    </p:spTree>
    <p:extLst>
      <p:ext uri="{BB962C8B-B14F-4D97-AF65-F5344CB8AC3E}">
        <p14:creationId xmlns:p14="http://schemas.microsoft.com/office/powerpoint/2010/main" val="1134947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81BE6-9203-BC4F-FEDE-66D7EBD61E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B984E-37CB-052B-D6AE-9EEDE1E04A4E}"/>
              </a:ext>
            </a:extLst>
          </p:cNvPr>
          <p:cNvSpPr>
            <a:spLocks noGrp="1"/>
          </p:cNvSpPr>
          <p:nvPr>
            <p:ph type="ctrTitle"/>
          </p:nvPr>
        </p:nvSpPr>
        <p:spPr>
          <a:xfrm>
            <a:off x="457200" y="3007360"/>
            <a:ext cx="11318240" cy="2434492"/>
          </a:xfrm>
        </p:spPr>
        <p:txBody>
          <a:bodyPr>
            <a:noAutofit/>
          </a:bodyPr>
          <a:lstStyle/>
          <a:p>
            <a:r>
              <a:rPr lang="en-US" altLang="zh-TW" sz="10000" b="1" dirty="0"/>
              <a:t>Thy Kingdom Come, Part 1: </a:t>
            </a:r>
            <a:r>
              <a:rPr lang="en-US" sz="10000" b="1" dirty="0"/>
              <a:t>The Parable of the Four Soils</a:t>
            </a:r>
          </a:p>
        </p:txBody>
      </p:sp>
    </p:spTree>
    <p:extLst>
      <p:ext uri="{BB962C8B-B14F-4D97-AF65-F5344CB8AC3E}">
        <p14:creationId xmlns:p14="http://schemas.microsoft.com/office/powerpoint/2010/main" val="1270194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5C9CF-0120-538F-091A-DABF28BE94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D7867B-5B52-686C-7026-47D2CDF53144}"/>
              </a:ext>
            </a:extLst>
          </p:cNvPr>
          <p:cNvSpPr>
            <a:spLocks noGrp="1"/>
          </p:cNvSpPr>
          <p:nvPr>
            <p:ph idx="1"/>
          </p:nvPr>
        </p:nvSpPr>
        <p:spPr>
          <a:xfrm>
            <a:off x="0" y="0"/>
            <a:ext cx="12192000" cy="6857999"/>
          </a:xfrm>
        </p:spPr>
        <p:txBody>
          <a:bodyPr>
            <a:noAutofit/>
          </a:bodyPr>
          <a:lstStyle/>
          <a:p>
            <a:pPr marL="0" indent="0">
              <a:buNone/>
            </a:pPr>
            <a:r>
              <a:rPr lang="en-US" sz="9000" b="1" dirty="0"/>
              <a:t>In the Lord’s Prayer, we say, “Your Kingdom come.”  But what is or where is the “Kingdom of God”?</a:t>
            </a:r>
          </a:p>
        </p:txBody>
      </p:sp>
    </p:spTree>
    <p:extLst>
      <p:ext uri="{BB962C8B-B14F-4D97-AF65-F5344CB8AC3E}">
        <p14:creationId xmlns:p14="http://schemas.microsoft.com/office/powerpoint/2010/main" val="2047023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66894-C367-B1F7-D9AD-E0C552C859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1FCE11-7F5D-460F-46CC-CF396793C5B9}"/>
              </a:ext>
            </a:extLst>
          </p:cNvPr>
          <p:cNvSpPr>
            <a:spLocks noGrp="1"/>
          </p:cNvSpPr>
          <p:nvPr>
            <p:ph idx="1"/>
          </p:nvPr>
        </p:nvSpPr>
        <p:spPr>
          <a:xfrm>
            <a:off x="0" y="0"/>
            <a:ext cx="12385040" cy="6857999"/>
          </a:xfrm>
        </p:spPr>
        <p:txBody>
          <a:bodyPr>
            <a:noAutofit/>
          </a:bodyPr>
          <a:lstStyle/>
          <a:p>
            <a:pPr marL="0" indent="0">
              <a:buNone/>
            </a:pPr>
            <a:r>
              <a:rPr lang="en-US" sz="8800" b="1" dirty="0"/>
              <a:t>The Kingdom of God is not a place we go —</a:t>
            </a:r>
            <a:r>
              <a:rPr lang="zh-TW" altLang="en-US" sz="8800" b="1" dirty="0"/>
              <a:t> </a:t>
            </a:r>
            <a:r>
              <a:rPr lang="en-US" altLang="zh-TW" sz="8800" b="1" dirty="0"/>
              <a:t>i</a:t>
            </a:r>
            <a:r>
              <a:rPr lang="en-US" sz="8800" b="1" dirty="0"/>
              <a:t>t is God’s rule taking root in human hearts and transforming how we live.</a:t>
            </a:r>
          </a:p>
        </p:txBody>
      </p:sp>
    </p:spTree>
    <p:extLst>
      <p:ext uri="{BB962C8B-B14F-4D97-AF65-F5344CB8AC3E}">
        <p14:creationId xmlns:p14="http://schemas.microsoft.com/office/powerpoint/2010/main" val="2084361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1B77C-8E8D-10E1-2AB3-7B7D3E209A7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1FF818-4D5B-6E02-BF3C-58FF24A4861A}"/>
              </a:ext>
            </a:extLst>
          </p:cNvPr>
          <p:cNvSpPr>
            <a:spLocks noGrp="1"/>
          </p:cNvSpPr>
          <p:nvPr>
            <p:ph idx="1"/>
          </p:nvPr>
        </p:nvSpPr>
        <p:spPr>
          <a:xfrm>
            <a:off x="0" y="0"/>
            <a:ext cx="12385040" cy="6857999"/>
          </a:xfrm>
        </p:spPr>
        <p:txBody>
          <a:bodyPr>
            <a:noAutofit/>
          </a:bodyPr>
          <a:lstStyle/>
          <a:p>
            <a:pPr marL="0" indent="0">
              <a:buNone/>
            </a:pPr>
            <a:r>
              <a:rPr lang="en-US" sz="8800" b="1" dirty="0"/>
              <a:t>The word “</a:t>
            </a:r>
            <a:r>
              <a:rPr lang="en-US" sz="8800" b="1" dirty="0">
                <a:solidFill>
                  <a:srgbClr val="0070C0"/>
                </a:solidFill>
              </a:rPr>
              <a:t>King</a:t>
            </a:r>
            <a:r>
              <a:rPr lang="en-US" sz="8800" b="1" dirty="0">
                <a:solidFill>
                  <a:srgbClr val="C00000"/>
                </a:solidFill>
              </a:rPr>
              <a:t>dom</a:t>
            </a:r>
            <a:r>
              <a:rPr lang="en-US" sz="8800" b="1" dirty="0"/>
              <a:t>” = “</a:t>
            </a:r>
            <a:r>
              <a:rPr lang="en-US" sz="8800" b="1" dirty="0">
                <a:solidFill>
                  <a:srgbClr val="0070C0"/>
                </a:solidFill>
              </a:rPr>
              <a:t>King</a:t>
            </a:r>
            <a:r>
              <a:rPr lang="en-US" sz="8800" b="1" dirty="0"/>
              <a:t>” + “</a:t>
            </a:r>
            <a:r>
              <a:rPr lang="en-US" sz="8800" b="1" dirty="0" err="1">
                <a:solidFill>
                  <a:srgbClr val="C00000"/>
                </a:solidFill>
              </a:rPr>
              <a:t>dom</a:t>
            </a:r>
            <a:r>
              <a:rPr lang="en-US" sz="8800" b="1" dirty="0"/>
              <a:t>” (from the word “</a:t>
            </a:r>
            <a:r>
              <a:rPr lang="en-US" sz="8800" b="1" dirty="0">
                <a:solidFill>
                  <a:srgbClr val="C00000"/>
                </a:solidFill>
              </a:rPr>
              <a:t>dom</a:t>
            </a:r>
            <a:r>
              <a:rPr lang="en-US" sz="8800" b="1" dirty="0"/>
              <a:t>inion”) → the King’s rule or authority</a:t>
            </a:r>
          </a:p>
        </p:txBody>
      </p:sp>
    </p:spTree>
    <p:extLst>
      <p:ext uri="{BB962C8B-B14F-4D97-AF65-F5344CB8AC3E}">
        <p14:creationId xmlns:p14="http://schemas.microsoft.com/office/powerpoint/2010/main" val="2448900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7C6D8-C09B-3570-FBD4-762F34034AB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A3C331-E57D-51D9-2ACC-D9AE00C22A3D}"/>
              </a:ext>
            </a:extLst>
          </p:cNvPr>
          <p:cNvSpPr>
            <a:spLocks noGrp="1"/>
          </p:cNvSpPr>
          <p:nvPr>
            <p:ph idx="1"/>
          </p:nvPr>
        </p:nvSpPr>
        <p:spPr>
          <a:xfrm>
            <a:off x="0" y="0"/>
            <a:ext cx="12385040" cy="6857999"/>
          </a:xfrm>
        </p:spPr>
        <p:txBody>
          <a:bodyPr>
            <a:noAutofit/>
          </a:bodyPr>
          <a:lstStyle/>
          <a:p>
            <a:pPr marL="0" indent="0">
              <a:buNone/>
            </a:pPr>
            <a:r>
              <a:rPr lang="en-US" altLang="zh-TW" sz="8800" b="1" dirty="0"/>
              <a:t>So the “Kingdom of God” means “where God rules.”</a:t>
            </a:r>
            <a:endParaRPr lang="en-US" sz="8800" b="1" dirty="0"/>
          </a:p>
        </p:txBody>
      </p:sp>
    </p:spTree>
    <p:extLst>
      <p:ext uri="{BB962C8B-B14F-4D97-AF65-F5344CB8AC3E}">
        <p14:creationId xmlns:p14="http://schemas.microsoft.com/office/powerpoint/2010/main" val="15540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C510A-EFD5-F160-428A-A35558EA0B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92FAA8-6290-626A-657E-98F4A8AB81E6}"/>
              </a:ext>
            </a:extLst>
          </p:cNvPr>
          <p:cNvSpPr>
            <a:spLocks noGrp="1"/>
          </p:cNvSpPr>
          <p:nvPr>
            <p:ph idx="1"/>
          </p:nvPr>
        </p:nvSpPr>
        <p:spPr>
          <a:xfrm>
            <a:off x="0" y="0"/>
            <a:ext cx="12192000" cy="7040879"/>
          </a:xfrm>
        </p:spPr>
        <p:txBody>
          <a:bodyPr>
            <a:noAutofit/>
          </a:bodyPr>
          <a:lstStyle/>
          <a:p>
            <a:pPr marL="0" indent="0">
              <a:buNone/>
            </a:pPr>
            <a:r>
              <a:rPr lang="en-US" sz="8800" b="1" dirty="0"/>
              <a:t>Where God’s will is welcomed, there His kingdom is present.</a:t>
            </a:r>
          </a:p>
        </p:txBody>
      </p:sp>
    </p:spTree>
    <p:extLst>
      <p:ext uri="{BB962C8B-B14F-4D97-AF65-F5344CB8AC3E}">
        <p14:creationId xmlns:p14="http://schemas.microsoft.com/office/powerpoint/2010/main" val="3363091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BA453-9B99-A7BD-EC2D-443EBC228F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ABED87-44F6-6324-BD67-ADE3A08D1E8C}"/>
              </a:ext>
            </a:extLst>
          </p:cNvPr>
          <p:cNvSpPr>
            <a:spLocks noGrp="1"/>
          </p:cNvSpPr>
          <p:nvPr>
            <p:ph type="ctrTitle"/>
          </p:nvPr>
        </p:nvSpPr>
        <p:spPr>
          <a:xfrm>
            <a:off x="1524000" y="3137278"/>
            <a:ext cx="9144000" cy="2387600"/>
          </a:xfrm>
        </p:spPr>
        <p:txBody>
          <a:bodyPr>
            <a:noAutofit/>
          </a:bodyPr>
          <a:lstStyle/>
          <a:p>
            <a:br>
              <a:rPr lang="en-US" sz="10000" b="1" dirty="0"/>
            </a:br>
            <a:br>
              <a:rPr lang="en-US" sz="10000" b="1" dirty="0"/>
            </a:br>
            <a:r>
              <a:rPr lang="en-US" altLang="zh-TW" sz="10000" b="1" dirty="0"/>
              <a:t>Scripture:</a:t>
            </a:r>
            <a:br>
              <a:rPr lang="en-US" altLang="zh-TW" sz="10000" b="1" dirty="0"/>
            </a:br>
            <a:r>
              <a:rPr lang="en-US" sz="10000" b="1" dirty="0"/>
              <a:t>Matthew 13:3-8, 18-23</a:t>
            </a:r>
          </a:p>
        </p:txBody>
      </p:sp>
    </p:spTree>
    <p:extLst>
      <p:ext uri="{BB962C8B-B14F-4D97-AF65-F5344CB8AC3E}">
        <p14:creationId xmlns:p14="http://schemas.microsoft.com/office/powerpoint/2010/main" val="3663749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FFB8C-6F18-D457-18BC-74FC264849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193611-7798-7EBE-D41C-202C9D6994B7}"/>
              </a:ext>
            </a:extLst>
          </p:cNvPr>
          <p:cNvSpPr>
            <a:spLocks noGrp="1"/>
          </p:cNvSpPr>
          <p:nvPr>
            <p:ph idx="1"/>
          </p:nvPr>
        </p:nvSpPr>
        <p:spPr>
          <a:xfrm>
            <a:off x="0" y="0"/>
            <a:ext cx="12192000" cy="7040879"/>
          </a:xfrm>
        </p:spPr>
        <p:txBody>
          <a:bodyPr>
            <a:noAutofit/>
          </a:bodyPr>
          <a:lstStyle/>
          <a:p>
            <a:pPr marL="0" indent="0">
              <a:buNone/>
            </a:pPr>
            <a:r>
              <a:rPr lang="en-US" sz="8800" b="1" dirty="0"/>
              <a:t>So when we pray, </a:t>
            </a:r>
            <a:r>
              <a:rPr lang="en-US" altLang="zh-TW" sz="8800" b="1" dirty="0"/>
              <a:t>“</a:t>
            </a:r>
            <a:r>
              <a:rPr lang="en-US" sz="8800" b="1" dirty="0"/>
              <a:t>Your Kingdom come,</a:t>
            </a:r>
            <a:r>
              <a:rPr lang="en-US" altLang="zh-TW" sz="8800" b="1" dirty="0"/>
              <a:t>”</a:t>
            </a:r>
            <a:r>
              <a:rPr lang="en-US" sz="8800" b="1" dirty="0"/>
              <a:t> we are really praying, </a:t>
            </a:r>
            <a:r>
              <a:rPr lang="en-US" altLang="zh-TW" sz="8800" b="1" dirty="0"/>
              <a:t>“</a:t>
            </a:r>
            <a:r>
              <a:rPr lang="en-US" sz="8800" b="1" dirty="0"/>
              <a:t>God, please come and rule here.”</a:t>
            </a:r>
          </a:p>
        </p:txBody>
      </p:sp>
    </p:spTree>
    <p:extLst>
      <p:ext uri="{BB962C8B-B14F-4D97-AF65-F5344CB8AC3E}">
        <p14:creationId xmlns:p14="http://schemas.microsoft.com/office/powerpoint/2010/main" val="1605294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3704B-57D1-4633-D812-6D1FBCC41C3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563088-E435-D148-4635-A1B6891068EC}"/>
              </a:ext>
            </a:extLst>
          </p:cNvPr>
          <p:cNvSpPr>
            <a:spLocks noGrp="1"/>
          </p:cNvSpPr>
          <p:nvPr>
            <p:ph idx="1"/>
          </p:nvPr>
        </p:nvSpPr>
        <p:spPr>
          <a:xfrm>
            <a:off x="0" y="0"/>
            <a:ext cx="12192000" cy="7040879"/>
          </a:xfrm>
        </p:spPr>
        <p:txBody>
          <a:bodyPr>
            <a:noAutofit/>
          </a:bodyPr>
          <a:lstStyle/>
          <a:p>
            <a:pPr marL="0" indent="0">
              <a:buNone/>
            </a:pPr>
            <a:r>
              <a:rPr lang="en-US" sz="8200" b="1" dirty="0"/>
              <a:t>Jesus used parables to show how God’s Kingdom grows — quietly, mysteriously, and within people.  Matthew 13 contains 7 such parables.</a:t>
            </a:r>
          </a:p>
        </p:txBody>
      </p:sp>
    </p:spTree>
    <p:extLst>
      <p:ext uri="{BB962C8B-B14F-4D97-AF65-F5344CB8AC3E}">
        <p14:creationId xmlns:p14="http://schemas.microsoft.com/office/powerpoint/2010/main" val="207172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55562-7D15-5EB9-DC93-0A3D48D73A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82AEA-0455-2D9C-5349-E54604C6BCB5}"/>
              </a:ext>
            </a:extLst>
          </p:cNvPr>
          <p:cNvSpPr>
            <a:spLocks noGrp="1"/>
          </p:cNvSpPr>
          <p:nvPr>
            <p:ph idx="1"/>
          </p:nvPr>
        </p:nvSpPr>
        <p:spPr>
          <a:xfrm>
            <a:off x="144379" y="1"/>
            <a:ext cx="11935326" cy="6308035"/>
          </a:xfrm>
        </p:spPr>
        <p:txBody>
          <a:bodyPr>
            <a:noAutofit/>
          </a:bodyPr>
          <a:lstStyle/>
          <a:p>
            <a:pPr marL="0" indent="0">
              <a:buNone/>
            </a:pPr>
            <a:r>
              <a:rPr lang="en-US" sz="9000" b="1" dirty="0"/>
              <a:t>When Jesus first started preaching, he taught with simple, direct, and clear messages.</a:t>
            </a:r>
          </a:p>
        </p:txBody>
      </p:sp>
    </p:spTree>
    <p:extLst>
      <p:ext uri="{BB962C8B-B14F-4D97-AF65-F5344CB8AC3E}">
        <p14:creationId xmlns:p14="http://schemas.microsoft.com/office/powerpoint/2010/main" val="1674200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761C5-BFA7-3897-2900-8A41E87CBF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29FFBD-6E61-DCD1-3BF6-4DC06A235F00}"/>
              </a:ext>
            </a:extLst>
          </p:cNvPr>
          <p:cNvSpPr>
            <a:spLocks noGrp="1"/>
          </p:cNvSpPr>
          <p:nvPr>
            <p:ph idx="1"/>
          </p:nvPr>
        </p:nvSpPr>
        <p:spPr>
          <a:xfrm>
            <a:off x="240631" y="119270"/>
            <a:ext cx="11839073" cy="6308035"/>
          </a:xfrm>
        </p:spPr>
        <p:txBody>
          <a:bodyPr>
            <a:noAutofit/>
          </a:bodyPr>
          <a:lstStyle/>
          <a:p>
            <a:pPr marL="0" indent="0">
              <a:buNone/>
            </a:pPr>
            <a:r>
              <a:rPr lang="en-US" sz="9000" b="1" dirty="0"/>
              <a:t>Halfway through the ministry, He started using parables for some messages.</a:t>
            </a:r>
          </a:p>
        </p:txBody>
      </p:sp>
    </p:spTree>
    <p:extLst>
      <p:ext uri="{BB962C8B-B14F-4D97-AF65-F5344CB8AC3E}">
        <p14:creationId xmlns:p14="http://schemas.microsoft.com/office/powerpoint/2010/main" val="12117702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E3C0E-AC72-5C58-497A-F99CE338B7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BE4C7A-5021-1D71-3A0D-3A65290CF35F}"/>
              </a:ext>
            </a:extLst>
          </p:cNvPr>
          <p:cNvSpPr>
            <a:spLocks noGrp="1"/>
          </p:cNvSpPr>
          <p:nvPr>
            <p:ph idx="1"/>
          </p:nvPr>
        </p:nvSpPr>
        <p:spPr>
          <a:xfrm>
            <a:off x="122186" y="0"/>
            <a:ext cx="12435573" cy="6308035"/>
          </a:xfrm>
        </p:spPr>
        <p:txBody>
          <a:bodyPr>
            <a:noAutofit/>
          </a:bodyPr>
          <a:lstStyle/>
          <a:p>
            <a:pPr marL="0" indent="0">
              <a:buNone/>
            </a:pPr>
            <a:r>
              <a:rPr lang="en-US" sz="8600" b="1" dirty="0"/>
              <a:t>Why did He use parables?</a:t>
            </a:r>
          </a:p>
          <a:p>
            <a:pPr marL="0" indent="0">
              <a:buNone/>
            </a:pPr>
            <a:r>
              <a:rPr lang="en-US" sz="8600" b="1" dirty="0"/>
              <a:t>• Simple stories</a:t>
            </a:r>
          </a:p>
          <a:p>
            <a:pPr marL="0" indent="0">
              <a:buNone/>
            </a:pPr>
            <a:r>
              <a:rPr lang="en-US" sz="8600" b="1" dirty="0"/>
              <a:t>• Yet deep meanings</a:t>
            </a:r>
          </a:p>
          <a:p>
            <a:pPr marL="0" indent="0">
              <a:buNone/>
            </a:pPr>
            <a:r>
              <a:rPr lang="en-US" sz="8600" b="1" dirty="0"/>
              <a:t>• Revealed to those who seek at the right time</a:t>
            </a:r>
          </a:p>
        </p:txBody>
      </p:sp>
    </p:spTree>
    <p:extLst>
      <p:ext uri="{BB962C8B-B14F-4D97-AF65-F5344CB8AC3E}">
        <p14:creationId xmlns:p14="http://schemas.microsoft.com/office/powerpoint/2010/main" val="10168920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A4FB4-FB53-61B2-95FF-B410F5035AB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DEF95A-C2E1-650A-FD3C-D4CD86B286B1}"/>
              </a:ext>
            </a:extLst>
          </p:cNvPr>
          <p:cNvSpPr>
            <a:spLocks noGrp="1"/>
          </p:cNvSpPr>
          <p:nvPr>
            <p:ph idx="1"/>
          </p:nvPr>
        </p:nvSpPr>
        <p:spPr>
          <a:xfrm>
            <a:off x="224589" y="1"/>
            <a:ext cx="11614485" cy="6308035"/>
          </a:xfrm>
        </p:spPr>
        <p:txBody>
          <a:bodyPr>
            <a:noAutofit/>
          </a:bodyPr>
          <a:lstStyle/>
          <a:p>
            <a:pPr marL="0" indent="0">
              <a:buNone/>
            </a:pPr>
            <a:r>
              <a:rPr lang="en-US" sz="9000" b="1" dirty="0"/>
              <a:t>Parables are a way to send messages to people at different levels</a:t>
            </a:r>
            <a:r>
              <a:rPr lang="zh-TW" altLang="en-US" sz="9000" b="1" dirty="0"/>
              <a:t> </a:t>
            </a:r>
            <a:r>
              <a:rPr lang="en-US" altLang="zh-TW" sz="9000" b="1" dirty="0"/>
              <a:t>and at the proper times</a:t>
            </a:r>
            <a:r>
              <a:rPr lang="en-US" sz="9000" b="1" dirty="0"/>
              <a:t>.</a:t>
            </a:r>
          </a:p>
        </p:txBody>
      </p:sp>
    </p:spTree>
    <p:extLst>
      <p:ext uri="{BB962C8B-B14F-4D97-AF65-F5344CB8AC3E}">
        <p14:creationId xmlns:p14="http://schemas.microsoft.com/office/powerpoint/2010/main" val="1985436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7DE67-DD17-BC40-7E26-D686D750C33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EA9194-C0AF-2A33-0F16-5D2DEF2CF3D2}"/>
              </a:ext>
            </a:extLst>
          </p:cNvPr>
          <p:cNvSpPr>
            <a:spLocks noGrp="1"/>
          </p:cNvSpPr>
          <p:nvPr>
            <p:ph idx="1"/>
          </p:nvPr>
        </p:nvSpPr>
        <p:spPr>
          <a:xfrm>
            <a:off x="0" y="0"/>
            <a:ext cx="12192000" cy="6857999"/>
          </a:xfrm>
        </p:spPr>
        <p:txBody>
          <a:bodyPr>
            <a:noAutofit/>
          </a:bodyPr>
          <a:lstStyle/>
          <a:p>
            <a:pPr marL="0" indent="0">
              <a:buNone/>
            </a:pPr>
            <a:r>
              <a:rPr lang="en-US" altLang="zh-TW" sz="9000" b="1" dirty="0"/>
              <a:t>These parables show us how the Kingdom of God can grow in us.</a:t>
            </a:r>
            <a:endParaRPr lang="en-US" sz="9000" b="1" dirty="0"/>
          </a:p>
        </p:txBody>
      </p:sp>
    </p:spTree>
    <p:extLst>
      <p:ext uri="{BB962C8B-B14F-4D97-AF65-F5344CB8AC3E}">
        <p14:creationId xmlns:p14="http://schemas.microsoft.com/office/powerpoint/2010/main" val="3072337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3176E-C721-32D4-2D41-B781059C008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D1B88A-08F4-AA83-D687-5BD0EBC8F94A}"/>
              </a:ext>
            </a:extLst>
          </p:cNvPr>
          <p:cNvSpPr>
            <a:spLocks noGrp="1"/>
          </p:cNvSpPr>
          <p:nvPr>
            <p:ph idx="1"/>
          </p:nvPr>
        </p:nvSpPr>
        <p:spPr>
          <a:xfrm>
            <a:off x="0" y="0"/>
            <a:ext cx="12192000" cy="6857999"/>
          </a:xfrm>
        </p:spPr>
        <p:txBody>
          <a:bodyPr>
            <a:noAutofit/>
          </a:bodyPr>
          <a:lstStyle/>
          <a:p>
            <a:pPr marL="0" indent="0">
              <a:buNone/>
            </a:pPr>
            <a:r>
              <a:rPr lang="en-US" altLang="zh-TW" sz="9000" b="1" dirty="0"/>
              <a:t>The Parable</a:t>
            </a:r>
            <a:r>
              <a:rPr lang="zh-TW" altLang="en-US" sz="9000" b="1" dirty="0"/>
              <a:t> </a:t>
            </a:r>
            <a:r>
              <a:rPr lang="en-US" altLang="zh-TW" sz="9000" b="1" dirty="0"/>
              <a:t>of the Four Soils shows us that the Kingdom of God grows depending on the condition of our hearts.</a:t>
            </a:r>
            <a:endParaRPr lang="en-US" sz="9000" b="1" dirty="0"/>
          </a:p>
        </p:txBody>
      </p:sp>
    </p:spTree>
    <p:extLst>
      <p:ext uri="{BB962C8B-B14F-4D97-AF65-F5344CB8AC3E}">
        <p14:creationId xmlns:p14="http://schemas.microsoft.com/office/powerpoint/2010/main" val="17107849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CC7D8-DBE4-DDFC-5CAD-1B709726636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F6E4E0-EE7F-4B62-015C-3E21D0ECD22F}"/>
              </a:ext>
            </a:extLst>
          </p:cNvPr>
          <p:cNvSpPr>
            <a:spLocks noGrp="1"/>
          </p:cNvSpPr>
          <p:nvPr>
            <p:ph idx="1"/>
          </p:nvPr>
        </p:nvSpPr>
        <p:spPr>
          <a:xfrm>
            <a:off x="0" y="0"/>
            <a:ext cx="12192000" cy="6857999"/>
          </a:xfrm>
        </p:spPr>
        <p:txBody>
          <a:bodyPr>
            <a:noAutofit/>
          </a:bodyPr>
          <a:lstStyle/>
          <a:p>
            <a:pPr marL="0" indent="0">
              <a:buNone/>
            </a:pPr>
            <a:r>
              <a:rPr lang="en-US" sz="9000" b="1" dirty="0"/>
              <a:t>Why do two people hear the same message about God — and one changes forever while the other walks away unchanged?</a:t>
            </a:r>
          </a:p>
        </p:txBody>
      </p:sp>
    </p:spTree>
    <p:extLst>
      <p:ext uri="{BB962C8B-B14F-4D97-AF65-F5344CB8AC3E}">
        <p14:creationId xmlns:p14="http://schemas.microsoft.com/office/powerpoint/2010/main" val="1719195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6D42C-05F4-9C50-AB98-409B95AB57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ACBE33-3F35-B95D-B45C-B391B5C9879E}"/>
              </a:ext>
            </a:extLst>
          </p:cNvPr>
          <p:cNvSpPr>
            <a:spLocks noGrp="1"/>
          </p:cNvSpPr>
          <p:nvPr>
            <p:ph idx="1"/>
          </p:nvPr>
        </p:nvSpPr>
        <p:spPr>
          <a:xfrm>
            <a:off x="0" y="0"/>
            <a:ext cx="12192000" cy="6857999"/>
          </a:xfrm>
        </p:spPr>
        <p:txBody>
          <a:bodyPr>
            <a:noAutofit/>
          </a:bodyPr>
          <a:lstStyle/>
          <a:p>
            <a:pPr marL="0" indent="0">
              <a:buNone/>
            </a:pPr>
            <a:r>
              <a:rPr lang="en-US" altLang="zh-TW" sz="9000" b="1" dirty="0"/>
              <a:t>This parable shows why people respond to God differently.</a:t>
            </a:r>
            <a:endParaRPr lang="en-US" sz="9000" b="1" dirty="0"/>
          </a:p>
        </p:txBody>
      </p:sp>
    </p:spTree>
    <p:extLst>
      <p:ext uri="{BB962C8B-B14F-4D97-AF65-F5344CB8AC3E}">
        <p14:creationId xmlns:p14="http://schemas.microsoft.com/office/powerpoint/2010/main" val="68011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142240"/>
            <a:ext cx="12192000" cy="6858000"/>
          </a:xfrm>
        </p:spPr>
        <p:txBody>
          <a:bodyPr>
            <a:noAutofit/>
          </a:bodyPr>
          <a:lstStyle/>
          <a:p>
            <a:pPr marL="0" indent="0">
              <a:buNone/>
            </a:pPr>
            <a:r>
              <a:rPr lang="en-US" sz="8500" b="1" dirty="0"/>
              <a:t>Then he told them many things in parables, saying: “A farmer went out to sow his seed.  </a:t>
            </a:r>
          </a:p>
          <a:p>
            <a:pPr marL="0" indent="0">
              <a:buNone/>
            </a:pPr>
            <a:endParaRPr lang="en-US" sz="8500" b="1" dirty="0"/>
          </a:p>
          <a:p>
            <a:pPr marL="0" indent="0">
              <a:buNone/>
            </a:pPr>
            <a:endParaRPr lang="en-US" sz="8500" b="1" dirty="0"/>
          </a:p>
          <a:p>
            <a:pPr marL="0" indent="0">
              <a:buNone/>
            </a:pPr>
            <a:r>
              <a:rPr lang="en-US" sz="8500" b="1" dirty="0"/>
              <a:t>As he was scattering the seed, some fell along the path, and the birds came and ate it up.  Some fell on rocky places, where it did not have much soil. It sprang up quickly, because the soil was shallow.  But when the sun came up, the plants were scorched, and they withered because they had no root.  Other seed fell among thorns, which grew up and choked the plants.  Still other seed fell on good soil, where it produced a crop—a hundred, sixty or thirty times what was sown. </a:t>
            </a:r>
          </a:p>
          <a:p>
            <a:pPr marL="0" indent="0">
              <a:buNone/>
            </a:pPr>
            <a:r>
              <a:rPr lang="en-US" sz="8500" b="1" dirty="0"/>
              <a:t>“Listen then to what the parable of the sower means:  When anyone hears the message about the kingdom and does not understand it, the evil one comes and snatches away what was sown in their heart. This is the seed sown along the path. 20 The seed falling on rocky ground refers to someone who hears the word and at once receives it with joy. 2  But since they have no root, they last only a short time. When trouble or persecution comes because of the word, they quickly fall away. 22 The seed falling among the thorns refers to someone who hears the word, but the worries of this life and the deceitfulness of wealth choke the word, making it unfruitful. 23 But the seed falling on good soil refers to someone who hears the word and understands it. This is the one who produces a crop, yielding a hundred, sixty or thirty times what was sown.”</a:t>
            </a:r>
          </a:p>
        </p:txBody>
      </p:sp>
    </p:spTree>
    <p:extLst>
      <p:ext uri="{BB962C8B-B14F-4D97-AF65-F5344CB8AC3E}">
        <p14:creationId xmlns:p14="http://schemas.microsoft.com/office/powerpoint/2010/main" val="78277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DE79C-3F35-E21E-44FC-1E2E25E8C7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C48B47-43C9-4EBA-EC89-422D2CA8A3C9}"/>
              </a:ext>
            </a:extLst>
          </p:cNvPr>
          <p:cNvSpPr>
            <a:spLocks noGrp="1"/>
          </p:cNvSpPr>
          <p:nvPr>
            <p:ph idx="1"/>
          </p:nvPr>
        </p:nvSpPr>
        <p:spPr>
          <a:xfrm>
            <a:off x="128337" y="119270"/>
            <a:ext cx="11887200" cy="6308035"/>
          </a:xfrm>
        </p:spPr>
        <p:txBody>
          <a:bodyPr>
            <a:noAutofit/>
          </a:bodyPr>
          <a:lstStyle/>
          <a:p>
            <a:pPr marL="0" indent="0">
              <a:buNone/>
            </a:pPr>
            <a:r>
              <a:rPr lang="en-US" sz="9000" b="1" dirty="0"/>
              <a:t>The Parable of the Soils is one where Jesus gave some explanations.</a:t>
            </a:r>
          </a:p>
        </p:txBody>
      </p:sp>
    </p:spTree>
    <p:extLst>
      <p:ext uri="{BB962C8B-B14F-4D97-AF65-F5344CB8AC3E}">
        <p14:creationId xmlns:p14="http://schemas.microsoft.com/office/powerpoint/2010/main" val="30454127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F58F4-2143-BE3B-EC12-164628E0C4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8FB50F-5097-6126-1EDC-C0BB004D1E45}"/>
              </a:ext>
            </a:extLst>
          </p:cNvPr>
          <p:cNvSpPr>
            <a:spLocks noGrp="1"/>
          </p:cNvSpPr>
          <p:nvPr>
            <p:ph idx="1"/>
          </p:nvPr>
        </p:nvSpPr>
        <p:spPr>
          <a:xfrm>
            <a:off x="128337" y="119270"/>
            <a:ext cx="11887200" cy="6308035"/>
          </a:xfrm>
        </p:spPr>
        <p:txBody>
          <a:bodyPr>
            <a:noAutofit/>
          </a:bodyPr>
          <a:lstStyle/>
          <a:p>
            <a:pPr marL="0" indent="0">
              <a:buNone/>
            </a:pPr>
            <a:r>
              <a:rPr lang="en-US" altLang="zh-TW" sz="9000" b="1" dirty="0"/>
              <a:t>This parable is the first parable recorded in the Gospels.  It may be the first parable ever given by Jesus</a:t>
            </a:r>
            <a:r>
              <a:rPr lang="en-US" sz="9000" b="1" dirty="0"/>
              <a:t>.</a:t>
            </a:r>
          </a:p>
        </p:txBody>
      </p:sp>
    </p:spTree>
    <p:extLst>
      <p:ext uri="{BB962C8B-B14F-4D97-AF65-F5344CB8AC3E}">
        <p14:creationId xmlns:p14="http://schemas.microsoft.com/office/powerpoint/2010/main" val="4847144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55189-375C-3945-3E15-2E66A14760E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B3ADB3-2886-C748-9EAD-D70A22182674}"/>
              </a:ext>
            </a:extLst>
          </p:cNvPr>
          <p:cNvSpPr>
            <a:spLocks noGrp="1"/>
          </p:cNvSpPr>
          <p:nvPr>
            <p:ph idx="1"/>
          </p:nvPr>
        </p:nvSpPr>
        <p:spPr>
          <a:xfrm>
            <a:off x="128337" y="119270"/>
            <a:ext cx="11887200" cy="6308035"/>
          </a:xfrm>
        </p:spPr>
        <p:txBody>
          <a:bodyPr>
            <a:noAutofit/>
          </a:bodyPr>
          <a:lstStyle/>
          <a:p>
            <a:pPr marL="0" indent="0">
              <a:buNone/>
            </a:pPr>
            <a:r>
              <a:rPr lang="en-US" sz="9000" b="1" dirty="0"/>
              <a:t>I believe Jesus gave us the explanation to show us how to interpret the parables.</a:t>
            </a:r>
          </a:p>
        </p:txBody>
      </p:sp>
    </p:spTree>
    <p:extLst>
      <p:ext uri="{BB962C8B-B14F-4D97-AF65-F5344CB8AC3E}">
        <p14:creationId xmlns:p14="http://schemas.microsoft.com/office/powerpoint/2010/main" val="36009572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25A20-B8F8-29DF-3099-2BB7A2F4475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55A449-947A-66AB-6F0B-141F9DC1B99C}"/>
              </a:ext>
            </a:extLst>
          </p:cNvPr>
          <p:cNvSpPr>
            <a:spLocks noGrp="1"/>
          </p:cNvSpPr>
          <p:nvPr>
            <p:ph idx="1"/>
          </p:nvPr>
        </p:nvSpPr>
        <p:spPr>
          <a:xfrm>
            <a:off x="256674" y="119270"/>
            <a:ext cx="11662610" cy="6308035"/>
          </a:xfrm>
        </p:spPr>
        <p:txBody>
          <a:bodyPr>
            <a:noAutofit/>
          </a:bodyPr>
          <a:lstStyle/>
          <a:p>
            <a:pPr marL="0" indent="0">
              <a:buNone/>
            </a:pPr>
            <a:r>
              <a:rPr lang="en-US" altLang="zh-TW" sz="9000" b="1" dirty="0"/>
              <a:t>In most Bibles, this one is called the “</a:t>
            </a:r>
            <a:r>
              <a:rPr lang="en-US" sz="9000" b="1" dirty="0"/>
              <a:t>Parable of the Sower.</a:t>
            </a:r>
            <a:r>
              <a:rPr lang="en-US" altLang="zh-TW" sz="9000" b="1" dirty="0"/>
              <a:t>”</a:t>
            </a:r>
            <a:r>
              <a:rPr lang="en-US" sz="9000" b="1" dirty="0"/>
              <a:t>  I</a:t>
            </a:r>
            <a:r>
              <a:rPr lang="zh-TW" altLang="en-US" sz="9000" b="1" dirty="0"/>
              <a:t> </a:t>
            </a:r>
            <a:r>
              <a:rPr lang="en-US" altLang="zh-TW" sz="9000" b="1" dirty="0"/>
              <a:t>think i</a:t>
            </a:r>
            <a:r>
              <a:rPr lang="en-US" sz="9000" b="1" dirty="0"/>
              <a:t>t should be the </a:t>
            </a:r>
            <a:r>
              <a:rPr lang="en-US" altLang="zh-TW" sz="9000" b="1" dirty="0"/>
              <a:t>“</a:t>
            </a:r>
            <a:r>
              <a:rPr lang="en-US" sz="9000" b="1" dirty="0"/>
              <a:t>Parable of the Soils.</a:t>
            </a:r>
            <a:r>
              <a:rPr lang="en-US" altLang="zh-TW" sz="9000" b="1" dirty="0"/>
              <a:t>”</a:t>
            </a:r>
            <a:endParaRPr lang="en-US" sz="9000" b="1" dirty="0"/>
          </a:p>
        </p:txBody>
      </p:sp>
    </p:spTree>
    <p:extLst>
      <p:ext uri="{BB962C8B-B14F-4D97-AF65-F5344CB8AC3E}">
        <p14:creationId xmlns:p14="http://schemas.microsoft.com/office/powerpoint/2010/main" val="5398931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287EE-F9C3-CFDF-0DB9-6B5DD5F161C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E9C2B8-B3AF-325E-6F08-15DE06DFFF3E}"/>
              </a:ext>
            </a:extLst>
          </p:cNvPr>
          <p:cNvSpPr>
            <a:spLocks noGrp="1"/>
          </p:cNvSpPr>
          <p:nvPr>
            <p:ph idx="1"/>
          </p:nvPr>
        </p:nvSpPr>
        <p:spPr>
          <a:xfrm>
            <a:off x="1" y="119270"/>
            <a:ext cx="12192000" cy="6308035"/>
          </a:xfrm>
        </p:spPr>
        <p:txBody>
          <a:bodyPr>
            <a:noAutofit/>
          </a:bodyPr>
          <a:lstStyle/>
          <a:p>
            <a:pPr marL="0" indent="0">
              <a:buNone/>
            </a:pPr>
            <a:r>
              <a:rPr lang="en-US" altLang="zh-TW" sz="9000" b="1" dirty="0"/>
              <a:t>One sower.</a:t>
            </a:r>
          </a:p>
          <a:p>
            <a:pPr marL="0" indent="0">
              <a:buNone/>
            </a:pPr>
            <a:r>
              <a:rPr lang="en-US" sz="9000" b="1" dirty="0"/>
              <a:t>Same kind of seed.</a:t>
            </a:r>
          </a:p>
          <a:p>
            <a:pPr marL="0" indent="0">
              <a:buNone/>
            </a:pPr>
            <a:r>
              <a:rPr lang="en-US" sz="9000" b="1" dirty="0"/>
              <a:t>Four </a:t>
            </a:r>
            <a:r>
              <a:rPr lang="en-US" sz="9000" b="1" dirty="0">
                <a:solidFill>
                  <a:srgbClr val="C00000"/>
                </a:solidFill>
              </a:rPr>
              <a:t>different</a:t>
            </a:r>
            <a:r>
              <a:rPr lang="en-US" sz="9000" b="1" dirty="0"/>
              <a:t> soils led to four </a:t>
            </a:r>
            <a:r>
              <a:rPr lang="en-US" sz="9000" b="1" dirty="0">
                <a:solidFill>
                  <a:srgbClr val="C00000"/>
                </a:solidFill>
              </a:rPr>
              <a:t>different</a:t>
            </a:r>
            <a:r>
              <a:rPr lang="en-US" sz="9000" b="1" dirty="0"/>
              <a:t> results.</a:t>
            </a:r>
          </a:p>
        </p:txBody>
      </p:sp>
    </p:spTree>
    <p:extLst>
      <p:ext uri="{BB962C8B-B14F-4D97-AF65-F5344CB8AC3E}">
        <p14:creationId xmlns:p14="http://schemas.microsoft.com/office/powerpoint/2010/main" val="12653800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06326" y="0"/>
            <a:ext cx="12333767" cy="6427305"/>
          </a:xfrm>
        </p:spPr>
        <p:txBody>
          <a:bodyPr>
            <a:noAutofit/>
          </a:bodyPr>
          <a:lstStyle/>
          <a:p>
            <a:pPr marL="0" indent="0">
              <a:spcAft>
                <a:spcPts val="2000"/>
              </a:spcAft>
              <a:buNone/>
            </a:pPr>
            <a:r>
              <a:rPr lang="en-US" sz="9000" b="1" dirty="0"/>
              <a:t>Sower = spreader of the Gospel: God &amp; Christians</a:t>
            </a:r>
          </a:p>
          <a:p>
            <a:pPr marL="0" indent="0">
              <a:spcAft>
                <a:spcPts val="2000"/>
              </a:spcAft>
              <a:buNone/>
            </a:pPr>
            <a:r>
              <a:rPr lang="en-US" sz="9000" b="1" dirty="0"/>
              <a:t>Seed = the Gospel</a:t>
            </a:r>
          </a:p>
          <a:p>
            <a:pPr marL="0" indent="0">
              <a:spcAft>
                <a:spcPts val="2000"/>
              </a:spcAft>
              <a:buNone/>
            </a:pPr>
            <a:r>
              <a:rPr lang="en-US" sz="9000" b="1" dirty="0"/>
              <a:t>The 4 soils = 4 kinds of hearts or characteristics</a:t>
            </a:r>
          </a:p>
        </p:txBody>
      </p:sp>
    </p:spTree>
    <p:extLst>
      <p:ext uri="{BB962C8B-B14F-4D97-AF65-F5344CB8AC3E}">
        <p14:creationId xmlns:p14="http://schemas.microsoft.com/office/powerpoint/2010/main" val="27400328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92505" y="119270"/>
            <a:ext cx="11774906" cy="6308035"/>
          </a:xfrm>
        </p:spPr>
        <p:txBody>
          <a:bodyPr>
            <a:noAutofit/>
          </a:bodyPr>
          <a:lstStyle/>
          <a:p>
            <a:pPr marL="0" indent="0">
              <a:buNone/>
            </a:pPr>
            <a:r>
              <a:rPr lang="en-US" sz="9000" b="1" dirty="0"/>
              <a:t>In normal soil:</a:t>
            </a:r>
          </a:p>
          <a:p>
            <a:r>
              <a:rPr lang="en-US" sz="9000" b="1" dirty="0"/>
              <a:t>Humus – decomposed dead plants</a:t>
            </a:r>
          </a:p>
          <a:p>
            <a:r>
              <a:rPr lang="en-US" sz="9000" b="1" dirty="0"/>
              <a:t>Small minerals such as sand, silt, and clay</a:t>
            </a:r>
          </a:p>
          <a:p>
            <a:endParaRPr lang="en-US" sz="9000" b="1" dirty="0"/>
          </a:p>
        </p:txBody>
      </p:sp>
    </p:spTree>
    <p:extLst>
      <p:ext uri="{BB962C8B-B14F-4D97-AF65-F5344CB8AC3E}">
        <p14:creationId xmlns:p14="http://schemas.microsoft.com/office/powerpoint/2010/main" val="12019739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44379" y="119270"/>
            <a:ext cx="12047621" cy="6308035"/>
          </a:xfrm>
        </p:spPr>
        <p:txBody>
          <a:bodyPr>
            <a:noAutofit/>
          </a:bodyPr>
          <a:lstStyle/>
          <a:p>
            <a:pPr marL="0" indent="0">
              <a:buNone/>
            </a:pPr>
            <a:r>
              <a:rPr lang="en-US" sz="9000" b="1" dirty="0"/>
              <a:t>Humus symbolizes our past life experiences, including pain and losses, some of which taught us about God.</a:t>
            </a:r>
          </a:p>
        </p:txBody>
      </p:sp>
    </p:spTree>
    <p:extLst>
      <p:ext uri="{BB962C8B-B14F-4D97-AF65-F5344CB8AC3E}">
        <p14:creationId xmlns:p14="http://schemas.microsoft.com/office/powerpoint/2010/main" val="29533718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9DDB3-3633-7E7C-B5BB-B08B492F7DB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75B435-A432-6840-A545-1B363A8DD148}"/>
              </a:ext>
            </a:extLst>
          </p:cNvPr>
          <p:cNvSpPr>
            <a:spLocks noGrp="1"/>
          </p:cNvSpPr>
          <p:nvPr>
            <p:ph idx="1"/>
          </p:nvPr>
        </p:nvSpPr>
        <p:spPr>
          <a:xfrm>
            <a:off x="192505" y="119270"/>
            <a:ext cx="11694695" cy="6308035"/>
          </a:xfrm>
        </p:spPr>
        <p:txBody>
          <a:bodyPr>
            <a:noAutofit/>
          </a:bodyPr>
          <a:lstStyle/>
          <a:p>
            <a:pPr marL="0" indent="0">
              <a:buNone/>
            </a:pPr>
            <a:r>
              <a:rPr lang="en-US" sz="9000" b="1" dirty="0"/>
              <a:t>Minerals symbolize our current interaction with people, including non-Christians.</a:t>
            </a:r>
          </a:p>
        </p:txBody>
      </p:sp>
    </p:spTree>
    <p:extLst>
      <p:ext uri="{BB962C8B-B14F-4D97-AF65-F5344CB8AC3E}">
        <p14:creationId xmlns:p14="http://schemas.microsoft.com/office/powerpoint/2010/main" val="29127330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12300-9637-7915-4A34-61D8C6F17D6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6B680F-6E54-7AC8-6B23-10633FC62967}"/>
              </a:ext>
            </a:extLst>
          </p:cNvPr>
          <p:cNvSpPr>
            <a:spLocks noGrp="1"/>
          </p:cNvSpPr>
          <p:nvPr>
            <p:ph idx="1"/>
          </p:nvPr>
        </p:nvSpPr>
        <p:spPr>
          <a:xfrm>
            <a:off x="160421" y="119270"/>
            <a:ext cx="11790947" cy="6308035"/>
          </a:xfrm>
        </p:spPr>
        <p:txBody>
          <a:bodyPr>
            <a:noAutofit/>
          </a:bodyPr>
          <a:lstStyle/>
          <a:p>
            <a:pPr marL="0" indent="0">
              <a:buNone/>
            </a:pPr>
            <a:r>
              <a:rPr lang="en-US" altLang="zh-TW" sz="9000" b="1" dirty="0"/>
              <a:t>Inside the washing machine, the rubbing of clothes helps remove dirt and stains.</a:t>
            </a:r>
            <a:endParaRPr lang="en-US" sz="9000" b="1" dirty="0"/>
          </a:p>
          <a:p>
            <a:endParaRPr lang="en-US" sz="9000" b="1" dirty="0"/>
          </a:p>
        </p:txBody>
      </p:sp>
    </p:spTree>
    <p:extLst>
      <p:ext uri="{BB962C8B-B14F-4D97-AF65-F5344CB8AC3E}">
        <p14:creationId xmlns:p14="http://schemas.microsoft.com/office/powerpoint/2010/main" val="2448691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D0353-3B11-8CD0-C9AD-F3C264D9602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C11414-815C-2A1C-1DC1-D15D2130107A}"/>
              </a:ext>
            </a:extLst>
          </p:cNvPr>
          <p:cNvSpPr>
            <a:spLocks noGrp="1"/>
          </p:cNvSpPr>
          <p:nvPr>
            <p:ph idx="1"/>
          </p:nvPr>
        </p:nvSpPr>
        <p:spPr>
          <a:xfrm>
            <a:off x="0" y="-142240"/>
            <a:ext cx="12192000" cy="6858000"/>
          </a:xfrm>
        </p:spPr>
        <p:txBody>
          <a:bodyPr>
            <a:noAutofit/>
          </a:bodyPr>
          <a:lstStyle/>
          <a:p>
            <a:pPr marL="0" indent="0">
              <a:buNone/>
            </a:pPr>
            <a:r>
              <a:rPr lang="en-US" sz="8500" b="1" dirty="0"/>
              <a:t>As he was scattering the seed, some fell along the path, and the birds came and ate it up.  Some fell on rocky places, where it did not have much soil. </a:t>
            </a:r>
          </a:p>
        </p:txBody>
      </p:sp>
    </p:spTree>
    <p:extLst>
      <p:ext uri="{BB962C8B-B14F-4D97-AF65-F5344CB8AC3E}">
        <p14:creationId xmlns:p14="http://schemas.microsoft.com/office/powerpoint/2010/main" val="26168247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88758" y="119270"/>
            <a:ext cx="11534274" cy="6308035"/>
          </a:xfrm>
        </p:spPr>
        <p:txBody>
          <a:bodyPr>
            <a:noAutofit/>
          </a:bodyPr>
          <a:lstStyle/>
          <a:p>
            <a:pPr marL="0" indent="0">
              <a:buNone/>
            </a:pPr>
            <a:r>
              <a:rPr lang="en-US" altLang="zh-TW" sz="9000" b="1" dirty="0"/>
              <a:t>Proverbs 27:17 -</a:t>
            </a:r>
          </a:p>
          <a:p>
            <a:pPr marL="0" indent="0">
              <a:buNone/>
            </a:pPr>
            <a:r>
              <a:rPr lang="en-US" altLang="zh-TW" sz="9000" b="1" dirty="0"/>
              <a:t>As iron sharpens iron, so one person sharpens another.</a:t>
            </a:r>
          </a:p>
        </p:txBody>
      </p:sp>
    </p:spTree>
    <p:extLst>
      <p:ext uri="{BB962C8B-B14F-4D97-AF65-F5344CB8AC3E}">
        <p14:creationId xmlns:p14="http://schemas.microsoft.com/office/powerpoint/2010/main" val="3599932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2CBE8-1470-095F-550D-FDFC06353A1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378A4D-0C0A-60DE-6E39-568D960E8E3B}"/>
              </a:ext>
            </a:extLst>
          </p:cNvPr>
          <p:cNvSpPr>
            <a:spLocks noGrp="1"/>
          </p:cNvSpPr>
          <p:nvPr>
            <p:ph idx="1"/>
          </p:nvPr>
        </p:nvSpPr>
        <p:spPr>
          <a:xfrm>
            <a:off x="0" y="0"/>
            <a:ext cx="12192000" cy="6857999"/>
          </a:xfrm>
        </p:spPr>
        <p:txBody>
          <a:bodyPr>
            <a:noAutofit/>
          </a:bodyPr>
          <a:lstStyle/>
          <a:p>
            <a:pPr marL="0" indent="0">
              <a:buNone/>
            </a:pPr>
            <a:r>
              <a:rPr lang="en-US" sz="9000" b="1" dirty="0"/>
              <a:t>Soil helps plants grow by:</a:t>
            </a:r>
          </a:p>
          <a:p>
            <a:pPr marL="1371600" indent="-1371600">
              <a:buAutoNum type="arabicPeriod"/>
            </a:pPr>
            <a:r>
              <a:rPr lang="en-US" sz="9000" b="1" dirty="0"/>
              <a:t>Securing roots</a:t>
            </a:r>
          </a:p>
          <a:p>
            <a:pPr marL="1371600" indent="-1371600">
              <a:buAutoNum type="arabicPeriod"/>
            </a:pPr>
            <a:r>
              <a:rPr lang="en-US" sz="9000" b="1" dirty="0"/>
              <a:t>Holding nutrients</a:t>
            </a:r>
          </a:p>
          <a:p>
            <a:pPr marL="1371600" indent="-1371600">
              <a:buAutoNum type="arabicPeriod"/>
            </a:pPr>
            <a:r>
              <a:rPr lang="en-US" sz="9000" b="1" dirty="0"/>
              <a:t>Providing protection</a:t>
            </a:r>
          </a:p>
        </p:txBody>
      </p:sp>
    </p:spTree>
    <p:extLst>
      <p:ext uri="{BB962C8B-B14F-4D97-AF65-F5344CB8AC3E}">
        <p14:creationId xmlns:p14="http://schemas.microsoft.com/office/powerpoint/2010/main" val="3715409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F8CA1-D904-5B98-EF43-EC1DB76EB2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EE67C5-7791-239A-57F1-6606FDD0C705}"/>
              </a:ext>
            </a:extLst>
          </p:cNvPr>
          <p:cNvSpPr>
            <a:spLocks noGrp="1"/>
          </p:cNvSpPr>
          <p:nvPr>
            <p:ph idx="1"/>
          </p:nvPr>
        </p:nvSpPr>
        <p:spPr>
          <a:xfrm>
            <a:off x="208547" y="119270"/>
            <a:ext cx="11823032" cy="6308035"/>
          </a:xfrm>
        </p:spPr>
        <p:txBody>
          <a:bodyPr>
            <a:noAutofit/>
          </a:bodyPr>
          <a:lstStyle/>
          <a:p>
            <a:pPr marL="0" indent="0">
              <a:buNone/>
            </a:pPr>
            <a:r>
              <a:rPr lang="en-US" sz="9000" b="1" dirty="0"/>
              <a:t>These are what Christians must do to grow in Christ.</a:t>
            </a:r>
          </a:p>
        </p:txBody>
      </p:sp>
    </p:spTree>
    <p:extLst>
      <p:ext uri="{BB962C8B-B14F-4D97-AF65-F5344CB8AC3E}">
        <p14:creationId xmlns:p14="http://schemas.microsoft.com/office/powerpoint/2010/main" val="14165210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82D42-3ACE-F7ED-B2CB-7FE566FE92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3F6F83-001D-4856-066A-8ECD09AB61E1}"/>
              </a:ext>
            </a:extLst>
          </p:cNvPr>
          <p:cNvSpPr>
            <a:spLocks noGrp="1"/>
          </p:cNvSpPr>
          <p:nvPr>
            <p:ph idx="1"/>
          </p:nvPr>
        </p:nvSpPr>
        <p:spPr>
          <a:xfrm>
            <a:off x="224589" y="119270"/>
            <a:ext cx="11662611" cy="6308035"/>
          </a:xfrm>
        </p:spPr>
        <p:txBody>
          <a:bodyPr>
            <a:noAutofit/>
          </a:bodyPr>
          <a:lstStyle/>
          <a:p>
            <a:pPr marL="0" indent="0">
              <a:buNone/>
            </a:pPr>
            <a:r>
              <a:rPr lang="en-US" sz="9000" b="1" dirty="0"/>
              <a:t>1. Allow the seed to take hold in our hearts and secure it so it can grow.</a:t>
            </a:r>
          </a:p>
        </p:txBody>
      </p:sp>
    </p:spTree>
    <p:extLst>
      <p:ext uri="{BB962C8B-B14F-4D97-AF65-F5344CB8AC3E}">
        <p14:creationId xmlns:p14="http://schemas.microsoft.com/office/powerpoint/2010/main" val="12952432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1F2B1-2E99-AAC5-C3F2-B31004A4E2C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7AC825-D72D-5DF1-BF05-5110ACF95BB7}"/>
              </a:ext>
            </a:extLst>
          </p:cNvPr>
          <p:cNvSpPr>
            <a:spLocks noGrp="1"/>
          </p:cNvSpPr>
          <p:nvPr>
            <p:ph idx="1"/>
          </p:nvPr>
        </p:nvSpPr>
        <p:spPr>
          <a:xfrm>
            <a:off x="272716" y="119270"/>
            <a:ext cx="11598442" cy="6308035"/>
          </a:xfrm>
        </p:spPr>
        <p:txBody>
          <a:bodyPr>
            <a:noAutofit/>
          </a:bodyPr>
          <a:lstStyle/>
          <a:p>
            <a:pPr marL="0" indent="0">
              <a:buNone/>
            </a:pPr>
            <a:r>
              <a:rPr lang="en-US" sz="9000" b="1" dirty="0"/>
              <a:t>2. Hold nutrients from God and life, and let the plant absorb the nutrients.</a:t>
            </a:r>
          </a:p>
        </p:txBody>
      </p:sp>
    </p:spTree>
    <p:extLst>
      <p:ext uri="{BB962C8B-B14F-4D97-AF65-F5344CB8AC3E}">
        <p14:creationId xmlns:p14="http://schemas.microsoft.com/office/powerpoint/2010/main" val="32199786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336883" y="119270"/>
            <a:ext cx="11996883" cy="6308035"/>
          </a:xfrm>
        </p:spPr>
        <p:txBody>
          <a:bodyPr>
            <a:noAutofit/>
          </a:bodyPr>
          <a:lstStyle/>
          <a:p>
            <a:pPr marL="0" indent="0">
              <a:buNone/>
            </a:pPr>
            <a:r>
              <a:rPr lang="en-US" sz="9000" b="1" dirty="0"/>
              <a:t>3. Help protect the plant from predators and weather.  The plant needs to withstand wind and rain.</a:t>
            </a:r>
          </a:p>
        </p:txBody>
      </p:sp>
    </p:spTree>
    <p:extLst>
      <p:ext uri="{BB962C8B-B14F-4D97-AF65-F5344CB8AC3E}">
        <p14:creationId xmlns:p14="http://schemas.microsoft.com/office/powerpoint/2010/main" val="18947925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24589" y="119270"/>
            <a:ext cx="11823032" cy="6308035"/>
          </a:xfrm>
        </p:spPr>
        <p:txBody>
          <a:bodyPr>
            <a:normAutofit/>
          </a:bodyPr>
          <a:lstStyle/>
          <a:p>
            <a:pPr marL="0" indent="0">
              <a:buNone/>
            </a:pPr>
            <a:r>
              <a:rPr lang="en-US" sz="9000" b="1" dirty="0"/>
              <a:t>When we hold onto, protect, and nurture the plant, it will grow and bear fruit.</a:t>
            </a:r>
          </a:p>
        </p:txBody>
      </p:sp>
    </p:spTree>
    <p:extLst>
      <p:ext uri="{BB962C8B-B14F-4D97-AF65-F5344CB8AC3E}">
        <p14:creationId xmlns:p14="http://schemas.microsoft.com/office/powerpoint/2010/main" val="12893605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711B9-0B45-2E1F-19AD-D53361B1240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BFAB5B-7B77-8AB5-03BE-51774B2B848C}"/>
              </a:ext>
            </a:extLst>
          </p:cNvPr>
          <p:cNvSpPr>
            <a:spLocks noGrp="1"/>
          </p:cNvSpPr>
          <p:nvPr>
            <p:ph idx="1"/>
          </p:nvPr>
        </p:nvSpPr>
        <p:spPr>
          <a:xfrm>
            <a:off x="0" y="0"/>
            <a:ext cx="12192000" cy="6857999"/>
          </a:xfrm>
        </p:spPr>
        <p:txBody>
          <a:bodyPr>
            <a:noAutofit/>
          </a:bodyPr>
          <a:lstStyle/>
          <a:p>
            <a:pPr marL="0" indent="0">
              <a:buNone/>
            </a:pPr>
            <a:r>
              <a:rPr lang="en-US" sz="9000" b="1" dirty="0"/>
              <a:t>God’s Kingdom can grow in the hearts that are willing and ready.</a:t>
            </a:r>
          </a:p>
        </p:txBody>
      </p:sp>
    </p:spTree>
    <p:extLst>
      <p:ext uri="{BB962C8B-B14F-4D97-AF65-F5344CB8AC3E}">
        <p14:creationId xmlns:p14="http://schemas.microsoft.com/office/powerpoint/2010/main" val="34510634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6B0E7-2AE8-3B85-6953-3504EEDE30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0D7199-A160-AE67-8506-C3573C0DE564}"/>
              </a:ext>
            </a:extLst>
          </p:cNvPr>
          <p:cNvSpPr>
            <a:spLocks noGrp="1"/>
          </p:cNvSpPr>
          <p:nvPr>
            <p:ph idx="1"/>
          </p:nvPr>
        </p:nvSpPr>
        <p:spPr>
          <a:xfrm>
            <a:off x="272716" y="119270"/>
            <a:ext cx="11662610" cy="6308035"/>
          </a:xfrm>
        </p:spPr>
        <p:txBody>
          <a:bodyPr>
            <a:noAutofit/>
          </a:bodyPr>
          <a:lstStyle/>
          <a:p>
            <a:pPr marL="0" indent="0">
              <a:buNone/>
            </a:pPr>
            <a:r>
              <a:rPr lang="en-US" sz="9000" b="1" dirty="0"/>
              <a:t>The other three soils and why they failed:</a:t>
            </a:r>
          </a:p>
        </p:txBody>
      </p:sp>
    </p:spTree>
    <p:extLst>
      <p:ext uri="{BB962C8B-B14F-4D97-AF65-F5344CB8AC3E}">
        <p14:creationId xmlns:p14="http://schemas.microsoft.com/office/powerpoint/2010/main" val="41352573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7BCED-1250-92AB-69B3-65C9629872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7FD0D4-A173-C920-FA48-3F5F98737E82}"/>
              </a:ext>
            </a:extLst>
          </p:cNvPr>
          <p:cNvSpPr>
            <a:spLocks noGrp="1"/>
          </p:cNvSpPr>
          <p:nvPr>
            <p:ph idx="1"/>
          </p:nvPr>
        </p:nvSpPr>
        <p:spPr>
          <a:xfrm>
            <a:off x="256674" y="119270"/>
            <a:ext cx="11566358" cy="6308035"/>
          </a:xfrm>
        </p:spPr>
        <p:txBody>
          <a:bodyPr>
            <a:noAutofit/>
          </a:bodyPr>
          <a:lstStyle/>
          <a:p>
            <a:pPr marL="0" indent="0">
              <a:buNone/>
            </a:pPr>
            <a:r>
              <a:rPr lang="en-US" sz="9000" b="1" dirty="0"/>
              <a:t>1. The path – the exposed seeds are eaten by birds immediately</a:t>
            </a:r>
          </a:p>
        </p:txBody>
      </p:sp>
    </p:spTree>
    <p:extLst>
      <p:ext uri="{BB962C8B-B14F-4D97-AF65-F5344CB8AC3E}">
        <p14:creationId xmlns:p14="http://schemas.microsoft.com/office/powerpoint/2010/main" val="3755970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62155-F660-DDA8-5E23-EE7AA6A5495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796744-E573-ABA4-F43E-E7AF8EECE365}"/>
              </a:ext>
            </a:extLst>
          </p:cNvPr>
          <p:cNvSpPr>
            <a:spLocks noGrp="1"/>
          </p:cNvSpPr>
          <p:nvPr>
            <p:ph idx="1"/>
          </p:nvPr>
        </p:nvSpPr>
        <p:spPr>
          <a:xfrm>
            <a:off x="0" y="-142240"/>
            <a:ext cx="12192000" cy="6858000"/>
          </a:xfrm>
        </p:spPr>
        <p:txBody>
          <a:bodyPr>
            <a:noAutofit/>
          </a:bodyPr>
          <a:lstStyle/>
          <a:p>
            <a:pPr marL="0" indent="0">
              <a:buNone/>
            </a:pPr>
            <a:r>
              <a:rPr lang="en-US" sz="8000" b="1" dirty="0"/>
              <a:t>It sprang up quickly, because the soil was shallow.  But when the sun came up, the plants were scorched, and they withered because they had no root.  </a:t>
            </a:r>
          </a:p>
        </p:txBody>
      </p:sp>
    </p:spTree>
    <p:extLst>
      <p:ext uri="{BB962C8B-B14F-4D97-AF65-F5344CB8AC3E}">
        <p14:creationId xmlns:p14="http://schemas.microsoft.com/office/powerpoint/2010/main" val="21539730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0F19F-5304-BFAD-938B-3971067D625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59D401-6200-0109-ACA9-BC5EDE74F3CB}"/>
              </a:ext>
            </a:extLst>
          </p:cNvPr>
          <p:cNvSpPr>
            <a:spLocks noGrp="1"/>
          </p:cNvSpPr>
          <p:nvPr>
            <p:ph idx="1"/>
          </p:nvPr>
        </p:nvSpPr>
        <p:spPr>
          <a:xfrm>
            <a:off x="272716" y="119270"/>
            <a:ext cx="11678652" cy="6308035"/>
          </a:xfrm>
        </p:spPr>
        <p:txBody>
          <a:bodyPr>
            <a:noAutofit/>
          </a:bodyPr>
          <a:lstStyle/>
          <a:p>
            <a:pPr marL="0" indent="0">
              <a:buNone/>
            </a:pPr>
            <a:r>
              <a:rPr lang="en-US" altLang="zh-TW" sz="9000" b="1" dirty="0"/>
              <a:t>The </a:t>
            </a:r>
            <a:r>
              <a:rPr lang="en-US" sz="9000" b="1" dirty="0"/>
              <a:t>problem here is the lack of protection of the message before the devil takes it away.</a:t>
            </a:r>
          </a:p>
        </p:txBody>
      </p:sp>
    </p:spTree>
    <p:extLst>
      <p:ext uri="{BB962C8B-B14F-4D97-AF65-F5344CB8AC3E}">
        <p14:creationId xmlns:p14="http://schemas.microsoft.com/office/powerpoint/2010/main" val="33778284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D344D-CA06-0BA8-43C4-424C0F6DB2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1A2D63-837C-E15B-7465-8CB71D7F616A}"/>
              </a:ext>
            </a:extLst>
          </p:cNvPr>
          <p:cNvSpPr>
            <a:spLocks noGrp="1"/>
          </p:cNvSpPr>
          <p:nvPr>
            <p:ph idx="1"/>
          </p:nvPr>
        </p:nvSpPr>
        <p:spPr>
          <a:xfrm>
            <a:off x="224589" y="119270"/>
            <a:ext cx="11726779" cy="6308035"/>
          </a:xfrm>
        </p:spPr>
        <p:txBody>
          <a:bodyPr>
            <a:noAutofit/>
          </a:bodyPr>
          <a:lstStyle/>
          <a:p>
            <a:pPr marL="0" indent="0">
              <a:buNone/>
            </a:pPr>
            <a:r>
              <a:rPr lang="en-US" altLang="zh-TW" sz="9000" b="1" dirty="0"/>
              <a:t>The composition of the soil may actually be good, but the surface of the soil is too hard.</a:t>
            </a:r>
            <a:endParaRPr lang="en-US" sz="9000" b="1" dirty="0"/>
          </a:p>
        </p:txBody>
      </p:sp>
    </p:spTree>
    <p:extLst>
      <p:ext uri="{BB962C8B-B14F-4D97-AF65-F5344CB8AC3E}">
        <p14:creationId xmlns:p14="http://schemas.microsoft.com/office/powerpoint/2010/main" val="32803786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50F78-48E5-6DA2-A70F-A574A8E5BA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D3CC5A-A350-1922-5776-F8C6A4B35248}"/>
              </a:ext>
            </a:extLst>
          </p:cNvPr>
          <p:cNvSpPr>
            <a:spLocks noGrp="1"/>
          </p:cNvSpPr>
          <p:nvPr>
            <p:ph idx="1"/>
          </p:nvPr>
        </p:nvSpPr>
        <p:spPr>
          <a:xfrm>
            <a:off x="208547" y="119270"/>
            <a:ext cx="11806990" cy="6308035"/>
          </a:xfrm>
        </p:spPr>
        <p:txBody>
          <a:bodyPr>
            <a:noAutofit/>
          </a:bodyPr>
          <a:lstStyle/>
          <a:p>
            <a:pPr marL="0" indent="0">
              <a:buNone/>
            </a:pPr>
            <a:r>
              <a:rPr lang="en-US" altLang="zh-TW" sz="9000" b="1" dirty="0"/>
              <a:t>Some people have been hurt many times, and their hearts have turned hard.</a:t>
            </a:r>
          </a:p>
        </p:txBody>
      </p:sp>
    </p:spTree>
    <p:extLst>
      <p:ext uri="{BB962C8B-B14F-4D97-AF65-F5344CB8AC3E}">
        <p14:creationId xmlns:p14="http://schemas.microsoft.com/office/powerpoint/2010/main" val="14139920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44379" y="119270"/>
            <a:ext cx="11903242" cy="6308035"/>
          </a:xfrm>
        </p:spPr>
        <p:txBody>
          <a:bodyPr>
            <a:noAutofit/>
          </a:bodyPr>
          <a:lstStyle/>
          <a:p>
            <a:pPr marL="0" indent="0">
              <a:buNone/>
            </a:pPr>
            <a:r>
              <a:rPr lang="en-US" altLang="zh-TW" sz="9000" b="1" dirty="0"/>
              <a:t>Sometimes it’s the Christians’ fault.  Our imperfections or sins cause others to reject God and the Gospel.</a:t>
            </a:r>
            <a:endParaRPr lang="en-US" sz="9000" b="1" dirty="0"/>
          </a:p>
        </p:txBody>
      </p:sp>
    </p:spTree>
    <p:extLst>
      <p:ext uri="{BB962C8B-B14F-4D97-AF65-F5344CB8AC3E}">
        <p14:creationId xmlns:p14="http://schemas.microsoft.com/office/powerpoint/2010/main" val="18940039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43C7A-6149-3C9C-A33D-0E785ADF19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897D6B-1323-CA70-D688-1B042D8843CE}"/>
              </a:ext>
            </a:extLst>
          </p:cNvPr>
          <p:cNvSpPr>
            <a:spLocks noGrp="1"/>
          </p:cNvSpPr>
          <p:nvPr>
            <p:ph idx="1"/>
          </p:nvPr>
        </p:nvSpPr>
        <p:spPr>
          <a:xfrm>
            <a:off x="208547" y="119270"/>
            <a:ext cx="11694695" cy="6308035"/>
          </a:xfrm>
        </p:spPr>
        <p:txBody>
          <a:bodyPr>
            <a:noAutofit/>
          </a:bodyPr>
          <a:lstStyle/>
          <a:p>
            <a:pPr marL="0" indent="0">
              <a:buNone/>
            </a:pPr>
            <a:r>
              <a:rPr lang="en-US" sz="9000" b="1" dirty="0"/>
              <a:t>Solutions:</a:t>
            </a:r>
          </a:p>
          <a:p>
            <a:pPr marL="0" indent="0">
              <a:buNone/>
            </a:pPr>
            <a:r>
              <a:rPr lang="en-US" sz="9000" b="1" dirty="0"/>
              <a:t>a. Christians fight off the devil for them</a:t>
            </a:r>
          </a:p>
        </p:txBody>
      </p:sp>
    </p:spTree>
    <p:extLst>
      <p:ext uri="{BB962C8B-B14F-4D97-AF65-F5344CB8AC3E}">
        <p14:creationId xmlns:p14="http://schemas.microsoft.com/office/powerpoint/2010/main" val="4178988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40631" y="160421"/>
            <a:ext cx="11518231" cy="6266884"/>
          </a:xfrm>
        </p:spPr>
        <p:txBody>
          <a:bodyPr>
            <a:normAutofit/>
          </a:bodyPr>
          <a:lstStyle/>
          <a:p>
            <a:pPr marL="0" indent="0">
              <a:buNone/>
            </a:pPr>
            <a:r>
              <a:rPr lang="en-US" sz="9000" b="1" dirty="0"/>
              <a:t>Prayer for unbelievers – don’t give up!  Sometimes this takes a long time.</a:t>
            </a:r>
          </a:p>
        </p:txBody>
      </p:sp>
    </p:spTree>
    <p:extLst>
      <p:ext uri="{BB962C8B-B14F-4D97-AF65-F5344CB8AC3E}">
        <p14:creationId xmlns:p14="http://schemas.microsoft.com/office/powerpoint/2010/main" val="34526635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2CE85-367C-A548-FB2E-245022D735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D58E1D-187D-ADE1-3811-3FA2C3FD2849}"/>
              </a:ext>
            </a:extLst>
          </p:cNvPr>
          <p:cNvSpPr>
            <a:spLocks noGrp="1"/>
          </p:cNvSpPr>
          <p:nvPr>
            <p:ph idx="1"/>
          </p:nvPr>
        </p:nvSpPr>
        <p:spPr>
          <a:xfrm>
            <a:off x="208547" y="240632"/>
            <a:ext cx="11790948" cy="6186673"/>
          </a:xfrm>
        </p:spPr>
        <p:txBody>
          <a:bodyPr>
            <a:noAutofit/>
          </a:bodyPr>
          <a:lstStyle/>
          <a:p>
            <a:pPr marL="0" indent="0">
              <a:buNone/>
            </a:pPr>
            <a:r>
              <a:rPr lang="en-US" sz="9000" b="1" dirty="0"/>
              <a:t>b. God can break the hard surfaces through weathering</a:t>
            </a:r>
          </a:p>
        </p:txBody>
      </p:sp>
    </p:spTree>
    <p:extLst>
      <p:ext uri="{BB962C8B-B14F-4D97-AF65-F5344CB8AC3E}">
        <p14:creationId xmlns:p14="http://schemas.microsoft.com/office/powerpoint/2010/main" val="37096535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92505" y="119270"/>
            <a:ext cx="11678653" cy="6308035"/>
          </a:xfrm>
        </p:spPr>
        <p:txBody>
          <a:bodyPr>
            <a:normAutofit/>
          </a:bodyPr>
          <a:lstStyle/>
          <a:p>
            <a:pPr marL="0" indent="0">
              <a:buNone/>
            </a:pPr>
            <a:r>
              <a:rPr lang="en-US" sz="9000" b="1" dirty="0"/>
              <a:t>When we see a person going through hard times, maybe God is at work.</a:t>
            </a:r>
          </a:p>
        </p:txBody>
      </p:sp>
    </p:spTree>
    <p:extLst>
      <p:ext uri="{BB962C8B-B14F-4D97-AF65-F5344CB8AC3E}">
        <p14:creationId xmlns:p14="http://schemas.microsoft.com/office/powerpoint/2010/main" val="24931819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24589" y="119270"/>
            <a:ext cx="11726779" cy="6308035"/>
          </a:xfrm>
        </p:spPr>
        <p:txBody>
          <a:bodyPr>
            <a:noAutofit/>
          </a:bodyPr>
          <a:lstStyle/>
          <a:p>
            <a:pPr marL="0" indent="0">
              <a:buNone/>
            </a:pPr>
            <a:r>
              <a:rPr lang="en-US" sz="9000" b="1" dirty="0"/>
              <a:t>Example: Apostle Paul</a:t>
            </a:r>
          </a:p>
          <a:p>
            <a:pPr marL="0" indent="0">
              <a:buNone/>
            </a:pPr>
            <a:r>
              <a:rPr lang="en-US" sz="9000" b="1" dirty="0"/>
              <a:t>The fiercest persecutor became the greatest apostle for Jesus</a:t>
            </a:r>
            <a:r>
              <a:rPr lang="zh-TW" altLang="en-US" sz="9000" b="1" dirty="0"/>
              <a:t> </a:t>
            </a:r>
            <a:r>
              <a:rPr lang="en-US" altLang="zh-TW" sz="9000" b="1" dirty="0"/>
              <a:t>(Acts 9)</a:t>
            </a:r>
            <a:endParaRPr lang="en-US" sz="9000" b="1" dirty="0"/>
          </a:p>
        </p:txBody>
      </p:sp>
    </p:spTree>
    <p:extLst>
      <p:ext uri="{BB962C8B-B14F-4D97-AF65-F5344CB8AC3E}">
        <p14:creationId xmlns:p14="http://schemas.microsoft.com/office/powerpoint/2010/main" val="32650603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2E395-B0AE-C475-C716-73E94E0E67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B95858-7D1B-F98E-EE36-30E2B74D8877}"/>
              </a:ext>
            </a:extLst>
          </p:cNvPr>
          <p:cNvSpPr>
            <a:spLocks noGrp="1"/>
          </p:cNvSpPr>
          <p:nvPr>
            <p:ph idx="1"/>
          </p:nvPr>
        </p:nvSpPr>
        <p:spPr>
          <a:xfrm>
            <a:off x="176463" y="119270"/>
            <a:ext cx="11855116" cy="6308035"/>
          </a:xfrm>
        </p:spPr>
        <p:txBody>
          <a:bodyPr>
            <a:noAutofit/>
          </a:bodyPr>
          <a:lstStyle/>
          <a:p>
            <a:pPr marL="0" indent="0">
              <a:buNone/>
            </a:pPr>
            <a:r>
              <a:rPr lang="en-US" sz="9000" b="1" dirty="0"/>
              <a:t>c. If our sins are the barriers, then we need to ask for forgiveness.</a:t>
            </a:r>
          </a:p>
        </p:txBody>
      </p:sp>
    </p:spTree>
    <p:extLst>
      <p:ext uri="{BB962C8B-B14F-4D97-AF65-F5344CB8AC3E}">
        <p14:creationId xmlns:p14="http://schemas.microsoft.com/office/powerpoint/2010/main" val="3296400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E76A8-B384-B640-8969-300B7E4E06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1802E2-1284-0AF8-9023-B782F7310CF4}"/>
              </a:ext>
            </a:extLst>
          </p:cNvPr>
          <p:cNvSpPr>
            <a:spLocks noGrp="1"/>
          </p:cNvSpPr>
          <p:nvPr>
            <p:ph idx="1"/>
          </p:nvPr>
        </p:nvSpPr>
        <p:spPr>
          <a:xfrm>
            <a:off x="0" y="-142240"/>
            <a:ext cx="12192000" cy="6858000"/>
          </a:xfrm>
        </p:spPr>
        <p:txBody>
          <a:bodyPr>
            <a:noAutofit/>
          </a:bodyPr>
          <a:lstStyle/>
          <a:p>
            <a:pPr marL="0" indent="0">
              <a:buNone/>
            </a:pPr>
            <a:r>
              <a:rPr lang="en-US" sz="8500" b="1" dirty="0"/>
              <a:t>Other seed fell among thorns, which grew up and choked the plants.  </a:t>
            </a:r>
          </a:p>
        </p:txBody>
      </p:sp>
    </p:spTree>
    <p:extLst>
      <p:ext uri="{BB962C8B-B14F-4D97-AF65-F5344CB8AC3E}">
        <p14:creationId xmlns:p14="http://schemas.microsoft.com/office/powerpoint/2010/main" val="131836727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6C9FD-2317-FB89-404F-2A0275838A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1BD89F-986D-04A5-513C-7C792090C03C}"/>
              </a:ext>
            </a:extLst>
          </p:cNvPr>
          <p:cNvSpPr>
            <a:spLocks noGrp="1"/>
          </p:cNvSpPr>
          <p:nvPr>
            <p:ph idx="1"/>
          </p:nvPr>
        </p:nvSpPr>
        <p:spPr>
          <a:xfrm>
            <a:off x="74429" y="119270"/>
            <a:ext cx="12117572" cy="6308035"/>
          </a:xfrm>
        </p:spPr>
        <p:txBody>
          <a:bodyPr>
            <a:noAutofit/>
          </a:bodyPr>
          <a:lstStyle/>
          <a:p>
            <a:pPr marL="0" indent="0">
              <a:buNone/>
            </a:pPr>
            <a:r>
              <a:rPr lang="en-US" sz="9000" b="1" dirty="0"/>
              <a:t>The softening process can take years of praying and waiting.  God spent 40 years softening Moses’s heart!</a:t>
            </a:r>
          </a:p>
          <a:p>
            <a:pPr marL="0" indent="0">
              <a:buNone/>
            </a:pPr>
            <a:r>
              <a:rPr lang="en-US" sz="9000" b="1" dirty="0"/>
              <a:t> </a:t>
            </a:r>
          </a:p>
        </p:txBody>
      </p:sp>
    </p:spTree>
    <p:extLst>
      <p:ext uri="{BB962C8B-B14F-4D97-AF65-F5344CB8AC3E}">
        <p14:creationId xmlns:p14="http://schemas.microsoft.com/office/powerpoint/2010/main" val="16373810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40632" y="119270"/>
            <a:ext cx="12022488" cy="6308035"/>
          </a:xfrm>
        </p:spPr>
        <p:txBody>
          <a:bodyPr>
            <a:normAutofit/>
          </a:bodyPr>
          <a:lstStyle/>
          <a:p>
            <a:pPr marL="0" indent="0">
              <a:buNone/>
            </a:pPr>
            <a:r>
              <a:rPr lang="en-US" sz="9000" b="1" dirty="0"/>
              <a:t>2. Rocky soil - the seeds sprout quickly, but there is no soil for the roots so the plants die out quickly</a:t>
            </a:r>
          </a:p>
        </p:txBody>
      </p:sp>
    </p:spTree>
    <p:extLst>
      <p:ext uri="{BB962C8B-B14F-4D97-AF65-F5344CB8AC3E}">
        <p14:creationId xmlns:p14="http://schemas.microsoft.com/office/powerpoint/2010/main" val="4709507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352926" y="119270"/>
            <a:ext cx="11598442" cy="6308035"/>
          </a:xfrm>
        </p:spPr>
        <p:txBody>
          <a:bodyPr>
            <a:noAutofit/>
          </a:bodyPr>
          <a:lstStyle/>
          <a:p>
            <a:pPr marL="0" indent="0">
              <a:buNone/>
            </a:pPr>
            <a:r>
              <a:rPr lang="en-US" altLang="zh-TW" sz="9000" b="1" dirty="0"/>
              <a:t>Plant</a:t>
            </a:r>
            <a:r>
              <a:rPr lang="en-US" sz="9000" b="1" dirty="0"/>
              <a:t> can’t grow because:</a:t>
            </a:r>
          </a:p>
          <a:p>
            <a:pPr marL="1143000" indent="-1143000">
              <a:buAutoNum type="arabicPeriod"/>
            </a:pPr>
            <a:r>
              <a:rPr lang="en-US" sz="9000" b="1" dirty="0"/>
              <a:t>Can’t secure itself</a:t>
            </a:r>
          </a:p>
          <a:p>
            <a:pPr marL="1143000" indent="-1143000">
              <a:buAutoNum type="arabicPeriod"/>
            </a:pPr>
            <a:r>
              <a:rPr lang="en-US" sz="9000" b="1" dirty="0"/>
              <a:t>Can’t get nutrients from soil</a:t>
            </a:r>
          </a:p>
        </p:txBody>
      </p:sp>
    </p:spTree>
    <p:extLst>
      <p:ext uri="{BB962C8B-B14F-4D97-AF65-F5344CB8AC3E}">
        <p14:creationId xmlns:p14="http://schemas.microsoft.com/office/powerpoint/2010/main" val="22680280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72720" y="119270"/>
            <a:ext cx="12019280" cy="6308035"/>
          </a:xfrm>
        </p:spPr>
        <p:txBody>
          <a:bodyPr>
            <a:noAutofit/>
          </a:bodyPr>
          <a:lstStyle/>
          <a:p>
            <a:pPr marL="0" indent="0">
              <a:buNone/>
            </a:pPr>
            <a:r>
              <a:rPr lang="en-US" sz="9000" b="1" dirty="0"/>
              <a:t>Christians need to support these people by</a:t>
            </a:r>
          </a:p>
          <a:p>
            <a:pPr marL="0" indent="0">
              <a:buNone/>
            </a:pPr>
            <a:r>
              <a:rPr lang="en-US" sz="9000" b="1" dirty="0"/>
              <a:t>being their initial soil – by sharing the Word and testimonies with them.</a:t>
            </a:r>
          </a:p>
        </p:txBody>
      </p:sp>
    </p:spTree>
    <p:extLst>
      <p:ext uri="{BB962C8B-B14F-4D97-AF65-F5344CB8AC3E}">
        <p14:creationId xmlns:p14="http://schemas.microsoft.com/office/powerpoint/2010/main" val="17039472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304799" y="192505"/>
            <a:ext cx="11662611" cy="6234800"/>
          </a:xfrm>
        </p:spPr>
        <p:txBody>
          <a:bodyPr>
            <a:noAutofit/>
          </a:bodyPr>
          <a:lstStyle/>
          <a:p>
            <a:pPr marL="0" indent="0">
              <a:buNone/>
            </a:pPr>
            <a:r>
              <a:rPr lang="en-US" sz="9000" b="1" dirty="0"/>
              <a:t>Our past experiences and testimonies can help them grow until they have their own soil.</a:t>
            </a:r>
          </a:p>
        </p:txBody>
      </p:sp>
    </p:spTree>
    <p:extLst>
      <p:ext uri="{BB962C8B-B14F-4D97-AF65-F5344CB8AC3E}">
        <p14:creationId xmlns:p14="http://schemas.microsoft.com/office/powerpoint/2010/main" val="22256963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BA872-F587-9A11-0A68-25604AA9C12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F16E17-4BDB-0E5F-3E68-DF5FDB12CAA5}"/>
              </a:ext>
            </a:extLst>
          </p:cNvPr>
          <p:cNvSpPr>
            <a:spLocks noGrp="1"/>
          </p:cNvSpPr>
          <p:nvPr>
            <p:ph idx="1"/>
          </p:nvPr>
        </p:nvSpPr>
        <p:spPr>
          <a:xfrm>
            <a:off x="272715" y="119270"/>
            <a:ext cx="11710737" cy="6308035"/>
          </a:xfrm>
        </p:spPr>
        <p:txBody>
          <a:bodyPr>
            <a:noAutofit/>
          </a:bodyPr>
          <a:lstStyle/>
          <a:p>
            <a:pPr marL="0" indent="0">
              <a:buNone/>
            </a:pPr>
            <a:r>
              <a:rPr lang="en-US" sz="9000" b="1" dirty="0"/>
              <a:t>Church and small groups should be the places where Christians support each other.</a:t>
            </a:r>
            <a:endParaRPr lang="en-US" sz="9000" dirty="0"/>
          </a:p>
        </p:txBody>
      </p:sp>
    </p:spTree>
    <p:extLst>
      <p:ext uri="{BB962C8B-B14F-4D97-AF65-F5344CB8AC3E}">
        <p14:creationId xmlns:p14="http://schemas.microsoft.com/office/powerpoint/2010/main" val="15236885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368967" y="128337"/>
            <a:ext cx="11614485" cy="6298968"/>
          </a:xfrm>
        </p:spPr>
        <p:txBody>
          <a:bodyPr>
            <a:normAutofit/>
          </a:bodyPr>
          <a:lstStyle/>
          <a:p>
            <a:pPr marL="0" indent="0">
              <a:buNone/>
            </a:pPr>
            <a:r>
              <a:rPr lang="en-US" sz="9000" b="1" dirty="0"/>
              <a:t>This is why Christians should go to churches closer to home and really get involved.</a:t>
            </a:r>
            <a:endParaRPr lang="en-US" sz="9000" dirty="0"/>
          </a:p>
        </p:txBody>
      </p:sp>
    </p:spTree>
    <p:extLst>
      <p:ext uri="{BB962C8B-B14F-4D97-AF65-F5344CB8AC3E}">
        <p14:creationId xmlns:p14="http://schemas.microsoft.com/office/powerpoint/2010/main" val="12244535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92505" y="119270"/>
            <a:ext cx="11790948" cy="6308035"/>
          </a:xfrm>
        </p:spPr>
        <p:txBody>
          <a:bodyPr>
            <a:noAutofit/>
          </a:bodyPr>
          <a:lstStyle/>
          <a:p>
            <a:pPr marL="0" indent="0">
              <a:buNone/>
            </a:pPr>
            <a:r>
              <a:rPr lang="en-US" sz="9000" b="1" dirty="0"/>
              <a:t>3. Thorny places – </a:t>
            </a:r>
          </a:p>
          <a:p>
            <a:pPr marL="0" indent="0">
              <a:buNone/>
            </a:pPr>
            <a:r>
              <a:rPr lang="en-US" altLang="zh-TW" sz="9000" b="1" dirty="0"/>
              <a:t>T</a:t>
            </a:r>
            <a:r>
              <a:rPr lang="en-US" sz="9000" b="1" dirty="0"/>
              <a:t>he seeds get choked by earthly things so they don’t touch the soil and sprout.</a:t>
            </a:r>
          </a:p>
        </p:txBody>
      </p:sp>
    </p:spTree>
    <p:extLst>
      <p:ext uri="{BB962C8B-B14F-4D97-AF65-F5344CB8AC3E}">
        <p14:creationId xmlns:p14="http://schemas.microsoft.com/office/powerpoint/2010/main" val="23723009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59F65-0E52-B09B-9DAA-C11324BBADC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5DF68A-2065-3E29-A2BD-352671A9CD44}"/>
              </a:ext>
            </a:extLst>
          </p:cNvPr>
          <p:cNvSpPr>
            <a:spLocks noGrp="1"/>
          </p:cNvSpPr>
          <p:nvPr>
            <p:ph idx="1"/>
          </p:nvPr>
        </p:nvSpPr>
        <p:spPr>
          <a:xfrm>
            <a:off x="224589" y="119270"/>
            <a:ext cx="11967411" cy="6308035"/>
          </a:xfrm>
        </p:spPr>
        <p:txBody>
          <a:bodyPr>
            <a:noAutofit/>
          </a:bodyPr>
          <a:lstStyle/>
          <a:p>
            <a:pPr marL="0" indent="0">
              <a:buNone/>
            </a:pPr>
            <a:r>
              <a:rPr lang="en-US" sz="9000" b="1" dirty="0"/>
              <a:t>The soil might be good, but got the wrong plants there already.</a:t>
            </a:r>
          </a:p>
        </p:txBody>
      </p:sp>
    </p:spTree>
    <p:extLst>
      <p:ext uri="{BB962C8B-B14F-4D97-AF65-F5344CB8AC3E}">
        <p14:creationId xmlns:p14="http://schemas.microsoft.com/office/powerpoint/2010/main" val="218464366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EFFB8-333A-F92D-ECC8-4A9B32AC0DB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C6B69A-1DB8-978F-EB0C-75C5302F6CA1}"/>
              </a:ext>
            </a:extLst>
          </p:cNvPr>
          <p:cNvSpPr>
            <a:spLocks noGrp="1"/>
          </p:cNvSpPr>
          <p:nvPr>
            <p:ph idx="1"/>
          </p:nvPr>
        </p:nvSpPr>
        <p:spPr>
          <a:xfrm>
            <a:off x="193040" y="0"/>
            <a:ext cx="11998960" cy="6857999"/>
          </a:xfrm>
        </p:spPr>
        <p:txBody>
          <a:bodyPr>
            <a:noAutofit/>
          </a:bodyPr>
          <a:lstStyle/>
          <a:p>
            <a:pPr marL="0" indent="0">
              <a:buNone/>
            </a:pPr>
            <a:r>
              <a:rPr lang="en-US" sz="9000" b="1" dirty="0"/>
              <a:t>God can turn the thorns in our lives into nourishment for spiritual growth.</a:t>
            </a:r>
          </a:p>
        </p:txBody>
      </p:sp>
    </p:spTree>
    <p:extLst>
      <p:ext uri="{BB962C8B-B14F-4D97-AF65-F5344CB8AC3E}">
        <p14:creationId xmlns:p14="http://schemas.microsoft.com/office/powerpoint/2010/main" val="737806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FF456-6DC3-2E81-192E-4A3774BEE48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C29DA6-37B4-B1DE-FABC-87711C26BF5E}"/>
              </a:ext>
            </a:extLst>
          </p:cNvPr>
          <p:cNvSpPr>
            <a:spLocks noGrp="1"/>
          </p:cNvSpPr>
          <p:nvPr>
            <p:ph idx="1"/>
          </p:nvPr>
        </p:nvSpPr>
        <p:spPr>
          <a:xfrm>
            <a:off x="0" y="-142240"/>
            <a:ext cx="12192000" cy="6858000"/>
          </a:xfrm>
        </p:spPr>
        <p:txBody>
          <a:bodyPr>
            <a:noAutofit/>
          </a:bodyPr>
          <a:lstStyle/>
          <a:p>
            <a:pPr marL="0" indent="0">
              <a:buNone/>
            </a:pPr>
            <a:r>
              <a:rPr lang="en-US" sz="8500" b="1" dirty="0"/>
              <a:t>Still other seed fell on good soil, where it produced a crop—a hundred, sixty or thirty times what was sown. </a:t>
            </a:r>
          </a:p>
        </p:txBody>
      </p:sp>
    </p:spTree>
    <p:extLst>
      <p:ext uri="{BB962C8B-B14F-4D97-AF65-F5344CB8AC3E}">
        <p14:creationId xmlns:p14="http://schemas.microsoft.com/office/powerpoint/2010/main" val="31319023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320841" y="224589"/>
            <a:ext cx="11726779" cy="6083447"/>
          </a:xfrm>
        </p:spPr>
        <p:txBody>
          <a:bodyPr>
            <a:noAutofit/>
          </a:bodyPr>
          <a:lstStyle/>
          <a:p>
            <a:pPr marL="0" indent="0">
              <a:buNone/>
            </a:pPr>
            <a:r>
              <a:rPr lang="en-US" sz="9000" b="1" dirty="0"/>
              <a:t>God needs to come in and destroy the thorns so they can decompose and become humus and good soil.</a:t>
            </a:r>
          </a:p>
        </p:txBody>
      </p:sp>
    </p:spTree>
    <p:extLst>
      <p:ext uri="{BB962C8B-B14F-4D97-AF65-F5344CB8AC3E}">
        <p14:creationId xmlns:p14="http://schemas.microsoft.com/office/powerpoint/2010/main" val="300642336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DDB6D-EFE4-86B6-EEFF-05381F5832F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E7A4BF-8C4B-81DC-ABCC-8CFF237788D6}"/>
              </a:ext>
            </a:extLst>
          </p:cNvPr>
          <p:cNvSpPr>
            <a:spLocks noGrp="1"/>
          </p:cNvSpPr>
          <p:nvPr>
            <p:ph idx="1"/>
          </p:nvPr>
        </p:nvSpPr>
        <p:spPr>
          <a:xfrm>
            <a:off x="256674" y="119270"/>
            <a:ext cx="11935326" cy="6308035"/>
          </a:xfrm>
        </p:spPr>
        <p:txBody>
          <a:bodyPr>
            <a:noAutofit/>
          </a:bodyPr>
          <a:lstStyle/>
          <a:p>
            <a:pPr marL="0" indent="0">
              <a:buNone/>
            </a:pPr>
            <a:r>
              <a:rPr lang="en-US" sz="9000" b="1" dirty="0"/>
              <a:t>What can kill thorns: Sun, fire, water, and farmers.</a:t>
            </a:r>
          </a:p>
        </p:txBody>
      </p:sp>
    </p:spTree>
    <p:extLst>
      <p:ext uri="{BB962C8B-B14F-4D97-AF65-F5344CB8AC3E}">
        <p14:creationId xmlns:p14="http://schemas.microsoft.com/office/powerpoint/2010/main" val="426060686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88758" y="119270"/>
            <a:ext cx="11662610" cy="6308035"/>
          </a:xfrm>
        </p:spPr>
        <p:txBody>
          <a:bodyPr>
            <a:noAutofit/>
          </a:bodyPr>
          <a:lstStyle/>
          <a:p>
            <a:pPr marL="0" indent="0">
              <a:buNone/>
            </a:pPr>
            <a:r>
              <a:rPr lang="en-US" sz="9000" b="1" dirty="0"/>
              <a:t>Once the thorns are dead and decomposed, they may become very good soil.  Gospel can grow there instead.  </a:t>
            </a:r>
          </a:p>
        </p:txBody>
      </p:sp>
    </p:spTree>
    <p:extLst>
      <p:ext uri="{BB962C8B-B14F-4D97-AF65-F5344CB8AC3E}">
        <p14:creationId xmlns:p14="http://schemas.microsoft.com/office/powerpoint/2010/main" val="49915784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72715" y="119270"/>
            <a:ext cx="11710737" cy="6308035"/>
          </a:xfrm>
        </p:spPr>
        <p:txBody>
          <a:bodyPr>
            <a:normAutofit/>
          </a:bodyPr>
          <a:lstStyle/>
          <a:p>
            <a:pPr marL="0" indent="0">
              <a:buNone/>
            </a:pPr>
            <a:r>
              <a:rPr lang="en-US" sz="9000" b="1" dirty="0"/>
              <a:t>This is why we often see major changes in people after their thorns are destroyed.</a:t>
            </a:r>
          </a:p>
        </p:txBody>
      </p:sp>
    </p:spTree>
    <p:extLst>
      <p:ext uri="{BB962C8B-B14F-4D97-AF65-F5344CB8AC3E}">
        <p14:creationId xmlns:p14="http://schemas.microsoft.com/office/powerpoint/2010/main" val="125269601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08547" y="119270"/>
            <a:ext cx="11710737" cy="6308035"/>
          </a:xfrm>
        </p:spPr>
        <p:txBody>
          <a:bodyPr>
            <a:noAutofit/>
          </a:bodyPr>
          <a:lstStyle/>
          <a:p>
            <a:pPr marL="0" indent="0">
              <a:buNone/>
            </a:pPr>
            <a:r>
              <a:rPr lang="en-US" sz="9000" b="1" dirty="0"/>
              <a:t>Example: Moses – </a:t>
            </a:r>
          </a:p>
          <a:p>
            <a:pPr marL="0" indent="0">
              <a:buNone/>
            </a:pPr>
            <a:r>
              <a:rPr lang="en-US" sz="9000" b="1" dirty="0"/>
              <a:t>He was trying to save the Israelis with his own power.  God had to let him lose it all. (Exo. 2-4)</a:t>
            </a:r>
          </a:p>
        </p:txBody>
      </p:sp>
    </p:spTree>
    <p:extLst>
      <p:ext uri="{BB962C8B-B14F-4D97-AF65-F5344CB8AC3E}">
        <p14:creationId xmlns:p14="http://schemas.microsoft.com/office/powerpoint/2010/main" val="22331602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08547" y="119270"/>
            <a:ext cx="11694695" cy="6308035"/>
          </a:xfrm>
        </p:spPr>
        <p:txBody>
          <a:bodyPr>
            <a:noAutofit/>
          </a:bodyPr>
          <a:lstStyle/>
          <a:p>
            <a:pPr marL="0" indent="0">
              <a:buNone/>
            </a:pPr>
            <a:r>
              <a:rPr lang="en-US" sz="9000" b="1" dirty="0"/>
              <a:t>So when you see an unbeliever going through hard times, pray that they turn into good soil.</a:t>
            </a:r>
          </a:p>
        </p:txBody>
      </p:sp>
    </p:spTree>
    <p:extLst>
      <p:ext uri="{BB962C8B-B14F-4D97-AF65-F5344CB8AC3E}">
        <p14:creationId xmlns:p14="http://schemas.microsoft.com/office/powerpoint/2010/main" val="263569181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76463" y="1"/>
            <a:ext cx="11678653" cy="6308035"/>
          </a:xfrm>
        </p:spPr>
        <p:txBody>
          <a:bodyPr>
            <a:noAutofit/>
          </a:bodyPr>
          <a:lstStyle/>
          <a:p>
            <a:pPr marL="0" indent="0">
              <a:buNone/>
            </a:pPr>
            <a:r>
              <a:rPr lang="en-US" altLang="zh-TW" sz="9000" b="1" dirty="0"/>
              <a:t>Acts 26:18 - </a:t>
            </a:r>
            <a:r>
              <a:rPr lang="en-US" sz="9000" b="1" dirty="0"/>
              <a:t>[God told Paul: ] I am sending you to them</a:t>
            </a:r>
            <a:r>
              <a:rPr lang="en-US" sz="9000" b="1" baseline="30000" dirty="0"/>
              <a:t> </a:t>
            </a:r>
            <a:r>
              <a:rPr lang="en-US" sz="9000" b="1" dirty="0"/>
              <a:t>to open their eyes and turn them from darkness to light,</a:t>
            </a:r>
          </a:p>
          <a:p>
            <a:pPr marL="0" indent="0">
              <a:buNone/>
            </a:pPr>
            <a:endParaRPr lang="en-US" sz="9000" b="1" dirty="0"/>
          </a:p>
          <a:p>
            <a:pPr marL="0" indent="0">
              <a:buNone/>
            </a:pPr>
            <a:endParaRPr lang="en-US" sz="9000" b="1" dirty="0"/>
          </a:p>
          <a:p>
            <a:pPr marL="0" indent="0">
              <a:buNone/>
            </a:pPr>
            <a:r>
              <a:rPr lang="en-US" sz="9000" b="1" dirty="0"/>
              <a:t>and from the power of Satan to God, so that they may receive forgiveness of sins and a place among those who are sanctified by faith in me.’</a:t>
            </a:r>
          </a:p>
        </p:txBody>
      </p:sp>
    </p:spTree>
    <p:extLst>
      <p:ext uri="{BB962C8B-B14F-4D97-AF65-F5344CB8AC3E}">
        <p14:creationId xmlns:p14="http://schemas.microsoft.com/office/powerpoint/2010/main" val="18016080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7EF9F-8900-5BE0-31BF-A8E1C41B79D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695061-CD6E-474A-0B6A-06E21E1F72EC}"/>
              </a:ext>
            </a:extLst>
          </p:cNvPr>
          <p:cNvSpPr>
            <a:spLocks noGrp="1"/>
          </p:cNvSpPr>
          <p:nvPr>
            <p:ph idx="1"/>
          </p:nvPr>
        </p:nvSpPr>
        <p:spPr>
          <a:xfrm>
            <a:off x="176463" y="1"/>
            <a:ext cx="11678653" cy="6308035"/>
          </a:xfrm>
        </p:spPr>
        <p:txBody>
          <a:bodyPr>
            <a:noAutofit/>
          </a:bodyPr>
          <a:lstStyle/>
          <a:p>
            <a:pPr marL="0" indent="0">
              <a:buNone/>
            </a:pPr>
            <a:r>
              <a:rPr lang="en-US" sz="8300" b="1" dirty="0"/>
              <a:t>and from the power of Satan to God, so that they may receive forgiveness of sins and a place among those who are sanctified by faith in me.’</a:t>
            </a:r>
          </a:p>
        </p:txBody>
      </p:sp>
    </p:spTree>
    <p:extLst>
      <p:ext uri="{BB962C8B-B14F-4D97-AF65-F5344CB8AC3E}">
        <p14:creationId xmlns:p14="http://schemas.microsoft.com/office/powerpoint/2010/main" val="334784428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56674" y="119270"/>
            <a:ext cx="11662610" cy="6308035"/>
          </a:xfrm>
        </p:spPr>
        <p:txBody>
          <a:bodyPr>
            <a:noAutofit/>
          </a:bodyPr>
          <a:lstStyle/>
          <a:p>
            <a:pPr marL="0" indent="0">
              <a:buNone/>
            </a:pPr>
            <a:r>
              <a:rPr lang="en-US" sz="9000" b="1" dirty="0"/>
              <a:t>Sadly, some people reject God even after their thorns are burned.</a:t>
            </a:r>
          </a:p>
        </p:txBody>
      </p:sp>
    </p:spTree>
    <p:extLst>
      <p:ext uri="{BB962C8B-B14F-4D97-AF65-F5344CB8AC3E}">
        <p14:creationId xmlns:p14="http://schemas.microsoft.com/office/powerpoint/2010/main" val="10767640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58EEF-AB61-E4E4-D4F2-D2032CAB6DA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7FA1C6-9F1F-A9AC-6CEF-923147358337}"/>
              </a:ext>
            </a:extLst>
          </p:cNvPr>
          <p:cNvSpPr>
            <a:spLocks noGrp="1"/>
          </p:cNvSpPr>
          <p:nvPr>
            <p:ph idx="1"/>
          </p:nvPr>
        </p:nvSpPr>
        <p:spPr>
          <a:xfrm>
            <a:off x="160421" y="119270"/>
            <a:ext cx="11742821" cy="6308035"/>
          </a:xfrm>
        </p:spPr>
        <p:txBody>
          <a:bodyPr>
            <a:noAutofit/>
          </a:bodyPr>
          <a:lstStyle/>
          <a:p>
            <a:pPr marL="0" indent="0">
              <a:buNone/>
            </a:pPr>
            <a:r>
              <a:rPr lang="en-US" sz="9000" b="1" dirty="0"/>
              <a:t>Do you still have thorns that God is trying to break down?</a:t>
            </a:r>
          </a:p>
        </p:txBody>
      </p:sp>
    </p:spTree>
    <p:extLst>
      <p:ext uri="{BB962C8B-B14F-4D97-AF65-F5344CB8AC3E}">
        <p14:creationId xmlns:p14="http://schemas.microsoft.com/office/powerpoint/2010/main" val="98262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0F816-D493-E653-AA9E-BD9B465EC8D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7FB713-7645-4AD4-7600-AF7B5901D049}"/>
              </a:ext>
            </a:extLst>
          </p:cNvPr>
          <p:cNvSpPr>
            <a:spLocks noGrp="1"/>
          </p:cNvSpPr>
          <p:nvPr>
            <p:ph idx="1"/>
          </p:nvPr>
        </p:nvSpPr>
        <p:spPr>
          <a:xfrm>
            <a:off x="0" y="-142240"/>
            <a:ext cx="12192000" cy="6858000"/>
          </a:xfrm>
        </p:spPr>
        <p:txBody>
          <a:bodyPr>
            <a:noAutofit/>
          </a:bodyPr>
          <a:lstStyle/>
          <a:p>
            <a:pPr marL="0" indent="0">
              <a:buNone/>
            </a:pPr>
            <a:r>
              <a:rPr lang="en-US" sz="8500" b="1" dirty="0"/>
              <a:t>“Listen then to what the parable of the sower means:  When anyone hears the message about the kingdom and does not understand it, </a:t>
            </a:r>
          </a:p>
        </p:txBody>
      </p:sp>
    </p:spTree>
    <p:extLst>
      <p:ext uri="{BB962C8B-B14F-4D97-AF65-F5344CB8AC3E}">
        <p14:creationId xmlns:p14="http://schemas.microsoft.com/office/powerpoint/2010/main" val="393419376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C9E29-27B4-EDC9-D112-42BC1B9AF0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B3EE19-097E-4E42-72D2-1D39FC309451}"/>
              </a:ext>
            </a:extLst>
          </p:cNvPr>
          <p:cNvSpPr>
            <a:spLocks noGrp="1"/>
          </p:cNvSpPr>
          <p:nvPr>
            <p:ph idx="1"/>
          </p:nvPr>
        </p:nvSpPr>
        <p:spPr>
          <a:xfrm>
            <a:off x="176463" y="119270"/>
            <a:ext cx="11806990" cy="6738731"/>
          </a:xfrm>
        </p:spPr>
        <p:txBody>
          <a:bodyPr>
            <a:noAutofit/>
          </a:bodyPr>
          <a:lstStyle/>
          <a:p>
            <a:pPr marL="0" indent="0">
              <a:buNone/>
            </a:pPr>
            <a:r>
              <a:rPr lang="en-US" sz="9000" b="1" dirty="0"/>
              <a:t>God is trying to make you a better soil &amp; plant.  How can you help?</a:t>
            </a:r>
          </a:p>
          <a:p>
            <a:pPr marL="0" indent="0">
              <a:buNone/>
            </a:pPr>
            <a:endParaRPr lang="en-US" sz="9000" dirty="0"/>
          </a:p>
        </p:txBody>
      </p:sp>
    </p:spTree>
    <p:extLst>
      <p:ext uri="{BB962C8B-B14F-4D97-AF65-F5344CB8AC3E}">
        <p14:creationId xmlns:p14="http://schemas.microsoft.com/office/powerpoint/2010/main" val="224154043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8717B-64CB-6D43-75A7-70718797D7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FF7545-13F9-1D35-16B7-5253B764F460}"/>
              </a:ext>
            </a:extLst>
          </p:cNvPr>
          <p:cNvSpPr>
            <a:spLocks noGrp="1"/>
          </p:cNvSpPr>
          <p:nvPr>
            <p:ph idx="1"/>
          </p:nvPr>
        </p:nvSpPr>
        <p:spPr>
          <a:xfrm>
            <a:off x="176463" y="119270"/>
            <a:ext cx="11806990" cy="6308035"/>
          </a:xfrm>
        </p:spPr>
        <p:txBody>
          <a:bodyPr>
            <a:noAutofit/>
          </a:bodyPr>
          <a:lstStyle/>
          <a:p>
            <a:pPr marL="0" indent="0">
              <a:buNone/>
            </a:pPr>
            <a:r>
              <a:rPr lang="en-US" sz="9000" b="1" dirty="0"/>
              <a:t>Maybe the less you resist, the easier it would be…</a:t>
            </a:r>
          </a:p>
        </p:txBody>
      </p:sp>
    </p:spTree>
    <p:extLst>
      <p:ext uri="{BB962C8B-B14F-4D97-AF65-F5344CB8AC3E}">
        <p14:creationId xmlns:p14="http://schemas.microsoft.com/office/powerpoint/2010/main" val="110774986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92505" y="119270"/>
            <a:ext cx="11999495" cy="6308035"/>
          </a:xfrm>
        </p:spPr>
        <p:txBody>
          <a:bodyPr>
            <a:noAutofit/>
          </a:bodyPr>
          <a:lstStyle/>
          <a:p>
            <a:pPr marL="0" indent="0">
              <a:buNone/>
            </a:pPr>
            <a:r>
              <a:rPr lang="en-US" sz="8800" b="1" dirty="0"/>
              <a:t>4. The good soil – seeds are protected, roots can grow and get nutrients, and then the plants grow and bear fruit.</a:t>
            </a:r>
          </a:p>
        </p:txBody>
      </p:sp>
    </p:spTree>
    <p:extLst>
      <p:ext uri="{BB962C8B-B14F-4D97-AF65-F5344CB8AC3E}">
        <p14:creationId xmlns:p14="http://schemas.microsoft.com/office/powerpoint/2010/main" val="58039463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A0D1C-217C-5D18-57A6-1F6EA98169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3D55FF-7C14-B7B0-906F-93F83308BFC7}"/>
              </a:ext>
            </a:extLst>
          </p:cNvPr>
          <p:cNvSpPr>
            <a:spLocks noGrp="1"/>
          </p:cNvSpPr>
          <p:nvPr>
            <p:ph idx="1"/>
          </p:nvPr>
        </p:nvSpPr>
        <p:spPr>
          <a:xfrm>
            <a:off x="0" y="0"/>
            <a:ext cx="12192000" cy="6857999"/>
          </a:xfrm>
        </p:spPr>
        <p:txBody>
          <a:bodyPr>
            <a:noAutofit/>
          </a:bodyPr>
          <a:lstStyle/>
          <a:p>
            <a:pPr marL="0" indent="0">
              <a:buNone/>
            </a:pPr>
            <a:r>
              <a:rPr lang="en-US" sz="9000" b="1" dirty="0"/>
              <a:t>God’s Kingdom can grow in the hearts that are willing and ready.</a:t>
            </a:r>
          </a:p>
        </p:txBody>
      </p:sp>
    </p:spTree>
    <p:extLst>
      <p:ext uri="{BB962C8B-B14F-4D97-AF65-F5344CB8AC3E}">
        <p14:creationId xmlns:p14="http://schemas.microsoft.com/office/powerpoint/2010/main" val="157887788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60421" y="119270"/>
            <a:ext cx="11823032" cy="6308035"/>
          </a:xfrm>
        </p:spPr>
        <p:txBody>
          <a:bodyPr>
            <a:normAutofit/>
          </a:bodyPr>
          <a:lstStyle/>
          <a:p>
            <a:pPr marL="0" indent="0">
              <a:buNone/>
            </a:pPr>
            <a:r>
              <a:rPr lang="en-US" sz="9000" b="1" dirty="0"/>
              <a:t>What’s also in the good soil?  A noble and good heart that perseveres.</a:t>
            </a:r>
          </a:p>
        </p:txBody>
      </p:sp>
    </p:spTree>
    <p:extLst>
      <p:ext uri="{BB962C8B-B14F-4D97-AF65-F5344CB8AC3E}">
        <p14:creationId xmlns:p14="http://schemas.microsoft.com/office/powerpoint/2010/main" val="71890482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3D504-B1D7-1E92-96D6-5132D9271C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2A9EC6-3BC6-83F0-CB71-BCD9EF7E7BF5}"/>
              </a:ext>
            </a:extLst>
          </p:cNvPr>
          <p:cNvSpPr>
            <a:spLocks noGrp="1"/>
          </p:cNvSpPr>
          <p:nvPr>
            <p:ph idx="1"/>
          </p:nvPr>
        </p:nvSpPr>
        <p:spPr>
          <a:xfrm>
            <a:off x="272716" y="119270"/>
            <a:ext cx="11678652" cy="6308035"/>
          </a:xfrm>
        </p:spPr>
        <p:txBody>
          <a:bodyPr>
            <a:noAutofit/>
          </a:bodyPr>
          <a:lstStyle/>
          <a:p>
            <a:pPr marL="0" indent="0">
              <a:buNone/>
            </a:pPr>
            <a:r>
              <a:rPr lang="en-US" sz="9000" b="1" dirty="0"/>
              <a:t>God wants you to grow and bear more fruit.</a:t>
            </a:r>
          </a:p>
        </p:txBody>
      </p:sp>
    </p:spTree>
    <p:extLst>
      <p:ext uri="{BB962C8B-B14F-4D97-AF65-F5344CB8AC3E}">
        <p14:creationId xmlns:p14="http://schemas.microsoft.com/office/powerpoint/2010/main" val="311018801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C917A-AB39-75DD-F705-594ECCBB8F4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B1EE0E-7C3B-49FD-38A5-ECEA16E66890}"/>
              </a:ext>
            </a:extLst>
          </p:cNvPr>
          <p:cNvSpPr>
            <a:spLocks noGrp="1"/>
          </p:cNvSpPr>
          <p:nvPr>
            <p:ph idx="1"/>
          </p:nvPr>
        </p:nvSpPr>
        <p:spPr>
          <a:xfrm>
            <a:off x="208547" y="119270"/>
            <a:ext cx="11726779" cy="6308035"/>
          </a:xfrm>
        </p:spPr>
        <p:txBody>
          <a:bodyPr>
            <a:noAutofit/>
          </a:bodyPr>
          <a:lstStyle/>
          <a:p>
            <a:pPr marL="0" indent="0">
              <a:buNone/>
            </a:pPr>
            <a:r>
              <a:rPr lang="en-US" altLang="zh-TW" sz="9000" b="1" dirty="0"/>
              <a:t>Recap of the soils:</a:t>
            </a:r>
            <a:endParaRPr lang="en-US" sz="9000" b="1" dirty="0"/>
          </a:p>
          <a:p>
            <a:pPr marL="0" indent="0">
              <a:buNone/>
            </a:pPr>
            <a:r>
              <a:rPr lang="en-US" sz="9000" b="1" dirty="0"/>
              <a:t>1. The path - the hard surface allowed the exposed seeds to be eaten immediately</a:t>
            </a:r>
          </a:p>
        </p:txBody>
      </p:sp>
    </p:spTree>
    <p:extLst>
      <p:ext uri="{BB962C8B-B14F-4D97-AF65-F5344CB8AC3E}">
        <p14:creationId xmlns:p14="http://schemas.microsoft.com/office/powerpoint/2010/main" val="297973703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40633" y="119270"/>
            <a:ext cx="11774904" cy="6308035"/>
          </a:xfrm>
        </p:spPr>
        <p:txBody>
          <a:bodyPr>
            <a:noAutofit/>
          </a:bodyPr>
          <a:lstStyle/>
          <a:p>
            <a:pPr marL="0" indent="0">
              <a:buNone/>
            </a:pPr>
            <a:r>
              <a:rPr lang="en-US" sz="9000" b="1" dirty="0"/>
              <a:t>Is your heart so hardened that you can’t let your Christian life grow?</a:t>
            </a:r>
          </a:p>
        </p:txBody>
      </p:sp>
    </p:spTree>
    <p:extLst>
      <p:ext uri="{BB962C8B-B14F-4D97-AF65-F5344CB8AC3E}">
        <p14:creationId xmlns:p14="http://schemas.microsoft.com/office/powerpoint/2010/main" val="149122405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 y="119270"/>
            <a:ext cx="12192000" cy="6308035"/>
          </a:xfrm>
        </p:spPr>
        <p:txBody>
          <a:bodyPr>
            <a:noAutofit/>
          </a:bodyPr>
          <a:lstStyle/>
          <a:p>
            <a:pPr marL="0" indent="0">
              <a:buNone/>
            </a:pPr>
            <a:r>
              <a:rPr lang="en-US" altLang="zh-TW" sz="9000" b="1" dirty="0"/>
              <a:t>2. The rocky soil – no real soil so does not allow the roots to take hold, and so the plants die from lack of nutrients.</a:t>
            </a:r>
            <a:endParaRPr lang="en-US" sz="9000" b="1" dirty="0"/>
          </a:p>
        </p:txBody>
      </p:sp>
    </p:spTree>
    <p:extLst>
      <p:ext uri="{BB962C8B-B14F-4D97-AF65-F5344CB8AC3E}">
        <p14:creationId xmlns:p14="http://schemas.microsoft.com/office/powerpoint/2010/main" val="404506058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288F-0F22-D77E-56B1-10993BAB73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BE3455-3507-C837-5780-1AF72F696A26}"/>
              </a:ext>
            </a:extLst>
          </p:cNvPr>
          <p:cNvSpPr>
            <a:spLocks noGrp="1"/>
          </p:cNvSpPr>
          <p:nvPr>
            <p:ph idx="1"/>
          </p:nvPr>
        </p:nvSpPr>
        <p:spPr>
          <a:xfrm>
            <a:off x="248652" y="160421"/>
            <a:ext cx="11694695" cy="6090421"/>
          </a:xfrm>
        </p:spPr>
        <p:txBody>
          <a:bodyPr>
            <a:noAutofit/>
          </a:bodyPr>
          <a:lstStyle/>
          <a:p>
            <a:pPr marL="0" indent="0">
              <a:buNone/>
            </a:pPr>
            <a:r>
              <a:rPr lang="en-US" sz="9000" b="1" dirty="0"/>
              <a:t>Do you have a bit of soil for the root to take hold?</a:t>
            </a:r>
          </a:p>
        </p:txBody>
      </p:sp>
    </p:spTree>
    <p:extLst>
      <p:ext uri="{BB962C8B-B14F-4D97-AF65-F5344CB8AC3E}">
        <p14:creationId xmlns:p14="http://schemas.microsoft.com/office/powerpoint/2010/main" val="3507368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7ACC0-B3BE-F849-BA40-536EA9EC675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967D04-C7EC-4A77-5EC4-7261C64021F4}"/>
              </a:ext>
            </a:extLst>
          </p:cNvPr>
          <p:cNvSpPr>
            <a:spLocks noGrp="1"/>
          </p:cNvSpPr>
          <p:nvPr>
            <p:ph idx="1"/>
          </p:nvPr>
        </p:nvSpPr>
        <p:spPr>
          <a:xfrm>
            <a:off x="0" y="-142240"/>
            <a:ext cx="12192000" cy="6858000"/>
          </a:xfrm>
        </p:spPr>
        <p:txBody>
          <a:bodyPr>
            <a:noAutofit/>
          </a:bodyPr>
          <a:lstStyle/>
          <a:p>
            <a:pPr marL="0" indent="0">
              <a:buNone/>
            </a:pPr>
            <a:r>
              <a:rPr lang="en-US" sz="8500" b="1" dirty="0"/>
              <a:t>the evil one comes and snatches away what was sown in their heart. This is the seed sown along the path.  </a:t>
            </a:r>
          </a:p>
        </p:txBody>
      </p:sp>
    </p:spTree>
    <p:extLst>
      <p:ext uri="{BB962C8B-B14F-4D97-AF65-F5344CB8AC3E}">
        <p14:creationId xmlns:p14="http://schemas.microsoft.com/office/powerpoint/2010/main" val="385707288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92505" y="119270"/>
            <a:ext cx="11871158" cy="6308035"/>
          </a:xfrm>
        </p:spPr>
        <p:txBody>
          <a:bodyPr>
            <a:noAutofit/>
          </a:bodyPr>
          <a:lstStyle/>
          <a:p>
            <a:pPr marL="0" indent="0">
              <a:buNone/>
            </a:pPr>
            <a:r>
              <a:rPr lang="en-US" sz="9000" b="1" dirty="0"/>
              <a:t>Christians, can you help others get some soil?</a:t>
            </a:r>
          </a:p>
        </p:txBody>
      </p:sp>
    </p:spTree>
    <p:extLst>
      <p:ext uri="{BB962C8B-B14F-4D97-AF65-F5344CB8AC3E}">
        <p14:creationId xmlns:p14="http://schemas.microsoft.com/office/powerpoint/2010/main" val="34156270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24589" y="119270"/>
            <a:ext cx="11774906" cy="6308035"/>
          </a:xfrm>
        </p:spPr>
        <p:txBody>
          <a:bodyPr>
            <a:noAutofit/>
          </a:bodyPr>
          <a:lstStyle/>
          <a:p>
            <a:pPr marL="0" indent="0">
              <a:buNone/>
            </a:pPr>
            <a:r>
              <a:rPr lang="en-US" sz="9000" b="1" dirty="0"/>
              <a:t>3. Thorny places - seeds get choked by earthly things so they do not touch the soil and sprout.</a:t>
            </a:r>
          </a:p>
        </p:txBody>
      </p:sp>
    </p:spTree>
    <p:extLst>
      <p:ext uri="{BB962C8B-B14F-4D97-AF65-F5344CB8AC3E}">
        <p14:creationId xmlns:p14="http://schemas.microsoft.com/office/powerpoint/2010/main" val="112651345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08547" y="119270"/>
            <a:ext cx="11758864" cy="6308035"/>
          </a:xfrm>
        </p:spPr>
        <p:txBody>
          <a:bodyPr>
            <a:noAutofit/>
          </a:bodyPr>
          <a:lstStyle/>
          <a:p>
            <a:pPr marL="0" indent="0">
              <a:buNone/>
            </a:pPr>
            <a:r>
              <a:rPr lang="en-US" sz="9000" b="1" dirty="0"/>
              <a:t>God needs to destroy the thorns so the seeds can grow.  The dead </a:t>
            </a:r>
            <a:r>
              <a:rPr lang="en-US" sz="9000" b="1"/>
              <a:t>thorns</a:t>
            </a:r>
            <a:r>
              <a:rPr lang="en-US" sz="9000" b="1" dirty="0"/>
              <a:t> will become nutrients for the plants.</a:t>
            </a:r>
          </a:p>
        </p:txBody>
      </p:sp>
    </p:spTree>
    <p:extLst>
      <p:ext uri="{BB962C8B-B14F-4D97-AF65-F5344CB8AC3E}">
        <p14:creationId xmlns:p14="http://schemas.microsoft.com/office/powerpoint/2010/main" val="324297327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40632" y="119270"/>
            <a:ext cx="11646567" cy="6308035"/>
          </a:xfrm>
        </p:spPr>
        <p:txBody>
          <a:bodyPr>
            <a:normAutofit/>
          </a:bodyPr>
          <a:lstStyle/>
          <a:p>
            <a:pPr marL="0" indent="0">
              <a:buNone/>
            </a:pPr>
            <a:r>
              <a:rPr lang="en-US" altLang="zh-TW" sz="9000" b="1" dirty="0"/>
              <a:t>Are your thorns being destroyed right now?  It’s painful but good for you in the end.</a:t>
            </a:r>
            <a:endParaRPr lang="en-US" sz="9000" b="1" dirty="0"/>
          </a:p>
        </p:txBody>
      </p:sp>
    </p:spTree>
    <p:extLst>
      <p:ext uri="{BB962C8B-B14F-4D97-AF65-F5344CB8AC3E}">
        <p14:creationId xmlns:p14="http://schemas.microsoft.com/office/powerpoint/2010/main" val="288288476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76462" y="119270"/>
            <a:ext cx="12015537" cy="6308035"/>
          </a:xfrm>
        </p:spPr>
        <p:txBody>
          <a:bodyPr>
            <a:noAutofit/>
          </a:bodyPr>
          <a:lstStyle/>
          <a:p>
            <a:pPr marL="0" indent="0">
              <a:buNone/>
            </a:pPr>
            <a:r>
              <a:rPr lang="en-US" sz="8600" b="1" dirty="0"/>
              <a:t>4. The good soil – seeds are protected, roots could grow and get nutrients, and then the plant grows and bears fruit.</a:t>
            </a:r>
          </a:p>
        </p:txBody>
      </p:sp>
    </p:spTree>
    <p:extLst>
      <p:ext uri="{BB962C8B-B14F-4D97-AF65-F5344CB8AC3E}">
        <p14:creationId xmlns:p14="http://schemas.microsoft.com/office/powerpoint/2010/main" val="342035141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C058C-649D-54C9-0959-0ABB9D39C6E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5961AD-CA7F-BB95-9E5A-9A6CF4E269F0}"/>
              </a:ext>
            </a:extLst>
          </p:cNvPr>
          <p:cNvSpPr>
            <a:spLocks noGrp="1"/>
          </p:cNvSpPr>
          <p:nvPr>
            <p:ph idx="1"/>
          </p:nvPr>
        </p:nvSpPr>
        <p:spPr>
          <a:xfrm>
            <a:off x="0" y="0"/>
            <a:ext cx="12192000" cy="6857999"/>
          </a:xfrm>
        </p:spPr>
        <p:txBody>
          <a:bodyPr>
            <a:noAutofit/>
          </a:bodyPr>
          <a:lstStyle/>
          <a:p>
            <a:pPr marL="0" indent="0" algn="ctr">
              <a:buNone/>
            </a:pPr>
            <a:endParaRPr lang="en-US" sz="6000" b="1" dirty="0"/>
          </a:p>
          <a:p>
            <a:pPr marL="0" indent="0" algn="ctr">
              <a:buNone/>
            </a:pPr>
            <a:r>
              <a:rPr lang="en-US" sz="12000" b="1" dirty="0"/>
              <a:t>What kind of soil is your heart today?</a:t>
            </a:r>
          </a:p>
        </p:txBody>
      </p:sp>
    </p:spTree>
    <p:extLst>
      <p:ext uri="{BB962C8B-B14F-4D97-AF65-F5344CB8AC3E}">
        <p14:creationId xmlns:p14="http://schemas.microsoft.com/office/powerpoint/2010/main" val="42116049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04F04-545F-245E-21AE-965B2F2CB7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D70E3F-C760-6A2F-2589-7BA9231EC61A}"/>
              </a:ext>
            </a:extLst>
          </p:cNvPr>
          <p:cNvSpPr>
            <a:spLocks noGrp="1"/>
          </p:cNvSpPr>
          <p:nvPr>
            <p:ph idx="1"/>
          </p:nvPr>
        </p:nvSpPr>
        <p:spPr>
          <a:xfrm>
            <a:off x="182880" y="193040"/>
            <a:ext cx="12192000" cy="6857999"/>
          </a:xfrm>
        </p:spPr>
        <p:txBody>
          <a:bodyPr>
            <a:noAutofit/>
          </a:bodyPr>
          <a:lstStyle/>
          <a:p>
            <a:pPr marL="0" indent="0">
              <a:buNone/>
            </a:pPr>
            <a:r>
              <a:rPr lang="en-US" sz="9000" b="1" dirty="0"/>
              <a:t>God’s Kingdom grows where hearts are willing and ready to receive Him.</a:t>
            </a:r>
          </a:p>
        </p:txBody>
      </p:sp>
    </p:spTree>
    <p:extLst>
      <p:ext uri="{BB962C8B-B14F-4D97-AF65-F5344CB8AC3E}">
        <p14:creationId xmlns:p14="http://schemas.microsoft.com/office/powerpoint/2010/main" val="69215557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DB80F-336B-CD07-2353-7FFE346A7C4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DF4108-F211-2461-58CC-58BEBD09E975}"/>
              </a:ext>
            </a:extLst>
          </p:cNvPr>
          <p:cNvSpPr>
            <a:spLocks noGrp="1"/>
          </p:cNvSpPr>
          <p:nvPr>
            <p:ph idx="1"/>
          </p:nvPr>
        </p:nvSpPr>
        <p:spPr>
          <a:xfrm>
            <a:off x="0" y="-124570"/>
            <a:ext cx="12344400" cy="6308035"/>
          </a:xfrm>
        </p:spPr>
        <p:txBody>
          <a:bodyPr>
            <a:noAutofit/>
          </a:bodyPr>
          <a:lstStyle/>
          <a:p>
            <a:pPr marL="0" indent="0">
              <a:buNone/>
            </a:pPr>
            <a:r>
              <a:rPr lang="en-US" sz="8600" b="1" dirty="0"/>
              <a:t>You also need to have a noble and good heart that perseveres.  Good soil is not perfect — it is a heart willing to receive and endure.</a:t>
            </a:r>
          </a:p>
        </p:txBody>
      </p:sp>
    </p:spTree>
    <p:extLst>
      <p:ext uri="{BB962C8B-B14F-4D97-AF65-F5344CB8AC3E}">
        <p14:creationId xmlns:p14="http://schemas.microsoft.com/office/powerpoint/2010/main" val="409659117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09334-DB1F-48BC-28E0-7D375F3419E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3AE08A-A2B4-97F2-0766-B21A271B4055}"/>
              </a:ext>
            </a:extLst>
          </p:cNvPr>
          <p:cNvSpPr>
            <a:spLocks noGrp="1"/>
          </p:cNvSpPr>
          <p:nvPr>
            <p:ph idx="1"/>
          </p:nvPr>
        </p:nvSpPr>
        <p:spPr>
          <a:xfrm>
            <a:off x="224589" y="119270"/>
            <a:ext cx="11742822" cy="6308035"/>
          </a:xfrm>
        </p:spPr>
        <p:txBody>
          <a:bodyPr>
            <a:noAutofit/>
          </a:bodyPr>
          <a:lstStyle/>
          <a:p>
            <a:pPr marL="0" indent="0">
              <a:buNone/>
            </a:pPr>
            <a:r>
              <a:rPr lang="en-US" sz="9000" b="1" dirty="0"/>
              <a:t>The true Christian life is the fulfilling lifestyle God designed for us, and it continues into eternity.</a:t>
            </a:r>
          </a:p>
        </p:txBody>
      </p:sp>
    </p:spTree>
    <p:extLst>
      <p:ext uri="{BB962C8B-B14F-4D97-AF65-F5344CB8AC3E}">
        <p14:creationId xmlns:p14="http://schemas.microsoft.com/office/powerpoint/2010/main" val="78623824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40571-95B4-B17C-69D1-33198C45860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196714-BBF9-BEEC-2A53-A72E90958D1A}"/>
              </a:ext>
            </a:extLst>
          </p:cNvPr>
          <p:cNvSpPr>
            <a:spLocks noGrp="1"/>
          </p:cNvSpPr>
          <p:nvPr>
            <p:ph idx="1"/>
          </p:nvPr>
        </p:nvSpPr>
        <p:spPr>
          <a:xfrm>
            <a:off x="224589" y="119270"/>
            <a:ext cx="11742822" cy="6308035"/>
          </a:xfrm>
        </p:spPr>
        <p:txBody>
          <a:bodyPr>
            <a:noAutofit/>
          </a:bodyPr>
          <a:lstStyle/>
          <a:p>
            <a:pPr marL="0" indent="0">
              <a:buNone/>
            </a:pPr>
            <a:r>
              <a:rPr lang="en-US" altLang="zh-TW" sz="9000" b="1" dirty="0"/>
              <a:t>This parable shows us how to allow God to help us live that life so we can experience its blessings.</a:t>
            </a:r>
            <a:endParaRPr lang="en-US" sz="9000" b="1" dirty="0"/>
          </a:p>
        </p:txBody>
      </p:sp>
    </p:spTree>
    <p:extLst>
      <p:ext uri="{BB962C8B-B14F-4D97-AF65-F5344CB8AC3E}">
        <p14:creationId xmlns:p14="http://schemas.microsoft.com/office/powerpoint/2010/main" val="6585692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3">
      <a:majorFont>
        <a:latin typeface="Calibri"/>
        <a:ea typeface="DFKai-SB"/>
        <a:cs typeface=""/>
      </a:majorFont>
      <a:minorFont>
        <a:latin typeface="Calibri"/>
        <a:ea typeface="DFKai-SB"/>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 Four Soils" id="{FFE79B41-EA2B-4AD4-9F45-86763CC42E83}" vid="{248DE1CE-EC7B-4D22-B1D6-E17C2C255AB4}"/>
    </a:ext>
  </a:extLst>
</a:theme>
</file>

<file path=docProps/app.xml><?xml version="1.0" encoding="utf-8"?>
<Properties xmlns="http://schemas.openxmlformats.org/officeDocument/2006/extended-properties" xmlns:vt="http://schemas.openxmlformats.org/officeDocument/2006/docPropsVTypes">
  <Template/>
  <TotalTime>5529</TotalTime>
  <Words>2311</Words>
  <Application>Microsoft Office PowerPoint</Application>
  <PresentationFormat>Widescreen</PresentationFormat>
  <Paragraphs>137</Paragraphs>
  <Slides>107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107</vt:i4>
      </vt:variant>
    </vt:vector>
  </HeadingPairs>
  <TitlesOfParts>
    <vt:vector size="110" baseType="lpstr">
      <vt:lpstr>Arial</vt:lpstr>
      <vt:lpstr>Calibri</vt:lpstr>
      <vt:lpstr>Office Theme</vt:lpstr>
      <vt:lpstr>Thy Kingdom Come, Part 1: The Parable of the Four Soils</vt:lpstr>
      <vt:lpstr>  Scripture: Matthew 13:3-8, 18-23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Thy Kingdom Come, Part 1: The Parable of the Four Soils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末世將到的跡象  Signs of Approaching End Times</dc:title>
  <dc:creator>George Huang</dc:creator>
  <cp:lastModifiedBy>George Huang</cp:lastModifiedBy>
  <cp:revision>6</cp:revision>
  <dcterms:created xsi:type="dcterms:W3CDTF">2019-06-15T19:14:54Z</dcterms:created>
  <dcterms:modified xsi:type="dcterms:W3CDTF">2026-04-04T00:23:22Z</dcterms:modified>
</cp:coreProperties>
</file>