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90" r:id="rId2"/>
    <p:sldId id="589" r:id="rId3"/>
    <p:sldId id="298" r:id="rId4"/>
    <p:sldId id="767" r:id="rId5"/>
    <p:sldId id="768" r:id="rId6"/>
    <p:sldId id="769" r:id="rId7"/>
    <p:sldId id="770" r:id="rId8"/>
    <p:sldId id="771" r:id="rId9"/>
    <p:sldId id="772" r:id="rId10"/>
    <p:sldId id="707" r:id="rId11"/>
    <p:sldId id="685" r:id="rId12"/>
    <p:sldId id="681" r:id="rId13"/>
    <p:sldId id="773" r:id="rId14"/>
    <p:sldId id="775" r:id="rId15"/>
    <p:sldId id="779" r:id="rId16"/>
    <p:sldId id="777" r:id="rId17"/>
    <p:sldId id="677" r:id="rId18"/>
    <p:sldId id="326" r:id="rId19"/>
    <p:sldId id="327" r:id="rId20"/>
    <p:sldId id="700" r:id="rId21"/>
    <p:sldId id="331" r:id="rId22"/>
    <p:sldId id="733" r:id="rId23"/>
    <p:sldId id="781" r:id="rId24"/>
    <p:sldId id="754" r:id="rId25"/>
    <p:sldId id="735" r:id="rId26"/>
    <p:sldId id="702" r:id="rId27"/>
    <p:sldId id="737" r:id="rId28"/>
    <p:sldId id="704" r:id="rId29"/>
    <p:sldId id="498" r:id="rId30"/>
    <p:sldId id="499" r:id="rId31"/>
    <p:sldId id="334" r:id="rId32"/>
    <p:sldId id="339" r:id="rId33"/>
    <p:sldId id="437" r:id="rId34"/>
    <p:sldId id="438" r:id="rId35"/>
    <p:sldId id="623" r:id="rId36"/>
    <p:sldId id="500" r:id="rId37"/>
    <p:sldId id="739" r:id="rId38"/>
    <p:sldId id="783" r:id="rId39"/>
    <p:sldId id="344" r:id="rId40"/>
    <p:sldId id="423" r:id="rId41"/>
    <p:sldId id="450" r:id="rId42"/>
    <p:sldId id="451" r:id="rId43"/>
    <p:sldId id="784" r:id="rId44"/>
    <p:sldId id="640" r:id="rId45"/>
    <p:sldId id="335" r:id="rId46"/>
    <p:sldId id="345" r:id="rId47"/>
    <p:sldId id="507" r:id="rId48"/>
    <p:sldId id="508" r:id="rId49"/>
    <p:sldId id="486" r:id="rId50"/>
    <p:sldId id="429" r:id="rId51"/>
    <p:sldId id="431" r:id="rId52"/>
    <p:sldId id="430" r:id="rId53"/>
    <p:sldId id="436" r:id="rId54"/>
    <p:sldId id="350" r:id="rId55"/>
    <p:sldId id="545" r:id="rId56"/>
    <p:sldId id="513" r:id="rId57"/>
    <p:sldId id="336" r:id="rId58"/>
    <p:sldId id="432" r:id="rId59"/>
    <p:sldId id="433" r:id="rId60"/>
    <p:sldId id="434" r:id="rId61"/>
    <p:sldId id="509" r:id="rId62"/>
    <p:sldId id="510" r:id="rId63"/>
    <p:sldId id="337" r:id="rId64"/>
    <p:sldId id="346" r:id="rId65"/>
    <p:sldId id="751" r:id="rId66"/>
    <p:sldId id="347" r:id="rId67"/>
    <p:sldId id="724" r:id="rId68"/>
    <p:sldId id="348" r:id="rId69"/>
    <p:sldId id="349" r:id="rId70"/>
    <p:sldId id="494" r:id="rId71"/>
    <p:sldId id="352" r:id="rId72"/>
    <p:sldId id="514" r:id="rId73"/>
    <p:sldId id="515" r:id="rId74"/>
    <p:sldId id="786" r:id="rId75"/>
    <p:sldId id="547" r:id="rId76"/>
    <p:sldId id="445" r:id="rId77"/>
    <p:sldId id="788" r:id="rId78"/>
    <p:sldId id="555" r:id="rId79"/>
    <p:sldId id="755" r:id="rId80"/>
    <p:sldId id="585" r:id="rId81"/>
    <p:sldId id="394" r:id="rId82"/>
    <p:sldId id="551" r:id="rId83"/>
    <p:sldId id="560" r:id="rId84"/>
    <p:sldId id="552" r:id="rId85"/>
    <p:sldId id="563" r:id="rId86"/>
    <p:sldId id="730" r:id="rId87"/>
    <p:sldId id="553" r:id="rId88"/>
    <p:sldId id="566" r:id="rId89"/>
    <p:sldId id="567" r:id="rId90"/>
    <p:sldId id="557" r:id="rId91"/>
    <p:sldId id="749" r:id="rId92"/>
    <p:sldId id="747" r:id="rId93"/>
    <p:sldId id="587" r:id="rId94"/>
    <p:sldId id="789" r:id="rId95"/>
    <p:sldId id="791" r:id="rId96"/>
    <p:sldId id="672" r:id="rId97"/>
    <p:sldId id="396" r:id="rId98"/>
    <p:sldId id="397" r:id="rId99"/>
    <p:sldId id="497" r:id="rId100"/>
    <p:sldId id="355" r:id="rId101"/>
    <p:sldId id="354" r:id="rId102"/>
    <p:sldId id="550" r:id="rId103"/>
    <p:sldId id="780" r:id="rId10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8C9303-6C3C-4F92-8BE2-D16F51ED8A2E}" v="217" dt="2026-04-03T15:27:35.9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2936" autoAdjust="0"/>
    <p:restoredTop sz="94660"/>
  </p:normalViewPr>
  <p:slideViewPr>
    <p:cSldViewPr snapToGrid="0">
      <p:cViewPr varScale="1">
        <p:scale>
          <a:sx n="63" d="100"/>
          <a:sy n="63" d="100"/>
        </p:scale>
        <p:origin x="50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-127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theme" Target="theme/theme1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tableStyles" Target="tableStyle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microsoft.com/office/2016/11/relationships/changesInfo" Target="changesInfos/changesInfo1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microsoft.com/office/2015/10/relationships/revisionInfo" Target="revisionInfo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delSld">
      <pc:chgData name="George Huang" userId="7522906efeb502a4" providerId="LiveId" clId="{981455AA-CF25-444D-A9FA-AD2443EE8176}" dt="2026-04-04T00:28:26.605" v="20" actId="47"/>
      <pc:docMkLst>
        <pc:docMk/>
      </pc:docMkLst>
      <pc:sldChg chg="del">
        <pc:chgData name="George Huang" userId="7522906efeb502a4" providerId="LiveId" clId="{981455AA-CF25-444D-A9FA-AD2443EE8176}" dt="2026-04-04T00:24:15.373" v="1" actId="47"/>
        <pc:sldMkLst>
          <pc:docMk/>
          <pc:sldMk cId="7827793" sldId="258"/>
        </pc:sldMkLst>
      </pc:sldChg>
      <pc:sldChg chg="del">
        <pc:chgData name="George Huang" userId="7522906efeb502a4" providerId="LiveId" clId="{981455AA-CF25-444D-A9FA-AD2443EE8176}" dt="2026-04-04T00:25:44.677" v="4" actId="47"/>
        <pc:sldMkLst>
          <pc:docMk/>
          <pc:sldMk cId="2740032804" sldId="333"/>
        </pc:sldMkLst>
      </pc:sldChg>
      <pc:sldChg chg="del">
        <pc:chgData name="George Huang" userId="7522906efeb502a4" providerId="LiveId" clId="{981455AA-CF25-444D-A9FA-AD2443EE8176}" dt="2026-04-04T00:25:44.677" v="4" actId="47"/>
        <pc:sldMkLst>
          <pc:docMk/>
          <pc:sldMk cId="1946381346" sldId="343"/>
        </pc:sldMkLst>
      </pc:sldChg>
      <pc:sldChg chg="del">
        <pc:chgData name="George Huang" userId="7522906efeb502a4" providerId="LiveId" clId="{981455AA-CF25-444D-A9FA-AD2443EE8176}" dt="2026-04-04T00:27:14.721" v="12" actId="47"/>
        <pc:sldMkLst>
          <pc:docMk/>
          <pc:sldMk cId="3377834891" sldId="351"/>
        </pc:sldMkLst>
      </pc:sldChg>
      <pc:sldChg chg="del">
        <pc:chgData name="George Huang" userId="7522906efeb502a4" providerId="LiveId" clId="{981455AA-CF25-444D-A9FA-AD2443EE8176}" dt="2026-04-04T00:28:19.792" v="19" actId="47"/>
        <pc:sldMkLst>
          <pc:docMk/>
          <pc:sldMk cId="3450899693" sldId="395"/>
        </pc:sldMkLst>
      </pc:sldChg>
      <pc:sldChg chg="del">
        <pc:chgData name="George Huang" userId="7522906efeb502a4" providerId="LiveId" clId="{981455AA-CF25-444D-A9FA-AD2443EE8176}" dt="2026-04-04T00:28:19.792" v="19" actId="47"/>
        <pc:sldMkLst>
          <pc:docMk/>
          <pc:sldMk cId="438978103" sldId="398"/>
        </pc:sldMkLst>
      </pc:sldChg>
      <pc:sldChg chg="del">
        <pc:chgData name="George Huang" userId="7522906efeb502a4" providerId="LiveId" clId="{981455AA-CF25-444D-A9FA-AD2443EE8176}" dt="2026-04-04T00:27:41.174" v="16" actId="47"/>
        <pc:sldMkLst>
          <pc:docMk/>
          <pc:sldMk cId="1076764097" sldId="420"/>
        </pc:sldMkLst>
      </pc:sldChg>
      <pc:sldChg chg="del">
        <pc:chgData name="George Huang" userId="7522906efeb502a4" providerId="LiveId" clId="{981455AA-CF25-444D-A9FA-AD2443EE8176}" dt="2026-04-04T00:27:41.174" v="16" actId="47"/>
        <pc:sldMkLst>
          <pc:docMk/>
          <pc:sldMk cId="3134817185" sldId="421"/>
        </pc:sldMkLst>
      </pc:sldChg>
      <pc:sldChg chg="del">
        <pc:chgData name="George Huang" userId="7522906efeb502a4" providerId="LiveId" clId="{981455AA-CF25-444D-A9FA-AD2443EE8176}" dt="2026-04-04T00:25:57.697" v="5" actId="47"/>
        <pc:sldMkLst>
          <pc:docMk/>
          <pc:sldMk cId="1894792592" sldId="424"/>
        </pc:sldMkLst>
      </pc:sldChg>
      <pc:sldChg chg="del">
        <pc:chgData name="George Huang" userId="7522906efeb502a4" providerId="LiveId" clId="{981455AA-CF25-444D-A9FA-AD2443EE8176}" dt="2026-04-04T00:25:57.697" v="5" actId="47"/>
        <pc:sldMkLst>
          <pc:docMk/>
          <pc:sldMk cId="1289360547" sldId="427"/>
        </pc:sldMkLst>
      </pc:sldChg>
      <pc:sldChg chg="del">
        <pc:chgData name="George Huang" userId="7522906efeb502a4" providerId="LiveId" clId="{981455AA-CF25-444D-A9FA-AD2443EE8176}" dt="2026-04-04T00:26:02.124" v="6" actId="47"/>
        <pc:sldMkLst>
          <pc:docMk/>
          <pc:sldMk cId="3337796194" sldId="428"/>
        </pc:sldMkLst>
      </pc:sldChg>
      <pc:sldChg chg="del">
        <pc:chgData name="George Huang" userId="7522906efeb502a4" providerId="LiveId" clId="{981455AA-CF25-444D-A9FA-AD2443EE8176}" dt="2026-04-04T00:28:19.792" v="19" actId="47"/>
        <pc:sldMkLst>
          <pc:docMk/>
          <pc:sldMk cId="3004546339" sldId="446"/>
        </pc:sldMkLst>
      </pc:sldChg>
      <pc:sldChg chg="del">
        <pc:chgData name="George Huang" userId="7522906efeb502a4" providerId="LiveId" clId="{981455AA-CF25-444D-A9FA-AD2443EE8176}" dt="2026-04-04T00:25:44.677" v="4" actId="47"/>
        <pc:sldMkLst>
          <pc:docMk/>
          <pc:sldMk cId="1201973998" sldId="447"/>
        </pc:sldMkLst>
      </pc:sldChg>
      <pc:sldChg chg="del">
        <pc:chgData name="George Huang" userId="7522906efeb502a4" providerId="LiveId" clId="{981455AA-CF25-444D-A9FA-AD2443EE8176}" dt="2026-04-04T00:25:44.677" v="4" actId="47"/>
        <pc:sldMkLst>
          <pc:docMk/>
          <pc:sldMk cId="2953371880" sldId="448"/>
        </pc:sldMkLst>
      </pc:sldChg>
      <pc:sldChg chg="del">
        <pc:chgData name="George Huang" userId="7522906efeb502a4" providerId="LiveId" clId="{981455AA-CF25-444D-A9FA-AD2443EE8176}" dt="2026-04-04T00:26:29.278" v="10" actId="47"/>
        <pc:sldMkLst>
          <pc:docMk/>
          <pc:sldMk cId="3452663509" sldId="452"/>
        </pc:sldMkLst>
      </pc:sldChg>
      <pc:sldChg chg="del">
        <pc:chgData name="George Huang" userId="7522906efeb502a4" providerId="LiveId" clId="{981455AA-CF25-444D-A9FA-AD2443EE8176}" dt="2026-04-04T00:26:29.278" v="10" actId="47"/>
        <pc:sldMkLst>
          <pc:docMk/>
          <pc:sldMk cId="2493181932" sldId="453"/>
        </pc:sldMkLst>
      </pc:sldChg>
      <pc:sldChg chg="del">
        <pc:chgData name="George Huang" userId="7522906efeb502a4" providerId="LiveId" clId="{981455AA-CF25-444D-A9FA-AD2443EE8176}" dt="2026-04-04T00:26:29.278" v="10" actId="47"/>
        <pc:sldMkLst>
          <pc:docMk/>
          <pc:sldMk cId="470950748" sldId="454"/>
        </pc:sldMkLst>
      </pc:sldChg>
      <pc:sldChg chg="del">
        <pc:chgData name="George Huang" userId="7522906efeb502a4" providerId="LiveId" clId="{981455AA-CF25-444D-A9FA-AD2443EE8176}" dt="2026-04-04T00:26:29.278" v="10" actId="47"/>
        <pc:sldMkLst>
          <pc:docMk/>
          <pc:sldMk cId="2268028012" sldId="455"/>
        </pc:sldMkLst>
      </pc:sldChg>
      <pc:sldChg chg="del">
        <pc:chgData name="George Huang" userId="7522906efeb502a4" providerId="LiveId" clId="{981455AA-CF25-444D-A9FA-AD2443EE8176}" dt="2026-04-04T00:26:29.278" v="10" actId="47"/>
        <pc:sldMkLst>
          <pc:docMk/>
          <pc:sldMk cId="1703947262" sldId="456"/>
        </pc:sldMkLst>
      </pc:sldChg>
      <pc:sldChg chg="del">
        <pc:chgData name="George Huang" userId="7522906efeb502a4" providerId="LiveId" clId="{981455AA-CF25-444D-A9FA-AD2443EE8176}" dt="2026-04-04T00:27:10.058" v="11" actId="47"/>
        <pc:sldMkLst>
          <pc:docMk/>
          <pc:sldMk cId="2225696332" sldId="457"/>
        </pc:sldMkLst>
      </pc:sldChg>
      <pc:sldChg chg="del">
        <pc:chgData name="George Huang" userId="7522906efeb502a4" providerId="LiveId" clId="{981455AA-CF25-444D-A9FA-AD2443EE8176}" dt="2026-04-04T00:27:10.058" v="11" actId="47"/>
        <pc:sldMkLst>
          <pc:docMk/>
          <pc:sldMk cId="2372300929" sldId="458"/>
        </pc:sldMkLst>
      </pc:sldChg>
      <pc:sldChg chg="del">
        <pc:chgData name="George Huang" userId="7522906efeb502a4" providerId="LiveId" clId="{981455AA-CF25-444D-A9FA-AD2443EE8176}" dt="2026-04-04T00:27:14.721" v="12" actId="47"/>
        <pc:sldMkLst>
          <pc:docMk/>
          <pc:sldMk cId="3006423360" sldId="459"/>
        </pc:sldMkLst>
      </pc:sldChg>
      <pc:sldChg chg="del">
        <pc:chgData name="George Huang" userId="7522906efeb502a4" providerId="LiveId" clId="{981455AA-CF25-444D-A9FA-AD2443EE8176}" dt="2026-04-04T00:27:14.721" v="12" actId="47"/>
        <pc:sldMkLst>
          <pc:docMk/>
          <pc:sldMk cId="499157844" sldId="460"/>
        </pc:sldMkLst>
      </pc:sldChg>
      <pc:sldChg chg="del">
        <pc:chgData name="George Huang" userId="7522906efeb502a4" providerId="LiveId" clId="{981455AA-CF25-444D-A9FA-AD2443EE8176}" dt="2026-04-04T00:27:16.662" v="13" actId="47"/>
        <pc:sldMkLst>
          <pc:docMk/>
          <pc:sldMk cId="1252696015" sldId="461"/>
        </pc:sldMkLst>
      </pc:sldChg>
      <pc:sldChg chg="del">
        <pc:chgData name="George Huang" userId="7522906efeb502a4" providerId="LiveId" clId="{981455AA-CF25-444D-A9FA-AD2443EE8176}" dt="2026-04-04T00:26:29.278" v="10" actId="47"/>
        <pc:sldMkLst>
          <pc:docMk/>
          <pc:sldMk cId="3265060357" sldId="462"/>
        </pc:sldMkLst>
      </pc:sldChg>
      <pc:sldChg chg="del">
        <pc:chgData name="George Huang" userId="7522906efeb502a4" providerId="LiveId" clId="{981455AA-CF25-444D-A9FA-AD2443EE8176}" dt="2026-04-04T00:27:19.539" v="15" actId="47"/>
        <pc:sldMkLst>
          <pc:docMk/>
          <pc:sldMk cId="2635691819" sldId="464"/>
        </pc:sldMkLst>
      </pc:sldChg>
      <pc:sldChg chg="del">
        <pc:chgData name="George Huang" userId="7522906efeb502a4" providerId="LiveId" clId="{981455AA-CF25-444D-A9FA-AD2443EE8176}" dt="2026-04-04T00:28:19.792" v="19" actId="47"/>
        <pc:sldMkLst>
          <pc:docMk/>
          <pc:sldMk cId="1216722085" sldId="466"/>
        </pc:sldMkLst>
      </pc:sldChg>
      <pc:sldChg chg="del">
        <pc:chgData name="George Huang" userId="7522906efeb502a4" providerId="LiveId" clId="{981455AA-CF25-444D-A9FA-AD2443EE8176}" dt="2026-04-04T00:28:19.792" v="19" actId="47"/>
        <pc:sldMkLst>
          <pc:docMk/>
          <pc:sldMk cId="1232258236" sldId="467"/>
        </pc:sldMkLst>
      </pc:sldChg>
      <pc:sldChg chg="del">
        <pc:chgData name="George Huang" userId="7522906efeb502a4" providerId="LiveId" clId="{981455AA-CF25-444D-A9FA-AD2443EE8176}" dt="2026-04-04T00:26:29.278" v="10" actId="47"/>
        <pc:sldMkLst>
          <pc:docMk/>
          <pc:sldMk cId="1894003967" sldId="485"/>
        </pc:sldMkLst>
      </pc:sldChg>
      <pc:sldChg chg="del">
        <pc:chgData name="George Huang" userId="7522906efeb502a4" providerId="LiveId" clId="{981455AA-CF25-444D-A9FA-AD2443EE8176}" dt="2026-04-04T00:27:18.208" v="14" actId="47"/>
        <pc:sldMkLst>
          <pc:docMk/>
          <pc:sldMk cId="223316026" sldId="495"/>
        </pc:sldMkLst>
      </pc:sldChg>
      <pc:sldChg chg="del">
        <pc:chgData name="George Huang" userId="7522906efeb502a4" providerId="LiveId" clId="{981455AA-CF25-444D-A9FA-AD2443EE8176}" dt="2026-04-04T00:25:44.677" v="4" actId="47"/>
        <pc:sldMkLst>
          <pc:docMk/>
          <pc:sldMk cId="359993200" sldId="501"/>
        </pc:sldMkLst>
      </pc:sldChg>
      <pc:sldChg chg="del">
        <pc:chgData name="George Huang" userId="7522906efeb502a4" providerId="LiveId" clId="{981455AA-CF25-444D-A9FA-AD2443EE8176}" dt="2026-04-04T00:27:10.058" v="11" actId="47"/>
        <pc:sldMkLst>
          <pc:docMk/>
          <pc:sldMk cId="1224453500" sldId="511"/>
        </pc:sldMkLst>
      </pc:sldChg>
      <pc:sldChg chg="del">
        <pc:chgData name="George Huang" userId="7522906efeb502a4" providerId="LiveId" clId="{981455AA-CF25-444D-A9FA-AD2443EE8176}" dt="2026-04-04T00:27:41.174" v="16" actId="47"/>
        <pc:sldMkLst>
          <pc:docMk/>
          <pc:sldMk cId="1801608049" sldId="518"/>
        </pc:sldMkLst>
      </pc:sldChg>
      <pc:sldChg chg="del">
        <pc:chgData name="George Huang" userId="7522906efeb502a4" providerId="LiveId" clId="{981455AA-CF25-444D-A9FA-AD2443EE8176}" dt="2026-04-04T00:28:07.270" v="18" actId="47"/>
        <pc:sldMkLst>
          <pc:docMk/>
          <pc:sldMk cId="1126513457" sldId="554"/>
        </pc:sldMkLst>
      </pc:sldChg>
      <pc:sldChg chg="del">
        <pc:chgData name="George Huang" userId="7522906efeb502a4" providerId="LiveId" clId="{981455AA-CF25-444D-A9FA-AD2443EE8176}" dt="2026-04-04T00:27:41.174" v="16" actId="47"/>
        <pc:sldMkLst>
          <pc:docMk/>
          <pc:sldMk cId="580394634" sldId="556"/>
        </pc:sldMkLst>
      </pc:sldChg>
      <pc:sldChg chg="del">
        <pc:chgData name="George Huang" userId="7522906efeb502a4" providerId="LiveId" clId="{981455AA-CF25-444D-A9FA-AD2443EE8176}" dt="2026-04-04T00:28:07.270" v="18" actId="47"/>
        <pc:sldMkLst>
          <pc:docMk/>
          <pc:sldMk cId="3420351411" sldId="558"/>
        </pc:sldMkLst>
      </pc:sldChg>
      <pc:sldChg chg="del">
        <pc:chgData name="George Huang" userId="7522906efeb502a4" providerId="LiveId" clId="{981455AA-CF25-444D-A9FA-AD2443EE8176}" dt="2026-04-04T00:27:45.441" v="17" actId="47"/>
        <pc:sldMkLst>
          <pc:docMk/>
          <pc:sldMk cId="1491224053" sldId="561"/>
        </pc:sldMkLst>
      </pc:sldChg>
      <pc:sldChg chg="del">
        <pc:chgData name="George Huang" userId="7522906efeb502a4" providerId="LiveId" clId="{981455AA-CF25-444D-A9FA-AD2443EE8176}" dt="2026-04-04T00:28:07.270" v="18" actId="47"/>
        <pc:sldMkLst>
          <pc:docMk/>
          <pc:sldMk cId="4045060589" sldId="562"/>
        </pc:sldMkLst>
      </pc:sldChg>
      <pc:sldChg chg="del">
        <pc:chgData name="George Huang" userId="7522906efeb502a4" providerId="LiveId" clId="{981455AA-CF25-444D-A9FA-AD2443EE8176}" dt="2026-04-04T00:28:07.270" v="18" actId="47"/>
        <pc:sldMkLst>
          <pc:docMk/>
          <pc:sldMk cId="3415627059" sldId="564"/>
        </pc:sldMkLst>
      </pc:sldChg>
      <pc:sldChg chg="del">
        <pc:chgData name="George Huang" userId="7522906efeb502a4" providerId="LiveId" clId="{981455AA-CF25-444D-A9FA-AD2443EE8176}" dt="2026-04-04T00:28:07.270" v="18" actId="47"/>
        <pc:sldMkLst>
          <pc:docMk/>
          <pc:sldMk cId="3242973275" sldId="565"/>
        </pc:sldMkLst>
      </pc:sldChg>
      <pc:sldChg chg="del">
        <pc:chgData name="George Huang" userId="7522906efeb502a4" providerId="LiveId" clId="{981455AA-CF25-444D-A9FA-AD2443EE8176}" dt="2026-04-04T00:28:07.270" v="18" actId="47"/>
        <pc:sldMkLst>
          <pc:docMk/>
          <pc:sldMk cId="2882884765" sldId="568"/>
        </pc:sldMkLst>
      </pc:sldChg>
      <pc:sldChg chg="del">
        <pc:chgData name="George Huang" userId="7522906efeb502a4" providerId="LiveId" clId="{981455AA-CF25-444D-A9FA-AD2443EE8176}" dt="2026-04-04T00:27:41.174" v="16" actId="47"/>
        <pc:sldMkLst>
          <pc:docMk/>
          <pc:sldMk cId="718904823" sldId="586"/>
        </pc:sldMkLst>
      </pc:sldChg>
      <pc:sldChg chg="del">
        <pc:chgData name="George Huang" userId="7522906efeb502a4" providerId="LiveId" clId="{981455AA-CF25-444D-A9FA-AD2443EE8176}" dt="2026-04-04T00:24:15.373" v="1" actId="47"/>
        <pc:sldMkLst>
          <pc:docMk/>
          <pc:sldMk cId="3663749538" sldId="588"/>
        </pc:sldMkLst>
      </pc:sldChg>
      <pc:sldChg chg="del">
        <pc:chgData name="George Huang" userId="7522906efeb502a4" providerId="LiveId" clId="{981455AA-CF25-444D-A9FA-AD2443EE8176}" dt="2026-04-04T00:25:06.078" v="3" actId="47"/>
        <pc:sldMkLst>
          <pc:docMk/>
          <pc:sldMk cId="1265380076" sldId="611"/>
        </pc:sldMkLst>
      </pc:sldChg>
      <pc:sldChg chg="del">
        <pc:chgData name="George Huang" userId="7522906efeb502a4" providerId="LiveId" clId="{981455AA-CF25-444D-A9FA-AD2443EE8176}" dt="2026-04-04T00:25:06.078" v="3" actId="47"/>
        <pc:sldMkLst>
          <pc:docMk/>
          <pc:sldMk cId="539893133" sldId="612"/>
        </pc:sldMkLst>
      </pc:sldChg>
      <pc:sldChg chg="del">
        <pc:chgData name="George Huang" userId="7522906efeb502a4" providerId="LiveId" clId="{981455AA-CF25-444D-A9FA-AD2443EE8176}" dt="2026-04-04T00:24:41.657" v="2" actId="47"/>
        <pc:sldMkLst>
          <pc:docMk/>
          <pc:sldMk cId="1674200366" sldId="613"/>
        </pc:sldMkLst>
      </pc:sldChg>
      <pc:sldChg chg="del">
        <pc:chgData name="George Huang" userId="7522906efeb502a4" providerId="LiveId" clId="{981455AA-CF25-444D-A9FA-AD2443EE8176}" dt="2026-04-04T00:25:06.078" v="3" actId="47"/>
        <pc:sldMkLst>
          <pc:docMk/>
          <pc:sldMk cId="1211770292" sldId="614"/>
        </pc:sldMkLst>
      </pc:sldChg>
      <pc:sldChg chg="del">
        <pc:chgData name="George Huang" userId="7522906efeb502a4" providerId="LiveId" clId="{981455AA-CF25-444D-A9FA-AD2443EE8176}" dt="2026-04-04T00:25:06.078" v="3" actId="47"/>
        <pc:sldMkLst>
          <pc:docMk/>
          <pc:sldMk cId="1985436132" sldId="618"/>
        </pc:sldMkLst>
      </pc:sldChg>
      <pc:sldChg chg="del">
        <pc:chgData name="George Huang" userId="7522906efeb502a4" providerId="LiveId" clId="{981455AA-CF25-444D-A9FA-AD2443EE8176}" dt="2026-04-04T00:25:57.697" v="5" actId="47"/>
        <pc:sldMkLst>
          <pc:docMk/>
          <pc:sldMk cId="1295243239" sldId="633"/>
        </pc:sldMkLst>
      </pc:sldChg>
      <pc:sldChg chg="del">
        <pc:chgData name="George Huang" userId="7522906efeb502a4" providerId="LiveId" clId="{981455AA-CF25-444D-A9FA-AD2443EE8176}" dt="2026-04-04T00:26:02.124" v="6" actId="47"/>
        <pc:sldMkLst>
          <pc:docMk/>
          <pc:sldMk cId="4135257390" sldId="641"/>
        </pc:sldMkLst>
      </pc:sldChg>
      <pc:sldChg chg="del">
        <pc:chgData name="George Huang" userId="7522906efeb502a4" providerId="LiveId" clId="{981455AA-CF25-444D-A9FA-AD2443EE8176}" dt="2026-04-04T00:26:05.828" v="8" actId="47"/>
        <pc:sldMkLst>
          <pc:docMk/>
          <pc:sldMk cId="3377828457" sldId="644"/>
        </pc:sldMkLst>
      </pc:sldChg>
      <pc:sldChg chg="del">
        <pc:chgData name="George Huang" userId="7522906efeb502a4" providerId="LiveId" clId="{981455AA-CF25-444D-A9FA-AD2443EE8176}" dt="2026-04-04T00:26:29.278" v="10" actId="47"/>
        <pc:sldMkLst>
          <pc:docMk/>
          <pc:sldMk cId="1413992072" sldId="647"/>
        </pc:sldMkLst>
      </pc:sldChg>
      <pc:sldChg chg="del">
        <pc:chgData name="George Huang" userId="7522906efeb502a4" providerId="LiveId" clId="{981455AA-CF25-444D-A9FA-AD2443EE8176}" dt="2026-04-04T00:26:29.278" v="10" actId="47"/>
        <pc:sldMkLst>
          <pc:docMk/>
          <pc:sldMk cId="1637381085" sldId="654"/>
        </pc:sldMkLst>
      </pc:sldChg>
      <pc:sldChg chg="del">
        <pc:chgData name="George Huang" userId="7522906efeb502a4" providerId="LiveId" clId="{981455AA-CF25-444D-A9FA-AD2443EE8176}" dt="2026-04-04T00:27:10.058" v="11" actId="47"/>
        <pc:sldMkLst>
          <pc:docMk/>
          <pc:sldMk cId="1523688553" sldId="657"/>
        </pc:sldMkLst>
      </pc:sldChg>
      <pc:sldChg chg="del">
        <pc:chgData name="George Huang" userId="7522906efeb502a4" providerId="LiveId" clId="{981455AA-CF25-444D-A9FA-AD2443EE8176}" dt="2026-04-04T00:27:41.174" v="16" actId="47"/>
        <pc:sldMkLst>
          <pc:docMk/>
          <pc:sldMk cId="3347844284" sldId="662"/>
        </pc:sldMkLst>
      </pc:sldChg>
      <pc:sldChg chg="del">
        <pc:chgData name="George Huang" userId="7522906efeb502a4" providerId="LiveId" clId="{981455AA-CF25-444D-A9FA-AD2443EE8176}" dt="2026-04-04T00:27:41.174" v="16" actId="47"/>
        <pc:sldMkLst>
          <pc:docMk/>
          <pc:sldMk cId="2241540436" sldId="667"/>
        </pc:sldMkLst>
      </pc:sldChg>
      <pc:sldChg chg="del">
        <pc:chgData name="George Huang" userId="7522906efeb502a4" providerId="LiveId" clId="{981455AA-CF25-444D-A9FA-AD2443EE8176}" dt="2026-04-04T00:28:19.792" v="19" actId="47"/>
        <pc:sldMkLst>
          <pc:docMk/>
          <pc:sldMk cId="10983460" sldId="673"/>
        </pc:sldMkLst>
      </pc:sldChg>
      <pc:sldChg chg="del">
        <pc:chgData name="George Huang" userId="7522906efeb502a4" providerId="LiveId" clId="{981455AA-CF25-444D-A9FA-AD2443EE8176}" dt="2026-04-04T00:27:41.174" v="16" actId="47"/>
        <pc:sldMkLst>
          <pc:docMk/>
          <pc:sldMk cId="2979737031" sldId="676"/>
        </pc:sldMkLst>
      </pc:sldChg>
      <pc:sldChg chg="del">
        <pc:chgData name="George Huang" userId="7522906efeb502a4" providerId="LiveId" clId="{981455AA-CF25-444D-A9FA-AD2443EE8176}" dt="2026-04-04T00:28:26.605" v="20" actId="47"/>
        <pc:sldMkLst>
          <pc:docMk/>
          <pc:sldMk cId="798576608" sldId="679"/>
        </pc:sldMkLst>
      </pc:sldChg>
      <pc:sldChg chg="del">
        <pc:chgData name="George Huang" userId="7522906efeb502a4" providerId="LiveId" clId="{981455AA-CF25-444D-A9FA-AD2443EE8176}" dt="2026-04-04T00:28:19.792" v="19" actId="47"/>
        <pc:sldMkLst>
          <pc:docMk/>
          <pc:sldMk cId="815565491" sldId="680"/>
        </pc:sldMkLst>
      </pc:sldChg>
      <pc:sldChg chg="del">
        <pc:chgData name="George Huang" userId="7522906efeb502a4" providerId="LiveId" clId="{981455AA-CF25-444D-A9FA-AD2443EE8176}" dt="2026-04-04T00:24:41.657" v="2" actId="47"/>
        <pc:sldMkLst>
          <pc:docMk/>
          <pc:sldMk cId="2047023527" sldId="682"/>
        </pc:sldMkLst>
      </pc:sldChg>
      <pc:sldChg chg="del">
        <pc:chgData name="George Huang" userId="7522906efeb502a4" providerId="LiveId" clId="{981455AA-CF25-444D-A9FA-AD2443EE8176}" dt="2026-04-04T00:24:41.657" v="2" actId="47"/>
        <pc:sldMkLst>
          <pc:docMk/>
          <pc:sldMk cId="3363968929" sldId="683"/>
        </pc:sldMkLst>
      </pc:sldChg>
      <pc:sldChg chg="del">
        <pc:chgData name="George Huang" userId="7522906efeb502a4" providerId="LiveId" clId="{981455AA-CF25-444D-A9FA-AD2443EE8176}" dt="2026-04-04T00:24:41.657" v="2" actId="47"/>
        <pc:sldMkLst>
          <pc:docMk/>
          <pc:sldMk cId="2084361725" sldId="686"/>
        </pc:sldMkLst>
      </pc:sldChg>
      <pc:sldChg chg="del">
        <pc:chgData name="George Huang" userId="7522906efeb502a4" providerId="LiveId" clId="{981455AA-CF25-444D-A9FA-AD2443EE8176}" dt="2026-04-04T00:24:41.657" v="2" actId="47"/>
        <pc:sldMkLst>
          <pc:docMk/>
          <pc:sldMk cId="3363091794" sldId="692"/>
        </pc:sldMkLst>
      </pc:sldChg>
      <pc:sldChg chg="del">
        <pc:chgData name="George Huang" userId="7522906efeb502a4" providerId="LiveId" clId="{981455AA-CF25-444D-A9FA-AD2443EE8176}" dt="2026-04-04T00:24:41.657" v="2" actId="47"/>
        <pc:sldMkLst>
          <pc:docMk/>
          <pc:sldMk cId="207172001" sldId="693"/>
        </pc:sldMkLst>
      </pc:sldChg>
      <pc:sldChg chg="del">
        <pc:chgData name="George Huang" userId="7522906efeb502a4" providerId="LiveId" clId="{981455AA-CF25-444D-A9FA-AD2443EE8176}" dt="2026-04-04T00:24:05.465" v="0" actId="47"/>
        <pc:sldMkLst>
          <pc:docMk/>
          <pc:sldMk cId="1733943623" sldId="694"/>
        </pc:sldMkLst>
      </pc:sldChg>
      <pc:sldChg chg="del">
        <pc:chgData name="George Huang" userId="7522906efeb502a4" providerId="LiveId" clId="{981455AA-CF25-444D-A9FA-AD2443EE8176}" dt="2026-04-04T00:24:05.465" v="0" actId="47"/>
        <pc:sldMkLst>
          <pc:docMk/>
          <pc:sldMk cId="1228296768" sldId="698"/>
        </pc:sldMkLst>
      </pc:sldChg>
      <pc:sldChg chg="del">
        <pc:chgData name="George Huang" userId="7522906efeb502a4" providerId="LiveId" clId="{981455AA-CF25-444D-A9FA-AD2443EE8176}" dt="2026-04-04T00:25:06.078" v="3" actId="47"/>
        <pc:sldMkLst>
          <pc:docMk/>
          <pc:sldMk cId="1016892050" sldId="701"/>
        </pc:sldMkLst>
      </pc:sldChg>
      <pc:sldChg chg="del">
        <pc:chgData name="George Huang" userId="7522906efeb502a4" providerId="LiveId" clId="{981455AA-CF25-444D-A9FA-AD2443EE8176}" dt="2026-04-04T00:25:06.078" v="3" actId="47"/>
        <pc:sldMkLst>
          <pc:docMk/>
          <pc:sldMk cId="3045412766" sldId="703"/>
        </pc:sldMkLst>
      </pc:sldChg>
      <pc:sldChg chg="del">
        <pc:chgData name="George Huang" userId="7522906efeb502a4" providerId="LiveId" clId="{981455AA-CF25-444D-A9FA-AD2443EE8176}" dt="2026-04-04T00:25:06.078" v="3" actId="47"/>
        <pc:sldMkLst>
          <pc:docMk/>
          <pc:sldMk cId="3600957241" sldId="705"/>
        </pc:sldMkLst>
      </pc:sldChg>
      <pc:sldChg chg="del">
        <pc:chgData name="George Huang" userId="7522906efeb502a4" providerId="LiveId" clId="{981455AA-CF25-444D-A9FA-AD2443EE8176}" dt="2026-04-04T00:24:41.657" v="2" actId="47"/>
        <pc:sldMkLst>
          <pc:docMk/>
          <pc:sldMk cId="1270194400" sldId="708"/>
        </pc:sldMkLst>
      </pc:sldChg>
      <pc:sldChg chg="del">
        <pc:chgData name="George Huang" userId="7522906efeb502a4" providerId="LiveId" clId="{981455AA-CF25-444D-A9FA-AD2443EE8176}" dt="2026-04-04T00:24:41.657" v="2" actId="47"/>
        <pc:sldMkLst>
          <pc:docMk/>
          <pc:sldMk cId="3643367128" sldId="709"/>
        </pc:sldMkLst>
      </pc:sldChg>
      <pc:sldChg chg="del">
        <pc:chgData name="George Huang" userId="7522906efeb502a4" providerId="LiveId" clId="{981455AA-CF25-444D-A9FA-AD2443EE8176}" dt="2026-04-04T00:25:44.677" v="4" actId="47"/>
        <pc:sldMkLst>
          <pc:docMk/>
          <pc:sldMk cId="2912733036" sldId="710"/>
        </pc:sldMkLst>
      </pc:sldChg>
      <pc:sldChg chg="del">
        <pc:chgData name="George Huang" userId="7522906efeb502a4" providerId="LiveId" clId="{981455AA-CF25-444D-A9FA-AD2443EE8176}" dt="2026-04-04T00:25:44.677" v="4" actId="47"/>
        <pc:sldMkLst>
          <pc:docMk/>
          <pc:sldMk cId="2448691176" sldId="711"/>
        </pc:sldMkLst>
      </pc:sldChg>
      <pc:sldChg chg="del">
        <pc:chgData name="George Huang" userId="7522906efeb502a4" providerId="LiveId" clId="{981455AA-CF25-444D-A9FA-AD2443EE8176}" dt="2026-04-04T00:25:44.677" v="4" actId="47"/>
        <pc:sldMkLst>
          <pc:docMk/>
          <pc:sldMk cId="1416521057" sldId="714"/>
        </pc:sldMkLst>
      </pc:sldChg>
      <pc:sldChg chg="del">
        <pc:chgData name="George Huang" userId="7522906efeb502a4" providerId="LiveId" clId="{981455AA-CF25-444D-A9FA-AD2443EE8176}" dt="2026-04-04T00:25:57.697" v="5" actId="47"/>
        <pc:sldMkLst>
          <pc:docMk/>
          <pc:sldMk cId="3219978690" sldId="715"/>
        </pc:sldMkLst>
      </pc:sldChg>
      <pc:sldChg chg="del">
        <pc:chgData name="George Huang" userId="7522906efeb502a4" providerId="LiveId" clId="{981455AA-CF25-444D-A9FA-AD2443EE8176}" dt="2026-04-04T00:26:04.419" v="7" actId="47"/>
        <pc:sldMkLst>
          <pc:docMk/>
          <pc:sldMk cId="3755970548" sldId="716"/>
        </pc:sldMkLst>
      </pc:sldChg>
      <pc:sldChg chg="del">
        <pc:chgData name="George Huang" userId="7522906efeb502a4" providerId="LiveId" clId="{981455AA-CF25-444D-A9FA-AD2443EE8176}" dt="2026-04-04T00:26:06.720" v="9" actId="47"/>
        <pc:sldMkLst>
          <pc:docMk/>
          <pc:sldMk cId="3280378626" sldId="717"/>
        </pc:sldMkLst>
      </pc:sldChg>
      <pc:sldChg chg="del">
        <pc:chgData name="George Huang" userId="7522906efeb502a4" providerId="LiveId" clId="{981455AA-CF25-444D-A9FA-AD2443EE8176}" dt="2026-04-04T00:26:29.278" v="10" actId="47"/>
        <pc:sldMkLst>
          <pc:docMk/>
          <pc:sldMk cId="417898844" sldId="718"/>
        </pc:sldMkLst>
      </pc:sldChg>
      <pc:sldChg chg="del">
        <pc:chgData name="George Huang" userId="7522906efeb502a4" providerId="LiveId" clId="{981455AA-CF25-444D-A9FA-AD2443EE8176}" dt="2026-04-04T00:26:29.278" v="10" actId="47"/>
        <pc:sldMkLst>
          <pc:docMk/>
          <pc:sldMk cId="3709653587" sldId="719"/>
        </pc:sldMkLst>
      </pc:sldChg>
      <pc:sldChg chg="del">
        <pc:chgData name="George Huang" userId="7522906efeb502a4" providerId="LiveId" clId="{981455AA-CF25-444D-A9FA-AD2443EE8176}" dt="2026-04-04T00:26:29.278" v="10" actId="47"/>
        <pc:sldMkLst>
          <pc:docMk/>
          <pc:sldMk cId="3296400069" sldId="720"/>
        </pc:sldMkLst>
      </pc:sldChg>
      <pc:sldChg chg="del">
        <pc:chgData name="George Huang" userId="7522906efeb502a4" providerId="LiveId" clId="{981455AA-CF25-444D-A9FA-AD2443EE8176}" dt="2026-04-04T00:27:10.058" v="11" actId="47"/>
        <pc:sldMkLst>
          <pc:docMk/>
          <pc:sldMk cId="2184643663" sldId="723"/>
        </pc:sldMkLst>
      </pc:sldChg>
      <pc:sldChg chg="del">
        <pc:chgData name="George Huang" userId="7522906efeb502a4" providerId="LiveId" clId="{981455AA-CF25-444D-A9FA-AD2443EE8176}" dt="2026-04-04T00:27:41.174" v="16" actId="47"/>
        <pc:sldMkLst>
          <pc:docMk/>
          <pc:sldMk cId="2563783875" sldId="725"/>
        </pc:sldMkLst>
      </pc:sldChg>
      <pc:sldChg chg="del">
        <pc:chgData name="George Huang" userId="7522906efeb502a4" providerId="LiveId" clId="{981455AA-CF25-444D-A9FA-AD2443EE8176}" dt="2026-04-04T00:27:41.174" v="16" actId="47"/>
        <pc:sldMkLst>
          <pc:docMk/>
          <pc:sldMk cId="982628678" sldId="726"/>
        </pc:sldMkLst>
      </pc:sldChg>
      <pc:sldChg chg="del">
        <pc:chgData name="George Huang" userId="7522906efeb502a4" providerId="LiveId" clId="{981455AA-CF25-444D-A9FA-AD2443EE8176}" dt="2026-04-04T00:27:41.174" v="16" actId="47"/>
        <pc:sldMkLst>
          <pc:docMk/>
          <pc:sldMk cId="1107749867" sldId="727"/>
        </pc:sldMkLst>
      </pc:sldChg>
      <pc:sldChg chg="del">
        <pc:chgData name="George Huang" userId="7522906efeb502a4" providerId="LiveId" clId="{981455AA-CF25-444D-A9FA-AD2443EE8176}" dt="2026-04-04T00:27:41.174" v="16" actId="47"/>
        <pc:sldMkLst>
          <pc:docMk/>
          <pc:sldMk cId="3110188015" sldId="728"/>
        </pc:sldMkLst>
      </pc:sldChg>
      <pc:sldChg chg="del">
        <pc:chgData name="George Huang" userId="7522906efeb502a4" providerId="LiveId" clId="{981455AA-CF25-444D-A9FA-AD2443EE8176}" dt="2026-04-04T00:28:07.270" v="18" actId="47"/>
        <pc:sldMkLst>
          <pc:docMk/>
          <pc:sldMk cId="3507368555" sldId="729"/>
        </pc:sldMkLst>
      </pc:sldChg>
      <pc:sldChg chg="del">
        <pc:chgData name="George Huang" userId="7522906efeb502a4" providerId="LiveId" clId="{981455AA-CF25-444D-A9FA-AD2443EE8176}" dt="2026-04-04T00:28:07.270" v="18" actId="47"/>
        <pc:sldMkLst>
          <pc:docMk/>
          <pc:sldMk cId="4096591172" sldId="731"/>
        </pc:sldMkLst>
      </pc:sldChg>
      <pc:sldChg chg="del">
        <pc:chgData name="George Huang" userId="7522906efeb502a4" providerId="LiveId" clId="{981455AA-CF25-444D-A9FA-AD2443EE8176}" dt="2026-04-04T00:28:19.792" v="19" actId="47"/>
        <pc:sldMkLst>
          <pc:docMk/>
          <pc:sldMk cId="3524469996" sldId="732"/>
        </pc:sldMkLst>
      </pc:sldChg>
      <pc:sldChg chg="del">
        <pc:chgData name="George Huang" userId="7522906efeb502a4" providerId="LiveId" clId="{981455AA-CF25-444D-A9FA-AD2443EE8176}" dt="2026-04-04T00:25:06.078" v="3" actId="47"/>
        <pc:sldMkLst>
          <pc:docMk/>
          <pc:sldMk cId="171919592" sldId="734"/>
        </pc:sldMkLst>
      </pc:sldChg>
      <pc:sldChg chg="del">
        <pc:chgData name="George Huang" userId="7522906efeb502a4" providerId="LiveId" clId="{981455AA-CF25-444D-A9FA-AD2443EE8176}" dt="2026-04-04T00:25:06.078" v="3" actId="47"/>
        <pc:sldMkLst>
          <pc:docMk/>
          <pc:sldMk cId="3072337557" sldId="736"/>
        </pc:sldMkLst>
      </pc:sldChg>
      <pc:sldChg chg="del">
        <pc:chgData name="George Huang" userId="7522906efeb502a4" providerId="LiveId" clId="{981455AA-CF25-444D-A9FA-AD2443EE8176}" dt="2026-04-04T00:25:06.078" v="3" actId="47"/>
        <pc:sldMkLst>
          <pc:docMk/>
          <pc:sldMk cId="484714472" sldId="738"/>
        </pc:sldMkLst>
      </pc:sldChg>
      <pc:sldChg chg="del">
        <pc:chgData name="George Huang" userId="7522906efeb502a4" providerId="LiveId" clId="{981455AA-CF25-444D-A9FA-AD2443EE8176}" dt="2026-04-04T00:25:44.677" v="4" actId="47"/>
        <pc:sldMkLst>
          <pc:docMk/>
          <pc:sldMk cId="371540982" sldId="740"/>
        </pc:sldMkLst>
      </pc:sldChg>
      <pc:sldChg chg="del">
        <pc:chgData name="George Huang" userId="7522906efeb502a4" providerId="LiveId" clId="{981455AA-CF25-444D-A9FA-AD2443EE8176}" dt="2026-04-04T00:25:57.697" v="5" actId="47"/>
        <pc:sldMkLst>
          <pc:docMk/>
          <pc:sldMk cId="1038916947" sldId="745"/>
        </pc:sldMkLst>
      </pc:sldChg>
      <pc:sldChg chg="del">
        <pc:chgData name="George Huang" userId="7522906efeb502a4" providerId="LiveId" clId="{981455AA-CF25-444D-A9FA-AD2443EE8176}" dt="2026-04-04T00:26:02.124" v="6" actId="47"/>
        <pc:sldMkLst>
          <pc:docMk/>
          <pc:sldMk cId="3451063428" sldId="746"/>
        </pc:sldMkLst>
      </pc:sldChg>
      <pc:sldChg chg="del">
        <pc:chgData name="George Huang" userId="7522906efeb502a4" providerId="LiveId" clId="{981455AA-CF25-444D-A9FA-AD2443EE8176}" dt="2026-04-04T00:28:07.270" v="18" actId="47"/>
        <pc:sldMkLst>
          <pc:docMk/>
          <pc:sldMk cId="692155570" sldId="748"/>
        </pc:sldMkLst>
      </pc:sldChg>
      <pc:sldChg chg="del">
        <pc:chgData name="George Huang" userId="7522906efeb502a4" providerId="LiveId" clId="{981455AA-CF25-444D-A9FA-AD2443EE8176}" dt="2026-04-04T00:28:07.270" v="18" actId="47"/>
        <pc:sldMkLst>
          <pc:docMk/>
          <pc:sldMk cId="421160492" sldId="750"/>
        </pc:sldMkLst>
      </pc:sldChg>
      <pc:sldChg chg="del">
        <pc:chgData name="George Huang" userId="7522906efeb502a4" providerId="LiveId" clId="{981455AA-CF25-444D-A9FA-AD2443EE8176}" dt="2026-04-04T00:27:10.058" v="11" actId="47"/>
        <pc:sldMkLst>
          <pc:docMk/>
          <pc:sldMk cId="737806720" sldId="752"/>
        </pc:sldMkLst>
      </pc:sldChg>
      <pc:sldChg chg="del">
        <pc:chgData name="George Huang" userId="7522906efeb502a4" providerId="LiveId" clId="{981455AA-CF25-444D-A9FA-AD2443EE8176}" dt="2026-04-04T00:25:06.078" v="3" actId="47"/>
        <pc:sldMkLst>
          <pc:docMk/>
          <pc:sldMk cId="68011128" sldId="753"/>
        </pc:sldMkLst>
      </pc:sldChg>
      <pc:sldChg chg="del">
        <pc:chgData name="George Huang" userId="7522906efeb502a4" providerId="LiveId" clId="{981455AA-CF25-444D-A9FA-AD2443EE8176}" dt="2026-04-04T00:27:41.174" v="16" actId="47"/>
        <pc:sldMkLst>
          <pc:docMk/>
          <pc:sldMk cId="1578877886" sldId="756"/>
        </pc:sldMkLst>
      </pc:sldChg>
      <pc:sldChg chg="del">
        <pc:chgData name="George Huang" userId="7522906efeb502a4" providerId="LiveId" clId="{981455AA-CF25-444D-A9FA-AD2443EE8176}" dt="2026-04-04T00:24:15.373" v="1" actId="47"/>
        <pc:sldMkLst>
          <pc:docMk/>
          <pc:sldMk cId="2616824705" sldId="757"/>
        </pc:sldMkLst>
      </pc:sldChg>
      <pc:sldChg chg="del">
        <pc:chgData name="George Huang" userId="7522906efeb502a4" providerId="LiveId" clId="{981455AA-CF25-444D-A9FA-AD2443EE8176}" dt="2026-04-04T00:24:15.373" v="1" actId="47"/>
        <pc:sldMkLst>
          <pc:docMk/>
          <pc:sldMk cId="2153973035" sldId="758"/>
        </pc:sldMkLst>
      </pc:sldChg>
      <pc:sldChg chg="del">
        <pc:chgData name="George Huang" userId="7522906efeb502a4" providerId="LiveId" clId="{981455AA-CF25-444D-A9FA-AD2443EE8176}" dt="2026-04-04T00:24:15.373" v="1" actId="47"/>
        <pc:sldMkLst>
          <pc:docMk/>
          <pc:sldMk cId="1318367279" sldId="759"/>
        </pc:sldMkLst>
      </pc:sldChg>
      <pc:sldChg chg="del">
        <pc:chgData name="George Huang" userId="7522906efeb502a4" providerId="LiveId" clId="{981455AA-CF25-444D-A9FA-AD2443EE8176}" dt="2026-04-04T00:24:15.373" v="1" actId="47"/>
        <pc:sldMkLst>
          <pc:docMk/>
          <pc:sldMk cId="3131902372" sldId="760"/>
        </pc:sldMkLst>
      </pc:sldChg>
      <pc:sldChg chg="del">
        <pc:chgData name="George Huang" userId="7522906efeb502a4" providerId="LiveId" clId="{981455AA-CF25-444D-A9FA-AD2443EE8176}" dt="2026-04-04T00:24:15.373" v="1" actId="47"/>
        <pc:sldMkLst>
          <pc:docMk/>
          <pc:sldMk cId="3934193767" sldId="761"/>
        </pc:sldMkLst>
      </pc:sldChg>
      <pc:sldChg chg="del">
        <pc:chgData name="George Huang" userId="7522906efeb502a4" providerId="LiveId" clId="{981455AA-CF25-444D-A9FA-AD2443EE8176}" dt="2026-04-04T00:24:15.373" v="1" actId="47"/>
        <pc:sldMkLst>
          <pc:docMk/>
          <pc:sldMk cId="3857072889" sldId="762"/>
        </pc:sldMkLst>
      </pc:sldChg>
      <pc:sldChg chg="del">
        <pc:chgData name="George Huang" userId="7522906efeb502a4" providerId="LiveId" clId="{981455AA-CF25-444D-A9FA-AD2443EE8176}" dt="2026-04-04T00:24:15.373" v="1" actId="47"/>
        <pc:sldMkLst>
          <pc:docMk/>
          <pc:sldMk cId="3874856596" sldId="763"/>
        </pc:sldMkLst>
      </pc:sldChg>
      <pc:sldChg chg="del">
        <pc:chgData name="George Huang" userId="7522906efeb502a4" providerId="LiveId" clId="{981455AA-CF25-444D-A9FA-AD2443EE8176}" dt="2026-04-04T00:24:15.373" v="1" actId="47"/>
        <pc:sldMkLst>
          <pc:docMk/>
          <pc:sldMk cId="1055392247" sldId="764"/>
        </pc:sldMkLst>
      </pc:sldChg>
      <pc:sldChg chg="del">
        <pc:chgData name="George Huang" userId="7522906efeb502a4" providerId="LiveId" clId="{981455AA-CF25-444D-A9FA-AD2443EE8176}" dt="2026-04-04T00:24:15.373" v="1" actId="47"/>
        <pc:sldMkLst>
          <pc:docMk/>
          <pc:sldMk cId="2033765394" sldId="765"/>
        </pc:sldMkLst>
      </pc:sldChg>
      <pc:sldChg chg="del">
        <pc:chgData name="George Huang" userId="7522906efeb502a4" providerId="LiveId" clId="{981455AA-CF25-444D-A9FA-AD2443EE8176}" dt="2026-04-04T00:24:15.373" v="1" actId="47"/>
        <pc:sldMkLst>
          <pc:docMk/>
          <pc:sldMk cId="1134947175" sldId="766"/>
        </pc:sldMkLst>
      </pc:sldChg>
      <pc:sldChg chg="del">
        <pc:chgData name="George Huang" userId="7522906efeb502a4" providerId="LiveId" clId="{981455AA-CF25-444D-A9FA-AD2443EE8176}" dt="2026-04-04T00:24:41.657" v="2" actId="47"/>
        <pc:sldMkLst>
          <pc:docMk/>
          <pc:sldMk cId="2448900447" sldId="774"/>
        </pc:sldMkLst>
      </pc:sldChg>
      <pc:sldChg chg="del">
        <pc:chgData name="George Huang" userId="7522906efeb502a4" providerId="LiveId" clId="{981455AA-CF25-444D-A9FA-AD2443EE8176}" dt="2026-04-04T00:24:41.657" v="2" actId="47"/>
        <pc:sldMkLst>
          <pc:docMk/>
          <pc:sldMk cId="15540201" sldId="776"/>
        </pc:sldMkLst>
      </pc:sldChg>
      <pc:sldChg chg="del">
        <pc:chgData name="George Huang" userId="7522906efeb502a4" providerId="LiveId" clId="{981455AA-CF25-444D-A9FA-AD2443EE8176}" dt="2026-04-04T00:24:41.657" v="2" actId="47"/>
        <pc:sldMkLst>
          <pc:docMk/>
          <pc:sldMk cId="1605294708" sldId="778"/>
        </pc:sldMkLst>
      </pc:sldChg>
      <pc:sldChg chg="del">
        <pc:chgData name="George Huang" userId="7522906efeb502a4" providerId="LiveId" clId="{981455AA-CF25-444D-A9FA-AD2443EE8176}" dt="2026-04-04T00:25:06.078" v="3" actId="47"/>
        <pc:sldMkLst>
          <pc:docMk/>
          <pc:sldMk cId="1710784986" sldId="782"/>
        </pc:sldMkLst>
      </pc:sldChg>
      <pc:sldChg chg="del">
        <pc:chgData name="George Huang" userId="7522906efeb502a4" providerId="LiveId" clId="{981455AA-CF25-444D-A9FA-AD2443EE8176}" dt="2026-04-04T00:27:14.721" v="12" actId="47"/>
        <pc:sldMkLst>
          <pc:docMk/>
          <pc:sldMk cId="4260606864" sldId="785"/>
        </pc:sldMkLst>
      </pc:sldChg>
      <pc:sldChg chg="del">
        <pc:chgData name="George Huang" userId="7522906efeb502a4" providerId="LiveId" clId="{981455AA-CF25-444D-A9FA-AD2443EE8176}" dt="2026-04-04T00:27:41.174" v="16" actId="47"/>
        <pc:sldMkLst>
          <pc:docMk/>
          <pc:sldMk cId="1043056654" sldId="787"/>
        </pc:sldMkLst>
      </pc:sldChg>
      <pc:sldChg chg="del">
        <pc:chgData name="George Huang" userId="7522906efeb502a4" providerId="LiveId" clId="{981455AA-CF25-444D-A9FA-AD2443EE8176}" dt="2026-04-04T00:28:07.270" v="18" actId="47"/>
        <pc:sldMkLst>
          <pc:docMk/>
          <pc:sldMk cId="786238245" sldId="790"/>
        </pc:sldMkLst>
      </pc:sldChg>
      <pc:sldChg chg="del">
        <pc:chgData name="George Huang" userId="7522906efeb502a4" providerId="LiveId" clId="{981455AA-CF25-444D-A9FA-AD2443EE8176}" dt="2026-04-04T00:28:07.270" v="18" actId="47"/>
        <pc:sldMkLst>
          <pc:docMk/>
          <pc:sldMk cId="658569298" sldId="79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D492-566D-461B-B60C-1C0C7ADBD75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38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D492-566D-461B-B60C-1C0C7ADBD75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117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D492-566D-461B-B60C-1C0C7ADBD75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89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D492-566D-461B-B60C-1C0C7ADBD75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36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D492-566D-461B-B60C-1C0C7ADBD75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1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D492-566D-461B-B60C-1C0C7ADBD75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88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D492-566D-461B-B60C-1C0C7ADBD75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13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D492-566D-461B-B60C-1C0C7ADBD75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74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D492-566D-461B-B60C-1C0C7ADBD75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88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D492-566D-461B-B60C-1C0C7ADBD75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02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D492-566D-461B-B60C-1C0C7ADBD754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E42-2457-45E6-980D-88CC0A8C3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04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Microsoft JhengHei" panose="020B0604030504040204" pitchFamily="34" charset="-120"/>
              </a:defRPr>
            </a:lvl1pPr>
          </a:lstStyle>
          <a:p>
            <a:fld id="{583ED492-566D-461B-B60C-1C0C7ADBD754}" type="datetimeFigureOut">
              <a:rPr lang="en-US" smtClean="0"/>
              <a:pPr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Microsoft JhengHei" panose="020B0604030504040204" pitchFamily="34" charset="-12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Microsoft JhengHei" panose="020B0604030504040204" pitchFamily="34" charset="-120"/>
              </a:defRPr>
            </a:lvl1pPr>
          </a:lstStyle>
          <a:p>
            <a:fld id="{EA1FBE42-2457-45E6-980D-88CC0A8C30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53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Microsoft JhengHei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icrosoft JhengHei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icrosoft JhengHei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icrosoft JhengHei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Microsoft JhengHei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Microsoft JhengHei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A1CB7-D7B7-A8CC-F989-213034D40A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05BFC-470F-B34C-E538-15DDACE88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240" y="3572412"/>
            <a:ext cx="11470640" cy="2387600"/>
          </a:xfrm>
        </p:spPr>
        <p:txBody>
          <a:bodyPr>
            <a:noAutofit/>
          </a:bodyPr>
          <a:lstStyle/>
          <a:p>
            <a:r>
              <a:rPr lang="zh-TW" altLang="en-US" sz="12000" b="1" dirty="0">
                <a:latin typeface="Microsoft JhengHei" panose="020B0604030504040204" pitchFamily="34" charset="-120"/>
              </a:rPr>
              <a:t>願你的國降臨</a:t>
            </a:r>
            <a:r>
              <a:rPr lang="en-US" altLang="zh-TW" sz="12000" b="1" dirty="0">
                <a:latin typeface="Microsoft JhengHei" panose="020B0604030504040204" pitchFamily="34" charset="-120"/>
              </a:rPr>
              <a:t>,</a:t>
            </a:r>
            <a:r>
              <a:rPr lang="en-US" altLang="zh-TW" sz="12000" b="1" dirty="0"/>
              <a:t> </a:t>
            </a:r>
            <a:br>
              <a:rPr lang="en-US" altLang="zh-TW" sz="12000" b="1" dirty="0"/>
            </a:br>
            <a:r>
              <a:rPr lang="zh-TW" altLang="en-US" sz="12000" b="1" dirty="0"/>
              <a:t>第一講</a:t>
            </a:r>
            <a:r>
              <a:rPr lang="en-US" altLang="zh-TW" sz="12000" b="1" dirty="0"/>
              <a:t>: </a:t>
            </a:r>
            <a:br>
              <a:rPr lang="en-US" altLang="zh-TW" sz="12000" b="1" dirty="0"/>
            </a:br>
            <a:r>
              <a:rPr lang="ja-JP" altLang="en-US" sz="12000" b="1" dirty="0">
                <a:latin typeface="Microsoft JhengHei" panose="020B0604030504040204" pitchFamily="34" charset="-120"/>
              </a:rPr>
              <a:t>四種土壤</a:t>
            </a:r>
            <a:r>
              <a:rPr lang="zh-TW" altLang="en-US" sz="12000" b="1" dirty="0">
                <a:latin typeface="Microsoft JhengHei" panose="020B0604030504040204" pitchFamily="34" charset="-120"/>
              </a:rPr>
              <a:t>的比喻</a:t>
            </a:r>
            <a:endParaRPr lang="en-US" sz="12000" b="1" dirty="0"/>
          </a:p>
        </p:txBody>
      </p:sp>
    </p:spTree>
    <p:extLst>
      <p:ext uri="{BB962C8B-B14F-4D97-AF65-F5344CB8AC3E}">
        <p14:creationId xmlns:p14="http://schemas.microsoft.com/office/powerpoint/2010/main" val="3104443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84BCC-A275-FDFB-0AC2-2CAC3FCEC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07037-2958-0525-270D-6F807098CE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240" y="3572412"/>
            <a:ext cx="11470640" cy="2387600"/>
          </a:xfrm>
        </p:spPr>
        <p:txBody>
          <a:bodyPr>
            <a:noAutofit/>
          </a:bodyPr>
          <a:lstStyle/>
          <a:p>
            <a:r>
              <a:rPr lang="zh-TW" altLang="en-US" sz="12000" b="1" dirty="0">
                <a:latin typeface="Microsoft JhengHei" panose="020B0604030504040204" pitchFamily="34" charset="-120"/>
              </a:rPr>
              <a:t>願你的國降臨</a:t>
            </a:r>
            <a:r>
              <a:rPr lang="en-US" altLang="zh-TW" sz="12000" b="1" dirty="0">
                <a:latin typeface="Microsoft JhengHei" panose="020B0604030504040204" pitchFamily="34" charset="-120"/>
              </a:rPr>
              <a:t>,</a:t>
            </a:r>
            <a:r>
              <a:rPr lang="en-US" altLang="zh-TW" sz="12000" b="1" dirty="0"/>
              <a:t> </a:t>
            </a:r>
            <a:br>
              <a:rPr lang="en-US" altLang="zh-TW" sz="12000" b="1" dirty="0"/>
            </a:br>
            <a:r>
              <a:rPr lang="zh-TW" altLang="en-US" sz="12000" b="1" dirty="0"/>
              <a:t>第一講</a:t>
            </a:r>
            <a:r>
              <a:rPr lang="en-US" altLang="zh-TW" sz="12000" b="1" dirty="0"/>
              <a:t>: </a:t>
            </a:r>
            <a:br>
              <a:rPr lang="en-US" altLang="zh-TW" sz="12000" b="1" dirty="0"/>
            </a:br>
            <a:r>
              <a:rPr lang="ja-JP" altLang="en-US" sz="12000" b="1" dirty="0">
                <a:latin typeface="Microsoft JhengHei" panose="020B0604030504040204" pitchFamily="34" charset="-120"/>
              </a:rPr>
              <a:t>四種土壤</a:t>
            </a:r>
            <a:r>
              <a:rPr lang="zh-TW" altLang="en-US" sz="12000" b="1" dirty="0">
                <a:latin typeface="Microsoft JhengHei" panose="020B0604030504040204" pitchFamily="34" charset="-120"/>
              </a:rPr>
              <a:t>的比喻</a:t>
            </a:r>
            <a:endParaRPr lang="en-US" sz="12000" b="1" dirty="0"/>
          </a:p>
        </p:txBody>
      </p:sp>
    </p:spTree>
    <p:extLst>
      <p:ext uri="{BB962C8B-B14F-4D97-AF65-F5344CB8AC3E}">
        <p14:creationId xmlns:p14="http://schemas.microsoft.com/office/powerpoint/2010/main" val="31499041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" y="224589"/>
            <a:ext cx="11999495" cy="62027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讓我們的過去與罪惡死去，成為腐殖質，從而成為我們的基督徒生命可成長的好土壤。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4192381140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547" y="119270"/>
            <a:ext cx="11774906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吸收神和其他基督徒的營養以幫助植物生長。</a:t>
            </a:r>
            <a:endParaRPr lang="en-US" altLang="zh-TW" sz="9000" b="1" dirty="0"/>
          </a:p>
          <a:p>
            <a:pPr marL="0" indent="0">
              <a:buNone/>
            </a:pPr>
            <a:r>
              <a:rPr lang="zh-TW" altLang="en-US" sz="9000" b="1" dirty="0"/>
              <a:t>植物</a:t>
            </a:r>
            <a:r>
              <a:rPr lang="en-US" altLang="zh-TW" sz="9000" b="1" dirty="0"/>
              <a:t> = </a:t>
            </a:r>
            <a:r>
              <a:rPr lang="zh-TW" altLang="en-US" sz="9000" b="1" dirty="0"/>
              <a:t>你新的、得祝福的基督徒生命</a:t>
            </a:r>
            <a:endParaRPr lang="en-US" altLang="zh-TW" sz="9000" b="1" dirty="0"/>
          </a:p>
          <a:p>
            <a:pPr marL="0" indent="0">
              <a:buNone/>
            </a:pP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815698826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79" y="119270"/>
            <a:ext cx="11758863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願這篇道在您的心中成長，因為您是好的或可以成為好的土壤。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751990374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896EE-657E-4C6B-7F34-9D0286B71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AC692-BBE0-C839-2B44-3E2BE5B21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8448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願主保佑我們眾人。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615197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81991-A531-F898-2C2A-7255A13A7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4283D-54F4-7341-1950-98DFAEBC3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在主禱文中，我們說「願祢的國降臨」。但「神的國」究竟是什麼或是在哪裡呢？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012670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1037E-CB78-8D1A-3D9A-A711386EE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50D7E-2EA6-894A-7D90-9CA4641AA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神的國度不是一個要我們去的地方，而是神的統治在人心中紮根，改變我們生活方式。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932919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44542-3B8E-4547-ABD2-3369671D1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7B4DC-F490-6569-1D96-8AAA1E44B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600" b="1" dirty="0"/>
              <a:t>“</a:t>
            </a:r>
            <a:r>
              <a:rPr lang="en-US" sz="9600" b="1" dirty="0">
                <a:solidFill>
                  <a:srgbClr val="0070C0"/>
                </a:solidFill>
              </a:rPr>
              <a:t>King</a:t>
            </a:r>
            <a:r>
              <a:rPr lang="en-US" sz="9600" b="1" dirty="0">
                <a:solidFill>
                  <a:srgbClr val="C00000"/>
                </a:solidFill>
              </a:rPr>
              <a:t>dom</a:t>
            </a:r>
            <a:r>
              <a:rPr lang="en-US" sz="9600" b="1" dirty="0"/>
              <a:t>” </a:t>
            </a:r>
            <a:r>
              <a:rPr lang="zh-TW" altLang="en-US" sz="9000" b="1" dirty="0"/>
              <a:t>「王國」這字來自於</a:t>
            </a:r>
            <a:r>
              <a:rPr lang="en-US" altLang="zh-TW" sz="9000" b="1" dirty="0"/>
              <a:t> </a:t>
            </a:r>
            <a:r>
              <a:rPr lang="en-US" sz="9600" b="1" dirty="0"/>
              <a:t>“</a:t>
            </a:r>
            <a:r>
              <a:rPr lang="en-US" sz="9600" b="1" dirty="0">
                <a:solidFill>
                  <a:srgbClr val="0070C0"/>
                </a:solidFill>
              </a:rPr>
              <a:t>King</a:t>
            </a:r>
            <a:r>
              <a:rPr lang="en-US" altLang="zh-TW" sz="9600" b="1" dirty="0"/>
              <a:t>”</a:t>
            </a:r>
            <a:r>
              <a:rPr lang="zh-TW" altLang="en-US" sz="9600" b="1" dirty="0"/>
              <a:t> 「王」和 </a:t>
            </a:r>
            <a:r>
              <a:rPr lang="en-US" altLang="zh-TW" sz="9600" b="1" dirty="0"/>
              <a:t>“</a:t>
            </a:r>
            <a:r>
              <a:rPr lang="en-US" sz="9600" b="1" dirty="0">
                <a:solidFill>
                  <a:srgbClr val="C00000"/>
                </a:solidFill>
              </a:rPr>
              <a:t>dom</a:t>
            </a:r>
            <a:r>
              <a:rPr lang="en-US" sz="9600" b="1" dirty="0"/>
              <a:t>inion” </a:t>
            </a:r>
          </a:p>
          <a:p>
            <a:pPr marL="0" indent="0">
              <a:buNone/>
            </a:pPr>
            <a:r>
              <a:rPr lang="zh-TW" altLang="en-US" sz="9000" b="1" dirty="0"/>
              <a:t>「統治權」或「 領土 」</a:t>
            </a:r>
            <a:endParaRPr lang="en-US" altLang="zh-TW" sz="9000" b="1" dirty="0"/>
          </a:p>
          <a:p>
            <a:pPr marL="0" indent="0">
              <a:buNone/>
            </a:pPr>
            <a:r>
              <a:rPr lang="zh-TW" altLang="en-US" sz="9000" b="1" dirty="0"/>
              <a:t>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61798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ED456-3C87-FC50-4BCC-C5516E97B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3B1FA-1BC2-4016-353F-F116DAAFE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600" b="1" dirty="0"/>
              <a:t>所以</a:t>
            </a:r>
            <a:endParaRPr lang="en-US" altLang="zh-TW" sz="9600" b="1" dirty="0"/>
          </a:p>
          <a:p>
            <a:pPr marL="0" indent="0">
              <a:buNone/>
            </a:pPr>
            <a:r>
              <a:rPr lang="zh-TW" altLang="en-US" sz="9600" b="1" dirty="0"/>
              <a:t>「神的國」就是</a:t>
            </a:r>
            <a:endParaRPr lang="en-US" altLang="zh-TW" sz="9600" b="1" dirty="0"/>
          </a:p>
          <a:p>
            <a:pPr marL="0" indent="0">
              <a:buNone/>
            </a:pPr>
            <a:r>
              <a:rPr lang="zh-TW" altLang="en-US" sz="9600" b="1" dirty="0"/>
              <a:t>「神統治的地方」 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807033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D0777-8D3D-AF2B-A63D-0ED3D1476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61285-9C56-724A-7387-D3FFE4809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哪裡有人歡迎神的旨意，哪裡就有神的國。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206014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22121-7C05-843B-C771-4EAD98D69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480FD-6370-9203-9CCD-D1563F8BA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所以當我們祈禱「願你的國降臨」時，我們實際上是在祈禱「神啊，請來統治這裡」。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215469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8AE47-6A51-AC34-BEDF-E81F501DB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10F81-7FF9-2049-B0F0-69F132119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51712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8600" b="1" dirty="0"/>
              <a:t>耶穌用比喻來闡明神的國是如何擴展的 ── 悄無聲息地、神祕地在人們心中擴展。馬太福音 </a:t>
            </a:r>
            <a:r>
              <a:rPr lang="en-US" altLang="zh-TW" sz="8600" b="1" dirty="0"/>
              <a:t>13 </a:t>
            </a:r>
            <a:r>
              <a:rPr lang="zh-TW" altLang="en-US" sz="8600" b="1" dirty="0"/>
              <a:t>章包含了 </a:t>
            </a:r>
            <a:r>
              <a:rPr lang="en-US" altLang="zh-TW" sz="8600" b="1" dirty="0"/>
              <a:t>7 </a:t>
            </a:r>
            <a:r>
              <a:rPr lang="zh-TW" altLang="en-US" sz="8600" b="1" dirty="0"/>
              <a:t>個這樣的比喻。</a:t>
            </a:r>
            <a:endParaRPr lang="en-US" sz="8600" b="1" dirty="0"/>
          </a:p>
        </p:txBody>
      </p:sp>
    </p:spTree>
    <p:extLst>
      <p:ext uri="{BB962C8B-B14F-4D97-AF65-F5344CB8AC3E}">
        <p14:creationId xmlns:p14="http://schemas.microsoft.com/office/powerpoint/2010/main" val="36112073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4000"/>
            <a:ext cx="12192000" cy="63290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耶穌剛開始講道時，祂講的是非常簡單、直接、又清楚的教導。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5653907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463" y="274982"/>
            <a:ext cx="11839073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在祂傳道的中途時，祂開始使用比喻來教導某些真理。</a:t>
            </a:r>
            <a:endParaRPr lang="en-US" altLang="zh-TW" sz="9000" b="1" dirty="0"/>
          </a:p>
        </p:txBody>
      </p:sp>
    </p:spTree>
    <p:extLst>
      <p:ext uri="{BB962C8B-B14F-4D97-AF65-F5344CB8AC3E}">
        <p14:creationId xmlns:p14="http://schemas.microsoft.com/office/powerpoint/2010/main" val="2508640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4317A-D8F6-EDDB-5559-1F425796A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FE8E6-6921-1B24-DA6F-C575460B3F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440" y="3640868"/>
            <a:ext cx="10850880" cy="2387600"/>
          </a:xfrm>
        </p:spPr>
        <p:txBody>
          <a:bodyPr>
            <a:noAutofit/>
          </a:bodyPr>
          <a:lstStyle/>
          <a:p>
            <a:r>
              <a:rPr lang="zh-TW" altLang="en-US" sz="10000" b="1" dirty="0"/>
              <a:t>經文</a:t>
            </a:r>
            <a:r>
              <a:rPr lang="en-US" altLang="zh-TW" sz="10000" b="1" dirty="0"/>
              <a:t>:</a:t>
            </a:r>
            <a:br>
              <a:rPr lang="en-US" sz="10000" b="1" dirty="0"/>
            </a:br>
            <a:r>
              <a:rPr lang="zh-TW" altLang="en-US" sz="10000" b="1" dirty="0"/>
              <a:t>馬太</a:t>
            </a:r>
            <a:r>
              <a:rPr lang="en-US" sz="10000" b="1" dirty="0"/>
              <a:t>13:3-8, 18-23</a:t>
            </a:r>
            <a:br>
              <a:rPr lang="en-US" sz="10000" b="1" dirty="0"/>
            </a:b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2591602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314A6-D67E-DB73-02AD-38C591476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BB188-A8A9-80F5-3505-E964F9288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95" y="119270"/>
            <a:ext cx="11871158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祂為何使用比喻呢？</a:t>
            </a:r>
          </a:p>
          <a:p>
            <a:pPr marL="0" indent="0">
              <a:buNone/>
            </a:pPr>
            <a:r>
              <a:rPr lang="en-US" altLang="zh-TW" sz="9000" b="1" dirty="0"/>
              <a:t>• </a:t>
            </a:r>
            <a:r>
              <a:rPr lang="zh-TW" altLang="en-US" sz="9000" b="1" dirty="0"/>
              <a:t>故事簡單易懂</a:t>
            </a:r>
          </a:p>
          <a:p>
            <a:pPr marL="0" indent="0">
              <a:buNone/>
            </a:pPr>
            <a:r>
              <a:rPr lang="en-US" altLang="zh-TW" sz="9000" b="1" dirty="0"/>
              <a:t>• </a:t>
            </a:r>
            <a:r>
              <a:rPr lang="zh-TW" altLang="en-US" sz="9000" b="1" dirty="0"/>
              <a:t>卻寓意深刻</a:t>
            </a:r>
          </a:p>
          <a:p>
            <a:pPr marL="0" indent="0">
              <a:buNone/>
            </a:pPr>
            <a:r>
              <a:rPr lang="en-US" altLang="zh-TW" sz="9000" b="1" dirty="0"/>
              <a:t>•</a:t>
            </a:r>
            <a:r>
              <a:rPr lang="zh-TW" altLang="en-US" sz="9000" b="1" dirty="0"/>
              <a:t> 在適當的時機啟示給那些尋求真理的人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1929927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757" y="274982"/>
            <a:ext cx="11614485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比喻的使用是向不同層次的人在適當的時間傳達信息的一種方式。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692196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04FAC-7132-2ADD-887F-DC1FFA06E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CB1E4-1796-4919-958E-DF89C6D35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這些比喻向我們展示了神的國如何在我們裡面成長。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0696691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2E24A-22B9-08A6-2F8F-3B1FBE2AE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0FAC7-C862-0474-536B-5FFF9EE8B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四種土壤的比喻告訴我們，神的國度的發展取決於我們內心的狀況。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2585891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AAE92-8CD3-93E5-21D5-2D08EAC38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F2FF9-6678-F268-3FE9-76A679138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為什麼兩個人聽到關於神的同樣信息後，一個徹底改變了，而另一個人卻毫無改變？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637622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98FAD-0621-3CCC-5C70-C6486F3E1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26557-93FD-EF37-8BB3-252A74AED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這個比喻解釋了為什麼人們對神的反應各不相同。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3503331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E0455-5797-8EDC-C157-F5EA1506C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76729-43AC-90F5-3FB3-EB888D7D3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337" y="119270"/>
            <a:ext cx="11887200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耶穌對土壤的比喻作了一些解釋。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1537985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52B79-6B80-05E9-24B6-1FAFEC1FF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88B72-BA05-1A51-CB61-CB7E4494C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337" y="119270"/>
            <a:ext cx="11887200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這個比喻是福音書中記載的第一個比喻，也可能是耶穌講的第一個比喻。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6962854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11AAA-85DA-9858-BDA5-6578D6536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11E8A-6F99-B6F6-7620-2A4DB182E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337" y="119270"/>
            <a:ext cx="11887200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我相信耶穌給了我們解釋，告訴我們如何解讀這些比喻。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4131611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74" y="119270"/>
            <a:ext cx="11662610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大部分的聖經稱它為「撒種的比喻」。  </a:t>
            </a:r>
            <a:endParaRPr lang="en-US" altLang="zh-TW" sz="9000" b="1" dirty="0"/>
          </a:p>
          <a:p>
            <a:pPr marL="0" indent="0">
              <a:buNone/>
            </a:pPr>
            <a:r>
              <a:rPr lang="zh-TW" altLang="en-US" sz="9000" b="1" dirty="0"/>
              <a:t>我覺得它應該被稱為</a:t>
            </a:r>
            <a:endParaRPr lang="en-US" altLang="zh-TW" sz="9000" b="1" dirty="0"/>
          </a:p>
          <a:p>
            <a:pPr marL="0" indent="0">
              <a:buNone/>
            </a:pPr>
            <a:r>
              <a:rPr lang="zh-TW" altLang="en-US" sz="9000" b="1" dirty="0"/>
              <a:t>「土壤的比喻」。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867334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他用比喻對他們講許多道理，說：「有一個撒種的出去撒種。撒的時候，有落在路旁的，飛鳥來吃盡了。</a:t>
            </a:r>
            <a:endParaRPr lang="en-US" altLang="zh-TW" sz="9000" b="1" dirty="0"/>
          </a:p>
          <a:p>
            <a:pPr marL="0" indent="0">
              <a:buNone/>
            </a:pPr>
            <a:endParaRPr lang="en-US" altLang="zh-TW" sz="9000" b="1" dirty="0"/>
          </a:p>
          <a:p>
            <a:pPr marL="0" indent="0">
              <a:buNone/>
            </a:pPr>
            <a:r>
              <a:rPr lang="zh-TW" altLang="en-US" sz="9000" b="1" dirty="0"/>
              <a:t>有落在土淺石頭地上的，土既不深，發苗最快，日頭出來一曬，因為沒有根，就枯乾了。有落在荊棘裡的，荊棘長起來，把它擠住了。又有落在好土裡的，就結實，有一百倍的，有六十倍的，有三十倍的。有耳可聽的，就應當聽！」</a:t>
            </a:r>
          </a:p>
          <a:p>
            <a:pPr marL="0" indent="0">
              <a:buNone/>
            </a:pPr>
            <a:r>
              <a:rPr lang="zh-TW" altLang="en-US" sz="9000" b="1" dirty="0"/>
              <a:t> 所以，你們當聽這撒種的比喻：  凡聽見天國道理不明白的，那惡者就來，把所撒在他心裡的奪了去，這就是撒在路旁的了。撒在石頭地上的，就是人聽了道，當下歡喜領受，  只因心裡沒有根，不過是暫時的，及至為道遭了患難，或是受了逼迫，立刻就跌倒了。  撒在荊棘裡的，就是人聽了道，後來有世上的思慮、錢財的迷惑把道擠住了，不能結實。  撒在好地上的，就是人聽道明白了，後來結實，有一百倍的，有六十倍的，有三十倍的。」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4259130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119270"/>
            <a:ext cx="11662611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同一位播種者。</a:t>
            </a:r>
          </a:p>
          <a:p>
            <a:pPr marL="0" indent="0">
              <a:buNone/>
            </a:pPr>
            <a:r>
              <a:rPr lang="zh-TW" altLang="en-US" sz="9000" b="1" dirty="0"/>
              <a:t>同一種種子。</a:t>
            </a:r>
          </a:p>
          <a:p>
            <a:pPr marL="0" indent="0">
              <a:buNone/>
            </a:pPr>
            <a:r>
              <a:rPr lang="zh-TW" altLang="en-US" sz="9000" b="1" dirty="0"/>
              <a:t>四種</a:t>
            </a:r>
            <a:r>
              <a:rPr lang="zh-TW" altLang="en-US" sz="9000" b="1" dirty="0">
                <a:solidFill>
                  <a:srgbClr val="C00000"/>
                </a:solidFill>
              </a:rPr>
              <a:t>不同</a:t>
            </a:r>
            <a:r>
              <a:rPr lang="zh-TW" altLang="en-US" sz="9000" b="1" dirty="0"/>
              <a:t>的土壤，帶來四種</a:t>
            </a:r>
            <a:r>
              <a:rPr lang="zh-TW" altLang="en-US" sz="9000" b="1" dirty="0">
                <a:solidFill>
                  <a:srgbClr val="C00000"/>
                </a:solidFill>
              </a:rPr>
              <a:t>不同</a:t>
            </a:r>
            <a:r>
              <a:rPr lang="zh-TW" altLang="en-US" sz="9000" b="1" dirty="0"/>
              <a:t>的結果。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3141915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652" y="0"/>
            <a:ext cx="11694695" cy="6738730"/>
          </a:xfrm>
        </p:spPr>
        <p:txBody>
          <a:bodyPr>
            <a:normAutofit/>
          </a:bodyPr>
          <a:lstStyle/>
          <a:p>
            <a:pPr marL="0" indent="0">
              <a:spcAft>
                <a:spcPts val="2000"/>
              </a:spcAft>
              <a:buNone/>
            </a:pPr>
            <a:r>
              <a:rPr lang="zh-TW" altLang="en-US" sz="9000" b="1" dirty="0"/>
              <a:t>播種者 </a:t>
            </a:r>
            <a:r>
              <a:rPr lang="en-US" altLang="zh-TW" sz="9000" b="1" dirty="0"/>
              <a:t>=</a:t>
            </a:r>
            <a:r>
              <a:rPr lang="zh-TW" altLang="en-US" sz="9000" b="1" dirty="0"/>
              <a:t> 福音傳播者</a:t>
            </a:r>
            <a:r>
              <a:rPr lang="en-US" altLang="zh-TW" sz="9000" b="1" dirty="0"/>
              <a:t>: </a:t>
            </a:r>
            <a:r>
              <a:rPr lang="zh-TW" altLang="en-US" sz="9000" b="1" dirty="0"/>
              <a:t>神與基督徒</a:t>
            </a:r>
            <a:endParaRPr lang="en-US" altLang="zh-TW" sz="9000" b="1" dirty="0"/>
          </a:p>
          <a:p>
            <a:pPr marL="0" indent="0">
              <a:spcAft>
                <a:spcPts val="2000"/>
              </a:spcAft>
              <a:buNone/>
            </a:pPr>
            <a:r>
              <a:rPr lang="zh-TW" altLang="en-US" sz="9000" b="1" dirty="0"/>
              <a:t>種子 </a:t>
            </a:r>
            <a:r>
              <a:rPr lang="en-US" altLang="zh-TW" sz="9000" b="1" dirty="0"/>
              <a:t>=</a:t>
            </a:r>
            <a:r>
              <a:rPr lang="zh-TW" altLang="en-US" sz="9000" b="1" dirty="0"/>
              <a:t> 福音</a:t>
            </a:r>
            <a:endParaRPr lang="en-US" altLang="zh-TW" sz="9000" b="1" dirty="0"/>
          </a:p>
          <a:p>
            <a:pPr marL="0" indent="0">
              <a:spcAft>
                <a:spcPts val="2000"/>
              </a:spcAft>
              <a:buNone/>
            </a:pPr>
            <a:r>
              <a:rPr lang="en-US" altLang="zh-TW" sz="9000" b="1" dirty="0"/>
              <a:t>4 </a:t>
            </a:r>
            <a:r>
              <a:rPr lang="zh-TW" altLang="en-US" sz="9000" b="1" dirty="0"/>
              <a:t>種土壤 </a:t>
            </a:r>
            <a:r>
              <a:rPr lang="en-US" altLang="zh-TW" sz="9000" b="1" dirty="0"/>
              <a:t>=</a:t>
            </a:r>
            <a:r>
              <a:rPr lang="zh-TW" altLang="en-US" sz="9000" b="1" dirty="0"/>
              <a:t> </a:t>
            </a:r>
            <a:r>
              <a:rPr lang="en-US" altLang="zh-TW" sz="9000" b="1" dirty="0"/>
              <a:t>4 </a:t>
            </a:r>
            <a:r>
              <a:rPr lang="zh-TW" altLang="en-US" sz="9000" b="1" dirty="0"/>
              <a:t>種的人心或特徵</a:t>
            </a:r>
            <a:endParaRPr lang="en-US" sz="9000" b="1" dirty="0"/>
          </a:p>
          <a:p>
            <a:pPr marL="0" indent="0">
              <a:buNone/>
            </a:pP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7480504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74" y="119270"/>
            <a:ext cx="11646568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在普通土壤中：</a:t>
            </a:r>
            <a:endParaRPr lang="en-US" altLang="zh-TW" sz="9000" b="1" dirty="0"/>
          </a:p>
          <a:p>
            <a:r>
              <a:rPr lang="zh-TW" altLang="en-US" sz="9000" b="1" dirty="0"/>
              <a:t>腐殖質 </a:t>
            </a:r>
            <a:r>
              <a:rPr lang="en-US" altLang="zh-TW" sz="9000" b="1" dirty="0"/>
              <a:t>(humus) – </a:t>
            </a:r>
            <a:r>
              <a:rPr lang="zh-TW" altLang="en-US" sz="9000" b="1" dirty="0"/>
              <a:t>腐爛的死植物</a:t>
            </a:r>
            <a:endParaRPr lang="en-US" altLang="zh-TW" sz="9000" b="1" dirty="0"/>
          </a:p>
          <a:p>
            <a:r>
              <a:rPr lang="zh-TW" altLang="en-US" sz="9000" b="1" dirty="0"/>
              <a:t>小礦物質，例如沙子，淤泥和粘土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1929989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74982"/>
            <a:ext cx="11935326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腐殖質意表我們在世上的經歷，包括痛苦和損失。這些教訓讓我們更認識神。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7646962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" y="119270"/>
            <a:ext cx="11694695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礦物質意表我們當前與人 </a:t>
            </a:r>
            <a:r>
              <a:rPr lang="en-US" altLang="zh-TW" sz="9000" b="1" dirty="0"/>
              <a:t>(</a:t>
            </a:r>
            <a:r>
              <a:rPr lang="zh-TW" altLang="en-US" sz="9000" b="1" dirty="0"/>
              <a:t>包括非基督徒</a:t>
            </a:r>
            <a:r>
              <a:rPr lang="en-US" altLang="zh-TW" sz="9000" b="1" dirty="0"/>
              <a:t>) </a:t>
            </a:r>
            <a:r>
              <a:rPr lang="zh-TW" altLang="en-US" sz="9000" b="1" dirty="0"/>
              <a:t>的互動。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6195202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44AB4-DE47-2723-5E41-C6A933A0E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E62A9-4FAE-D531-47FF-E12D0F8F0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421" y="119270"/>
            <a:ext cx="11790947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在洗衣機裡，衣服的摩擦有助於去除污垢。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2496086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137" y="119270"/>
            <a:ext cx="10102341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箴言 </a:t>
            </a:r>
            <a:r>
              <a:rPr lang="en-US" altLang="zh-TW" sz="9000" b="1" dirty="0"/>
              <a:t>27:17 – </a:t>
            </a:r>
          </a:p>
          <a:p>
            <a:pPr marL="0" indent="0">
              <a:buNone/>
            </a:pPr>
            <a:r>
              <a:rPr lang="zh-TW" altLang="en-US" sz="9000" b="1" dirty="0"/>
              <a:t>鐵磨鐵，磨出刃來，朋友相感也是如此。</a:t>
            </a:r>
            <a:endParaRPr lang="en-US" altLang="zh-TW" sz="9000" b="1" dirty="0"/>
          </a:p>
        </p:txBody>
      </p:sp>
    </p:spTree>
    <p:extLst>
      <p:ext uri="{BB962C8B-B14F-4D97-AF65-F5344CB8AC3E}">
        <p14:creationId xmlns:p14="http://schemas.microsoft.com/office/powerpoint/2010/main" val="36888497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1096D-EE92-6936-2B2F-4E640D5B6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9AC0D-6CAC-00A0-AA9E-9B7922A0E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土壤透過以下方式幫助植物生長：</a:t>
            </a:r>
          </a:p>
          <a:p>
            <a:r>
              <a:rPr lang="zh-TW" altLang="en-US" sz="9000" b="1" dirty="0"/>
              <a:t> 固定根部</a:t>
            </a:r>
            <a:endParaRPr lang="en-US" altLang="zh-TW" sz="9000" b="1" dirty="0"/>
          </a:p>
          <a:p>
            <a:r>
              <a:rPr lang="zh-TW" altLang="en-US" sz="9000" b="1" dirty="0"/>
              <a:t> 留住水及養分</a:t>
            </a:r>
          </a:p>
          <a:p>
            <a:r>
              <a:rPr lang="zh-TW" altLang="en-US" sz="9000" b="1" dirty="0"/>
              <a:t> 提供保護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9952956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A90A9-0D05-0F5C-01B7-414346D16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DA3A9-9E5D-5703-E07F-1901F90CB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547" y="119270"/>
            <a:ext cx="11823032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基督徒必須這樣做才能在基督裡成長。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5437505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589" y="119270"/>
            <a:ext cx="11662611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9000" b="1" dirty="0"/>
              <a:t>1.</a:t>
            </a:r>
            <a:r>
              <a:rPr lang="zh-TW" altLang="en-US" sz="9000" b="1" dirty="0"/>
              <a:t> 讓福音在我們心中站穩腳跟，穩固它，使其成長。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747798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BBACD-F6BB-4325-18D4-0FE58E4F1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8422A-654C-60AE-D521-6CD2E2466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46632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8600" b="1" dirty="0"/>
              <a:t>有落在土淺石頭地上的</a:t>
            </a:r>
            <a:r>
              <a:rPr lang="en-US" altLang="zh-TW" sz="8600" b="1" dirty="0"/>
              <a:t>, </a:t>
            </a:r>
            <a:r>
              <a:rPr lang="zh-TW" altLang="en-US" sz="8600" b="1" dirty="0"/>
              <a:t>土既不深</a:t>
            </a:r>
            <a:r>
              <a:rPr lang="en-US" altLang="zh-TW" sz="8600" b="1" dirty="0"/>
              <a:t>, </a:t>
            </a:r>
            <a:r>
              <a:rPr lang="zh-TW" altLang="en-US" sz="8600" b="1" dirty="0"/>
              <a:t>發苗最快</a:t>
            </a:r>
            <a:r>
              <a:rPr lang="en-US" altLang="zh-TW" sz="8600" b="1" dirty="0"/>
              <a:t>, </a:t>
            </a:r>
            <a:r>
              <a:rPr lang="zh-TW" altLang="en-US" sz="8600" b="1" dirty="0"/>
              <a:t>日頭出來一曬</a:t>
            </a:r>
            <a:r>
              <a:rPr lang="en-US" altLang="zh-TW" sz="8600" b="1" dirty="0"/>
              <a:t>, </a:t>
            </a:r>
            <a:r>
              <a:rPr lang="zh-TW" altLang="en-US" sz="8600" b="1" dirty="0"/>
              <a:t>因為沒有根</a:t>
            </a:r>
            <a:r>
              <a:rPr lang="en-US" altLang="zh-TW" sz="8600" b="1" dirty="0"/>
              <a:t>, </a:t>
            </a:r>
            <a:r>
              <a:rPr lang="zh-TW" altLang="en-US" sz="8600" b="1" dirty="0"/>
              <a:t>就枯乾了</a:t>
            </a:r>
            <a:r>
              <a:rPr lang="en-US" altLang="zh-TW" sz="8600" b="1" dirty="0"/>
              <a:t>. </a:t>
            </a:r>
            <a:r>
              <a:rPr lang="zh-TW" altLang="en-US" sz="8600" b="1" dirty="0"/>
              <a:t>有落在荊棘裡的</a:t>
            </a:r>
            <a:r>
              <a:rPr lang="en-US" altLang="zh-TW" sz="8600" b="1" dirty="0"/>
              <a:t>,</a:t>
            </a:r>
            <a:r>
              <a:rPr lang="zh-TW" altLang="en-US" sz="8600" b="1" dirty="0"/>
              <a:t>荊棘長起來</a:t>
            </a:r>
            <a:r>
              <a:rPr lang="en-US" altLang="zh-TW" sz="8600" b="1" dirty="0"/>
              <a:t>, </a:t>
            </a:r>
            <a:r>
              <a:rPr lang="zh-TW" altLang="en-US" sz="8600" b="1" dirty="0"/>
              <a:t>把它擠住了</a:t>
            </a:r>
            <a:r>
              <a:rPr lang="en-US" altLang="zh-TW" sz="8600" b="1" dirty="0"/>
              <a:t>.</a:t>
            </a:r>
            <a:endParaRPr lang="en-US" sz="8600" b="1" dirty="0"/>
          </a:p>
        </p:txBody>
      </p:sp>
    </p:spTree>
    <p:extLst>
      <p:ext uri="{BB962C8B-B14F-4D97-AF65-F5344CB8AC3E}">
        <p14:creationId xmlns:p14="http://schemas.microsoft.com/office/powerpoint/2010/main" val="4707294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716" y="119270"/>
            <a:ext cx="11598442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9000" b="1" dirty="0"/>
              <a:t>2.</a:t>
            </a:r>
            <a:r>
              <a:rPr lang="zh-TW" altLang="en-US" sz="9000" b="1" dirty="0"/>
              <a:t> 讓植物吸收來自神和生活中的養分，讓植物成長。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185964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74" y="119270"/>
            <a:ext cx="11864206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9000" b="1" dirty="0"/>
              <a:t>3. </a:t>
            </a:r>
            <a:r>
              <a:rPr lang="zh-TW" altLang="en-US" sz="9000" b="1" dirty="0"/>
              <a:t>幫忙保護植物免受天敵和天氣的影響。植物需要能夠承受風雨。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6843426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715" y="119270"/>
            <a:ext cx="11758863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我們若好好保護和培育植物，它會生長並結出果實。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40442673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D9A3B-FBB7-3B8D-EE75-38C8F6B2F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A9613-2863-B04E-B1B4-21915A14F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神的國度能在那些願意並預備好的心中成長。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4815842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D8C675-325F-3EC8-CF59-42A73573A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0CA85-4759-A064-E9C0-202FED12E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716" y="119270"/>
            <a:ext cx="11662610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其他三種土壤以及種子無法成長的原因：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6112737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74" y="119270"/>
            <a:ext cx="11566358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9000" b="1" dirty="0"/>
              <a:t>1.</a:t>
            </a:r>
            <a:r>
              <a:rPr lang="zh-TW" altLang="en-US" sz="9000" b="1" dirty="0"/>
              <a:t> 路徑 </a:t>
            </a:r>
            <a:r>
              <a:rPr lang="en-US" altLang="zh-TW" sz="9000" b="1" dirty="0"/>
              <a:t>- </a:t>
            </a:r>
            <a:r>
              <a:rPr lang="zh-TW" altLang="en-US" sz="9000" b="1" dirty="0"/>
              <a:t>鳥類立即吃掉曝露的種子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53650656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716" y="119270"/>
            <a:ext cx="11678652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這裡的問題在於魔鬼奪走福音之前沒有任何保護。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1277549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589" y="119270"/>
            <a:ext cx="11726779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土壤成分實際上可能很好，但土壤表面太硬。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7693400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547" y="119270"/>
            <a:ext cx="11806990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有些人受了太多次傷，他們的心就變硬了。</a:t>
            </a:r>
            <a:endParaRPr lang="en-US" altLang="zh-TW" sz="9000" b="1" dirty="0"/>
          </a:p>
        </p:txBody>
      </p:sp>
    </p:spTree>
    <p:extLst>
      <p:ext uri="{BB962C8B-B14F-4D97-AF65-F5344CB8AC3E}">
        <p14:creationId xmlns:p14="http://schemas.microsoft.com/office/powerpoint/2010/main" val="112262402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270"/>
            <a:ext cx="12192000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有時是有些基督徒的錯。 我們的不完美或罪惡使別人拒絕神的福音。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159544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384C9-772B-E20A-766C-B2F9F54A7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F4AC8-D459-F84C-07C9-074949E1A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又有落在好土裡的，就結實，有一百倍的，有六十倍的，有三十倍的。有耳可聽的，就應當聽！」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37425304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547" y="119270"/>
            <a:ext cx="11694695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解決辦法</a:t>
            </a:r>
            <a:r>
              <a:rPr lang="en-US" sz="9000" b="1" dirty="0"/>
              <a:t>:</a:t>
            </a:r>
          </a:p>
          <a:p>
            <a:pPr marL="0" indent="0">
              <a:buNone/>
            </a:pPr>
            <a:r>
              <a:rPr lang="en-US" altLang="zh-TW" sz="9000" b="1" dirty="0"/>
              <a:t>a. </a:t>
            </a:r>
            <a:r>
              <a:rPr lang="zh-TW" altLang="en-US" sz="9000" b="1" dirty="0"/>
              <a:t>基督徒為他們與魔鬼爭戰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27208821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547" y="352926"/>
            <a:ext cx="11871158" cy="60743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要為不信者禱告，不要放棄。有時候這需要很長的時間。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75427443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547" y="240632"/>
            <a:ext cx="11790948" cy="61866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9000" b="1" dirty="0"/>
              <a:t>b. </a:t>
            </a:r>
            <a:r>
              <a:rPr lang="zh-TW" altLang="en-US" sz="9000" b="1" dirty="0"/>
              <a:t>神可以通過風化來破壞堅硬路的表面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51397161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95" y="119270"/>
            <a:ext cx="11903242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當我們看到一個人正處在艱難時期時，也許是神在工作。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9114352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757" y="119270"/>
            <a:ext cx="11710737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例如：使徒保羅</a:t>
            </a:r>
            <a:br>
              <a:rPr lang="zh-TW" altLang="en-US" sz="9000" b="1" dirty="0"/>
            </a:br>
            <a:r>
              <a:rPr lang="zh-TW" altLang="en-US" sz="9000" b="1" dirty="0"/>
              <a:t>最兇殘的逼迫者成了耶穌最有影響力的使徒 </a:t>
            </a:r>
            <a:r>
              <a:rPr lang="en-US" altLang="zh-TW" sz="9000" b="1" dirty="0"/>
              <a:t>(</a:t>
            </a:r>
            <a:r>
              <a:rPr lang="zh-TW" altLang="en-US" sz="9000" b="1" dirty="0"/>
              <a:t>使徒行傳 </a:t>
            </a:r>
            <a:r>
              <a:rPr lang="en-US" altLang="zh-TW" sz="9000" b="1" dirty="0"/>
              <a:t>9)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72645461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463" y="119270"/>
            <a:ext cx="11855116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9000" b="1" dirty="0"/>
              <a:t>c. </a:t>
            </a:r>
            <a:r>
              <a:rPr lang="zh-TW" altLang="en-US" sz="9000" b="1" dirty="0"/>
              <a:t>如果我們的罪是阻饒</a:t>
            </a:r>
            <a:r>
              <a:rPr lang="en-US" altLang="zh-TW" sz="9000" b="1" dirty="0"/>
              <a:t>, </a:t>
            </a:r>
            <a:r>
              <a:rPr lang="zh-TW" altLang="en-US" sz="9000" b="1" dirty="0"/>
              <a:t>那我們需要尋求赦免。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21479488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73" y="119270"/>
            <a:ext cx="11823031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軟化人心的過程可能需要數年的祈禱和等待。神花了</a:t>
            </a:r>
            <a:r>
              <a:rPr lang="en-US" altLang="zh-TW" sz="9000" b="1" dirty="0"/>
              <a:t>40</a:t>
            </a:r>
            <a:r>
              <a:rPr lang="zh-TW" altLang="en-US" sz="9000" b="1" dirty="0"/>
              <a:t>年時間來軟化摩西的心！</a:t>
            </a:r>
            <a:endParaRPr lang="en-US" sz="9000" b="1" dirty="0"/>
          </a:p>
          <a:p>
            <a:pPr marL="0" indent="0">
              <a:buNone/>
            </a:pP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69811616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463" y="119270"/>
            <a:ext cx="11806990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9000" b="1" dirty="0"/>
              <a:t>2.</a:t>
            </a:r>
            <a:r>
              <a:rPr lang="zh-TW" altLang="en-US" sz="9000" b="1" dirty="0"/>
              <a:t> 很多石頭的土壤 </a:t>
            </a:r>
            <a:r>
              <a:rPr lang="en-US" altLang="zh-TW" sz="9000" b="1" dirty="0"/>
              <a:t>–</a:t>
            </a:r>
            <a:r>
              <a:rPr lang="zh-TW" altLang="en-US" sz="9000" b="1" dirty="0"/>
              <a:t> </a:t>
            </a:r>
            <a:endParaRPr lang="en-US" altLang="zh-TW" sz="9000" b="1" dirty="0"/>
          </a:p>
          <a:p>
            <a:pPr marL="0" indent="0">
              <a:buNone/>
            </a:pPr>
            <a:r>
              <a:rPr lang="zh-TW" altLang="en-US" sz="9000" b="1" dirty="0"/>
              <a:t>很快就發芽，但沒有可生根的土壤，因此會很快就死了。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57598479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74" y="119270"/>
            <a:ext cx="11694694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植物不能成長的原因：</a:t>
            </a:r>
          </a:p>
          <a:p>
            <a:r>
              <a:rPr lang="zh-TW" altLang="en-US" sz="9000" b="1" dirty="0"/>
              <a:t>無法固定自己</a:t>
            </a:r>
          </a:p>
          <a:p>
            <a:r>
              <a:rPr lang="zh-TW" altLang="en-US" sz="9000" b="1" dirty="0"/>
              <a:t>無法從土壤中獲取營養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46237268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" y="119270"/>
            <a:ext cx="11790948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基督徒需要支持這些人</a:t>
            </a:r>
            <a:r>
              <a:rPr lang="en-US" altLang="zh-TW" sz="9000" b="1" dirty="0"/>
              <a:t>:</a:t>
            </a:r>
            <a:r>
              <a:rPr lang="zh-TW" altLang="en-US" sz="9000" b="1" dirty="0"/>
              <a:t>  成為他們起初的土壤 </a:t>
            </a:r>
            <a:r>
              <a:rPr lang="en-US" altLang="zh-TW" sz="9000" b="1" dirty="0"/>
              <a:t>–</a:t>
            </a:r>
            <a:r>
              <a:rPr lang="zh-TW" altLang="en-US" sz="9000" b="1" dirty="0"/>
              <a:t> 分享真理和見證</a:t>
            </a:r>
            <a:r>
              <a:rPr lang="en-US" altLang="zh-TW" sz="9000" b="1" dirty="0"/>
              <a:t>…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1536086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3C67C-A69A-E0F4-ED1F-9D8947828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A12FB-6F41-3D5D-8405-C65C724C1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所以</a:t>
            </a:r>
            <a:r>
              <a:rPr lang="en-US" altLang="zh-TW" sz="9000" b="1" dirty="0"/>
              <a:t>, </a:t>
            </a:r>
            <a:r>
              <a:rPr lang="zh-TW" altLang="en-US" sz="9000" b="1" dirty="0"/>
              <a:t>你們當聽這撒種的比喻</a:t>
            </a:r>
            <a:r>
              <a:rPr lang="en-US" altLang="zh-TW" sz="9000" b="1" dirty="0"/>
              <a:t>:</a:t>
            </a:r>
            <a:r>
              <a:rPr lang="zh-TW" altLang="en-US" sz="9000" b="1" dirty="0"/>
              <a:t> 凡聽見天國道理不明白的</a:t>
            </a:r>
            <a:r>
              <a:rPr lang="en-US" altLang="zh-TW" sz="9000" b="1" dirty="0"/>
              <a:t>, </a:t>
            </a:r>
            <a:r>
              <a:rPr lang="zh-TW" altLang="en-US" sz="9000" b="1" dirty="0"/>
              <a:t>那惡者就來</a:t>
            </a:r>
            <a:r>
              <a:rPr lang="en-US" altLang="zh-TW" sz="9000" b="1" dirty="0"/>
              <a:t>, </a:t>
            </a:r>
            <a:r>
              <a:rPr lang="zh-TW" altLang="en-US" sz="9000" b="1" dirty="0"/>
              <a:t>把所撒在他心裡的奪了去</a:t>
            </a:r>
            <a:r>
              <a:rPr lang="en-US" altLang="zh-TW" sz="9000" b="1" dirty="0"/>
              <a:t>, </a:t>
            </a:r>
            <a:r>
              <a:rPr lang="zh-TW" altLang="en-US" sz="9000" b="1" dirty="0"/>
              <a:t>這就是撒在路旁的了。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35235731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589" y="274982"/>
            <a:ext cx="11742821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我們過去的經驗和見證可以幫助他們成長，直等到他們擁有自己的土壤。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398282094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715" y="119270"/>
            <a:ext cx="11710737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教會及小組應該是基督徒互相扶持的地方。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252033021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199" y="224589"/>
            <a:ext cx="11988801" cy="62027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這就是為什麼基督們應該去離家比較近的教堂並真正的投入及參與。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199663650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589" y="119270"/>
            <a:ext cx="11806990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9000" b="1" dirty="0"/>
              <a:t>3.</a:t>
            </a:r>
            <a:r>
              <a:rPr lang="zh-TW" altLang="en-US" sz="9000" b="1" dirty="0"/>
              <a:t> 荊棘多的地方 </a:t>
            </a:r>
            <a:r>
              <a:rPr lang="en-US" altLang="zh-TW" sz="9000" b="1" dirty="0"/>
              <a:t>–</a:t>
            </a:r>
            <a:r>
              <a:rPr lang="zh-TW" altLang="en-US" sz="9000" b="1" dirty="0"/>
              <a:t> 聽到福音的人被世上的誘惑包圍，害的種子沒辦法接觸到土壤而發芽。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7184593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589" y="119270"/>
            <a:ext cx="11967411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土壤可能很好，但已在那裡的植物是錯的。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116579368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5AE46-A905-E962-C632-70BFCFD2E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70937-82A7-5B01-02BF-506DDB096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" y="142240"/>
            <a:ext cx="1194816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神能將我們生活中的荊棘轉化為靈性成長的養分。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74789270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421" y="119270"/>
            <a:ext cx="11871158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神需要來摧毀荊棘，</a:t>
            </a:r>
            <a:endParaRPr lang="en-US" altLang="zh-TW" sz="9000" b="1" dirty="0"/>
          </a:p>
          <a:p>
            <a:pPr marL="0" indent="0">
              <a:buNone/>
            </a:pPr>
            <a:r>
              <a:rPr lang="zh-TW" altLang="en-US" sz="9000" b="1" dirty="0"/>
              <a:t>使它們分解及腐化，</a:t>
            </a:r>
            <a:endParaRPr lang="en-US" altLang="zh-TW" sz="9000" b="1" dirty="0"/>
          </a:p>
          <a:p>
            <a:pPr marL="0" indent="0">
              <a:buNone/>
            </a:pPr>
            <a:r>
              <a:rPr lang="zh-TW" altLang="en-US" sz="9000" b="1" dirty="0"/>
              <a:t>然後變成腐殖質。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265620517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6E7EF-30FC-F09A-E233-326A77E86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FECFC-5E2C-9225-6E4E-BF453283A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74" y="119270"/>
            <a:ext cx="11935326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什麼能摧毀荊棘</a:t>
            </a:r>
            <a:r>
              <a:rPr lang="en-US" altLang="zh-TW" sz="9000" b="1" dirty="0"/>
              <a:t>:</a:t>
            </a:r>
            <a:r>
              <a:rPr lang="zh-TW" altLang="en-US" sz="9000" b="1" dirty="0"/>
              <a:t> 陽光、火、水、及農民。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403338014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358" y="182880"/>
            <a:ext cx="11919284" cy="61225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一旦荊棘死了並且腐化了，這可成為很好的土壤。 福音就可以在那裡成長。</a:t>
            </a:r>
            <a:endParaRPr lang="en-US" altLang="zh-TW" sz="9000" b="1" dirty="0"/>
          </a:p>
        </p:txBody>
      </p:sp>
    </p:spTree>
    <p:extLst>
      <p:ext uri="{BB962C8B-B14F-4D97-AF65-F5344CB8AC3E}">
        <p14:creationId xmlns:p14="http://schemas.microsoft.com/office/powerpoint/2010/main" val="118941321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610" y="185554"/>
            <a:ext cx="11726779" cy="61706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這就是為什麼我們經常看到人們的荊棘被破壞後會發生重大的改變。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545943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2B9BE-A3DA-2F3F-234E-7730A4F6F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13219-52A4-7614-D1BB-5824BABA7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57808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8400" b="1" dirty="0"/>
              <a:t>撒在石頭地上的，就是人聽了道，當下歡喜領受，  只因心裡沒有根，不過是暫時的，及至為道遭了患難，或是受了逼迫，立刻就跌倒了。</a:t>
            </a:r>
            <a:endParaRPr lang="en-US" sz="8400" b="1" dirty="0"/>
          </a:p>
        </p:txBody>
      </p:sp>
    </p:spTree>
    <p:extLst>
      <p:ext uri="{BB962C8B-B14F-4D97-AF65-F5344CB8AC3E}">
        <p14:creationId xmlns:p14="http://schemas.microsoft.com/office/powerpoint/2010/main" val="157799231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884" y="119270"/>
            <a:ext cx="11566358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例如：摩西</a:t>
            </a:r>
          </a:p>
          <a:p>
            <a:pPr marL="0" indent="0">
              <a:buNone/>
            </a:pPr>
            <a:r>
              <a:rPr lang="zh-TW" altLang="en-US" sz="9000" b="1" dirty="0"/>
              <a:t>他試圖用自己的力量拯救以色列人。 神不得不讓他失去一切。</a:t>
            </a:r>
            <a:endParaRPr lang="en-US" altLang="zh-TW" sz="9000" b="1" dirty="0"/>
          </a:p>
          <a:p>
            <a:pPr marL="0" indent="0">
              <a:buNone/>
            </a:pPr>
            <a:r>
              <a:rPr lang="en-US" altLang="zh-TW" sz="9000" b="1" dirty="0"/>
              <a:t>(</a:t>
            </a:r>
            <a:r>
              <a:rPr lang="zh-TW" altLang="en-US" sz="9000" b="1" dirty="0"/>
              <a:t>出埃及記 </a:t>
            </a:r>
            <a:r>
              <a:rPr lang="en-US" altLang="zh-TW" sz="9000" b="1" dirty="0"/>
              <a:t>2-4)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50868445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" y="119270"/>
            <a:ext cx="11790948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因此，當您看到一個非基督徒經歷艱難的時刻時，請祈禱他們能變成好土壤。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31573140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463" y="119270"/>
            <a:ext cx="11790948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使徒行傳 </a:t>
            </a:r>
            <a:r>
              <a:rPr lang="en-US" altLang="zh-TW" sz="9000" b="1" dirty="0"/>
              <a:t>26:18</a:t>
            </a:r>
          </a:p>
          <a:p>
            <a:pPr marL="0" indent="0">
              <a:buNone/>
            </a:pPr>
            <a:r>
              <a:rPr lang="en-US" altLang="zh-TW" sz="9000" b="1" dirty="0"/>
              <a:t>[</a:t>
            </a:r>
            <a:r>
              <a:rPr lang="zh-TW" altLang="en-US" sz="9000" b="1" dirty="0"/>
              <a:t>神告訴保羅說</a:t>
            </a:r>
            <a:r>
              <a:rPr lang="en-US" altLang="zh-TW" sz="9000" b="1" dirty="0"/>
              <a:t>:] </a:t>
            </a:r>
          </a:p>
          <a:p>
            <a:pPr marL="0" indent="0">
              <a:buNone/>
            </a:pPr>
            <a:r>
              <a:rPr lang="zh-TW" altLang="en-US" sz="9000" b="1" dirty="0"/>
              <a:t>我差你到他們那裡去，要叫他們的眼睛得開，從黑暗中歸向光明，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65210083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337" y="119270"/>
            <a:ext cx="11903242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從撒旦權下歸向神；</a:t>
            </a:r>
            <a:endParaRPr lang="en-US" altLang="zh-TW" sz="9000" b="1" dirty="0"/>
          </a:p>
          <a:p>
            <a:pPr marL="0" indent="0">
              <a:buNone/>
            </a:pPr>
            <a:r>
              <a:rPr lang="zh-TW" altLang="en-US" sz="9000" b="1" dirty="0"/>
              <a:t>又因信我，得蒙赦罪，和一切成聖的人同得基業。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86094246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5B804-64A6-7C24-A9C3-51F66225B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697B3-A2CC-1FD3-2D26-B270A06BD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74" y="119270"/>
            <a:ext cx="11662610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可悲的是</a:t>
            </a:r>
            <a:r>
              <a:rPr lang="en-US" altLang="zh-TW" sz="9000" b="1" dirty="0"/>
              <a:t>, </a:t>
            </a:r>
            <a:r>
              <a:rPr lang="zh-TW" altLang="en-US" sz="9000" b="1" dirty="0"/>
              <a:t>有些人在荊棘被焚毀後仍拒絕神。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47140487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421" y="119270"/>
            <a:ext cx="11742821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你是否還充滿著荊棘，而神正在試圖摧毀？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90557877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463" y="119270"/>
            <a:ext cx="11806990" cy="67387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神正在努力使你成為更好的土壤和植物。 你能提供什麼幫助？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422124071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41E41-67EC-3A96-FB91-1C0C25403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6B6FB-D3A3-F86B-F004-F6235E901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463" y="119270"/>
            <a:ext cx="11806990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也許若你越少抵抗，</a:t>
            </a:r>
            <a:endParaRPr lang="en-US" altLang="zh-TW" sz="9000" b="1" dirty="0"/>
          </a:p>
          <a:p>
            <a:pPr marL="0" indent="0">
              <a:buNone/>
            </a:pPr>
            <a:r>
              <a:rPr lang="zh-TW" altLang="en-US" sz="9000" b="1" dirty="0"/>
              <a:t>越容易達成目標</a:t>
            </a:r>
            <a:r>
              <a:rPr lang="en-US" altLang="zh-TW" sz="9000" b="1" dirty="0"/>
              <a:t>...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01577152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884" y="119270"/>
            <a:ext cx="11855116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9000" b="1" dirty="0"/>
              <a:t>4. </a:t>
            </a:r>
            <a:r>
              <a:rPr lang="zh-TW" altLang="en-US" sz="9000" b="1" dirty="0"/>
              <a:t>良好的土壤 </a:t>
            </a:r>
            <a:r>
              <a:rPr lang="en-US" altLang="zh-TW" sz="9000" b="1" dirty="0"/>
              <a:t>– </a:t>
            </a:r>
            <a:r>
              <a:rPr lang="zh-TW" altLang="en-US" sz="9000" b="1" dirty="0"/>
              <a:t>種子得到保護，可以生根並吸取養分，然後植物成長並結出果實。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99053497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215832-A05C-1410-57E8-7B94B97DC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84C5A-D0DA-8FEC-D139-D6C06CBAD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神的國度能在那些願意並預備好的心中成長。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439877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2B7F0-B98D-FAB2-02B5-AF01A6735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41910-C7EC-F64A-A1D3-442DACC8F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撒在荊棘裡的，就是人聽了道，後來有世上的思慮、錢財的迷惑把道擠住了，不能結實。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70085008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73" y="178626"/>
            <a:ext cx="11983453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這好的土壤還有什麼呢</a:t>
            </a:r>
            <a:r>
              <a:rPr lang="en-US" altLang="zh-TW" sz="9000" b="1" dirty="0"/>
              <a:t>? </a:t>
            </a:r>
            <a:r>
              <a:rPr lang="zh-TW" altLang="en-US" sz="9000" b="1" dirty="0"/>
              <a:t> 一個誠實善良並且忍耐謹守的心。</a:t>
            </a:r>
            <a:endParaRPr lang="en-US" altLang="zh-TW" sz="9000" b="1" dirty="0"/>
          </a:p>
          <a:p>
            <a:pPr marL="0" indent="0">
              <a:buNone/>
            </a:pP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421225226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716" y="119270"/>
            <a:ext cx="11678652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神希望你成長並結出更多的果實。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49313328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547" y="119270"/>
            <a:ext cx="11726779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回顧四種土壤：</a:t>
            </a:r>
            <a:endParaRPr lang="en-US" altLang="zh-TW" sz="9000" b="1" dirty="0"/>
          </a:p>
          <a:p>
            <a:pPr marL="0" indent="0">
              <a:buNone/>
            </a:pPr>
            <a:endParaRPr lang="en-US" altLang="zh-TW" sz="9000" b="1" dirty="0"/>
          </a:p>
          <a:p>
            <a:pPr marL="0" indent="0">
              <a:buNone/>
            </a:pPr>
            <a:r>
              <a:rPr lang="en-US" altLang="zh-TW" sz="9000" b="1" dirty="0"/>
              <a:t>1.</a:t>
            </a:r>
            <a:r>
              <a:rPr lang="zh-TW" altLang="en-US" sz="9000" b="1" dirty="0"/>
              <a:t> 路徑</a:t>
            </a:r>
            <a:r>
              <a:rPr lang="en-US" altLang="zh-TW" sz="9000" b="1" dirty="0"/>
              <a:t> - </a:t>
            </a:r>
            <a:r>
              <a:rPr lang="zh-TW" altLang="en-US" sz="9000" b="1" dirty="0"/>
              <a:t>僵硬的土壤讓曝露的種子被吃掉了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97560992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74" y="119270"/>
            <a:ext cx="11614484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你的心是否僵硬，以至於不能讓基督徒的生命成長嗎？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40980981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421" y="119270"/>
            <a:ext cx="11774905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9000" b="1" dirty="0"/>
              <a:t>2. </a:t>
            </a:r>
            <a:r>
              <a:rPr lang="zh-TW" altLang="en-US" sz="9000" b="1" dirty="0"/>
              <a:t>很多石頭的土壤 </a:t>
            </a:r>
            <a:r>
              <a:rPr lang="en-US" altLang="zh-TW" sz="9000" b="1" dirty="0"/>
              <a:t>–</a:t>
            </a:r>
            <a:r>
              <a:rPr lang="zh-TW" altLang="en-US" sz="9000" b="1" dirty="0"/>
              <a:t> </a:t>
            </a:r>
            <a:endParaRPr lang="en-US" altLang="zh-TW" sz="9000" b="1" dirty="0"/>
          </a:p>
          <a:p>
            <a:pPr marL="0" indent="0">
              <a:buNone/>
            </a:pPr>
            <a:r>
              <a:rPr lang="zh-TW" altLang="en-US" sz="9000" b="1" dirty="0"/>
              <a:t>很快就發芽，但沒有真正可生根的土壤，因此會很快就死了。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65224920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652" y="160421"/>
            <a:ext cx="11694695" cy="60904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你有一些土壤可以讓種子紮根嗎？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12565524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7DB79-6295-CC81-0CAD-CADDD5839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6972C-6D0A-6608-29F4-5568AB47E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" y="119270"/>
            <a:ext cx="11871158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基督徒，你能幫別人得到一些土壤嗎？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25694774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631" y="119270"/>
            <a:ext cx="11758863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9000" b="1" dirty="0"/>
              <a:t>3.</a:t>
            </a:r>
            <a:r>
              <a:rPr lang="zh-TW" altLang="en-US" sz="9000" b="1" dirty="0"/>
              <a:t> 荊棘多的地方 </a:t>
            </a:r>
            <a:r>
              <a:rPr lang="en-US" altLang="zh-TW" sz="9000" b="1" dirty="0"/>
              <a:t>-</a:t>
            </a:r>
            <a:r>
              <a:rPr lang="zh-TW" altLang="en-US" sz="9000" b="1" dirty="0"/>
              <a:t> 被世上的誘惑包圍，種子沒辦法接觸到土壤而發芽</a:t>
            </a:r>
            <a:endParaRPr lang="en-US" altLang="zh-TW" sz="9000" b="1" dirty="0"/>
          </a:p>
          <a:p>
            <a:pPr marL="0" indent="0">
              <a:buNone/>
            </a:pPr>
            <a:r>
              <a:rPr lang="zh-TW" altLang="en-US" sz="9000" b="1" dirty="0"/>
              <a:t>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28350975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421" y="119270"/>
            <a:ext cx="12031579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神需要毀掉荊棘才能使種子生長。死掉的荊棘將成為植物的養分。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47186219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95" y="119270"/>
            <a:ext cx="11758863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你的荊棘正在被摧毀嗎</a:t>
            </a:r>
            <a:r>
              <a:rPr lang="en-US" altLang="zh-TW" sz="9000" b="1" dirty="0"/>
              <a:t>?</a:t>
            </a:r>
            <a:r>
              <a:rPr lang="zh-TW" altLang="en-US" sz="9000" b="1" dirty="0"/>
              <a:t> 這很痛苦，但最終對你有好處。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179685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FA345-2F07-BA9D-DF1B-253F4B561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80B24-AD01-17DD-BF49-6FFF4CB17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撒在好地上的，就是人聽道明白了，後來結實，有一百倍的，有六十倍的，有三十倍的。」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81814747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842" y="274982"/>
            <a:ext cx="11871158" cy="6308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9000" b="1" dirty="0"/>
              <a:t>4. </a:t>
            </a:r>
            <a:r>
              <a:rPr lang="zh-TW" altLang="en-US" sz="9000" b="1" dirty="0"/>
              <a:t>良好的土壤 </a:t>
            </a:r>
            <a:r>
              <a:rPr lang="en-US" altLang="zh-TW" sz="9000" b="1" dirty="0"/>
              <a:t>– </a:t>
            </a:r>
            <a:r>
              <a:rPr lang="zh-TW" altLang="en-US" sz="9000" b="1" dirty="0"/>
              <a:t>種子得到保護，可以生根並吸取養分，然後植物成長並結出果實。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62607138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B7743-DE85-774E-4751-7C83F4E50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C1929-5392-686D-F411-F3F85E4CD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altLang="zh-TW" sz="12000" b="1" dirty="0"/>
          </a:p>
          <a:p>
            <a:pPr marL="0" indent="0" algn="ctr">
              <a:buNone/>
            </a:pPr>
            <a:r>
              <a:rPr lang="zh-TW" altLang="en-US" sz="12000" b="1" dirty="0"/>
              <a:t>你今天的內心是什麼樣的土壤？</a:t>
            </a:r>
            <a:endParaRPr lang="en-US" sz="12000" b="1" dirty="0"/>
          </a:p>
        </p:txBody>
      </p:sp>
    </p:spTree>
    <p:extLst>
      <p:ext uri="{BB962C8B-B14F-4D97-AF65-F5344CB8AC3E}">
        <p14:creationId xmlns:p14="http://schemas.microsoft.com/office/powerpoint/2010/main" val="246619070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68C2A-BE76-D1B5-03C0-FF185E280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A7E64-7096-DFF1-6961-3047B98DD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720" y="19304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神的國度在人們願意及準備好接受祂的地方擴展。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47327468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463" y="119270"/>
            <a:ext cx="11855116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你還需要有一顆高貴善良、堅韌不拔的心。好的土壤並非完美無瑕 </a:t>
            </a:r>
            <a:r>
              <a:rPr lang="en-US" altLang="zh-TW" sz="9000" b="1" dirty="0"/>
              <a:t>—</a:t>
            </a:r>
            <a:r>
              <a:rPr lang="zh-TW" altLang="en-US" sz="9000" b="1" dirty="0"/>
              <a:t> 它需要一顆願意接受和忍耐的心。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376750174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6E1C3-3299-AE25-D6FE-695FB54B4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A5F3A-2BAA-DBF2-D3AD-4D84E6988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589" y="119270"/>
            <a:ext cx="11742822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真正的基督徒生活是神為我們設計的充實的生活方式。這種生活方式將延續到永恆。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295503859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90F19-B735-89C1-DD23-E88CBEE38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83CDE-32DB-6171-DDAA-B6E6F9882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589" y="119270"/>
            <a:ext cx="11742822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這個比喻告訴我們</a:t>
            </a:r>
            <a:r>
              <a:rPr lang="zh-TW" altLang="en-US" sz="9000" b="1"/>
              <a:t>如何讓神幫助</a:t>
            </a:r>
            <a:r>
              <a:rPr lang="zh-TW" altLang="en-US" sz="9000" b="1" dirty="0"/>
              <a:t>我們過那樣的生活，以便體驗那樣的生活所帶來的祝福。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52236232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95E76-50E2-D1BD-BA96-B74D77222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BCA33-1DB2-84C9-F9BD-BBE5C5A5F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589" y="119270"/>
            <a:ext cx="11742822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如果您不是基督徒，那麼請考慮一下您的土壤類型。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196380081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73" y="119270"/>
            <a:ext cx="11710737" cy="6308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你是否仍是猶豫不決，是因為你是一條路，石頭多的土壤，還是一個裝滿荊棘的地方？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43719151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547" y="155074"/>
            <a:ext cx="11774905" cy="61706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9000" b="1" dirty="0"/>
              <a:t>如果我們發現自己處境艱難，也許是神在試圖打破我們的石頭或燒掉我們的荊棘。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00108336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B2873-E391-4A4D-B6D3-F9018A3CE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497" y="206408"/>
            <a:ext cx="11742821" cy="59390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000" b="1" dirty="0"/>
              <a:t>神希望您成為好土壤，以便福音的種子可以在您裡面發芽及成長。</a:t>
            </a:r>
            <a:endParaRPr lang="en-US" sz="9000" b="1" dirty="0"/>
          </a:p>
        </p:txBody>
      </p:sp>
    </p:spTree>
    <p:extLst>
      <p:ext uri="{BB962C8B-B14F-4D97-AF65-F5344CB8AC3E}">
        <p14:creationId xmlns:p14="http://schemas.microsoft.com/office/powerpoint/2010/main" val="3178912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Calibri"/>
        <a:ea typeface="DFKai-SB"/>
        <a:cs typeface=""/>
      </a:majorFont>
      <a:minorFont>
        <a:latin typeface="Calibri"/>
        <a:ea typeface="DFKai-SB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 Four Soils" id="{FFE79B41-EA2B-4AD4-9F45-86763CC42E83}" vid="{248DE1CE-EC7B-4D22-B1D6-E17C2C255A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5529</TotalTime>
  <Words>2287</Words>
  <Application>Microsoft Office PowerPoint</Application>
  <PresentationFormat>Widescreen</PresentationFormat>
  <Paragraphs>143</Paragraphs>
  <Slides>103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103</vt:i4>
      </vt:variant>
    </vt:vector>
  </HeadingPairs>
  <TitlesOfParts>
    <vt:vector size="107" baseType="lpstr">
      <vt:lpstr>Microsoft JhengHei</vt:lpstr>
      <vt:lpstr>Arial</vt:lpstr>
      <vt:lpstr>Calibri</vt:lpstr>
      <vt:lpstr>Office Theme</vt:lpstr>
      <vt:lpstr>願你的國降臨,  第一講:  四種土壤的比喻</vt:lpstr>
      <vt:lpstr>經文: 馬太13:3-8, 18-23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願你的國降臨,  第一講:  四種土壤的比喻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末世將到的跡象  Signs of Approaching End Times</dc:title>
  <dc:creator>George Huang</dc:creator>
  <cp:lastModifiedBy>George Huang</cp:lastModifiedBy>
  <cp:revision>6</cp:revision>
  <dcterms:created xsi:type="dcterms:W3CDTF">2019-06-15T19:14:54Z</dcterms:created>
  <dcterms:modified xsi:type="dcterms:W3CDTF">2026-04-04T00:28:27Z</dcterms:modified>
</cp:coreProperties>
</file>