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09"/>
  </p:notesMasterIdLst>
  <p:handoutMasterIdLst>
    <p:handoutMasterId r:id="rId110"/>
  </p:handoutMasterIdLst>
  <p:sldIdLst>
    <p:sldId id="1198" r:id="rId2"/>
    <p:sldId id="1199" r:id="rId3"/>
    <p:sldId id="1616" r:id="rId4"/>
    <p:sldId id="1200" r:id="rId5"/>
    <p:sldId id="1617" r:id="rId6"/>
    <p:sldId id="1619" r:id="rId7"/>
    <p:sldId id="1618" r:id="rId8"/>
    <p:sldId id="1620" r:id="rId9"/>
    <p:sldId id="1622" r:id="rId10"/>
    <p:sldId id="1621" r:id="rId11"/>
    <p:sldId id="1695" r:id="rId12"/>
    <p:sldId id="1636" r:id="rId13"/>
    <p:sldId id="1231" r:id="rId14"/>
    <p:sldId id="1426" r:id="rId15"/>
    <p:sldId id="1428" r:id="rId16"/>
    <p:sldId id="1430" r:id="rId17"/>
    <p:sldId id="1432" r:id="rId18"/>
    <p:sldId id="1434" r:id="rId19"/>
    <p:sldId id="1436" r:id="rId20"/>
    <p:sldId id="1438" r:id="rId21"/>
    <p:sldId id="1440" r:id="rId22"/>
    <p:sldId id="1442" r:id="rId23"/>
    <p:sldId id="1444" r:id="rId24"/>
    <p:sldId id="1446" r:id="rId25"/>
    <p:sldId id="1448" r:id="rId26"/>
    <p:sldId id="1450" r:id="rId27"/>
    <p:sldId id="1452" r:id="rId28"/>
    <p:sldId id="1454" r:id="rId29"/>
    <p:sldId id="1456" r:id="rId30"/>
    <p:sldId id="1655" r:id="rId31"/>
    <p:sldId id="1468" r:id="rId32"/>
    <p:sldId id="1470" r:id="rId33"/>
    <p:sldId id="1472" r:id="rId34"/>
    <p:sldId id="1474" r:id="rId35"/>
    <p:sldId id="1476" r:id="rId36"/>
    <p:sldId id="1478" r:id="rId37"/>
    <p:sldId id="1480" r:id="rId38"/>
    <p:sldId id="1482" r:id="rId39"/>
    <p:sldId id="1484" r:id="rId40"/>
    <p:sldId id="1486" r:id="rId41"/>
    <p:sldId id="1488" r:id="rId42"/>
    <p:sldId id="1656" r:id="rId43"/>
    <p:sldId id="1490" r:id="rId44"/>
    <p:sldId id="1492" r:id="rId45"/>
    <p:sldId id="1494" r:id="rId46"/>
    <p:sldId id="1496" r:id="rId47"/>
    <p:sldId id="1498" r:id="rId48"/>
    <p:sldId id="1500" r:id="rId49"/>
    <p:sldId id="1502" r:id="rId50"/>
    <p:sldId id="1504" r:id="rId51"/>
    <p:sldId id="1506" r:id="rId52"/>
    <p:sldId id="1508" r:id="rId53"/>
    <p:sldId id="1691" r:id="rId54"/>
    <p:sldId id="1510" r:id="rId55"/>
    <p:sldId id="1659" r:id="rId56"/>
    <p:sldId id="1512" r:id="rId57"/>
    <p:sldId id="1514" r:id="rId58"/>
    <p:sldId id="1516" r:id="rId59"/>
    <p:sldId id="1518" r:id="rId60"/>
    <p:sldId id="1635" r:id="rId61"/>
    <p:sldId id="1520" r:id="rId62"/>
    <p:sldId id="1666" r:id="rId63"/>
    <p:sldId id="1672" r:id="rId64"/>
    <p:sldId id="1674" r:id="rId65"/>
    <p:sldId id="1676" r:id="rId66"/>
    <p:sldId id="1678" r:id="rId67"/>
    <p:sldId id="1680" r:id="rId68"/>
    <p:sldId id="1524" r:id="rId69"/>
    <p:sldId id="1528" r:id="rId70"/>
    <p:sldId id="1530" r:id="rId71"/>
    <p:sldId id="1534" r:id="rId72"/>
    <p:sldId id="1536" r:id="rId73"/>
    <p:sldId id="1538" r:id="rId74"/>
    <p:sldId id="1540" r:id="rId75"/>
    <p:sldId id="1542" r:id="rId76"/>
    <p:sldId id="1696" r:id="rId77"/>
    <p:sldId id="1544" r:id="rId78"/>
    <p:sldId id="1546" r:id="rId79"/>
    <p:sldId id="1548" r:id="rId80"/>
    <p:sldId id="1693" r:id="rId81"/>
    <p:sldId id="1684" r:id="rId82"/>
    <p:sldId id="1685" r:id="rId83"/>
    <p:sldId id="1686" r:id="rId84"/>
    <p:sldId id="1687" r:id="rId85"/>
    <p:sldId id="1556" r:id="rId86"/>
    <p:sldId id="1558" r:id="rId87"/>
    <p:sldId id="1560" r:id="rId88"/>
    <p:sldId id="1562" r:id="rId89"/>
    <p:sldId id="1564" r:id="rId90"/>
    <p:sldId id="1566" r:id="rId91"/>
    <p:sldId id="1568" r:id="rId92"/>
    <p:sldId id="1570" r:id="rId93"/>
    <p:sldId id="1572" r:id="rId94"/>
    <p:sldId id="1574" r:id="rId95"/>
    <p:sldId id="1576" r:id="rId96"/>
    <p:sldId id="1578" r:id="rId97"/>
    <p:sldId id="1580" r:id="rId98"/>
    <p:sldId id="1582" r:id="rId99"/>
    <p:sldId id="1688" r:id="rId100"/>
    <p:sldId id="1584" r:id="rId101"/>
    <p:sldId id="1586" r:id="rId102"/>
    <p:sldId id="1648" r:id="rId103"/>
    <p:sldId id="1650" r:id="rId104"/>
    <p:sldId id="1590" r:id="rId105"/>
    <p:sldId id="1592" r:id="rId106"/>
    <p:sldId id="1594" r:id="rId107"/>
    <p:sldId id="1596" r:id="rId108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198"/>
            <p14:sldId id="1199"/>
            <p14:sldId id="1616"/>
            <p14:sldId id="1200"/>
            <p14:sldId id="1617"/>
            <p14:sldId id="1619"/>
            <p14:sldId id="1618"/>
            <p14:sldId id="1620"/>
            <p14:sldId id="1622"/>
            <p14:sldId id="1621"/>
          </p14:sldIdLst>
        </p14:section>
        <p14:section name="Sermon" id="{9DD274D4-3373-40D3-8882-DED17E52A457}">
          <p14:sldIdLst>
            <p14:sldId id="1695"/>
            <p14:sldId id="1636"/>
            <p14:sldId id="1231"/>
            <p14:sldId id="1426"/>
            <p14:sldId id="1428"/>
            <p14:sldId id="1430"/>
            <p14:sldId id="1432"/>
            <p14:sldId id="1434"/>
            <p14:sldId id="1436"/>
            <p14:sldId id="1438"/>
            <p14:sldId id="1440"/>
            <p14:sldId id="1442"/>
            <p14:sldId id="1444"/>
            <p14:sldId id="1446"/>
            <p14:sldId id="1448"/>
            <p14:sldId id="1450"/>
            <p14:sldId id="1452"/>
            <p14:sldId id="1454"/>
            <p14:sldId id="1456"/>
            <p14:sldId id="1655"/>
            <p14:sldId id="1468"/>
            <p14:sldId id="1470"/>
            <p14:sldId id="1472"/>
            <p14:sldId id="1474"/>
            <p14:sldId id="1476"/>
            <p14:sldId id="1478"/>
            <p14:sldId id="1480"/>
            <p14:sldId id="1482"/>
            <p14:sldId id="1484"/>
            <p14:sldId id="1486"/>
            <p14:sldId id="1488"/>
            <p14:sldId id="1656"/>
            <p14:sldId id="1490"/>
            <p14:sldId id="1492"/>
            <p14:sldId id="1494"/>
            <p14:sldId id="1496"/>
            <p14:sldId id="1498"/>
            <p14:sldId id="1500"/>
            <p14:sldId id="1502"/>
            <p14:sldId id="1504"/>
            <p14:sldId id="1506"/>
            <p14:sldId id="1508"/>
            <p14:sldId id="1691"/>
            <p14:sldId id="1510"/>
            <p14:sldId id="1659"/>
            <p14:sldId id="1512"/>
            <p14:sldId id="1514"/>
            <p14:sldId id="1516"/>
            <p14:sldId id="1518"/>
            <p14:sldId id="1635"/>
            <p14:sldId id="1520"/>
            <p14:sldId id="1666"/>
            <p14:sldId id="1672"/>
            <p14:sldId id="1674"/>
            <p14:sldId id="1676"/>
            <p14:sldId id="1678"/>
            <p14:sldId id="1680"/>
            <p14:sldId id="1524"/>
            <p14:sldId id="1528"/>
            <p14:sldId id="1530"/>
            <p14:sldId id="1534"/>
            <p14:sldId id="1536"/>
            <p14:sldId id="1538"/>
            <p14:sldId id="1540"/>
            <p14:sldId id="1542"/>
            <p14:sldId id="1696"/>
            <p14:sldId id="1544"/>
            <p14:sldId id="1546"/>
            <p14:sldId id="1548"/>
            <p14:sldId id="1693"/>
            <p14:sldId id="1684"/>
            <p14:sldId id="1685"/>
            <p14:sldId id="1686"/>
            <p14:sldId id="1687"/>
            <p14:sldId id="1556"/>
            <p14:sldId id="1558"/>
            <p14:sldId id="1560"/>
            <p14:sldId id="1562"/>
            <p14:sldId id="1564"/>
            <p14:sldId id="1566"/>
            <p14:sldId id="1568"/>
            <p14:sldId id="1570"/>
            <p14:sldId id="1572"/>
            <p14:sldId id="1574"/>
            <p14:sldId id="1576"/>
            <p14:sldId id="1578"/>
            <p14:sldId id="1580"/>
            <p14:sldId id="1582"/>
            <p14:sldId id="1688"/>
            <p14:sldId id="1584"/>
            <p14:sldId id="1586"/>
            <p14:sldId id="1648"/>
            <p14:sldId id="1650"/>
            <p14:sldId id="1590"/>
            <p14:sldId id="1592"/>
            <p14:sldId id="1594"/>
            <p14:sldId id="15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6BEE95-9055-449E-9209-534234D94E2B}" v="8" dt="2026-03-15T14:50:24.7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81" autoAdjust="0"/>
    <p:restoredTop sz="94249" autoAdjust="0"/>
  </p:normalViewPr>
  <p:slideViewPr>
    <p:cSldViewPr>
      <p:cViewPr>
        <p:scale>
          <a:sx n="75" d="100"/>
          <a:sy n="75" d="100"/>
        </p:scale>
        <p:origin x="832" y="30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notesMaster" Target="notesMasters/notes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handoutMaster" Target="handoutMasters/handoutMaster1.xml"/><Relationship Id="rId115" Type="http://schemas.microsoft.com/office/2016/11/relationships/changesInfo" Target="changesInfos/changesInfo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addSld delSld modSld modSection">
      <pc:chgData name="George Huang" userId="7522906efeb502a4" providerId="LiveId" clId="{981455AA-CF25-444D-A9FA-AD2443EE8176}" dt="2026-03-15T14:50:24.757" v="27"/>
      <pc:docMkLst>
        <pc:docMk/>
      </pc:docMkLst>
      <pc:sldChg chg="modSp mod">
        <pc:chgData name="George Huang" userId="7522906efeb502a4" providerId="LiveId" clId="{981455AA-CF25-444D-A9FA-AD2443EE8176}" dt="2026-03-11T07:05:16.773" v="1" actId="1076"/>
        <pc:sldMkLst>
          <pc:docMk/>
          <pc:sldMk cId="1808824990" sldId="1198"/>
        </pc:sldMkLst>
        <pc:spChg chg="mod">
          <ac:chgData name="George Huang" userId="7522906efeb502a4" providerId="LiveId" clId="{981455AA-CF25-444D-A9FA-AD2443EE8176}" dt="2026-03-11T07:05:16.773" v="1" actId="1076"/>
          <ac:spMkLst>
            <pc:docMk/>
            <pc:sldMk cId="1808824990" sldId="1198"/>
            <ac:spMk id="2" creationId="{EACD94E6-1080-4EB5-92AA-AACB419E980F}"/>
          </ac:spMkLst>
        </pc:spChg>
      </pc:sldChg>
      <pc:sldChg chg="modSp mod">
        <pc:chgData name="George Huang" userId="7522906efeb502a4" providerId="LiveId" clId="{981455AA-CF25-444D-A9FA-AD2443EE8176}" dt="2026-03-15T14:48:26.587" v="26" actId="20577"/>
        <pc:sldMkLst>
          <pc:docMk/>
          <pc:sldMk cId="3603601823" sldId="1582"/>
        </pc:sldMkLst>
        <pc:spChg chg="mod">
          <ac:chgData name="George Huang" userId="7522906efeb502a4" providerId="LiveId" clId="{981455AA-CF25-444D-A9FA-AD2443EE8176}" dt="2026-03-15T14:48:26.587" v="26" actId="20577"/>
          <ac:spMkLst>
            <pc:docMk/>
            <pc:sldMk cId="3603601823" sldId="1582"/>
            <ac:spMk id="3" creationId="{2342F707-955D-43C1-BADD-9089D2C87047}"/>
          </ac:spMkLst>
        </pc:spChg>
      </pc:sldChg>
      <pc:sldChg chg="modSp">
        <pc:chgData name="George Huang" userId="7522906efeb502a4" providerId="LiveId" clId="{981455AA-CF25-444D-A9FA-AD2443EE8176}" dt="2026-03-15T14:50:24.757" v="27"/>
        <pc:sldMkLst>
          <pc:docMk/>
          <pc:sldMk cId="385681737" sldId="1596"/>
        </pc:sldMkLst>
        <pc:spChg chg="mod">
          <ac:chgData name="George Huang" userId="7522906efeb502a4" providerId="LiveId" clId="{981455AA-CF25-444D-A9FA-AD2443EE8176}" dt="2026-03-15T14:50:24.757" v="27"/>
          <ac:spMkLst>
            <pc:docMk/>
            <pc:sldMk cId="385681737" sldId="1596"/>
            <ac:spMk id="3" creationId="{2342F707-955D-43C1-BADD-9089D2C87047}"/>
          </ac:spMkLst>
        </pc:spChg>
      </pc:sldChg>
      <pc:sldChg chg="modSp">
        <pc:chgData name="George Huang" userId="7522906efeb502a4" providerId="LiveId" clId="{981455AA-CF25-444D-A9FA-AD2443EE8176}" dt="2026-03-15T14:40:54.998" v="22"/>
        <pc:sldMkLst>
          <pc:docMk/>
          <pc:sldMk cId="1497734767" sldId="1666"/>
        </pc:sldMkLst>
        <pc:spChg chg="mod">
          <ac:chgData name="George Huang" userId="7522906efeb502a4" providerId="LiveId" clId="{981455AA-CF25-444D-A9FA-AD2443EE8176}" dt="2026-03-15T14:40:54.998" v="22"/>
          <ac:spMkLst>
            <pc:docMk/>
            <pc:sldMk cId="1497734767" sldId="1666"/>
            <ac:spMk id="3" creationId="{D5D37707-90C2-B9E7-A6D6-FB97545C405D}"/>
          </ac:spMkLst>
        </pc:spChg>
      </pc:sldChg>
      <pc:sldChg chg="add">
        <pc:chgData name="George Huang" userId="7522906efeb502a4" providerId="LiveId" clId="{981455AA-CF25-444D-A9FA-AD2443EE8176}" dt="2026-03-11T07:05:39.094" v="3"/>
        <pc:sldMkLst>
          <pc:docMk/>
          <pc:sldMk cId="3470440105" sldId="1695"/>
        </pc:sldMkLst>
      </pc:sldChg>
      <pc:sldChg chg="modSp add">
        <pc:chgData name="George Huang" userId="7522906efeb502a4" providerId="LiveId" clId="{981455AA-CF25-444D-A9FA-AD2443EE8176}" dt="2026-03-15T14:45:26.029" v="24"/>
        <pc:sldMkLst>
          <pc:docMk/>
          <pc:sldMk cId="636038431" sldId="1696"/>
        </pc:sldMkLst>
        <pc:spChg chg="mod">
          <ac:chgData name="George Huang" userId="7522906efeb502a4" providerId="LiveId" clId="{981455AA-CF25-444D-A9FA-AD2443EE8176}" dt="2026-03-15T14:45:26.029" v="24"/>
          <ac:spMkLst>
            <pc:docMk/>
            <pc:sldMk cId="636038431" sldId="1696"/>
            <ac:spMk id="3" creationId="{BB2F6B83-50E1-4160-AA14-839665CD49C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3/15/2026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F8DD5-2FC7-E8C2-6A46-BE7923229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B3EC33-7836-FD32-1D58-CE4D5083F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1346FC-9DC6-D580-A143-E4BFD16614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94695-9AC7-9789-5B61-8B384ECA87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78199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4594D-609F-2875-7264-9581AEA2C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A0E7D0-8399-177F-167B-F4B0CB8D82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B5C0C2-E362-BEAB-5650-D92A72F720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D16B8-73B3-3124-11BC-4257DD453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839133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2906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88418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556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76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580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5954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244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792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141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6310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2821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697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30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636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7798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6203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1565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084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6428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797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500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5064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D794E-7028-D313-D16A-194411FE6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E9C012-7827-4A21-0651-318DB3580C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197A51-E990-14DD-52A8-02B9942E84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CAFAA-FB1C-DC07-2E85-6C51B4BDB0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0919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989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365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8671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3974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10159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350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803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34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54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9613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918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12221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EE599-5B21-A5D3-8801-100E51790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ABC040-429E-0156-8524-EB88808631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CD9798-3181-08E5-4B3C-43A2FBEE75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61801B-DA11-0014-63D1-FCB8B9C4BB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5160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8986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40202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31735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8458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27261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3349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3251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843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481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7523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9326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C5214-4E09-D0D8-70BC-6C973B85C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1D3113-6F52-EF7B-D35F-E9371F48AA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BE7117-9995-1D14-B6B6-394D42BF9B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B6C88-7BB9-E68F-4522-D84D1626FB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7791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40478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AA9CD-F8DA-2731-CBAC-97C31C207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3FD2F-52D0-F391-0090-AADC39E2C4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2E1943-1586-B2D7-468D-3C0C6D9CB7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5FC47-01D8-8D4A-CF99-2A3D565017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78624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23953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7868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0166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3514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5668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35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20084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BC2A1-0096-9E78-C66D-494B93CF9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9594D5-5A40-17C1-2363-02B5C180EC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BCB3B7-4D79-342B-62B3-E21FEC2B5A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D6968-4736-5E8D-AB00-1AB9AE4AB7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02059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50325-0F2E-FE93-8900-31DA76048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CF2B02-3CFA-CD82-B0F3-B0DFE4F440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45CC1C-E1AD-75C4-B950-90A58A268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9421B-4554-D877-A0F1-B8DDE96B5A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89848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0C14D-4F05-9615-5277-A98AD19D3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191166-2511-1DD8-B116-9950747BCD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CF367F-B767-A4CC-EC06-BFA4F63378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7C042-A982-D720-0268-1D794F621A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99817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79B34-5DA0-D60F-1963-6A77B0061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DFB0DA-A2F9-411B-281A-7C4D40D5CE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6050EC-12AD-A532-9EF0-200E7E2CBD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39E15-CEF8-B217-926E-612B1C30D5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66444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D421B-5EE6-B187-7994-198AC98CB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EA5F10-D78C-C249-CD0D-E55BCA09E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D9ACB2-0984-A2A1-102E-F495BED20F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A4468-FDB6-4B1E-0464-6556A87FAA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31535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A501A-2E98-8FF2-2777-11E5DF691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6E6487-7EE2-60A7-ACC4-D3A1E9ACCB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E0703D-DECF-F999-BCC7-EC0CFD106D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2FC13-6E89-083F-2A89-E49E07B188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6306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3690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3866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7315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420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51476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9173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9724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4850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71672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1CAE4-20AC-0282-6EB7-99F2AF482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274527-84AE-7285-D91A-1DB6BCC8F9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5A13D4-CCD2-C754-CA7A-2CEF528780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79864-984D-DA36-9AAF-736BA7C827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1112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4653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319662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9691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146CF-12D4-A09A-AD61-8DD0DF8DC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DB1073B-502D-BF66-382C-C05D8FC10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1B2EC05-F978-AFDE-695C-0575426B2E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4EB80-2644-648A-E9B3-3B06E43687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5267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1A88D-1E69-DFDC-AB58-C6ED6B4BE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D57FDE-E71A-C3A4-20D1-4E629CC17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5707B2-90BB-4709-A88E-1EF389156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79BB6-16D0-0F74-4EBD-78F7805FA2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495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4583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AA8B6C-282E-CBD1-58A5-A482533E8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9A6A9C-5D88-5370-53BD-BE574E905C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4B379D-DD69-2252-5139-A6BEEC040C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CA0E0D-3C9A-709D-C4FC-25518402D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305271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8E64E-B1EE-A267-6DC8-3E3AC85D0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8D91938-D02D-F874-85CB-5EBBF14E0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16E6F3-19E2-FD35-92C1-C791ED34F9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1392C-71FD-FE35-57B9-AD1F900DFE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839040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B339F-B9A5-CA5C-8A3B-13ADA3030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F4429C-2BD5-F3AC-3E6C-D9EF33E056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B0D9BF-6187-C010-4795-4B07E8DCDE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89886-2873-EAC5-1E3A-98A8E8D02A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675258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106421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5678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1726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9146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2811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94983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46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12780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59235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78602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91653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743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0015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87213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5556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6164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087317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E6871-2CF6-5C5C-CE58-F9A7C95C1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58114C-7AB4-8CBD-25BF-3A47FD7D3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688F40-EC45-6178-05AA-ECE7B73D3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25917-3435-DB09-97A4-74F0ED3C7C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47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4444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1907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1853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4000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28276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83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6590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8561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38941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09576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7389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4592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756142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道成肉身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8824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道成了肉身，住在我們中間，充充滿滿地有恩典有真理。我們也見過他的榮光，正是父獨生子的榮光。</a:t>
            </a:r>
          </a:p>
        </p:txBody>
      </p:sp>
    </p:spTree>
    <p:extLst>
      <p:ext uri="{BB962C8B-B14F-4D97-AF65-F5344CB8AC3E}">
        <p14:creationId xmlns:p14="http://schemas.microsoft.com/office/powerpoint/2010/main" val="143605133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有些人捐錢感謝從傳教士和羅東聖母醫院幾十年前得到的幫助。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624892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人們捐贈，是因為他們看到這些傳教士如此愛台灣人。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18430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15089-B404-32D3-05AF-F2A6A38D1E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3B98445-8D09-EDF3-39AB-291D8028873B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這些傳教士向台灣人民展現了基督捨己的愛。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398429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7BB6E6-1BEB-A8B6-FAA6-E063FD9414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2102E59-DA46-999D-D748-5AC3013234D5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這就是為什麼人們都熱衷於捐款幫助義大利的原因。呂神父和其他人向他們展現了基督的愛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182055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我們並不完美，我們永遠不會完美。但神可以使用我們，讓人們通過我們的愛來看到耶穌。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785546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當我們願意讓神這樣做時，他會逐漸改變我們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，道就會在我們裡面成為肉身。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114181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馬太福音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5:14 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你們是世上的光。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城造在山上，是不能隱藏的。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074926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願那節經文指的是你。請讓你的光芒閃耀，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照亮世界。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願主保佑及祝福各位。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81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7E488-3666-A7EC-0580-E84BA3988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26B189-3419-FFFB-6BE9-A1DC2A1C1D17}"/>
              </a:ext>
            </a:extLst>
          </p:cNvPr>
          <p:cNvSpPr/>
          <p:nvPr/>
        </p:nvSpPr>
        <p:spPr>
          <a:xfrm>
            <a:off x="0" y="1756142"/>
            <a:ext cx="9144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0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道成肉身</a:t>
            </a:r>
            <a:endParaRPr lang="en-US" altLang="zh-TW" sz="7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04401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D04D1-7EE2-FFDD-9A94-5AA621DD9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2A58D85-1F6D-6C4D-B284-31047435E381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這段訊息靈感來自朗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·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瓦格納牧師的一篇道。我根據我們的文化背景稍作了一些修改。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8558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當我們準備慶祝復活節時，讓我們想想這個節日是多麼奇怪。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758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世界上沒有其他主要宗教如此大張旗鼓地慶祝他們的神的死亡。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3732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而當耶穌悄悄地從死裡復活時，祂並沒有大大宣傳或利用這個機會來接管世界。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1614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相反的，祂教了一小群門徒幾個星期，然後悄悄地離開了地球。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0900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從那時起，這些人和他們的追隨者向世界傳播福音，這種情況一直持續到今天。</a:t>
            </a:r>
          </a:p>
        </p:txBody>
      </p:sp>
    </p:spTree>
    <p:extLst>
      <p:ext uri="{BB962C8B-B14F-4D97-AF65-F5344CB8AC3E}">
        <p14:creationId xmlns:p14="http://schemas.microsoft.com/office/powerpoint/2010/main" val="4167966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當時的人寫了四本福音書，告訴我們耶穌在地上時的故事。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2127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馬太注重耶穌的王權。它專注於猶太人的讀者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372407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1448365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1:1-14</a:t>
            </a:r>
            <a:endParaRPr lang="en-US" altLang="zh-TW" sz="6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馬可注重耶穌的僕人身份。它似乎針對的是不熟悉猶太事務的羅馬人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84787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路加注重耶穌的人性。其美麗的敘事對希臘觀眾具有吸引力。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546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約翰注重耶穌的神性，並有許多敘述和教導是在其他三部福音書中找不到的。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87647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那麼，為什麼約翰福音如此不同呢？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251308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約翰福音的目標讀者是具有希臘哲學影響的外邦人。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05662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亞歷山大大帝將希臘文化傳播到地中海地區。新約最初都是用希臘語寫的。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78710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約翰有不同的關注點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較多的哲學和神學，而不是律法或猶太歷史。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1667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約翰福音是在其他福音書之後許多年寫成的，詳細的神學教導可能是為了糾正錯誤的教導而寫的。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61714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這是一個教訓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我們需要有文化上適當的調整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，這樣我們才能接觸到不同的人。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26823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1:1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–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太初有道，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道與神同在，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道就是神。</a:t>
            </a:r>
          </a:p>
        </p:txBody>
      </p:sp>
    </p:spTree>
    <p:extLst>
      <p:ext uri="{BB962C8B-B14F-4D97-AF65-F5344CB8AC3E}">
        <p14:creationId xmlns:p14="http://schemas.microsoft.com/office/powerpoint/2010/main" val="447776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40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太初有道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道與神同在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道就是神。 </a:t>
            </a:r>
            <a:endParaRPr lang="en-US" altLang="zh-TW" sz="7000" b="1" kern="1000" spc="-38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道太初與神同在。 萬物是藉著他造的；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凡被造的，沒有一樣不是藉著他造的。  生命在他裡頭，這生命就是人的光。 光照在黑暗裡，黑暗卻不接受光。 有一個人，是從神那裡差來的，名叫約翰。這人來，為要作見證，就是為光作見證，叫眾人因他可以信。 他不是那光，乃是要為光作見證。 那光是真光，照亮一切生在世上的人。 他在世界，世界也是藉著他造的，世界卻不認識他。 他到自己的地方來，自己的人倒不接待他。 凡接待他的，就是信他名的人，他就賜他們權柄做神的兒女。 這等人不是從血氣生的，不是從情慾生的，也不是從人意生的，乃是從神生的。 道成了肉身，住在我們中間，充充滿滿地有恩典有真理。我們也見過他的榮光，正是父獨生子的榮光。</a:t>
            </a:r>
          </a:p>
        </p:txBody>
      </p:sp>
    </p:spTree>
    <p:extLst>
      <p:ext uri="{BB962C8B-B14F-4D97-AF65-F5344CB8AC3E}">
        <p14:creationId xmlns:p14="http://schemas.microsoft.com/office/powerpoint/2010/main" val="22552406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46265-B695-4238-C200-0A1B88A3C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DB34869-58A9-BA42-5222-4D4612F60095}"/>
              </a:ext>
            </a:extLst>
          </p:cNvPr>
          <p:cNvSpPr/>
          <p:nvPr/>
        </p:nvSpPr>
        <p:spPr>
          <a:xfrm>
            <a:off x="0" y="0"/>
            <a:ext cx="9144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「道」是什麼？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17762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希臘文「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Logos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」指的是宇宙背後的普遍理性或真理。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28468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它存在於這個世界，但淩駕於這個世界的對立和不完美之上。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5191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「真理」是一個很好的翻譯。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79303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「萬向智慧」或「普及智慧」是一些人所認為的神。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28555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在中文中，我們將其翻譯為「道」。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55205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它是自然界的基本秩序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「流」。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0245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中國哲學關於它真的很抽象及難懂，因為哲學家們也不了解它。</a:t>
            </a:r>
          </a:p>
        </p:txBody>
      </p:sp>
    </p:spTree>
    <p:extLst>
      <p:ext uri="{BB962C8B-B14F-4D97-AF65-F5344CB8AC3E}">
        <p14:creationId xmlns:p14="http://schemas.microsoft.com/office/powerpoint/2010/main" val="26117595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孔子說他沒有了解它，但古人知道它，而我們失去了對它的知識。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81678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孔子說，它就在我們每個人的內心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我們應該知道它。 聖經說，神把永生放在我們心中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065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凡被造的，沒有一樣不是藉著他造的。  生命在他裡頭，這生命就是人的光。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傳道書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3:11 -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神造萬物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各按其時成為美好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又將永生安置在世人心裡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然而神從始至終的作為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人不能參透。</a:t>
            </a:r>
          </a:p>
          <a:p>
            <a:endParaRPr lang="zh-TW" altLang="en-US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98951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這神秘的「道」逐漸轉變為被稱為「道教」的民間宗教。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84253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CCD5D-524E-0B8E-B22E-AA89F5EE0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D074E24-2641-C1C7-CE23-739210093F75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道教與真正的真理毫無關係，它只不過是傳說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、迷信和民間信仰的混合體。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15080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聖經說，普世的、永恆的真理體現在神裡面。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78820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神也是永恆的普及智慧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。祂遠遠超出了我們的理解。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33044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舊約顯示了引領人們跟隨一個看不見的神的困難。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2026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祂似乎與其他假神相似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只是沒有偶像給人去膜拜。這可能實際上使祂更難給人們去跟隨。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92254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以色列人們有時也追隨其他的神明，特別是當他們的鄰居更強大時。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1732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這似乎是神和祂的子民之間的交換條件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跟從我，我會保護你。</a:t>
            </a:r>
          </a:p>
        </p:txBody>
      </p:sp>
    </p:spTree>
    <p:extLst>
      <p:ext uri="{BB962C8B-B14F-4D97-AF65-F5344CB8AC3E}">
        <p14:creationId xmlns:p14="http://schemas.microsoft.com/office/powerpoint/2010/main" val="274145296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關於神的教導隨著時間被扭曲。象徵主義成為他們宗教的重點。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19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光照在黑暗裡，黑暗卻不接受光。 有一個人，是從神那裡差來的，名叫約翰。</a:t>
            </a:r>
          </a:p>
        </p:txBody>
      </p:sp>
    </p:spTree>
    <p:extLst>
      <p:ext uri="{BB962C8B-B14F-4D97-AF65-F5344CB8AC3E}">
        <p14:creationId xmlns:p14="http://schemas.microsoft.com/office/powerpoint/2010/main" val="12037574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人們使用神的教導來使自己受益。他們看起來很虔誠，以贏得尊重和權威。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13745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有些人過度解讀了神的意圖，創造了神無意立下的新的宗教規則。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19247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人們成為這些宗教規則的奴隸。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634725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412BAC-DA47-1F64-B203-4C162AE91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460106-4DD7-5514-EC36-9499C19B2ECC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例如，一些傳統猶太教徒在星期六不能開車，甚至不能按電梯按鈕。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11474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久而久之，真正的重點都被忽略了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要愛神和愛人（例如好撒瑪利亞人的故事）。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36673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19733-51EA-3CD8-E36D-D8D496FF8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52EA0BA-8A04-8530-E988-BD5972BF9988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信仰變成了需要遵守的宗教規則和需要履行的儀式。一些宗教領袖也找到了從中牟利的方法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56799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所以很明顯的，我們這些不完美的人需要以不同的方式與神建立聯繫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22861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耶穌的道成肉身是神的答案。 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2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以賽亞在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53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章預言祂是「受苦的僕人」。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38900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但為什麼要成為肉體呢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？為什麼祂要成為我們中的一員？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25423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0402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馬太福音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1:23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-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「必有童女懷孕生子，人要稱他的名為以馬內利。」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（「以馬內利」翻出來就是「神與我們同在」。）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788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這人來，為要作見證，就是為光作見證，叫眾人因他可以信。 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他不是那光，乃是要為光作見證。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27995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（「以馬內利」翻出來就是「神與我們同在」。）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16519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通過成為人類，祂可以與我們同在，更好地與我們聯繫，並向人們展示他的道路。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567128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B53F1-60F1-25F7-7E68-8907ADC83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5D37707-90C2-B9E7-A6D6-FB97545C405D}"/>
              </a:ext>
            </a:extLst>
          </p:cNvPr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一個短篇故事最能說明神為何需要以我們一樣的形像出現。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773476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F1760-51C7-3144-746F-18D42FFCD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6DBB75-F81B-ABDD-9B28-824C68802CA9}"/>
              </a:ext>
            </a:extLst>
          </p:cNvPr>
          <p:cNvSpPr/>
          <p:nvPr/>
        </p:nvSpPr>
        <p:spPr>
          <a:xfrm>
            <a:off x="0" y="-9525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在一場暴風雪中，一名男子聽到屋外傳來一隻幼鳥的叫聲。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6329160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88A40-F72D-9BC9-2E78-2A72F28F5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191D680-CFAA-BD4E-5772-BDB8E7D5696F}"/>
              </a:ext>
            </a:extLst>
          </p:cNvPr>
          <p:cNvSpPr/>
          <p:nvPr/>
        </p:nvSpPr>
        <p:spPr>
          <a:xfrm>
            <a:off x="0" y="-9525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這隻幼鳥從巢裡掉了出來，如果不放回安全的巢穴裡，就會被凍死。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355522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94664-B450-3A02-7888-FBFB76BFD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12EEC8-FA6B-DF80-ACFB-ABF3A9F6521E}"/>
              </a:ext>
            </a:extLst>
          </p:cNvPr>
          <p:cNvSpPr/>
          <p:nvPr/>
        </p:nvSpPr>
        <p:spPr>
          <a:xfrm>
            <a:off x="0" y="-95250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他試著抓住那隻小鳥，但小鳥卻不停地逃走，因為它以為這個人要吃掉它。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27049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1912B0-E759-E5D2-4C49-67000E67F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849F5B9-E751-07AD-ABEE-2A4388529081}"/>
              </a:ext>
            </a:extLst>
          </p:cNvPr>
          <p:cNvSpPr/>
          <p:nvPr/>
        </p:nvSpPr>
        <p:spPr>
          <a:xfrm>
            <a:off x="0" y="-95250"/>
            <a:ext cx="9144000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那人這才意識到，如果他也是一隻鳥，他就能告訴小鳥他只是想幫助牠，那小鳥或許會聽他的。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930641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1CDD8-15C2-648E-0376-77733241B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FAC477D-3791-7304-06E2-92F990B6E1B8}"/>
              </a:ext>
            </a:extLst>
          </p:cNvPr>
          <p:cNvSpPr/>
          <p:nvPr/>
        </p:nvSpPr>
        <p:spPr>
          <a:xfrm>
            <a:off x="0" y="-9525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耶穌是化身為人的神，祂告訴我們神的事，以及如何回歸於神。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829173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祂通過祂的生活來教導人們，活出人們可以效仿的榜樣。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969090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祂可以表明祂如何理解我們和我們的掙扎。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8619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那光是真光，照亮一切生在世上的人。 他在世界，世界也是藉著他造的，世界卻不認識他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7468417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耶穌出身於一個貧困的家庭。他辛勤工作，養活他的家人，其中包括他的許多的弟弟妹妹。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299209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祂也設立了更容易理解和實踐的新的禮儀。</a:t>
            </a:r>
          </a:p>
        </p:txBody>
      </p:sp>
    </p:spTree>
    <p:extLst>
      <p:ext uri="{BB962C8B-B14F-4D97-AF65-F5344CB8AC3E}">
        <p14:creationId xmlns:p14="http://schemas.microsoft.com/office/powerpoint/2010/main" val="880708613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洗禮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一生中只有一次，代表祂的死亡和復活。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254825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聖餐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提醒我們祂為我們做出的犧牲以及祂的醫治和寬恕。這禮儀比獻祭易於執行。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535131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這些禮儀代表了只能發生在真實人類身上的事情。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232500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相比之下，舊約的儀式非常繁重，成本高昂，也難以理解。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11031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B377D-68A4-2994-B1A8-483585F58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B2F6B83-50E1-4160-AA14-839665CD49C4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舊約的禮儀是為學者研究而設計的，而耶穌的禮儀是為了讓普通百姓可以實踐而設計的。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60384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耶穌向我們展示了如何過敬虔的生活，如何愛別人，如何對抗假教師及教導，等等。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765466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但要做到這一點，神必須以人的形式出現，並在我們中間生活一段時間。那就是道成肉身。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232350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道成肉身並未隨著耶穌的離世而終結。道成肉身繼續透過信徒的生命彰顯出來。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8528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他到自己的地方來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自己人倒不接待他。凡接待他的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就是信他名的人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他就賜他們權柄做神的兒女。</a:t>
            </a:r>
          </a:p>
        </p:txBody>
      </p:sp>
    </p:spTree>
    <p:extLst>
      <p:ext uri="{BB962C8B-B14F-4D97-AF65-F5344CB8AC3E}">
        <p14:creationId xmlns:p14="http://schemas.microsoft.com/office/powerpoint/2010/main" val="30292721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038ED-6E29-1C40-8815-0A58CFA81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794AF5-513D-7E18-6128-8A12FD0A7CCE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《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使徒行傳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》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是聖經中唯一尚未完成的書卷。我們今天仍在繼續書寫它。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457504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F661A-8B74-C995-11E0-C22F52F71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AC52F13-D734-F694-1FD2-B67548D105D9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道在你裡面成為肉身了嗎？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638494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AC87B-3BD9-1270-C40E-448C5CA66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A69A290-7B32-E4AC-4F63-71DDE94C11F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你向他人展示了耶穌的光嗎？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550025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79DE6-36C4-BAB6-7758-E236171F5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17633F-901C-52BA-38AB-21B19C99C80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人們能看到聖靈在你裡面的果子嗎？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31146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6F015-8378-6504-3796-ED0FC2168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AC44DC-009E-5A19-A03C-4DB4560328CC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你像耶穌一樣愛神，愛人嗎？</a:t>
            </a:r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321504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人們看不到你的心，但他們可以通過你的行動來看到你的心。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881605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你能以人們可以理解的方式教授這個道嗎？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424779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ea typeface="Microsoft JhengHei" panose="020B0604030504040204" pitchFamily="34" charset="-120"/>
              </a:rPr>
              <a:t>「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隨時都要傳福音。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必要時，使用言語。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」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　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r"/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–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　聖弗朗西斯 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r"/>
            <a:r>
              <a:rPr lang="en-US" altLang="zh-TW" sz="7000" b="1" kern="1000" spc="-38" dirty="0">
                <a:ea typeface="Microsoft JhengHei" panose="020B0604030504040204" pitchFamily="34" charset="-120"/>
              </a:rPr>
              <a:t>(St. Francis)</a:t>
            </a:r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17772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大多數人在決志信主之前不會常去教會或學習聖經。他們需要在基督徒身上看到耶穌。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150593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19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世紀，基督教的傳教士在臺灣設立醫院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在那裡播下了基督教的種子。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4780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這等人不是從血氣生的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，不是從情慾生的，也不是從人意生的，乃是從神生的。</a:t>
            </a:r>
          </a:p>
        </p:txBody>
      </p:sp>
    </p:spTree>
    <p:extLst>
      <p:ext uri="{BB962C8B-B14F-4D97-AF65-F5344CB8AC3E}">
        <p14:creationId xmlns:p14="http://schemas.microsoft.com/office/powerpoint/2010/main" val="135826807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加拿大傳教士馬偕在臺灣建立了第一家醫院和大學 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 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後來的牛津學堂和馬偕紀念醫院。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586335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即使在今天，也有外國的傳教士在臺灣服侍窮人。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280415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義大利的呂若瑟神父在台灣宜蘭縣羅東的聖母醫院服務了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35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3339030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2020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年時，當他看到義大利如何受到冠狀病毒的傷害時，他請求台灣人們捐款以拯救他的家鄉。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356482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這時因媒體報導，很多台灣人們才聽到這些傳教士和醫院的故事。</a:t>
            </a:r>
          </a:p>
        </p:txBody>
      </p:sp>
    </p:spTree>
    <p:extLst>
      <p:ext uri="{BB962C8B-B14F-4D97-AF65-F5344CB8AC3E}">
        <p14:creationId xmlns:p14="http://schemas.microsoft.com/office/powerpoint/2010/main" val="1536313405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一些傳教士在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1952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年被趕出中國大陸，因此有些人去了台灣東部的貧困地區。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733314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許多傳教士和醫護人員為臺灣人民服務了幾十年。他們不從窮人那裡拿錢。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766332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一些傳教士選擇埋葬在他們一生犧牲奉獻的新家台灣。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833956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因此，當故事傳開時，數以萬計的臺灣人在一周內捐贈了四百萬美元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  <a:p>
            <a:endParaRPr lang="zh-TW" altLang="en-US" sz="6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360182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irus Outbreak: Priest thanks Taiwanese for donating NT$120m - Taipei Times">
            <a:extLst>
              <a:ext uri="{FF2B5EF4-FFF2-40B4-BE49-F238E27FC236}">
                <a16:creationId xmlns:a16="http://schemas.microsoft.com/office/drawing/2014/main" id="{F3D01822-4935-50DA-C4BA-B7D1C36BE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0" y="-1"/>
            <a:ext cx="3733800" cy="5603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Virus Outbreak: CECC confirms a new 'Panshih' COVID-19 case - Taipei Times">
            <a:extLst>
              <a:ext uri="{FF2B5EF4-FFF2-40B4-BE49-F238E27FC236}">
                <a16:creationId xmlns:a16="http://schemas.microsoft.com/office/drawing/2014/main" id="{E8F356D8-AF6C-2C85-0E38-FD1B9F1A9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8180517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779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18735</TotalTime>
  <Words>2415</Words>
  <Application>Microsoft Office PowerPoint</Application>
  <PresentationFormat>On-screen Show (16:9)</PresentationFormat>
  <Paragraphs>247</Paragraphs>
  <Slides>107</Slides>
  <Notes>104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107</vt:i4>
      </vt:variant>
    </vt:vector>
  </HeadingPairs>
  <TitlesOfParts>
    <vt:vector size="113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1139</cp:revision>
  <cp:lastPrinted>2017-09-16T17:38:24Z</cp:lastPrinted>
  <dcterms:created xsi:type="dcterms:W3CDTF">2005-06-09T01:58:34Z</dcterms:created>
  <dcterms:modified xsi:type="dcterms:W3CDTF">2026-03-15T14:50:33Z</dcterms:modified>
</cp:coreProperties>
</file>