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35"/>
  </p:notesMasterIdLst>
  <p:handoutMasterIdLst>
    <p:handoutMasterId r:id="rId136"/>
  </p:handoutMasterIdLst>
  <p:sldIdLst>
    <p:sldId id="1839" r:id="rId2"/>
    <p:sldId id="1683" r:id="rId3"/>
    <p:sldId id="1237" r:id="rId4"/>
    <p:sldId id="1662" r:id="rId5"/>
    <p:sldId id="1663" r:id="rId6"/>
    <p:sldId id="1665" r:id="rId7"/>
    <p:sldId id="1664" r:id="rId8"/>
    <p:sldId id="1667" r:id="rId9"/>
    <p:sldId id="1666" r:id="rId10"/>
    <p:sldId id="1668" r:id="rId11"/>
    <p:sldId id="1669" r:id="rId12"/>
    <p:sldId id="1670" r:id="rId13"/>
    <p:sldId id="1671" r:id="rId14"/>
    <p:sldId id="1672" r:id="rId15"/>
    <p:sldId id="1858" r:id="rId16"/>
    <p:sldId id="1427" r:id="rId17"/>
    <p:sldId id="1429" r:id="rId18"/>
    <p:sldId id="1846" r:id="rId19"/>
    <p:sldId id="1431" r:id="rId20"/>
    <p:sldId id="1433" r:id="rId21"/>
    <p:sldId id="1435" r:id="rId22"/>
    <p:sldId id="1437" r:id="rId23"/>
    <p:sldId id="1439" r:id="rId24"/>
    <p:sldId id="1441" r:id="rId25"/>
    <p:sldId id="1443" r:id="rId26"/>
    <p:sldId id="1445" r:id="rId27"/>
    <p:sldId id="1447" r:id="rId28"/>
    <p:sldId id="1449" r:id="rId29"/>
    <p:sldId id="1451" r:id="rId30"/>
    <p:sldId id="1453" r:id="rId31"/>
    <p:sldId id="1455" r:id="rId32"/>
    <p:sldId id="1457" r:id="rId33"/>
    <p:sldId id="1459" r:id="rId34"/>
    <p:sldId id="1461" r:id="rId35"/>
    <p:sldId id="1463" r:id="rId36"/>
    <p:sldId id="1465" r:id="rId37"/>
    <p:sldId id="1467" r:id="rId38"/>
    <p:sldId id="1469" r:id="rId39"/>
    <p:sldId id="1471" r:id="rId40"/>
    <p:sldId id="1475" r:id="rId41"/>
    <p:sldId id="1477" r:id="rId42"/>
    <p:sldId id="1479" r:id="rId43"/>
    <p:sldId id="1481" r:id="rId44"/>
    <p:sldId id="1485" r:id="rId45"/>
    <p:sldId id="1487" r:id="rId46"/>
    <p:sldId id="1489" r:id="rId47"/>
    <p:sldId id="1491" r:id="rId48"/>
    <p:sldId id="1493" r:id="rId49"/>
    <p:sldId id="1495" r:id="rId50"/>
    <p:sldId id="1497" r:id="rId51"/>
    <p:sldId id="1499" r:id="rId52"/>
    <p:sldId id="1501" r:id="rId53"/>
    <p:sldId id="1503" r:id="rId54"/>
    <p:sldId id="1505" r:id="rId55"/>
    <p:sldId id="1507" r:id="rId56"/>
    <p:sldId id="1509" r:id="rId57"/>
    <p:sldId id="1511" r:id="rId58"/>
    <p:sldId id="1513" r:id="rId59"/>
    <p:sldId id="1661" r:id="rId60"/>
    <p:sldId id="1685" r:id="rId61"/>
    <p:sldId id="1687" r:id="rId62"/>
    <p:sldId id="1689" r:id="rId63"/>
    <p:sldId id="1691" r:id="rId64"/>
    <p:sldId id="1693" r:id="rId65"/>
    <p:sldId id="1695" r:id="rId66"/>
    <p:sldId id="1699" r:id="rId67"/>
    <p:sldId id="1701" r:id="rId68"/>
    <p:sldId id="1703" r:id="rId69"/>
    <p:sldId id="1705" r:id="rId70"/>
    <p:sldId id="1709" r:id="rId71"/>
    <p:sldId id="1711" r:id="rId72"/>
    <p:sldId id="1713" r:id="rId73"/>
    <p:sldId id="1715" r:id="rId74"/>
    <p:sldId id="1717" r:id="rId75"/>
    <p:sldId id="1719" r:id="rId76"/>
    <p:sldId id="1721" r:id="rId77"/>
    <p:sldId id="1723" r:id="rId78"/>
    <p:sldId id="1829" r:id="rId79"/>
    <p:sldId id="1830" r:id="rId80"/>
    <p:sldId id="1831" r:id="rId81"/>
    <p:sldId id="1725" r:id="rId82"/>
    <p:sldId id="1727" r:id="rId83"/>
    <p:sldId id="1729" r:id="rId84"/>
    <p:sldId id="1731" r:id="rId85"/>
    <p:sldId id="1733" r:id="rId86"/>
    <p:sldId id="1735" r:id="rId87"/>
    <p:sldId id="1737" r:id="rId88"/>
    <p:sldId id="1827" r:id="rId89"/>
    <p:sldId id="1739" r:id="rId90"/>
    <p:sldId id="1743" r:id="rId91"/>
    <p:sldId id="1741" r:id="rId92"/>
    <p:sldId id="1745" r:id="rId93"/>
    <p:sldId id="1747" r:id="rId94"/>
    <p:sldId id="1751" r:id="rId95"/>
    <p:sldId id="1753" r:id="rId96"/>
    <p:sldId id="1755" r:id="rId97"/>
    <p:sldId id="1757" r:id="rId98"/>
    <p:sldId id="1759" r:id="rId99"/>
    <p:sldId id="1761" r:id="rId100"/>
    <p:sldId id="1763" r:id="rId101"/>
    <p:sldId id="1765" r:id="rId102"/>
    <p:sldId id="1767" r:id="rId103"/>
    <p:sldId id="1769" r:id="rId104"/>
    <p:sldId id="1771" r:id="rId105"/>
    <p:sldId id="1773" r:id="rId106"/>
    <p:sldId id="1775" r:id="rId107"/>
    <p:sldId id="1777" r:id="rId108"/>
    <p:sldId id="1783" r:id="rId109"/>
    <p:sldId id="1785" r:id="rId110"/>
    <p:sldId id="1787" r:id="rId111"/>
    <p:sldId id="1789" r:id="rId112"/>
    <p:sldId id="1791" r:id="rId113"/>
    <p:sldId id="1793" r:id="rId114"/>
    <p:sldId id="1795" r:id="rId115"/>
    <p:sldId id="1797" r:id="rId116"/>
    <p:sldId id="1799" r:id="rId117"/>
    <p:sldId id="1801" r:id="rId118"/>
    <p:sldId id="1803" r:id="rId119"/>
    <p:sldId id="1805" r:id="rId120"/>
    <p:sldId id="1807" r:id="rId121"/>
    <p:sldId id="1809" r:id="rId122"/>
    <p:sldId id="1811" r:id="rId123"/>
    <p:sldId id="1813" r:id="rId124"/>
    <p:sldId id="1815" r:id="rId125"/>
    <p:sldId id="1817" r:id="rId126"/>
    <p:sldId id="1843" r:id="rId127"/>
    <p:sldId id="1821" r:id="rId128"/>
    <p:sldId id="1835" r:id="rId129"/>
    <p:sldId id="1823" r:id="rId130"/>
    <p:sldId id="1825" r:id="rId131"/>
    <p:sldId id="1848" r:id="rId132"/>
    <p:sldId id="1856" r:id="rId133"/>
    <p:sldId id="1844" r:id="rId134"/>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839"/>
            <p14:sldId id="1683"/>
            <p14:sldId id="1237"/>
            <p14:sldId id="1662"/>
            <p14:sldId id="1663"/>
            <p14:sldId id="1665"/>
            <p14:sldId id="1664"/>
            <p14:sldId id="1667"/>
            <p14:sldId id="1666"/>
            <p14:sldId id="1668"/>
            <p14:sldId id="1669"/>
            <p14:sldId id="1670"/>
            <p14:sldId id="1671"/>
            <p14:sldId id="1672"/>
          </p14:sldIdLst>
        </p14:section>
        <p14:section name="Sermon" id="{9DD274D4-3373-40D3-8882-DED17E52A457}">
          <p14:sldIdLst>
            <p14:sldId id="1858"/>
            <p14:sldId id="1427"/>
            <p14:sldId id="1429"/>
            <p14:sldId id="1846"/>
            <p14:sldId id="1431"/>
            <p14:sldId id="1433"/>
            <p14:sldId id="1435"/>
            <p14:sldId id="1437"/>
            <p14:sldId id="1439"/>
            <p14:sldId id="1441"/>
            <p14:sldId id="1443"/>
            <p14:sldId id="1445"/>
            <p14:sldId id="1447"/>
            <p14:sldId id="1449"/>
            <p14:sldId id="1451"/>
            <p14:sldId id="1453"/>
            <p14:sldId id="1455"/>
            <p14:sldId id="1457"/>
            <p14:sldId id="1459"/>
            <p14:sldId id="1461"/>
            <p14:sldId id="1463"/>
            <p14:sldId id="1465"/>
            <p14:sldId id="1467"/>
            <p14:sldId id="1469"/>
            <p14:sldId id="1471"/>
            <p14:sldId id="1475"/>
            <p14:sldId id="1477"/>
            <p14:sldId id="1479"/>
            <p14:sldId id="1481"/>
            <p14:sldId id="1485"/>
            <p14:sldId id="1487"/>
            <p14:sldId id="1489"/>
            <p14:sldId id="1491"/>
            <p14:sldId id="1493"/>
            <p14:sldId id="1495"/>
            <p14:sldId id="1497"/>
            <p14:sldId id="1499"/>
            <p14:sldId id="1501"/>
            <p14:sldId id="1503"/>
            <p14:sldId id="1505"/>
            <p14:sldId id="1507"/>
            <p14:sldId id="1509"/>
            <p14:sldId id="1511"/>
            <p14:sldId id="1513"/>
            <p14:sldId id="1661"/>
            <p14:sldId id="1685"/>
            <p14:sldId id="1687"/>
            <p14:sldId id="1689"/>
            <p14:sldId id="1691"/>
            <p14:sldId id="1693"/>
            <p14:sldId id="1695"/>
            <p14:sldId id="1699"/>
            <p14:sldId id="1701"/>
            <p14:sldId id="1703"/>
            <p14:sldId id="1705"/>
            <p14:sldId id="1709"/>
            <p14:sldId id="1711"/>
            <p14:sldId id="1713"/>
            <p14:sldId id="1715"/>
            <p14:sldId id="1717"/>
            <p14:sldId id="1719"/>
            <p14:sldId id="1721"/>
            <p14:sldId id="1723"/>
            <p14:sldId id="1829"/>
            <p14:sldId id="1830"/>
            <p14:sldId id="1831"/>
            <p14:sldId id="1725"/>
            <p14:sldId id="1727"/>
            <p14:sldId id="1729"/>
            <p14:sldId id="1731"/>
            <p14:sldId id="1733"/>
            <p14:sldId id="1735"/>
            <p14:sldId id="1737"/>
            <p14:sldId id="1827"/>
            <p14:sldId id="1739"/>
            <p14:sldId id="1743"/>
            <p14:sldId id="1741"/>
            <p14:sldId id="1745"/>
            <p14:sldId id="1747"/>
            <p14:sldId id="1751"/>
            <p14:sldId id="1753"/>
            <p14:sldId id="1755"/>
            <p14:sldId id="1757"/>
            <p14:sldId id="1759"/>
            <p14:sldId id="1761"/>
            <p14:sldId id="1763"/>
            <p14:sldId id="1765"/>
            <p14:sldId id="1767"/>
            <p14:sldId id="1769"/>
            <p14:sldId id="1771"/>
            <p14:sldId id="1773"/>
            <p14:sldId id="1775"/>
            <p14:sldId id="1777"/>
            <p14:sldId id="1783"/>
            <p14:sldId id="1785"/>
            <p14:sldId id="1787"/>
            <p14:sldId id="1789"/>
            <p14:sldId id="1791"/>
            <p14:sldId id="1793"/>
            <p14:sldId id="1795"/>
            <p14:sldId id="1797"/>
            <p14:sldId id="1799"/>
            <p14:sldId id="1801"/>
            <p14:sldId id="1803"/>
            <p14:sldId id="1805"/>
            <p14:sldId id="1807"/>
            <p14:sldId id="1809"/>
            <p14:sldId id="1811"/>
            <p14:sldId id="1813"/>
            <p14:sldId id="1815"/>
            <p14:sldId id="1817"/>
            <p14:sldId id="1843"/>
            <p14:sldId id="1821"/>
            <p14:sldId id="1835"/>
            <p14:sldId id="1823"/>
            <p14:sldId id="1825"/>
            <p14:sldId id="1848"/>
            <p14:sldId id="1856"/>
            <p14:sldId id="1844"/>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94" autoAdjust="0"/>
    <p:restoredTop sz="94249" autoAdjust="0"/>
  </p:normalViewPr>
  <p:slideViewPr>
    <p:cSldViewPr>
      <p:cViewPr varScale="1">
        <p:scale>
          <a:sx n="81" d="100"/>
          <a:sy n="81" d="100"/>
        </p:scale>
        <p:origin x="148" y="4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42332"/>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viewProps" Target="view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ld modSection">
      <pc:chgData name="George Huang" userId="7522906efeb502a4" providerId="LiveId" clId="{981455AA-CF25-444D-A9FA-AD2443EE8176}" dt="2026-03-07T18:34:09.096" v="17" actId="6549"/>
      <pc:docMkLst>
        <pc:docMk/>
      </pc:docMkLst>
      <pc:sldChg chg="del">
        <pc:chgData name="George Huang" userId="7522906efeb502a4" providerId="LiveId" clId="{981455AA-CF25-444D-A9FA-AD2443EE8176}" dt="2026-03-07T18:13:53.418" v="0" actId="47"/>
        <pc:sldMkLst>
          <pc:docMk/>
          <pc:sldMk cId="1808824990" sldId="1198"/>
        </pc:sldMkLst>
      </pc:sldChg>
      <pc:sldChg chg="del">
        <pc:chgData name="George Huang" userId="7522906efeb502a4" providerId="LiveId" clId="{981455AA-CF25-444D-A9FA-AD2443EE8176}" dt="2026-03-07T18:13:56.583" v="1" actId="47"/>
        <pc:sldMkLst>
          <pc:docMk/>
          <pc:sldMk cId="2354936113" sldId="1199"/>
        </pc:sldMkLst>
      </pc:sldChg>
      <pc:sldChg chg="del">
        <pc:chgData name="George Huang" userId="7522906efeb502a4" providerId="LiveId" clId="{981455AA-CF25-444D-A9FA-AD2443EE8176}" dt="2026-03-07T18:14:11.922" v="3" actId="47"/>
        <pc:sldMkLst>
          <pc:docMk/>
          <pc:sldMk cId="2710342949" sldId="1426"/>
        </pc:sldMkLst>
      </pc:sldChg>
      <pc:sldChg chg="del">
        <pc:chgData name="George Huang" userId="7522906efeb502a4" providerId="LiveId" clId="{981455AA-CF25-444D-A9FA-AD2443EE8176}" dt="2026-03-07T18:14:11.922" v="3" actId="47"/>
        <pc:sldMkLst>
          <pc:docMk/>
          <pc:sldMk cId="2675326716" sldId="1428"/>
        </pc:sldMkLst>
      </pc:sldChg>
      <pc:sldChg chg="del">
        <pc:chgData name="George Huang" userId="7522906efeb502a4" providerId="LiveId" clId="{981455AA-CF25-444D-A9FA-AD2443EE8176}" dt="2026-03-07T18:14:11.922" v="3" actId="47"/>
        <pc:sldMkLst>
          <pc:docMk/>
          <pc:sldMk cId="2390627309" sldId="1430"/>
        </pc:sldMkLst>
      </pc:sldChg>
      <pc:sldChg chg="del">
        <pc:chgData name="George Huang" userId="7522906efeb502a4" providerId="LiveId" clId="{981455AA-CF25-444D-A9FA-AD2443EE8176}" dt="2026-03-07T18:14:11.922" v="3" actId="47"/>
        <pc:sldMkLst>
          <pc:docMk/>
          <pc:sldMk cId="3802824424" sldId="1432"/>
        </pc:sldMkLst>
      </pc:sldChg>
      <pc:sldChg chg="del">
        <pc:chgData name="George Huang" userId="7522906efeb502a4" providerId="LiveId" clId="{981455AA-CF25-444D-A9FA-AD2443EE8176}" dt="2026-03-07T18:14:11.922" v="3" actId="47"/>
        <pc:sldMkLst>
          <pc:docMk/>
          <pc:sldMk cId="1892795378" sldId="1434"/>
        </pc:sldMkLst>
      </pc:sldChg>
      <pc:sldChg chg="del">
        <pc:chgData name="George Huang" userId="7522906efeb502a4" providerId="LiveId" clId="{981455AA-CF25-444D-A9FA-AD2443EE8176}" dt="2026-03-07T18:14:11.922" v="3" actId="47"/>
        <pc:sldMkLst>
          <pc:docMk/>
          <pc:sldMk cId="206624699" sldId="1436"/>
        </pc:sldMkLst>
      </pc:sldChg>
      <pc:sldChg chg="del">
        <pc:chgData name="George Huang" userId="7522906efeb502a4" providerId="LiveId" clId="{981455AA-CF25-444D-A9FA-AD2443EE8176}" dt="2026-03-07T18:14:11.922" v="3" actId="47"/>
        <pc:sldMkLst>
          <pc:docMk/>
          <pc:sldMk cId="2516249127" sldId="1438"/>
        </pc:sldMkLst>
      </pc:sldChg>
      <pc:sldChg chg="del">
        <pc:chgData name="George Huang" userId="7522906efeb502a4" providerId="LiveId" clId="{981455AA-CF25-444D-A9FA-AD2443EE8176}" dt="2026-03-07T18:14:11.922" v="3" actId="47"/>
        <pc:sldMkLst>
          <pc:docMk/>
          <pc:sldMk cId="1098794137" sldId="1440"/>
        </pc:sldMkLst>
      </pc:sldChg>
      <pc:sldChg chg="del">
        <pc:chgData name="George Huang" userId="7522906efeb502a4" providerId="LiveId" clId="{981455AA-CF25-444D-A9FA-AD2443EE8176}" dt="2026-03-07T18:14:15.373" v="4" actId="47"/>
        <pc:sldMkLst>
          <pc:docMk/>
          <pc:sldMk cId="1033209496" sldId="1442"/>
        </pc:sldMkLst>
      </pc:sldChg>
      <pc:sldChg chg="del">
        <pc:chgData name="George Huang" userId="7522906efeb502a4" providerId="LiveId" clId="{981455AA-CF25-444D-A9FA-AD2443EE8176}" dt="2026-03-07T18:14:16.577" v="5" actId="47"/>
        <pc:sldMkLst>
          <pc:docMk/>
          <pc:sldMk cId="1557371637" sldId="1444"/>
        </pc:sldMkLst>
      </pc:sldChg>
      <pc:sldChg chg="del">
        <pc:chgData name="George Huang" userId="7522906efeb502a4" providerId="LiveId" clId="{981455AA-CF25-444D-A9FA-AD2443EE8176}" dt="2026-03-07T18:14:28.577" v="6" actId="47"/>
        <pc:sldMkLst>
          <pc:docMk/>
          <pc:sldMk cId="209604299" sldId="1446"/>
        </pc:sldMkLst>
      </pc:sldChg>
      <pc:sldChg chg="del">
        <pc:chgData name="George Huang" userId="7522906efeb502a4" providerId="LiveId" clId="{981455AA-CF25-444D-A9FA-AD2443EE8176}" dt="2026-03-07T18:14:28.577" v="6" actId="47"/>
        <pc:sldMkLst>
          <pc:docMk/>
          <pc:sldMk cId="3037189576" sldId="1448"/>
        </pc:sldMkLst>
      </pc:sldChg>
      <pc:sldChg chg="del">
        <pc:chgData name="George Huang" userId="7522906efeb502a4" providerId="LiveId" clId="{981455AA-CF25-444D-A9FA-AD2443EE8176}" dt="2026-03-07T18:14:28.577" v="6" actId="47"/>
        <pc:sldMkLst>
          <pc:docMk/>
          <pc:sldMk cId="2344863332" sldId="1450"/>
        </pc:sldMkLst>
      </pc:sldChg>
      <pc:sldChg chg="del">
        <pc:chgData name="George Huang" userId="7522906efeb502a4" providerId="LiveId" clId="{981455AA-CF25-444D-A9FA-AD2443EE8176}" dt="2026-03-07T18:14:28.577" v="6" actId="47"/>
        <pc:sldMkLst>
          <pc:docMk/>
          <pc:sldMk cId="4009258543" sldId="1452"/>
        </pc:sldMkLst>
      </pc:sldChg>
      <pc:sldChg chg="del">
        <pc:chgData name="George Huang" userId="7522906efeb502a4" providerId="LiveId" clId="{981455AA-CF25-444D-A9FA-AD2443EE8176}" dt="2026-03-07T18:14:28.577" v="6" actId="47"/>
        <pc:sldMkLst>
          <pc:docMk/>
          <pc:sldMk cId="874450034" sldId="1454"/>
        </pc:sldMkLst>
      </pc:sldChg>
      <pc:sldChg chg="del">
        <pc:chgData name="George Huang" userId="7522906efeb502a4" providerId="LiveId" clId="{981455AA-CF25-444D-A9FA-AD2443EE8176}" dt="2026-03-07T18:14:28.577" v="6" actId="47"/>
        <pc:sldMkLst>
          <pc:docMk/>
          <pc:sldMk cId="2969967211" sldId="1456"/>
        </pc:sldMkLst>
      </pc:sldChg>
      <pc:sldChg chg="del">
        <pc:chgData name="George Huang" userId="7522906efeb502a4" providerId="LiveId" clId="{981455AA-CF25-444D-A9FA-AD2443EE8176}" dt="2026-03-07T18:14:28.577" v="6" actId="47"/>
        <pc:sldMkLst>
          <pc:docMk/>
          <pc:sldMk cId="962045410" sldId="1458"/>
        </pc:sldMkLst>
      </pc:sldChg>
      <pc:sldChg chg="del">
        <pc:chgData name="George Huang" userId="7522906efeb502a4" providerId="LiveId" clId="{981455AA-CF25-444D-A9FA-AD2443EE8176}" dt="2026-03-07T18:14:28.577" v="6" actId="47"/>
        <pc:sldMkLst>
          <pc:docMk/>
          <pc:sldMk cId="3249258026" sldId="1460"/>
        </pc:sldMkLst>
      </pc:sldChg>
      <pc:sldChg chg="del">
        <pc:chgData name="George Huang" userId="7522906efeb502a4" providerId="LiveId" clId="{981455AA-CF25-444D-A9FA-AD2443EE8176}" dt="2026-03-07T18:14:28.577" v="6" actId="47"/>
        <pc:sldMkLst>
          <pc:docMk/>
          <pc:sldMk cId="30356883" sldId="1462"/>
        </pc:sldMkLst>
      </pc:sldChg>
      <pc:sldChg chg="del">
        <pc:chgData name="George Huang" userId="7522906efeb502a4" providerId="LiveId" clId="{981455AA-CF25-444D-A9FA-AD2443EE8176}" dt="2026-03-07T18:14:32.798" v="7" actId="47"/>
        <pc:sldMkLst>
          <pc:docMk/>
          <pc:sldMk cId="1906215132" sldId="1464"/>
        </pc:sldMkLst>
      </pc:sldChg>
      <pc:sldChg chg="del">
        <pc:chgData name="George Huang" userId="7522906efeb502a4" providerId="LiveId" clId="{981455AA-CF25-444D-A9FA-AD2443EE8176}" dt="2026-03-07T18:14:32.798" v="7" actId="47"/>
        <pc:sldMkLst>
          <pc:docMk/>
          <pc:sldMk cId="2846257501" sldId="1466"/>
        </pc:sldMkLst>
      </pc:sldChg>
      <pc:sldChg chg="del">
        <pc:chgData name="George Huang" userId="7522906efeb502a4" providerId="LiveId" clId="{981455AA-CF25-444D-A9FA-AD2443EE8176}" dt="2026-03-07T18:14:34.012" v="8" actId="47"/>
        <pc:sldMkLst>
          <pc:docMk/>
          <pc:sldMk cId="211260916" sldId="1468"/>
        </pc:sldMkLst>
      </pc:sldChg>
      <pc:sldChg chg="del">
        <pc:chgData name="George Huang" userId="7522906efeb502a4" providerId="LiveId" clId="{981455AA-CF25-444D-A9FA-AD2443EE8176}" dt="2026-03-07T18:14:49.364" v="9" actId="47"/>
        <pc:sldMkLst>
          <pc:docMk/>
          <pc:sldMk cId="2407673821" sldId="1470"/>
        </pc:sldMkLst>
      </pc:sldChg>
      <pc:sldChg chg="del">
        <pc:chgData name="George Huang" userId="7522906efeb502a4" providerId="LiveId" clId="{981455AA-CF25-444D-A9FA-AD2443EE8176}" dt="2026-03-07T18:14:49.364" v="9" actId="47"/>
        <pc:sldMkLst>
          <pc:docMk/>
          <pc:sldMk cId="510444878" sldId="1474"/>
        </pc:sldMkLst>
      </pc:sldChg>
      <pc:sldChg chg="del">
        <pc:chgData name="George Huang" userId="7522906efeb502a4" providerId="LiveId" clId="{981455AA-CF25-444D-A9FA-AD2443EE8176}" dt="2026-03-07T18:14:49.364" v="9" actId="47"/>
        <pc:sldMkLst>
          <pc:docMk/>
          <pc:sldMk cId="3998987066" sldId="1476"/>
        </pc:sldMkLst>
      </pc:sldChg>
      <pc:sldChg chg="del">
        <pc:chgData name="George Huang" userId="7522906efeb502a4" providerId="LiveId" clId="{981455AA-CF25-444D-A9FA-AD2443EE8176}" dt="2026-03-07T18:14:49.364" v="9" actId="47"/>
        <pc:sldMkLst>
          <pc:docMk/>
          <pc:sldMk cId="1654859446" sldId="1478"/>
        </pc:sldMkLst>
      </pc:sldChg>
      <pc:sldChg chg="del">
        <pc:chgData name="George Huang" userId="7522906efeb502a4" providerId="LiveId" clId="{981455AA-CF25-444D-A9FA-AD2443EE8176}" dt="2026-03-07T18:14:49.364" v="9" actId="47"/>
        <pc:sldMkLst>
          <pc:docMk/>
          <pc:sldMk cId="3966989715" sldId="1480"/>
        </pc:sldMkLst>
      </pc:sldChg>
      <pc:sldChg chg="del">
        <pc:chgData name="George Huang" userId="7522906efeb502a4" providerId="LiveId" clId="{981455AA-CF25-444D-A9FA-AD2443EE8176}" dt="2026-03-07T18:14:49.364" v="9" actId="47"/>
        <pc:sldMkLst>
          <pc:docMk/>
          <pc:sldMk cId="900634086" sldId="1484"/>
        </pc:sldMkLst>
      </pc:sldChg>
      <pc:sldChg chg="del">
        <pc:chgData name="George Huang" userId="7522906efeb502a4" providerId="LiveId" clId="{981455AA-CF25-444D-A9FA-AD2443EE8176}" dt="2026-03-07T18:14:49.364" v="9" actId="47"/>
        <pc:sldMkLst>
          <pc:docMk/>
          <pc:sldMk cId="4228403915" sldId="1486"/>
        </pc:sldMkLst>
      </pc:sldChg>
      <pc:sldChg chg="del">
        <pc:chgData name="George Huang" userId="7522906efeb502a4" providerId="LiveId" clId="{981455AA-CF25-444D-A9FA-AD2443EE8176}" dt="2026-03-07T18:14:49.364" v="9" actId="47"/>
        <pc:sldMkLst>
          <pc:docMk/>
          <pc:sldMk cId="763214992" sldId="1488"/>
        </pc:sldMkLst>
      </pc:sldChg>
      <pc:sldChg chg="del">
        <pc:chgData name="George Huang" userId="7522906efeb502a4" providerId="LiveId" clId="{981455AA-CF25-444D-A9FA-AD2443EE8176}" dt="2026-03-07T18:14:49.364" v="9" actId="47"/>
        <pc:sldMkLst>
          <pc:docMk/>
          <pc:sldMk cId="4145917079" sldId="1490"/>
        </pc:sldMkLst>
      </pc:sldChg>
      <pc:sldChg chg="del">
        <pc:chgData name="George Huang" userId="7522906efeb502a4" providerId="LiveId" clId="{981455AA-CF25-444D-A9FA-AD2443EE8176}" dt="2026-03-07T18:14:49.364" v="9" actId="47"/>
        <pc:sldMkLst>
          <pc:docMk/>
          <pc:sldMk cId="115019300" sldId="1492"/>
        </pc:sldMkLst>
      </pc:sldChg>
      <pc:sldChg chg="del">
        <pc:chgData name="George Huang" userId="7522906efeb502a4" providerId="LiveId" clId="{981455AA-CF25-444D-A9FA-AD2443EE8176}" dt="2026-03-07T18:14:49.364" v="9" actId="47"/>
        <pc:sldMkLst>
          <pc:docMk/>
          <pc:sldMk cId="4129616477" sldId="1494"/>
        </pc:sldMkLst>
      </pc:sldChg>
      <pc:sldChg chg="del">
        <pc:chgData name="George Huang" userId="7522906efeb502a4" providerId="LiveId" clId="{981455AA-CF25-444D-A9FA-AD2443EE8176}" dt="2026-03-07T18:14:49.364" v="9" actId="47"/>
        <pc:sldMkLst>
          <pc:docMk/>
          <pc:sldMk cId="1749624320" sldId="1496"/>
        </pc:sldMkLst>
      </pc:sldChg>
      <pc:sldChg chg="del">
        <pc:chgData name="George Huang" userId="7522906efeb502a4" providerId="LiveId" clId="{981455AA-CF25-444D-A9FA-AD2443EE8176}" dt="2026-03-07T18:15:07.014" v="10" actId="47"/>
        <pc:sldMkLst>
          <pc:docMk/>
          <pc:sldMk cId="555242733" sldId="1498"/>
        </pc:sldMkLst>
      </pc:sldChg>
      <pc:sldChg chg="del">
        <pc:chgData name="George Huang" userId="7522906efeb502a4" providerId="LiveId" clId="{981455AA-CF25-444D-A9FA-AD2443EE8176}" dt="2026-03-07T18:15:07.014" v="10" actId="47"/>
        <pc:sldMkLst>
          <pc:docMk/>
          <pc:sldMk cId="1784730957" sldId="1500"/>
        </pc:sldMkLst>
      </pc:sldChg>
      <pc:sldChg chg="del">
        <pc:chgData name="George Huang" userId="7522906efeb502a4" providerId="LiveId" clId="{981455AA-CF25-444D-A9FA-AD2443EE8176}" dt="2026-03-07T18:15:07.014" v="10" actId="47"/>
        <pc:sldMkLst>
          <pc:docMk/>
          <pc:sldMk cId="607477929" sldId="1502"/>
        </pc:sldMkLst>
      </pc:sldChg>
      <pc:sldChg chg="del">
        <pc:chgData name="George Huang" userId="7522906efeb502a4" providerId="LiveId" clId="{981455AA-CF25-444D-A9FA-AD2443EE8176}" dt="2026-03-07T18:15:07.014" v="10" actId="47"/>
        <pc:sldMkLst>
          <pc:docMk/>
          <pc:sldMk cId="1749572270" sldId="1504"/>
        </pc:sldMkLst>
      </pc:sldChg>
      <pc:sldChg chg="del">
        <pc:chgData name="George Huang" userId="7522906efeb502a4" providerId="LiveId" clId="{981455AA-CF25-444D-A9FA-AD2443EE8176}" dt="2026-03-07T18:15:07.014" v="10" actId="47"/>
        <pc:sldMkLst>
          <pc:docMk/>
          <pc:sldMk cId="1909943252" sldId="1506"/>
        </pc:sldMkLst>
      </pc:sldChg>
      <pc:sldChg chg="del">
        <pc:chgData name="George Huang" userId="7522906efeb502a4" providerId="LiveId" clId="{981455AA-CF25-444D-A9FA-AD2443EE8176}" dt="2026-03-07T18:15:07.014" v="10" actId="47"/>
        <pc:sldMkLst>
          <pc:docMk/>
          <pc:sldMk cId="3645557208" sldId="1508"/>
        </pc:sldMkLst>
      </pc:sldChg>
      <pc:sldChg chg="del">
        <pc:chgData name="George Huang" userId="7522906efeb502a4" providerId="LiveId" clId="{981455AA-CF25-444D-A9FA-AD2443EE8176}" dt="2026-03-07T18:15:07.014" v="10" actId="47"/>
        <pc:sldMkLst>
          <pc:docMk/>
          <pc:sldMk cId="1888725209" sldId="1510"/>
        </pc:sldMkLst>
      </pc:sldChg>
      <pc:sldChg chg="del">
        <pc:chgData name="George Huang" userId="7522906efeb502a4" providerId="LiveId" clId="{981455AA-CF25-444D-A9FA-AD2443EE8176}" dt="2026-03-07T18:15:07.014" v="10" actId="47"/>
        <pc:sldMkLst>
          <pc:docMk/>
          <pc:sldMk cId="4106034273" sldId="1512"/>
        </pc:sldMkLst>
      </pc:sldChg>
      <pc:sldChg chg="del">
        <pc:chgData name="George Huang" userId="7522906efeb502a4" providerId="LiveId" clId="{981455AA-CF25-444D-A9FA-AD2443EE8176}" dt="2026-03-07T18:15:07.014" v="10" actId="47"/>
        <pc:sldMkLst>
          <pc:docMk/>
          <pc:sldMk cId="4128584559" sldId="1514"/>
        </pc:sldMkLst>
      </pc:sldChg>
      <pc:sldChg chg="del">
        <pc:chgData name="George Huang" userId="7522906efeb502a4" providerId="LiveId" clId="{981455AA-CF25-444D-A9FA-AD2443EE8176}" dt="2026-03-07T18:13:56.583" v="1" actId="47"/>
        <pc:sldMkLst>
          <pc:docMk/>
          <pc:sldMk cId="224193119" sldId="1674"/>
        </pc:sldMkLst>
      </pc:sldChg>
      <pc:sldChg chg="del">
        <pc:chgData name="George Huang" userId="7522906efeb502a4" providerId="LiveId" clId="{981455AA-CF25-444D-A9FA-AD2443EE8176}" dt="2026-03-07T18:13:56.583" v="1" actId="47"/>
        <pc:sldMkLst>
          <pc:docMk/>
          <pc:sldMk cId="463624080" sldId="1675"/>
        </pc:sldMkLst>
      </pc:sldChg>
      <pc:sldChg chg="del">
        <pc:chgData name="George Huang" userId="7522906efeb502a4" providerId="LiveId" clId="{981455AA-CF25-444D-A9FA-AD2443EE8176}" dt="2026-03-07T18:13:56.583" v="1" actId="47"/>
        <pc:sldMkLst>
          <pc:docMk/>
          <pc:sldMk cId="4118634306" sldId="1676"/>
        </pc:sldMkLst>
      </pc:sldChg>
      <pc:sldChg chg="del">
        <pc:chgData name="George Huang" userId="7522906efeb502a4" providerId="LiveId" clId="{981455AA-CF25-444D-A9FA-AD2443EE8176}" dt="2026-03-07T18:13:56.583" v="1" actId="47"/>
        <pc:sldMkLst>
          <pc:docMk/>
          <pc:sldMk cId="3726505338" sldId="1677"/>
        </pc:sldMkLst>
      </pc:sldChg>
      <pc:sldChg chg="del">
        <pc:chgData name="George Huang" userId="7522906efeb502a4" providerId="LiveId" clId="{981455AA-CF25-444D-A9FA-AD2443EE8176}" dt="2026-03-07T18:13:56.583" v="1" actId="47"/>
        <pc:sldMkLst>
          <pc:docMk/>
          <pc:sldMk cId="3061915225" sldId="1678"/>
        </pc:sldMkLst>
      </pc:sldChg>
      <pc:sldChg chg="del">
        <pc:chgData name="George Huang" userId="7522906efeb502a4" providerId="LiveId" clId="{981455AA-CF25-444D-A9FA-AD2443EE8176}" dt="2026-03-07T18:13:56.583" v="1" actId="47"/>
        <pc:sldMkLst>
          <pc:docMk/>
          <pc:sldMk cId="584178032" sldId="1679"/>
        </pc:sldMkLst>
      </pc:sldChg>
      <pc:sldChg chg="del">
        <pc:chgData name="George Huang" userId="7522906efeb502a4" providerId="LiveId" clId="{981455AA-CF25-444D-A9FA-AD2443EE8176}" dt="2026-03-07T18:13:56.583" v="1" actId="47"/>
        <pc:sldMkLst>
          <pc:docMk/>
          <pc:sldMk cId="3675401372" sldId="1680"/>
        </pc:sldMkLst>
      </pc:sldChg>
      <pc:sldChg chg="del">
        <pc:chgData name="George Huang" userId="7522906efeb502a4" providerId="LiveId" clId="{981455AA-CF25-444D-A9FA-AD2443EE8176}" dt="2026-03-07T18:13:56.583" v="1" actId="47"/>
        <pc:sldMkLst>
          <pc:docMk/>
          <pc:sldMk cId="415877824" sldId="1681"/>
        </pc:sldMkLst>
      </pc:sldChg>
      <pc:sldChg chg="del">
        <pc:chgData name="George Huang" userId="7522906efeb502a4" providerId="LiveId" clId="{981455AA-CF25-444D-A9FA-AD2443EE8176}" dt="2026-03-07T18:13:56.583" v="1" actId="47"/>
        <pc:sldMkLst>
          <pc:docMk/>
          <pc:sldMk cId="4060040080" sldId="1682"/>
        </pc:sldMkLst>
      </pc:sldChg>
      <pc:sldChg chg="del">
        <pc:chgData name="George Huang" userId="7522906efeb502a4" providerId="LiveId" clId="{981455AA-CF25-444D-A9FA-AD2443EE8176}" dt="2026-03-07T18:15:07.014" v="10" actId="47"/>
        <pc:sldMkLst>
          <pc:docMk/>
          <pc:sldMk cId="113751224" sldId="1684"/>
        </pc:sldMkLst>
      </pc:sldChg>
      <pc:sldChg chg="del">
        <pc:chgData name="George Huang" userId="7522906efeb502a4" providerId="LiveId" clId="{981455AA-CF25-444D-A9FA-AD2443EE8176}" dt="2026-03-07T18:15:07.014" v="10" actId="47"/>
        <pc:sldMkLst>
          <pc:docMk/>
          <pc:sldMk cId="942049646" sldId="1686"/>
        </pc:sldMkLst>
      </pc:sldChg>
      <pc:sldChg chg="del">
        <pc:chgData name="George Huang" userId="7522906efeb502a4" providerId="LiveId" clId="{981455AA-CF25-444D-A9FA-AD2443EE8176}" dt="2026-03-07T18:15:07.014" v="10" actId="47"/>
        <pc:sldMkLst>
          <pc:docMk/>
          <pc:sldMk cId="1951137673" sldId="1688"/>
        </pc:sldMkLst>
      </pc:sldChg>
      <pc:sldChg chg="del">
        <pc:chgData name="George Huang" userId="7522906efeb502a4" providerId="LiveId" clId="{981455AA-CF25-444D-A9FA-AD2443EE8176}" dt="2026-03-07T18:15:23.919" v="11" actId="47"/>
        <pc:sldMkLst>
          <pc:docMk/>
          <pc:sldMk cId="3575702826" sldId="1690"/>
        </pc:sldMkLst>
      </pc:sldChg>
      <pc:sldChg chg="del">
        <pc:chgData name="George Huang" userId="7522906efeb502a4" providerId="LiveId" clId="{981455AA-CF25-444D-A9FA-AD2443EE8176}" dt="2026-03-07T18:15:23.919" v="11" actId="47"/>
        <pc:sldMkLst>
          <pc:docMk/>
          <pc:sldMk cId="2316591274" sldId="1692"/>
        </pc:sldMkLst>
      </pc:sldChg>
      <pc:sldChg chg="del">
        <pc:chgData name="George Huang" userId="7522906efeb502a4" providerId="LiveId" clId="{981455AA-CF25-444D-A9FA-AD2443EE8176}" dt="2026-03-07T18:15:23.919" v="11" actId="47"/>
        <pc:sldMkLst>
          <pc:docMk/>
          <pc:sldMk cId="4293842104" sldId="1694"/>
        </pc:sldMkLst>
      </pc:sldChg>
      <pc:sldChg chg="del">
        <pc:chgData name="George Huang" userId="7522906efeb502a4" providerId="LiveId" clId="{981455AA-CF25-444D-A9FA-AD2443EE8176}" dt="2026-03-07T18:15:23.919" v="11" actId="47"/>
        <pc:sldMkLst>
          <pc:docMk/>
          <pc:sldMk cId="1873283261" sldId="1696"/>
        </pc:sldMkLst>
      </pc:sldChg>
      <pc:sldChg chg="del">
        <pc:chgData name="George Huang" userId="7522906efeb502a4" providerId="LiveId" clId="{981455AA-CF25-444D-A9FA-AD2443EE8176}" dt="2026-03-07T18:15:23.919" v="11" actId="47"/>
        <pc:sldMkLst>
          <pc:docMk/>
          <pc:sldMk cId="3172405587" sldId="1700"/>
        </pc:sldMkLst>
      </pc:sldChg>
      <pc:sldChg chg="del">
        <pc:chgData name="George Huang" userId="7522906efeb502a4" providerId="LiveId" clId="{981455AA-CF25-444D-A9FA-AD2443EE8176}" dt="2026-03-07T18:15:23.919" v="11" actId="47"/>
        <pc:sldMkLst>
          <pc:docMk/>
          <pc:sldMk cId="3579537731" sldId="1702"/>
        </pc:sldMkLst>
      </pc:sldChg>
      <pc:sldChg chg="del">
        <pc:chgData name="George Huang" userId="7522906efeb502a4" providerId="LiveId" clId="{981455AA-CF25-444D-A9FA-AD2443EE8176}" dt="2026-03-07T18:15:23.919" v="11" actId="47"/>
        <pc:sldMkLst>
          <pc:docMk/>
          <pc:sldMk cId="3735727351" sldId="1704"/>
        </pc:sldMkLst>
      </pc:sldChg>
      <pc:sldChg chg="del">
        <pc:chgData name="George Huang" userId="7522906efeb502a4" providerId="LiveId" clId="{981455AA-CF25-444D-A9FA-AD2443EE8176}" dt="2026-03-07T18:15:23.919" v="11" actId="47"/>
        <pc:sldMkLst>
          <pc:docMk/>
          <pc:sldMk cId="352638685" sldId="1708"/>
        </pc:sldMkLst>
      </pc:sldChg>
      <pc:sldChg chg="del">
        <pc:chgData name="George Huang" userId="7522906efeb502a4" providerId="LiveId" clId="{981455AA-CF25-444D-A9FA-AD2443EE8176}" dt="2026-03-07T18:15:23.919" v="11" actId="47"/>
        <pc:sldMkLst>
          <pc:docMk/>
          <pc:sldMk cId="2790286587" sldId="1710"/>
        </pc:sldMkLst>
      </pc:sldChg>
      <pc:sldChg chg="del">
        <pc:chgData name="George Huang" userId="7522906efeb502a4" providerId="LiveId" clId="{981455AA-CF25-444D-A9FA-AD2443EE8176}" dt="2026-03-07T18:15:23.919" v="11" actId="47"/>
        <pc:sldMkLst>
          <pc:docMk/>
          <pc:sldMk cId="477980570" sldId="1712"/>
        </pc:sldMkLst>
      </pc:sldChg>
      <pc:sldChg chg="del">
        <pc:chgData name="George Huang" userId="7522906efeb502a4" providerId="LiveId" clId="{981455AA-CF25-444D-A9FA-AD2443EE8176}" dt="2026-03-07T18:15:23.919" v="11" actId="47"/>
        <pc:sldMkLst>
          <pc:docMk/>
          <pc:sldMk cId="262165556" sldId="1714"/>
        </pc:sldMkLst>
      </pc:sldChg>
      <pc:sldChg chg="del">
        <pc:chgData name="George Huang" userId="7522906efeb502a4" providerId="LiveId" clId="{981455AA-CF25-444D-A9FA-AD2443EE8176}" dt="2026-03-07T18:15:23.919" v="11" actId="47"/>
        <pc:sldMkLst>
          <pc:docMk/>
          <pc:sldMk cId="3535765374" sldId="1716"/>
        </pc:sldMkLst>
      </pc:sldChg>
      <pc:sldChg chg="del">
        <pc:chgData name="George Huang" userId="7522906efeb502a4" providerId="LiveId" clId="{981455AA-CF25-444D-A9FA-AD2443EE8176}" dt="2026-03-07T18:15:43.053" v="12" actId="47"/>
        <pc:sldMkLst>
          <pc:docMk/>
          <pc:sldMk cId="1748626531" sldId="1718"/>
        </pc:sldMkLst>
      </pc:sldChg>
      <pc:sldChg chg="del">
        <pc:chgData name="George Huang" userId="7522906efeb502a4" providerId="LiveId" clId="{981455AA-CF25-444D-A9FA-AD2443EE8176}" dt="2026-03-07T18:15:43.053" v="12" actId="47"/>
        <pc:sldMkLst>
          <pc:docMk/>
          <pc:sldMk cId="1374642278" sldId="1720"/>
        </pc:sldMkLst>
      </pc:sldChg>
      <pc:sldChg chg="del">
        <pc:chgData name="George Huang" userId="7522906efeb502a4" providerId="LiveId" clId="{981455AA-CF25-444D-A9FA-AD2443EE8176}" dt="2026-03-07T18:15:43.053" v="12" actId="47"/>
        <pc:sldMkLst>
          <pc:docMk/>
          <pc:sldMk cId="3828985677" sldId="1722"/>
        </pc:sldMkLst>
      </pc:sldChg>
      <pc:sldChg chg="del">
        <pc:chgData name="George Huang" userId="7522906efeb502a4" providerId="LiveId" clId="{981455AA-CF25-444D-A9FA-AD2443EE8176}" dt="2026-03-07T18:15:43.053" v="12" actId="47"/>
        <pc:sldMkLst>
          <pc:docMk/>
          <pc:sldMk cId="2174073647" sldId="1724"/>
        </pc:sldMkLst>
      </pc:sldChg>
      <pc:sldChg chg="del">
        <pc:chgData name="George Huang" userId="7522906efeb502a4" providerId="LiveId" clId="{981455AA-CF25-444D-A9FA-AD2443EE8176}" dt="2026-03-07T18:15:43.053" v="12" actId="47"/>
        <pc:sldMkLst>
          <pc:docMk/>
          <pc:sldMk cId="79743586" sldId="1726"/>
        </pc:sldMkLst>
      </pc:sldChg>
      <pc:sldChg chg="del">
        <pc:chgData name="George Huang" userId="7522906efeb502a4" providerId="LiveId" clId="{981455AA-CF25-444D-A9FA-AD2443EE8176}" dt="2026-03-07T18:15:43.053" v="12" actId="47"/>
        <pc:sldMkLst>
          <pc:docMk/>
          <pc:sldMk cId="1002060861" sldId="1728"/>
        </pc:sldMkLst>
      </pc:sldChg>
      <pc:sldChg chg="del">
        <pc:chgData name="George Huang" userId="7522906efeb502a4" providerId="LiveId" clId="{981455AA-CF25-444D-A9FA-AD2443EE8176}" dt="2026-03-07T18:15:43.053" v="12" actId="47"/>
        <pc:sldMkLst>
          <pc:docMk/>
          <pc:sldMk cId="1223493242" sldId="1730"/>
        </pc:sldMkLst>
      </pc:sldChg>
      <pc:sldChg chg="del">
        <pc:chgData name="George Huang" userId="7522906efeb502a4" providerId="LiveId" clId="{981455AA-CF25-444D-A9FA-AD2443EE8176}" dt="2026-03-07T18:15:43.053" v="12" actId="47"/>
        <pc:sldMkLst>
          <pc:docMk/>
          <pc:sldMk cId="3886679401" sldId="1732"/>
        </pc:sldMkLst>
      </pc:sldChg>
      <pc:sldChg chg="del">
        <pc:chgData name="George Huang" userId="7522906efeb502a4" providerId="LiveId" clId="{981455AA-CF25-444D-A9FA-AD2443EE8176}" dt="2026-03-07T18:15:43.053" v="12" actId="47"/>
        <pc:sldMkLst>
          <pc:docMk/>
          <pc:sldMk cId="3081409950" sldId="1734"/>
        </pc:sldMkLst>
      </pc:sldChg>
      <pc:sldChg chg="del">
        <pc:chgData name="George Huang" userId="7522906efeb502a4" providerId="LiveId" clId="{981455AA-CF25-444D-A9FA-AD2443EE8176}" dt="2026-03-07T18:15:57.734" v="13" actId="47"/>
        <pc:sldMkLst>
          <pc:docMk/>
          <pc:sldMk cId="875213504" sldId="1736"/>
        </pc:sldMkLst>
      </pc:sldChg>
      <pc:sldChg chg="del">
        <pc:chgData name="George Huang" userId="7522906efeb502a4" providerId="LiveId" clId="{981455AA-CF25-444D-A9FA-AD2443EE8176}" dt="2026-03-07T18:15:57.734" v="13" actId="47"/>
        <pc:sldMkLst>
          <pc:docMk/>
          <pc:sldMk cId="1087587252" sldId="1738"/>
        </pc:sldMkLst>
      </pc:sldChg>
      <pc:sldChg chg="del">
        <pc:chgData name="George Huang" userId="7522906efeb502a4" providerId="LiveId" clId="{981455AA-CF25-444D-A9FA-AD2443EE8176}" dt="2026-03-07T18:15:57.734" v="13" actId="47"/>
        <pc:sldMkLst>
          <pc:docMk/>
          <pc:sldMk cId="4056892389" sldId="1740"/>
        </pc:sldMkLst>
      </pc:sldChg>
      <pc:sldChg chg="del">
        <pc:chgData name="George Huang" userId="7522906efeb502a4" providerId="LiveId" clId="{981455AA-CF25-444D-A9FA-AD2443EE8176}" dt="2026-03-07T18:15:57.734" v="13" actId="47"/>
        <pc:sldMkLst>
          <pc:docMk/>
          <pc:sldMk cId="71053706" sldId="1742"/>
        </pc:sldMkLst>
      </pc:sldChg>
      <pc:sldChg chg="del">
        <pc:chgData name="George Huang" userId="7522906efeb502a4" providerId="LiveId" clId="{981455AA-CF25-444D-A9FA-AD2443EE8176}" dt="2026-03-07T18:15:57.734" v="13" actId="47"/>
        <pc:sldMkLst>
          <pc:docMk/>
          <pc:sldMk cId="3042219960" sldId="1744"/>
        </pc:sldMkLst>
      </pc:sldChg>
      <pc:sldChg chg="del">
        <pc:chgData name="George Huang" userId="7522906efeb502a4" providerId="LiveId" clId="{981455AA-CF25-444D-A9FA-AD2443EE8176}" dt="2026-03-07T18:15:57.734" v="13" actId="47"/>
        <pc:sldMkLst>
          <pc:docMk/>
          <pc:sldMk cId="1509487608" sldId="1746"/>
        </pc:sldMkLst>
      </pc:sldChg>
      <pc:sldChg chg="del">
        <pc:chgData name="George Huang" userId="7522906efeb502a4" providerId="LiveId" clId="{981455AA-CF25-444D-A9FA-AD2443EE8176}" dt="2026-03-07T18:15:57.734" v="13" actId="47"/>
        <pc:sldMkLst>
          <pc:docMk/>
          <pc:sldMk cId="4124690670" sldId="1750"/>
        </pc:sldMkLst>
      </pc:sldChg>
      <pc:sldChg chg="del">
        <pc:chgData name="George Huang" userId="7522906efeb502a4" providerId="LiveId" clId="{981455AA-CF25-444D-A9FA-AD2443EE8176}" dt="2026-03-07T18:15:57.734" v="13" actId="47"/>
        <pc:sldMkLst>
          <pc:docMk/>
          <pc:sldMk cId="153693195" sldId="1752"/>
        </pc:sldMkLst>
      </pc:sldChg>
      <pc:sldChg chg="del">
        <pc:chgData name="George Huang" userId="7522906efeb502a4" providerId="LiveId" clId="{981455AA-CF25-444D-A9FA-AD2443EE8176}" dt="2026-03-07T18:15:57.734" v="13" actId="47"/>
        <pc:sldMkLst>
          <pc:docMk/>
          <pc:sldMk cId="1578190544" sldId="1754"/>
        </pc:sldMkLst>
      </pc:sldChg>
      <pc:sldChg chg="del">
        <pc:chgData name="George Huang" userId="7522906efeb502a4" providerId="LiveId" clId="{981455AA-CF25-444D-A9FA-AD2443EE8176}" dt="2026-03-07T18:15:57.734" v="13" actId="47"/>
        <pc:sldMkLst>
          <pc:docMk/>
          <pc:sldMk cId="468612595" sldId="1756"/>
        </pc:sldMkLst>
      </pc:sldChg>
      <pc:sldChg chg="del">
        <pc:chgData name="George Huang" userId="7522906efeb502a4" providerId="LiveId" clId="{981455AA-CF25-444D-A9FA-AD2443EE8176}" dt="2026-03-07T18:15:57.734" v="13" actId="47"/>
        <pc:sldMkLst>
          <pc:docMk/>
          <pc:sldMk cId="2985611803" sldId="1758"/>
        </pc:sldMkLst>
      </pc:sldChg>
      <pc:sldChg chg="del">
        <pc:chgData name="George Huang" userId="7522906efeb502a4" providerId="LiveId" clId="{981455AA-CF25-444D-A9FA-AD2443EE8176}" dt="2026-03-07T18:15:57.734" v="13" actId="47"/>
        <pc:sldMkLst>
          <pc:docMk/>
          <pc:sldMk cId="782451047" sldId="1760"/>
        </pc:sldMkLst>
      </pc:sldChg>
      <pc:sldChg chg="del">
        <pc:chgData name="George Huang" userId="7522906efeb502a4" providerId="LiveId" clId="{981455AA-CF25-444D-A9FA-AD2443EE8176}" dt="2026-03-07T18:16:12.542" v="14" actId="47"/>
        <pc:sldMkLst>
          <pc:docMk/>
          <pc:sldMk cId="512420470" sldId="1762"/>
        </pc:sldMkLst>
      </pc:sldChg>
      <pc:sldChg chg="del">
        <pc:chgData name="George Huang" userId="7522906efeb502a4" providerId="LiveId" clId="{981455AA-CF25-444D-A9FA-AD2443EE8176}" dt="2026-03-07T18:16:12.542" v="14" actId="47"/>
        <pc:sldMkLst>
          <pc:docMk/>
          <pc:sldMk cId="556968989" sldId="1764"/>
        </pc:sldMkLst>
      </pc:sldChg>
      <pc:sldChg chg="del">
        <pc:chgData name="George Huang" userId="7522906efeb502a4" providerId="LiveId" clId="{981455AA-CF25-444D-A9FA-AD2443EE8176}" dt="2026-03-07T18:16:12.542" v="14" actId="47"/>
        <pc:sldMkLst>
          <pc:docMk/>
          <pc:sldMk cId="2877603225" sldId="1766"/>
        </pc:sldMkLst>
      </pc:sldChg>
      <pc:sldChg chg="del">
        <pc:chgData name="George Huang" userId="7522906efeb502a4" providerId="LiveId" clId="{981455AA-CF25-444D-A9FA-AD2443EE8176}" dt="2026-03-07T18:16:12.542" v="14" actId="47"/>
        <pc:sldMkLst>
          <pc:docMk/>
          <pc:sldMk cId="2796265419" sldId="1768"/>
        </pc:sldMkLst>
      </pc:sldChg>
      <pc:sldChg chg="del">
        <pc:chgData name="George Huang" userId="7522906efeb502a4" providerId="LiveId" clId="{981455AA-CF25-444D-A9FA-AD2443EE8176}" dt="2026-03-07T18:16:12.542" v="14" actId="47"/>
        <pc:sldMkLst>
          <pc:docMk/>
          <pc:sldMk cId="2696404564" sldId="1770"/>
        </pc:sldMkLst>
      </pc:sldChg>
      <pc:sldChg chg="del">
        <pc:chgData name="George Huang" userId="7522906efeb502a4" providerId="LiveId" clId="{981455AA-CF25-444D-A9FA-AD2443EE8176}" dt="2026-03-07T18:16:12.542" v="14" actId="47"/>
        <pc:sldMkLst>
          <pc:docMk/>
          <pc:sldMk cId="398210888" sldId="1772"/>
        </pc:sldMkLst>
      </pc:sldChg>
      <pc:sldChg chg="del">
        <pc:chgData name="George Huang" userId="7522906efeb502a4" providerId="LiveId" clId="{981455AA-CF25-444D-A9FA-AD2443EE8176}" dt="2026-03-07T18:16:12.542" v="14" actId="47"/>
        <pc:sldMkLst>
          <pc:docMk/>
          <pc:sldMk cId="1685632313" sldId="1774"/>
        </pc:sldMkLst>
      </pc:sldChg>
      <pc:sldChg chg="del">
        <pc:chgData name="George Huang" userId="7522906efeb502a4" providerId="LiveId" clId="{981455AA-CF25-444D-A9FA-AD2443EE8176}" dt="2026-03-07T18:16:12.542" v="14" actId="47"/>
        <pc:sldMkLst>
          <pc:docMk/>
          <pc:sldMk cId="3161427277" sldId="1776"/>
        </pc:sldMkLst>
      </pc:sldChg>
      <pc:sldChg chg="del">
        <pc:chgData name="George Huang" userId="7522906efeb502a4" providerId="LiveId" clId="{981455AA-CF25-444D-A9FA-AD2443EE8176}" dt="2026-03-07T18:16:12.542" v="14" actId="47"/>
        <pc:sldMkLst>
          <pc:docMk/>
          <pc:sldMk cId="710913381" sldId="1782"/>
        </pc:sldMkLst>
      </pc:sldChg>
      <pc:sldChg chg="del">
        <pc:chgData name="George Huang" userId="7522906efeb502a4" providerId="LiveId" clId="{981455AA-CF25-444D-A9FA-AD2443EE8176}" dt="2026-03-07T18:16:12.542" v="14" actId="47"/>
        <pc:sldMkLst>
          <pc:docMk/>
          <pc:sldMk cId="2142068028" sldId="1784"/>
        </pc:sldMkLst>
      </pc:sldChg>
      <pc:sldChg chg="del">
        <pc:chgData name="George Huang" userId="7522906efeb502a4" providerId="LiveId" clId="{981455AA-CF25-444D-A9FA-AD2443EE8176}" dt="2026-03-07T18:16:12.542" v="14" actId="47"/>
        <pc:sldMkLst>
          <pc:docMk/>
          <pc:sldMk cId="1732014725" sldId="1786"/>
        </pc:sldMkLst>
      </pc:sldChg>
      <pc:sldChg chg="del">
        <pc:chgData name="George Huang" userId="7522906efeb502a4" providerId="LiveId" clId="{981455AA-CF25-444D-A9FA-AD2443EE8176}" dt="2026-03-07T18:16:12.542" v="14" actId="47"/>
        <pc:sldMkLst>
          <pc:docMk/>
          <pc:sldMk cId="3432943008" sldId="1788"/>
        </pc:sldMkLst>
      </pc:sldChg>
      <pc:sldChg chg="del">
        <pc:chgData name="George Huang" userId="7522906efeb502a4" providerId="LiveId" clId="{981455AA-CF25-444D-A9FA-AD2443EE8176}" dt="2026-03-07T18:16:28.791" v="15" actId="47"/>
        <pc:sldMkLst>
          <pc:docMk/>
          <pc:sldMk cId="2405543295" sldId="1790"/>
        </pc:sldMkLst>
      </pc:sldChg>
      <pc:sldChg chg="del">
        <pc:chgData name="George Huang" userId="7522906efeb502a4" providerId="LiveId" clId="{981455AA-CF25-444D-A9FA-AD2443EE8176}" dt="2026-03-07T18:16:28.791" v="15" actId="47"/>
        <pc:sldMkLst>
          <pc:docMk/>
          <pc:sldMk cId="3995765686" sldId="1792"/>
        </pc:sldMkLst>
      </pc:sldChg>
      <pc:sldChg chg="del">
        <pc:chgData name="George Huang" userId="7522906efeb502a4" providerId="LiveId" clId="{981455AA-CF25-444D-A9FA-AD2443EE8176}" dt="2026-03-07T18:16:28.791" v="15" actId="47"/>
        <pc:sldMkLst>
          <pc:docMk/>
          <pc:sldMk cId="1239515279" sldId="1794"/>
        </pc:sldMkLst>
      </pc:sldChg>
      <pc:sldChg chg="del">
        <pc:chgData name="George Huang" userId="7522906efeb502a4" providerId="LiveId" clId="{981455AA-CF25-444D-A9FA-AD2443EE8176}" dt="2026-03-07T18:16:28.791" v="15" actId="47"/>
        <pc:sldMkLst>
          <pc:docMk/>
          <pc:sldMk cId="2175175696" sldId="1796"/>
        </pc:sldMkLst>
      </pc:sldChg>
      <pc:sldChg chg="modSp mod">
        <pc:chgData name="George Huang" userId="7522906efeb502a4" providerId="LiveId" clId="{981455AA-CF25-444D-A9FA-AD2443EE8176}" dt="2026-03-07T18:34:09.096" v="17" actId="6549"/>
        <pc:sldMkLst>
          <pc:docMk/>
          <pc:sldMk cId="995423239" sldId="1797"/>
        </pc:sldMkLst>
        <pc:spChg chg="mod">
          <ac:chgData name="George Huang" userId="7522906efeb502a4" providerId="LiveId" clId="{981455AA-CF25-444D-A9FA-AD2443EE8176}" dt="2026-03-07T18:34:09.096" v="17" actId="6549"/>
          <ac:spMkLst>
            <pc:docMk/>
            <pc:sldMk cId="995423239" sldId="1797"/>
            <ac:spMk id="3" creationId="{F4B40FC0-1034-4F8C-9479-DDC1CFF72580}"/>
          </ac:spMkLst>
        </pc:spChg>
      </pc:sldChg>
      <pc:sldChg chg="del">
        <pc:chgData name="George Huang" userId="7522906efeb502a4" providerId="LiveId" clId="{981455AA-CF25-444D-A9FA-AD2443EE8176}" dt="2026-03-07T18:16:28.791" v="15" actId="47"/>
        <pc:sldMkLst>
          <pc:docMk/>
          <pc:sldMk cId="3835741629" sldId="1798"/>
        </pc:sldMkLst>
      </pc:sldChg>
      <pc:sldChg chg="del">
        <pc:chgData name="George Huang" userId="7522906efeb502a4" providerId="LiveId" clId="{981455AA-CF25-444D-A9FA-AD2443EE8176}" dt="2026-03-07T18:16:28.791" v="15" actId="47"/>
        <pc:sldMkLst>
          <pc:docMk/>
          <pc:sldMk cId="2513581122" sldId="1800"/>
        </pc:sldMkLst>
      </pc:sldChg>
      <pc:sldChg chg="del">
        <pc:chgData name="George Huang" userId="7522906efeb502a4" providerId="LiveId" clId="{981455AA-CF25-444D-A9FA-AD2443EE8176}" dt="2026-03-07T18:16:28.791" v="15" actId="47"/>
        <pc:sldMkLst>
          <pc:docMk/>
          <pc:sldMk cId="2088255962" sldId="1802"/>
        </pc:sldMkLst>
      </pc:sldChg>
      <pc:sldChg chg="del">
        <pc:chgData name="George Huang" userId="7522906efeb502a4" providerId="LiveId" clId="{981455AA-CF25-444D-A9FA-AD2443EE8176}" dt="2026-03-07T18:16:28.791" v="15" actId="47"/>
        <pc:sldMkLst>
          <pc:docMk/>
          <pc:sldMk cId="2370437961" sldId="1804"/>
        </pc:sldMkLst>
      </pc:sldChg>
      <pc:sldChg chg="del">
        <pc:chgData name="George Huang" userId="7522906efeb502a4" providerId="LiveId" clId="{981455AA-CF25-444D-A9FA-AD2443EE8176}" dt="2026-03-07T18:16:28.791" v="15" actId="47"/>
        <pc:sldMkLst>
          <pc:docMk/>
          <pc:sldMk cId="1307340906" sldId="1806"/>
        </pc:sldMkLst>
      </pc:sldChg>
      <pc:sldChg chg="del">
        <pc:chgData name="George Huang" userId="7522906efeb502a4" providerId="LiveId" clId="{981455AA-CF25-444D-A9FA-AD2443EE8176}" dt="2026-03-07T18:16:28.791" v="15" actId="47"/>
        <pc:sldMkLst>
          <pc:docMk/>
          <pc:sldMk cId="1204362608" sldId="1808"/>
        </pc:sldMkLst>
      </pc:sldChg>
      <pc:sldChg chg="del">
        <pc:chgData name="George Huang" userId="7522906efeb502a4" providerId="LiveId" clId="{981455AA-CF25-444D-A9FA-AD2443EE8176}" dt="2026-03-07T18:16:28.791" v="15" actId="47"/>
        <pc:sldMkLst>
          <pc:docMk/>
          <pc:sldMk cId="3242142995" sldId="1810"/>
        </pc:sldMkLst>
      </pc:sldChg>
      <pc:sldChg chg="del">
        <pc:chgData name="George Huang" userId="7522906efeb502a4" providerId="LiveId" clId="{981455AA-CF25-444D-A9FA-AD2443EE8176}" dt="2026-03-07T18:16:28.791" v="15" actId="47"/>
        <pc:sldMkLst>
          <pc:docMk/>
          <pc:sldMk cId="1265235330" sldId="1812"/>
        </pc:sldMkLst>
      </pc:sldChg>
      <pc:sldChg chg="del">
        <pc:chgData name="George Huang" userId="7522906efeb502a4" providerId="LiveId" clId="{981455AA-CF25-444D-A9FA-AD2443EE8176}" dt="2026-03-07T18:16:46.725" v="16" actId="47"/>
        <pc:sldMkLst>
          <pc:docMk/>
          <pc:sldMk cId="1538785724" sldId="1814"/>
        </pc:sldMkLst>
      </pc:sldChg>
      <pc:sldChg chg="del">
        <pc:chgData name="George Huang" userId="7522906efeb502a4" providerId="LiveId" clId="{981455AA-CF25-444D-A9FA-AD2443EE8176}" dt="2026-03-07T18:16:46.725" v="16" actId="47"/>
        <pc:sldMkLst>
          <pc:docMk/>
          <pc:sldMk cId="3556272993" sldId="1816"/>
        </pc:sldMkLst>
      </pc:sldChg>
      <pc:sldChg chg="del">
        <pc:chgData name="George Huang" userId="7522906efeb502a4" providerId="LiveId" clId="{981455AA-CF25-444D-A9FA-AD2443EE8176}" dt="2026-03-07T18:16:46.725" v="16" actId="47"/>
        <pc:sldMkLst>
          <pc:docMk/>
          <pc:sldMk cId="2070698545" sldId="1818"/>
        </pc:sldMkLst>
      </pc:sldChg>
      <pc:sldChg chg="del">
        <pc:chgData name="George Huang" userId="7522906efeb502a4" providerId="LiveId" clId="{981455AA-CF25-444D-A9FA-AD2443EE8176}" dt="2026-03-07T18:16:46.725" v="16" actId="47"/>
        <pc:sldMkLst>
          <pc:docMk/>
          <pc:sldMk cId="602067952" sldId="1820"/>
        </pc:sldMkLst>
      </pc:sldChg>
      <pc:sldChg chg="del">
        <pc:chgData name="George Huang" userId="7522906efeb502a4" providerId="LiveId" clId="{981455AA-CF25-444D-A9FA-AD2443EE8176}" dt="2026-03-07T18:16:46.725" v="16" actId="47"/>
        <pc:sldMkLst>
          <pc:docMk/>
          <pc:sldMk cId="4129201372" sldId="1822"/>
        </pc:sldMkLst>
      </pc:sldChg>
      <pc:sldChg chg="del">
        <pc:chgData name="George Huang" userId="7522906efeb502a4" providerId="LiveId" clId="{981455AA-CF25-444D-A9FA-AD2443EE8176}" dt="2026-03-07T18:16:46.725" v="16" actId="47"/>
        <pc:sldMkLst>
          <pc:docMk/>
          <pc:sldMk cId="913954109" sldId="1824"/>
        </pc:sldMkLst>
      </pc:sldChg>
      <pc:sldChg chg="del">
        <pc:chgData name="George Huang" userId="7522906efeb502a4" providerId="LiveId" clId="{981455AA-CF25-444D-A9FA-AD2443EE8176}" dt="2026-03-07T18:15:43.053" v="12" actId="47"/>
        <pc:sldMkLst>
          <pc:docMk/>
          <pc:sldMk cId="4260417081" sldId="1826"/>
        </pc:sldMkLst>
      </pc:sldChg>
      <pc:sldChg chg="del">
        <pc:chgData name="George Huang" userId="7522906efeb502a4" providerId="LiveId" clId="{981455AA-CF25-444D-A9FA-AD2443EE8176}" dt="2026-03-07T18:15:43.053" v="12" actId="47"/>
        <pc:sldMkLst>
          <pc:docMk/>
          <pc:sldMk cId="2486585906" sldId="1828"/>
        </pc:sldMkLst>
      </pc:sldChg>
      <pc:sldChg chg="del">
        <pc:chgData name="George Huang" userId="7522906efeb502a4" providerId="LiveId" clId="{981455AA-CF25-444D-A9FA-AD2443EE8176}" dt="2026-03-07T18:16:46.725" v="16" actId="47"/>
        <pc:sldMkLst>
          <pc:docMk/>
          <pc:sldMk cId="2988248437" sldId="1834"/>
        </pc:sldMkLst>
      </pc:sldChg>
      <pc:sldChg chg="del">
        <pc:chgData name="George Huang" userId="7522906efeb502a4" providerId="LiveId" clId="{981455AA-CF25-444D-A9FA-AD2443EE8176}" dt="2026-03-07T18:13:53.418" v="0" actId="47"/>
        <pc:sldMkLst>
          <pc:docMk/>
          <pc:sldMk cId="2234365979" sldId="1838"/>
        </pc:sldMkLst>
      </pc:sldChg>
      <pc:sldChg chg="del">
        <pc:chgData name="George Huang" userId="7522906efeb502a4" providerId="LiveId" clId="{981455AA-CF25-444D-A9FA-AD2443EE8176}" dt="2026-03-07T18:14:11.922" v="3" actId="47"/>
        <pc:sldMkLst>
          <pc:docMk/>
          <pc:sldMk cId="7742284" sldId="1845"/>
        </pc:sldMkLst>
      </pc:sldChg>
      <pc:sldChg chg="del">
        <pc:chgData name="George Huang" userId="7522906efeb502a4" providerId="LiveId" clId="{981455AA-CF25-444D-A9FA-AD2443EE8176}" dt="2026-03-07T18:16:46.725" v="16" actId="47"/>
        <pc:sldMkLst>
          <pc:docMk/>
          <pc:sldMk cId="1071705032" sldId="1847"/>
        </pc:sldMkLst>
      </pc:sldChg>
      <pc:sldChg chg="del">
        <pc:chgData name="George Huang" userId="7522906efeb502a4" providerId="LiveId" clId="{981455AA-CF25-444D-A9FA-AD2443EE8176}" dt="2026-03-07T18:14:01.331" v="2" actId="47"/>
        <pc:sldMkLst>
          <pc:docMk/>
          <pc:sldMk cId="539277010" sldId="1851"/>
        </pc:sldMkLst>
      </pc:sldChg>
      <pc:sldChg chg="del">
        <pc:chgData name="George Huang" userId="7522906efeb502a4" providerId="LiveId" clId="{981455AA-CF25-444D-A9FA-AD2443EE8176}" dt="2026-03-07T18:14:01.331" v="2" actId="47"/>
        <pc:sldMkLst>
          <pc:docMk/>
          <pc:sldMk cId="1451845195" sldId="1852"/>
        </pc:sldMkLst>
      </pc:sldChg>
      <pc:sldChg chg="del">
        <pc:chgData name="George Huang" userId="7522906efeb502a4" providerId="LiveId" clId="{981455AA-CF25-444D-A9FA-AD2443EE8176}" dt="2026-03-07T18:16:46.725" v="16" actId="47"/>
        <pc:sldMkLst>
          <pc:docMk/>
          <pc:sldMk cId="1895906206" sldId="1854"/>
        </pc:sldMkLst>
      </pc:sldChg>
      <pc:sldChg chg="del">
        <pc:chgData name="George Huang" userId="7522906efeb502a4" providerId="LiveId" clId="{981455AA-CF25-444D-A9FA-AD2443EE8176}" dt="2026-03-07T18:16:46.725" v="16" actId="47"/>
        <pc:sldMkLst>
          <pc:docMk/>
          <pc:sldMk cId="598421847" sldId="185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3/7/2026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3/7/2026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583017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727272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010579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2559601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400716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1106198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45285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357155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134077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378615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681970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957930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240111654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80192-D584-A414-D3E4-8EEF056BC4A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398E11B-EB58-786F-CFF4-7321EECB5F63}"/>
              </a:ext>
            </a:extLst>
          </p:cNvPr>
          <p:cNvSpPr/>
          <p:nvPr/>
        </p:nvSpPr>
        <p:spPr>
          <a:xfrm>
            <a:off x="0" y="1232922"/>
            <a:ext cx="9144000" cy="2677656"/>
          </a:xfrm>
          <a:prstGeom prst="rect">
            <a:avLst/>
          </a:prstGeom>
        </p:spPr>
        <p:txBody>
          <a:bodyPr wrap="square">
            <a:spAutoFit/>
          </a:bodyPr>
          <a:lstStyle/>
          <a:p>
            <a:pPr algn="ctr"/>
            <a:r>
              <a:rPr lang="en-US" altLang="zh-TW" sz="8400" b="1" dirty="0">
                <a:ea typeface="Microsoft JhengHei" panose="020B0604030504040204" pitchFamily="34" charset="-120"/>
              </a:rPr>
              <a:t>The Five People</a:t>
            </a:r>
          </a:p>
          <a:p>
            <a:pPr algn="ctr"/>
            <a:r>
              <a:rPr lang="en-US" altLang="zh-TW" sz="8400" b="1" dirty="0">
                <a:ea typeface="Microsoft JhengHei" panose="020B0604030504040204" pitchFamily="34" charset="-120"/>
              </a:rPr>
              <a:t>of Good Friday</a:t>
            </a:r>
          </a:p>
        </p:txBody>
      </p:sp>
    </p:spTree>
    <p:extLst>
      <p:ext uri="{BB962C8B-B14F-4D97-AF65-F5344CB8AC3E}">
        <p14:creationId xmlns:p14="http://schemas.microsoft.com/office/powerpoint/2010/main" val="1503423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One of the criminals who hung there hurled insults at him: “Aren’t you the Messiah?  Save yourself and us!”</a:t>
            </a:r>
          </a:p>
        </p:txBody>
      </p:sp>
    </p:spTree>
    <p:extLst>
      <p:ext uri="{BB962C8B-B14F-4D97-AF65-F5344CB8AC3E}">
        <p14:creationId xmlns:p14="http://schemas.microsoft.com/office/powerpoint/2010/main" val="28981064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altLang="zh-TW" sz="6300" b="1" dirty="0"/>
              <a:t>A</a:t>
            </a:r>
            <a:r>
              <a:rPr lang="en-US" sz="6300" b="1" dirty="0"/>
              <a:t>ccording to Matthew 27, Judas sort of repented.  He tried to return the 30 pieces of silver.  But did not come back to Jesus for forgiveness.</a:t>
            </a:r>
          </a:p>
        </p:txBody>
      </p:sp>
    </p:spTree>
    <p:extLst>
      <p:ext uri="{BB962C8B-B14F-4D97-AF65-F5344CB8AC3E}">
        <p14:creationId xmlns:p14="http://schemas.microsoft.com/office/powerpoint/2010/main" val="90917149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0"/>
            <a:ext cx="9296400" cy="4270773"/>
          </a:xfrm>
        </p:spPr>
        <p:txBody>
          <a:bodyPr>
            <a:noAutofit/>
          </a:bodyPr>
          <a:lstStyle/>
          <a:p>
            <a:pPr marL="0" indent="0">
              <a:buNone/>
            </a:pPr>
            <a:r>
              <a:rPr lang="en-US" sz="6200" b="1" dirty="0"/>
              <a:t>There is no salvation except through Jesus.  Judas was not saved.  He could have been if he had repented, came back to Jesus, and ask for forgiveness.</a:t>
            </a:r>
          </a:p>
        </p:txBody>
      </p:sp>
    </p:spTree>
    <p:extLst>
      <p:ext uri="{BB962C8B-B14F-4D97-AF65-F5344CB8AC3E}">
        <p14:creationId xmlns:p14="http://schemas.microsoft.com/office/powerpoint/2010/main" val="1669614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Peter also denied Jesus, but he returned to Jesus and served Him till he died.</a:t>
            </a:r>
          </a:p>
        </p:txBody>
      </p:sp>
    </p:spTree>
    <p:extLst>
      <p:ext uri="{BB962C8B-B14F-4D97-AF65-F5344CB8AC3E}">
        <p14:creationId xmlns:p14="http://schemas.microsoft.com/office/powerpoint/2010/main" val="405448612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Salvation is not based on how bad you feel, but because of the salvation He provided for us.</a:t>
            </a:r>
          </a:p>
        </p:txBody>
      </p:sp>
    </p:spTree>
    <p:extLst>
      <p:ext uri="{BB962C8B-B14F-4D97-AF65-F5344CB8AC3E}">
        <p14:creationId xmlns:p14="http://schemas.microsoft.com/office/powerpoint/2010/main" val="189085812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To be saved, we need to repent, ask for His forgiveness, and accept His grace.  It’s a gift, but you have to accept it.</a:t>
            </a:r>
          </a:p>
        </p:txBody>
      </p:sp>
    </p:spTree>
    <p:extLst>
      <p:ext uri="{BB962C8B-B14F-4D97-AF65-F5344CB8AC3E}">
        <p14:creationId xmlns:p14="http://schemas.microsoft.com/office/powerpoint/2010/main" val="230216496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To hold onto it, we need to yield ourselves to live for and be like Him the best we can for the rest of our remaining lives.</a:t>
            </a:r>
          </a:p>
        </p:txBody>
      </p:sp>
    </p:spTree>
    <p:extLst>
      <p:ext uri="{BB962C8B-B14F-4D97-AF65-F5344CB8AC3E}">
        <p14:creationId xmlns:p14="http://schemas.microsoft.com/office/powerpoint/2010/main" val="40925142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Finally, the last person to die was Jesus.  Of the four dead people, he is the only one who did not deserve to die.</a:t>
            </a:r>
          </a:p>
        </p:txBody>
      </p:sp>
    </p:spTree>
    <p:extLst>
      <p:ext uri="{BB962C8B-B14F-4D97-AF65-F5344CB8AC3E}">
        <p14:creationId xmlns:p14="http://schemas.microsoft.com/office/powerpoint/2010/main" val="359540777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was sinless, but he bore our sins and died for us to pay for our sins.</a:t>
            </a:r>
          </a:p>
        </p:txBody>
      </p:sp>
    </p:spTree>
    <p:extLst>
      <p:ext uri="{BB962C8B-B14F-4D97-AF65-F5344CB8AC3E}">
        <p14:creationId xmlns:p14="http://schemas.microsoft.com/office/powerpoint/2010/main" val="26497157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On Easter, we consider Jesus’s crucifixion and resurrection.  He did for our sins and resurrected to give us eternal life.</a:t>
            </a:r>
          </a:p>
        </p:txBody>
      </p:sp>
    </p:spTree>
    <p:extLst>
      <p:ext uri="{BB962C8B-B14F-4D97-AF65-F5344CB8AC3E}">
        <p14:creationId xmlns:p14="http://schemas.microsoft.com/office/powerpoint/2010/main" val="23436672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300" b="1" dirty="0"/>
              <a:t>He persevered to the very end because he knew who his Father is and that He can rely on His Father, and He had to complete our redemption on the cross.</a:t>
            </a:r>
          </a:p>
        </p:txBody>
      </p:sp>
    </p:spTree>
    <p:extLst>
      <p:ext uri="{BB962C8B-B14F-4D97-AF65-F5344CB8AC3E}">
        <p14:creationId xmlns:p14="http://schemas.microsoft.com/office/powerpoint/2010/main" val="1945394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But the other criminal rebuked him.  “Don’t you fear God,” he said, “since you are under the same sentence? </a:t>
            </a:r>
          </a:p>
        </p:txBody>
      </p:sp>
    </p:spTree>
    <p:extLst>
      <p:ext uri="{BB962C8B-B14F-4D97-AF65-F5344CB8AC3E}">
        <p14:creationId xmlns:p14="http://schemas.microsoft.com/office/powerpoint/2010/main" val="418975905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300" b="1" dirty="0"/>
              <a:t>We also need to persevere till the end so we can be with Him in eternity.  If we give up like Judas did, we will lose our destiny in eternity.</a:t>
            </a:r>
          </a:p>
        </p:txBody>
      </p:sp>
    </p:spTree>
    <p:extLst>
      <p:ext uri="{BB962C8B-B14F-4D97-AF65-F5344CB8AC3E}">
        <p14:creationId xmlns:p14="http://schemas.microsoft.com/office/powerpoint/2010/main" val="228214393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It’s not an easy journey, but we can persevere by remembering that we are the children of God and we are only temporary travelers on this Earth.</a:t>
            </a:r>
          </a:p>
        </p:txBody>
      </p:sp>
    </p:spTree>
    <p:extLst>
      <p:ext uri="{BB962C8B-B14F-4D97-AF65-F5344CB8AC3E}">
        <p14:creationId xmlns:p14="http://schemas.microsoft.com/office/powerpoint/2010/main" val="244446595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600" b="1" dirty="0"/>
              <a:t>When Jesus rose from the dead on Easter Sunday, He showed us that He has conquered death.  We will also do the same.</a:t>
            </a:r>
          </a:p>
        </p:txBody>
      </p:sp>
    </p:spTree>
    <p:extLst>
      <p:ext uri="{BB962C8B-B14F-4D97-AF65-F5344CB8AC3E}">
        <p14:creationId xmlns:p14="http://schemas.microsoft.com/office/powerpoint/2010/main" val="194405718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Resurrection represents a life without death.  That’s the eternal life that we are promised.</a:t>
            </a:r>
          </a:p>
        </p:txBody>
      </p:sp>
    </p:spTree>
    <p:extLst>
      <p:ext uri="{BB962C8B-B14F-4D97-AF65-F5344CB8AC3E}">
        <p14:creationId xmlns:p14="http://schemas.microsoft.com/office/powerpoint/2010/main" val="182365629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Finally, there was one person who should have died that day but didn’t.</a:t>
            </a:r>
          </a:p>
        </p:txBody>
      </p:sp>
    </p:spTree>
    <p:extLst>
      <p:ext uri="{BB962C8B-B14F-4D97-AF65-F5344CB8AC3E}">
        <p14:creationId xmlns:p14="http://schemas.microsoft.com/office/powerpoint/2010/main" val="220206554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When Pilate tried to release Jesus </a:t>
            </a:r>
            <a:r>
              <a:rPr lang="en-US" sz="6400" b="1"/>
              <a:t>using their </a:t>
            </a:r>
            <a:r>
              <a:rPr lang="en-US" sz="6400" b="1" dirty="0"/>
              <a:t>Passover custom, the people asked that Barabbas be released instead.  </a:t>
            </a:r>
          </a:p>
        </p:txBody>
      </p:sp>
    </p:spTree>
    <p:extLst>
      <p:ext uri="{BB962C8B-B14F-4D97-AF65-F5344CB8AC3E}">
        <p14:creationId xmlns:p14="http://schemas.microsoft.com/office/powerpoint/2010/main" val="99542323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6500" b="1" dirty="0"/>
              <a:t>Pilate gave in to the people and released Barabbas instead of Jesus.  Barabbas should have died that day, but Jesus died for him instead.</a:t>
            </a:r>
          </a:p>
        </p:txBody>
      </p:sp>
    </p:spTree>
    <p:extLst>
      <p:ext uri="{BB962C8B-B14F-4D97-AF65-F5344CB8AC3E}">
        <p14:creationId xmlns:p14="http://schemas.microsoft.com/office/powerpoint/2010/main" val="212837510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represents the substitutionary atonement Jesus did for all of us.</a:t>
            </a:r>
          </a:p>
        </p:txBody>
      </p:sp>
    </p:spTree>
    <p:extLst>
      <p:ext uri="{BB962C8B-B14F-4D97-AF65-F5344CB8AC3E}">
        <p14:creationId xmlns:p14="http://schemas.microsoft.com/office/powerpoint/2010/main" val="21586918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can live forever because Jesus died for our sins and paid the price for us.</a:t>
            </a:r>
          </a:p>
        </p:txBody>
      </p:sp>
    </p:spTree>
    <p:extLst>
      <p:ext uri="{BB962C8B-B14F-4D97-AF65-F5344CB8AC3E}">
        <p14:creationId xmlns:p14="http://schemas.microsoft.com/office/powerpoint/2010/main" val="8004679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All we need to do is accept His sacrifice for us and accept Him as our “Lord and Savior”.</a:t>
            </a:r>
          </a:p>
        </p:txBody>
      </p:sp>
    </p:spTree>
    <p:extLst>
      <p:ext uri="{BB962C8B-B14F-4D97-AF65-F5344CB8AC3E}">
        <p14:creationId xmlns:p14="http://schemas.microsoft.com/office/powerpoint/2010/main" val="1190368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are punished justly, for we are getting what our deeds deserve.  But this man has done nothing wrong.”</a:t>
            </a:r>
          </a:p>
        </p:txBody>
      </p:sp>
    </p:spTree>
    <p:extLst>
      <p:ext uri="{BB962C8B-B14F-4D97-AF65-F5344CB8AC3E}">
        <p14:creationId xmlns:p14="http://schemas.microsoft.com/office/powerpoint/2010/main" val="279953104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Lord: yielding our control to Him.</a:t>
            </a:r>
          </a:p>
          <a:p>
            <a:pPr marL="0" indent="0">
              <a:buNone/>
            </a:pPr>
            <a:r>
              <a:rPr lang="en-US" sz="7000" b="1" dirty="0"/>
              <a:t>Savior: saving people from sin and eternal death.</a:t>
            </a:r>
          </a:p>
        </p:txBody>
      </p:sp>
    </p:spTree>
    <p:extLst>
      <p:ext uri="{BB962C8B-B14F-4D97-AF65-F5344CB8AC3E}">
        <p14:creationId xmlns:p14="http://schemas.microsoft.com/office/powerpoint/2010/main" val="299008474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Salvation is a byproduct of our yielding to Him, not a lure to a religion.</a:t>
            </a:r>
          </a:p>
        </p:txBody>
      </p:sp>
    </p:spTree>
    <p:extLst>
      <p:ext uri="{BB962C8B-B14F-4D97-AF65-F5344CB8AC3E}">
        <p14:creationId xmlns:p14="http://schemas.microsoft.com/office/powerpoint/2010/main" val="118500027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And when we yield, we can live a life with meaning and purpose guided and blessed by God.</a:t>
            </a:r>
          </a:p>
        </p:txBody>
      </p:sp>
    </p:spTree>
    <p:extLst>
      <p:ext uri="{BB962C8B-B14F-4D97-AF65-F5344CB8AC3E}">
        <p14:creationId xmlns:p14="http://schemas.microsoft.com/office/powerpoint/2010/main" val="218381236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It’s a new focus for this earthly life -- now it has meaning and purpose.</a:t>
            </a:r>
          </a:p>
        </p:txBody>
      </p:sp>
    </p:spTree>
    <p:extLst>
      <p:ext uri="{BB962C8B-B14F-4D97-AF65-F5344CB8AC3E}">
        <p14:creationId xmlns:p14="http://schemas.microsoft.com/office/powerpoint/2010/main" val="341666196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And by coming to God early, we can get comfort and support for this life.</a:t>
            </a:r>
          </a:p>
        </p:txBody>
      </p:sp>
    </p:spTree>
    <p:extLst>
      <p:ext uri="{BB962C8B-B14F-4D97-AF65-F5344CB8AC3E}">
        <p14:creationId xmlns:p14="http://schemas.microsoft.com/office/powerpoint/2010/main" val="424988684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It’s also a chance for us to earn eternal rewards and responsibilities.</a:t>
            </a:r>
          </a:p>
        </p:txBody>
      </p:sp>
    </p:spTree>
    <p:extLst>
      <p:ext uri="{BB962C8B-B14F-4D97-AF65-F5344CB8AC3E}">
        <p14:creationId xmlns:p14="http://schemas.microsoft.com/office/powerpoint/2010/main" val="429451705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53447-CE90-2679-CD6E-427402FA87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E14052-C336-11CA-5EC7-E52969859AD6}"/>
              </a:ext>
            </a:extLst>
          </p:cNvPr>
          <p:cNvSpPr>
            <a:spLocks noGrp="1"/>
          </p:cNvSpPr>
          <p:nvPr>
            <p:ph idx="1"/>
          </p:nvPr>
        </p:nvSpPr>
        <p:spPr>
          <a:xfrm>
            <a:off x="0" y="0"/>
            <a:ext cx="9144000" cy="4270773"/>
          </a:xfrm>
        </p:spPr>
        <p:txBody>
          <a:bodyPr>
            <a:noAutofit/>
          </a:bodyPr>
          <a:lstStyle/>
          <a:p>
            <a:pPr marL="0" indent="0">
              <a:buNone/>
            </a:pPr>
            <a:r>
              <a:rPr lang="en-US" sz="7000" b="1" dirty="0"/>
              <a:t>The second criminal is saved by grace, but he missed the joy of walking with Christ in this life.</a:t>
            </a:r>
          </a:p>
        </p:txBody>
      </p:sp>
    </p:spTree>
    <p:extLst>
      <p:ext uri="{BB962C8B-B14F-4D97-AF65-F5344CB8AC3E}">
        <p14:creationId xmlns:p14="http://schemas.microsoft.com/office/powerpoint/2010/main" val="361839380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9050"/>
            <a:ext cx="9144000" cy="4270773"/>
          </a:xfrm>
        </p:spPr>
        <p:txBody>
          <a:bodyPr>
            <a:noAutofit/>
          </a:bodyPr>
          <a:lstStyle/>
          <a:p>
            <a:pPr marL="0" indent="0">
              <a:buNone/>
            </a:pPr>
            <a:r>
              <a:rPr lang="en-US" sz="6700" b="1" dirty="0"/>
              <a:t>Non-Christians: Which path would you pick?</a:t>
            </a:r>
          </a:p>
          <a:p>
            <a:pPr marL="0" indent="0">
              <a:buNone/>
            </a:pPr>
            <a:r>
              <a:rPr lang="en-US" sz="6700" b="1" dirty="0"/>
              <a:t>Best: pick the path of </a:t>
            </a:r>
            <a:r>
              <a:rPr lang="en-US" altLang="zh-TW" sz="6700" b="1" dirty="0"/>
              <a:t>Barabbas </a:t>
            </a:r>
            <a:r>
              <a:rPr lang="en-US" sz="6700" b="1" dirty="0"/>
              <a:t>and live a good life in Christ.</a:t>
            </a:r>
          </a:p>
        </p:txBody>
      </p:sp>
    </p:spTree>
    <p:extLst>
      <p:ext uri="{BB962C8B-B14F-4D97-AF65-F5344CB8AC3E}">
        <p14:creationId xmlns:p14="http://schemas.microsoft.com/office/powerpoint/2010/main" val="267440749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name “Barabbas” means “the son of the father.”  Let’s all become children of our Heavenly Father.</a:t>
            </a:r>
          </a:p>
        </p:txBody>
      </p:sp>
    </p:spTree>
    <p:extLst>
      <p:ext uri="{BB962C8B-B14F-4D97-AF65-F5344CB8AC3E}">
        <p14:creationId xmlns:p14="http://schemas.microsoft.com/office/powerpoint/2010/main" val="123803568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Judas shows us the danger of a heart that turns away from Christ.</a:t>
            </a:r>
          </a:p>
        </p:txBody>
      </p:sp>
    </p:spTree>
    <p:extLst>
      <p:ext uri="{BB962C8B-B14F-4D97-AF65-F5344CB8AC3E}">
        <p14:creationId xmlns:p14="http://schemas.microsoft.com/office/powerpoint/2010/main" val="1243806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Then he said, “Jesus, remember me when you come into your kingdom.”</a:t>
            </a:r>
          </a:p>
        </p:txBody>
      </p:sp>
    </p:spTree>
    <p:extLst>
      <p:ext uri="{BB962C8B-B14F-4D97-AF65-F5344CB8AC3E}">
        <p14:creationId xmlns:p14="http://schemas.microsoft.com/office/powerpoint/2010/main" val="101288173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Persevere till the end.  Use your time, talent, and treasure to get talents and wealth in Heaven.  </a:t>
            </a:r>
          </a:p>
        </p:txBody>
      </p:sp>
    </p:spTree>
    <p:extLst>
      <p:ext uri="{BB962C8B-B14F-4D97-AF65-F5344CB8AC3E}">
        <p14:creationId xmlns:p14="http://schemas.microsoft.com/office/powerpoint/2010/main" val="211343124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3AE48-139C-51B0-B1B7-6EA8479195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6B3DE8-8682-2599-A00A-10FF8634CDB6}"/>
              </a:ext>
            </a:extLst>
          </p:cNvPr>
          <p:cNvSpPr>
            <a:spLocks noGrp="1"/>
          </p:cNvSpPr>
          <p:nvPr>
            <p:ph idx="1"/>
          </p:nvPr>
        </p:nvSpPr>
        <p:spPr>
          <a:xfrm>
            <a:off x="0" y="0"/>
            <a:ext cx="9448800" cy="4270773"/>
          </a:xfrm>
        </p:spPr>
        <p:txBody>
          <a:bodyPr>
            <a:noAutofit/>
          </a:bodyPr>
          <a:lstStyle/>
          <a:p>
            <a:pPr marL="0" indent="0">
              <a:buNone/>
            </a:pPr>
            <a:r>
              <a:rPr lang="en-US" sz="6600" b="1" dirty="0"/>
              <a:t>We discussed four regular people today.  Each one represents a possible response to Jesus.  Which one are you?</a:t>
            </a:r>
          </a:p>
        </p:txBody>
      </p:sp>
    </p:spTree>
    <p:extLst>
      <p:ext uri="{BB962C8B-B14F-4D97-AF65-F5344CB8AC3E}">
        <p14:creationId xmlns:p14="http://schemas.microsoft.com/office/powerpoint/2010/main" val="190122127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9B60D-FC6B-BD24-79DA-D5E0981796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A8B557-6B9F-764A-A971-655E9CE26C83}"/>
              </a:ext>
            </a:extLst>
          </p:cNvPr>
          <p:cNvSpPr>
            <a:spLocks noGrp="1"/>
          </p:cNvSpPr>
          <p:nvPr>
            <p:ph idx="1"/>
          </p:nvPr>
        </p:nvSpPr>
        <p:spPr>
          <a:xfrm>
            <a:off x="0" y="0"/>
            <a:ext cx="9144000" cy="4270773"/>
          </a:xfrm>
        </p:spPr>
        <p:txBody>
          <a:bodyPr>
            <a:noAutofit/>
          </a:bodyPr>
          <a:lstStyle/>
          <a:p>
            <a:pPr marL="0" indent="0">
              <a:buNone/>
            </a:pPr>
            <a:r>
              <a:rPr lang="en-US" sz="7000" b="1" dirty="0"/>
              <a:t>The best choice is to be Barabbas – receive Jesus’s substitutionary atonement and live a blessed life.</a:t>
            </a:r>
          </a:p>
        </p:txBody>
      </p:sp>
    </p:spTree>
    <p:extLst>
      <p:ext uri="{BB962C8B-B14F-4D97-AF65-F5344CB8AC3E}">
        <p14:creationId xmlns:p14="http://schemas.microsoft.com/office/powerpoint/2010/main" val="301815217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C3B77-FC9D-3712-D607-200AFE554E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DD31B6-0021-DB02-04F5-F18132DA6F31}"/>
              </a:ext>
            </a:extLst>
          </p:cNvPr>
          <p:cNvSpPr>
            <a:spLocks noGrp="1"/>
          </p:cNvSpPr>
          <p:nvPr>
            <p:ph idx="1"/>
          </p:nvPr>
        </p:nvSpPr>
        <p:spPr>
          <a:xfrm>
            <a:off x="0" y="0"/>
            <a:ext cx="9144000" cy="4270773"/>
          </a:xfrm>
        </p:spPr>
        <p:txBody>
          <a:bodyPr>
            <a:noAutofit/>
          </a:bodyPr>
          <a:lstStyle/>
          <a:p>
            <a:pPr marL="0" indent="0">
              <a:buNone/>
            </a:pPr>
            <a:r>
              <a:rPr lang="en-US" sz="7000" b="1" dirty="0"/>
              <a:t>Let Jesus be the Lord of your life so you can live a blessed life.</a:t>
            </a:r>
          </a:p>
          <a:p>
            <a:pPr marL="0" indent="0">
              <a:buNone/>
            </a:pPr>
            <a:endParaRPr lang="en-US" sz="3000" b="1" dirty="0"/>
          </a:p>
          <a:p>
            <a:pPr marL="0" indent="0">
              <a:buNone/>
            </a:pPr>
            <a:r>
              <a:rPr lang="en-US" sz="7000" b="1" dirty="0"/>
              <a:t>God bless you all.</a:t>
            </a:r>
          </a:p>
          <a:p>
            <a:pPr marL="0" indent="0">
              <a:buNone/>
            </a:pPr>
            <a:r>
              <a:rPr lang="en-US" sz="7000" b="1" dirty="0"/>
              <a:t>  </a:t>
            </a:r>
          </a:p>
          <a:p>
            <a:pPr marL="0" indent="0">
              <a:buNone/>
            </a:pPr>
            <a:endParaRPr lang="en-US" sz="7000" b="1" dirty="0"/>
          </a:p>
        </p:txBody>
      </p:sp>
    </p:spTree>
    <p:extLst>
      <p:ext uri="{BB962C8B-B14F-4D97-AF65-F5344CB8AC3E}">
        <p14:creationId xmlns:p14="http://schemas.microsoft.com/office/powerpoint/2010/main" val="70631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Jesus answered him, “Truly I tell you, today you will be with me in paradise.”</a:t>
            </a:r>
          </a:p>
        </p:txBody>
      </p:sp>
    </p:spTree>
    <p:extLst>
      <p:ext uri="{BB962C8B-B14F-4D97-AF65-F5344CB8AC3E}">
        <p14:creationId xmlns:p14="http://schemas.microsoft.com/office/powerpoint/2010/main" val="3366096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1076B-8100-753E-20F2-3653325941B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0877147-C7ED-376A-6963-386EE44A3A1C}"/>
              </a:ext>
            </a:extLst>
          </p:cNvPr>
          <p:cNvSpPr/>
          <p:nvPr/>
        </p:nvSpPr>
        <p:spPr>
          <a:xfrm>
            <a:off x="0" y="1232922"/>
            <a:ext cx="9144000" cy="2677656"/>
          </a:xfrm>
          <a:prstGeom prst="rect">
            <a:avLst/>
          </a:prstGeom>
        </p:spPr>
        <p:txBody>
          <a:bodyPr wrap="square">
            <a:spAutoFit/>
          </a:bodyPr>
          <a:lstStyle/>
          <a:p>
            <a:pPr algn="ctr"/>
            <a:r>
              <a:rPr lang="en-US" altLang="zh-TW" sz="8400" b="1" dirty="0">
                <a:ea typeface="Microsoft JhengHei" panose="020B0604030504040204" pitchFamily="34" charset="-120"/>
              </a:rPr>
              <a:t>The Five People</a:t>
            </a:r>
          </a:p>
          <a:p>
            <a:pPr algn="ctr"/>
            <a:r>
              <a:rPr lang="en-US" altLang="zh-TW" sz="8400" b="1" dirty="0">
                <a:ea typeface="Microsoft JhengHei" panose="020B0604030504040204" pitchFamily="34" charset="-120"/>
              </a:rPr>
              <a:t>of Good Friday</a:t>
            </a:r>
          </a:p>
        </p:txBody>
      </p:sp>
    </p:spTree>
    <p:extLst>
      <p:ext uri="{BB962C8B-B14F-4D97-AF65-F5344CB8AC3E}">
        <p14:creationId xmlns:p14="http://schemas.microsoft.com/office/powerpoint/2010/main" val="1020740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6800" b="1" dirty="0"/>
              <a:t>Easter is a time when we celebrate the resurrection of Jesus, but there’s no resurrection without crucifixion.</a:t>
            </a:r>
          </a:p>
        </p:txBody>
      </p:sp>
    </p:spTree>
    <p:extLst>
      <p:ext uri="{BB962C8B-B14F-4D97-AF65-F5344CB8AC3E}">
        <p14:creationId xmlns:p14="http://schemas.microsoft.com/office/powerpoint/2010/main" val="2789260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That weekend was bloody.  Four people connected with Jesus died on what we call “Good Friday”.  </a:t>
            </a:r>
          </a:p>
        </p:txBody>
      </p:sp>
    </p:spTree>
    <p:extLst>
      <p:ext uri="{BB962C8B-B14F-4D97-AF65-F5344CB8AC3E}">
        <p14:creationId xmlns:p14="http://schemas.microsoft.com/office/powerpoint/2010/main" val="1944594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84816-CDCA-79D9-FD00-DCF7BDEC408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7AAB93-3D00-A155-8A4D-D26B01680D93}"/>
              </a:ext>
            </a:extLst>
          </p:cNvPr>
          <p:cNvSpPr>
            <a:spLocks noGrp="1"/>
          </p:cNvSpPr>
          <p:nvPr>
            <p:ph idx="1"/>
          </p:nvPr>
        </p:nvSpPr>
        <p:spPr>
          <a:xfrm>
            <a:off x="0" y="0"/>
            <a:ext cx="9144000" cy="4270773"/>
          </a:xfrm>
        </p:spPr>
        <p:txBody>
          <a:bodyPr>
            <a:noAutofit/>
          </a:bodyPr>
          <a:lstStyle/>
          <a:p>
            <a:pPr marL="0" indent="0">
              <a:buNone/>
            </a:pPr>
            <a:r>
              <a:rPr lang="en-US" sz="7000" b="1" dirty="0"/>
              <a:t>We will discuss five people today.  Four of them represent different possible responses to Jesus.</a:t>
            </a:r>
          </a:p>
        </p:txBody>
      </p:sp>
    </p:spTree>
    <p:extLst>
      <p:ext uri="{BB962C8B-B14F-4D97-AF65-F5344CB8AC3E}">
        <p14:creationId xmlns:p14="http://schemas.microsoft.com/office/powerpoint/2010/main" val="9443903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Their stories showed us the paths to salvation and the importance of staying on the right path.</a:t>
            </a:r>
          </a:p>
        </p:txBody>
      </p:sp>
    </p:spTree>
    <p:extLst>
      <p:ext uri="{BB962C8B-B14F-4D97-AF65-F5344CB8AC3E}">
        <p14:creationId xmlns:p14="http://schemas.microsoft.com/office/powerpoint/2010/main" val="3414706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Luke 23:32-43</a:t>
            </a:r>
          </a:p>
        </p:txBody>
      </p:sp>
    </p:spTree>
    <p:extLst>
      <p:ext uri="{BB962C8B-B14F-4D97-AF65-F5344CB8AC3E}">
        <p14:creationId xmlns:p14="http://schemas.microsoft.com/office/powerpoint/2010/main" val="11647379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300" b="1" dirty="0"/>
              <a:t>The Christian conception of salvation is very straightforward.  First, mankind sinned against God and became separated from God.</a:t>
            </a:r>
          </a:p>
        </p:txBody>
      </p:sp>
    </p:spTree>
    <p:extLst>
      <p:ext uri="{BB962C8B-B14F-4D97-AF65-F5344CB8AC3E}">
        <p14:creationId xmlns:p14="http://schemas.microsoft.com/office/powerpoint/2010/main" val="1566626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Mankind is unable to pay the price.  Nothing we do can save us from our sins and pay the cost for our sins.</a:t>
            </a:r>
          </a:p>
        </p:txBody>
      </p:sp>
    </p:spTree>
    <p:extLst>
      <p:ext uri="{BB962C8B-B14F-4D97-AF65-F5344CB8AC3E}">
        <p14:creationId xmlns:p14="http://schemas.microsoft.com/office/powerpoint/2010/main" val="2495680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700" b="1" dirty="0"/>
              <a:t>To bring us back to Him, God sent Jesus to pay the price of our redemption – known as </a:t>
            </a:r>
            <a:r>
              <a:rPr lang="en-US" sz="6700" b="1" i="1" dirty="0"/>
              <a:t>substitutionary atonement</a:t>
            </a:r>
            <a:r>
              <a:rPr lang="en-US" sz="6700" b="1" dirty="0"/>
              <a:t>.</a:t>
            </a:r>
          </a:p>
        </p:txBody>
      </p:sp>
    </p:spTree>
    <p:extLst>
      <p:ext uri="{BB962C8B-B14F-4D97-AF65-F5344CB8AC3E}">
        <p14:creationId xmlns:p14="http://schemas.microsoft.com/office/powerpoint/2010/main" val="254919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Jesus is the only way to restore the relationship with God.  It is not because of who we are.</a:t>
            </a:r>
          </a:p>
        </p:txBody>
      </p:sp>
    </p:spTree>
    <p:extLst>
      <p:ext uri="{BB962C8B-B14F-4D97-AF65-F5344CB8AC3E}">
        <p14:creationId xmlns:p14="http://schemas.microsoft.com/office/powerpoint/2010/main" val="2092097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What we need to do is make a choice: to receive the gift of salvation or not.</a:t>
            </a:r>
          </a:p>
        </p:txBody>
      </p:sp>
    </p:spTree>
    <p:extLst>
      <p:ext uri="{BB962C8B-B14F-4D97-AF65-F5344CB8AC3E}">
        <p14:creationId xmlns:p14="http://schemas.microsoft.com/office/powerpoint/2010/main" val="1950447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After we accept the gift, we need to yield to God and persevere until the end.</a:t>
            </a:r>
          </a:p>
        </p:txBody>
      </p:sp>
    </p:spTree>
    <p:extLst>
      <p:ext uri="{BB962C8B-B14F-4D97-AF65-F5344CB8AC3E}">
        <p14:creationId xmlns:p14="http://schemas.microsoft.com/office/powerpoint/2010/main" val="10521877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can choose to pursue God and get more blessings on Earth and true wealth in Heaven.</a:t>
            </a:r>
          </a:p>
        </p:txBody>
      </p:sp>
    </p:spTree>
    <p:extLst>
      <p:ext uri="{BB962C8B-B14F-4D97-AF65-F5344CB8AC3E}">
        <p14:creationId xmlns:p14="http://schemas.microsoft.com/office/powerpoint/2010/main" val="4086588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Three of the dead people and the one lucky survivor of Good Friday showed us the paths people can take.</a:t>
            </a:r>
          </a:p>
        </p:txBody>
      </p:sp>
    </p:spTree>
    <p:extLst>
      <p:ext uri="{BB962C8B-B14F-4D97-AF65-F5344CB8AC3E}">
        <p14:creationId xmlns:p14="http://schemas.microsoft.com/office/powerpoint/2010/main" val="29898319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first criminal clearly had heard about Jesus.  He knew what Jesus claimed about being sent from God.</a:t>
            </a:r>
          </a:p>
        </p:txBody>
      </p:sp>
    </p:spTree>
    <p:extLst>
      <p:ext uri="{BB962C8B-B14F-4D97-AF65-F5344CB8AC3E}">
        <p14:creationId xmlns:p14="http://schemas.microsoft.com/office/powerpoint/2010/main" val="3458765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But he refused and ridiculed Jesus even though he was about to die the same fate.  </a:t>
            </a:r>
          </a:p>
        </p:txBody>
      </p:sp>
    </p:spTree>
    <p:extLst>
      <p:ext uri="{BB962C8B-B14F-4D97-AF65-F5344CB8AC3E}">
        <p14:creationId xmlns:p14="http://schemas.microsoft.com/office/powerpoint/2010/main" val="850944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Two other men, both criminals, were also led out with him to be executed.  </a:t>
            </a:r>
          </a:p>
          <a:p>
            <a:pPr marL="0" indent="0">
              <a:buNone/>
            </a:pPr>
            <a:endParaRPr lang="en-US" sz="5800" b="1" dirty="0"/>
          </a:p>
          <a:p>
            <a:pPr marL="0" indent="0">
              <a:buNone/>
            </a:pPr>
            <a:endParaRPr lang="en-US" sz="5800" b="1" dirty="0"/>
          </a:p>
          <a:p>
            <a:pPr marL="0" indent="0">
              <a:buNone/>
            </a:pPr>
            <a:endParaRPr lang="en-US" sz="5800" b="1" dirty="0"/>
          </a:p>
          <a:p>
            <a:pPr marL="0" indent="0">
              <a:buNone/>
            </a:pPr>
            <a:r>
              <a:rPr lang="en-US" sz="7000" b="1" dirty="0"/>
              <a:t>When they came to the place called the Skull, they crucified him there, along with the criminals—one on his right, the other on his left.  Jesus said, “Father, forgive them, for they do not know what they are doing.”  And they divided up his clothes by casting lots.</a:t>
            </a:r>
          </a:p>
          <a:p>
            <a:pPr marL="0" indent="0">
              <a:buNone/>
            </a:pPr>
            <a:r>
              <a:rPr lang="en-US" sz="7000" b="1" dirty="0"/>
              <a:t>The people stood watching, and the rulers even sneered at him.  They said, “He saved others; let him save himself if he is God’s Messiah, the Chosen One.”</a:t>
            </a:r>
          </a:p>
          <a:p>
            <a:pPr marL="0" indent="0">
              <a:buNone/>
            </a:pPr>
            <a:r>
              <a:rPr lang="en-US" sz="7000" b="1" dirty="0"/>
              <a:t>The soldiers also came up and mocked him.  They offered him wine vinegar and said, “If you are the king of the Jews, save yourself.”</a:t>
            </a:r>
          </a:p>
          <a:p>
            <a:pPr marL="0" indent="0">
              <a:buNone/>
            </a:pPr>
            <a:r>
              <a:rPr lang="en-US" sz="7000" b="1" dirty="0"/>
              <a:t>There was a written notice above him, which read: THIS IS THE KING OF THE JEWS.</a:t>
            </a:r>
          </a:p>
          <a:p>
            <a:pPr marL="0" indent="0">
              <a:buNone/>
            </a:pPr>
            <a:r>
              <a:rPr lang="en-US" sz="7000" b="1" dirty="0"/>
              <a:t>One of the criminals who hung there hurled insults at him: “Aren’t you the Messiah? Save yourself and us!”</a:t>
            </a:r>
          </a:p>
          <a:p>
            <a:pPr marL="0" indent="0">
              <a:buNone/>
            </a:pPr>
            <a:r>
              <a:rPr lang="en-US" sz="7000" b="1" dirty="0"/>
              <a:t>But the other criminal rebuked him.  “Don’t you fear God,” he said, “since you are under the same sentence?  We are punished justly, for we are getting what our deeds deserve.  But this man has done nothing wrong.”</a:t>
            </a:r>
          </a:p>
          <a:p>
            <a:pPr marL="0" indent="0">
              <a:buNone/>
            </a:pPr>
            <a:r>
              <a:rPr lang="en-US" sz="7000" b="1" dirty="0"/>
              <a:t>Then he said, “Jesus, remember me when you come into your kingdom.”</a:t>
            </a:r>
          </a:p>
          <a:p>
            <a:pPr marL="0" indent="0">
              <a:buNone/>
            </a:pPr>
            <a:r>
              <a:rPr lang="en-US" sz="7000" b="1" dirty="0"/>
              <a:t>Jesus answered him, “Truly I tell you, today you will be with me in paradise.”</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Why are some people non-repentant till the very end?</a:t>
            </a:r>
          </a:p>
        </p:txBody>
      </p:sp>
    </p:spTree>
    <p:extLst>
      <p:ext uri="{BB962C8B-B14F-4D97-AF65-F5344CB8AC3E}">
        <p14:creationId xmlns:p14="http://schemas.microsoft.com/office/powerpoint/2010/main" val="493857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1.	 Ignorance -- Some are not informed of God’s salvation.  This is the Christians’ fault.  We failed to do the great commission.</a:t>
            </a:r>
          </a:p>
        </p:txBody>
      </p:sp>
    </p:spTree>
    <p:extLst>
      <p:ext uri="{BB962C8B-B14F-4D97-AF65-F5344CB8AC3E}">
        <p14:creationId xmlns:p14="http://schemas.microsoft.com/office/powerpoint/2010/main" val="2481551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2.	Bad experiences – Some people do not want to accept Jesus because they have seen bad Christians.  </a:t>
            </a:r>
          </a:p>
        </p:txBody>
      </p:sp>
    </p:spTree>
    <p:extLst>
      <p:ext uri="{BB962C8B-B14F-4D97-AF65-F5344CB8AC3E}">
        <p14:creationId xmlns:p14="http://schemas.microsoft.com/office/powerpoint/2010/main" val="18151590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This is again the Christians’ fault.  We failed to live godly lives for people to see Jesus through us.</a:t>
            </a:r>
          </a:p>
        </p:txBody>
      </p:sp>
    </p:spTree>
    <p:extLst>
      <p:ext uri="{BB962C8B-B14F-4D97-AF65-F5344CB8AC3E}">
        <p14:creationId xmlns:p14="http://schemas.microsoft.com/office/powerpoint/2010/main" val="3924647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People can’t see Jesus directly.  They see Jesus through Christians.</a:t>
            </a:r>
          </a:p>
        </p:txBody>
      </p:sp>
    </p:spTree>
    <p:extLst>
      <p:ext uri="{BB962C8B-B14F-4D97-AF65-F5344CB8AC3E}">
        <p14:creationId xmlns:p14="http://schemas.microsoft.com/office/powerpoint/2010/main" val="3452593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Matthew 5:16 -- In the same way, let your light shine before others, that they may see your good deeds and glorify your Father in heaven.</a:t>
            </a:r>
          </a:p>
        </p:txBody>
      </p:sp>
    </p:spTree>
    <p:extLst>
      <p:ext uri="{BB962C8B-B14F-4D97-AF65-F5344CB8AC3E}">
        <p14:creationId xmlns:p14="http://schemas.microsoft.com/office/powerpoint/2010/main" val="3523802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are not perfect, but people need to see us striving to be like Christ, and repent when we fail.</a:t>
            </a:r>
          </a:p>
        </p:txBody>
      </p:sp>
    </p:spTree>
    <p:extLst>
      <p:ext uri="{BB962C8B-B14F-4D97-AF65-F5344CB8AC3E}">
        <p14:creationId xmlns:p14="http://schemas.microsoft.com/office/powerpoint/2010/main" val="17846787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3. Pride – Some people do not want to admit they are sinners who need salvation.</a:t>
            </a:r>
          </a:p>
        </p:txBody>
      </p:sp>
    </p:spTree>
    <p:extLst>
      <p:ext uri="{BB962C8B-B14F-4D97-AF65-F5344CB8AC3E}">
        <p14:creationId xmlns:p14="http://schemas.microsoft.com/office/powerpoint/2010/main" val="29448372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Unfortunately, not all who have heard the gospel would yield.</a:t>
            </a:r>
          </a:p>
        </p:txBody>
      </p:sp>
    </p:spTree>
    <p:extLst>
      <p:ext uri="{BB962C8B-B14F-4D97-AF65-F5344CB8AC3E}">
        <p14:creationId xmlns:p14="http://schemas.microsoft.com/office/powerpoint/2010/main" val="9777241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Pride has destroyed many lives, and in this case, it can destroy one’s eternal destiny.</a:t>
            </a:r>
          </a:p>
        </p:txBody>
      </p:sp>
    </p:spTree>
    <p:extLst>
      <p:ext uri="{BB962C8B-B14F-4D97-AF65-F5344CB8AC3E}">
        <p14:creationId xmlns:p14="http://schemas.microsoft.com/office/powerpoint/2010/main" val="3981204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6500" b="1" dirty="0"/>
              <a:t>When they came to the place called the Skull, they crucified him there, along with the criminals -one on his right, the other on his left.  </a:t>
            </a:r>
          </a:p>
        </p:txBody>
      </p:sp>
    </p:spTree>
    <p:extLst>
      <p:ext uri="{BB962C8B-B14F-4D97-AF65-F5344CB8AC3E}">
        <p14:creationId xmlns:p14="http://schemas.microsoft.com/office/powerpoint/2010/main" val="5742101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Many believe they can obtain salvation by being good people and doing good deeds.</a:t>
            </a:r>
          </a:p>
        </p:txBody>
      </p:sp>
    </p:spTree>
    <p:extLst>
      <p:ext uri="{BB962C8B-B14F-4D97-AF65-F5344CB8AC3E}">
        <p14:creationId xmlns:p14="http://schemas.microsoft.com/office/powerpoint/2010/main" val="25528579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Bad news: we can never be good enough for God.  We need help.</a:t>
            </a:r>
          </a:p>
        </p:txBody>
      </p:sp>
    </p:spTree>
    <p:extLst>
      <p:ext uri="{BB962C8B-B14F-4D97-AF65-F5344CB8AC3E}">
        <p14:creationId xmlns:p14="http://schemas.microsoft.com/office/powerpoint/2010/main" val="39917414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4.	Control – Some people do not want to give up control over their lives.</a:t>
            </a:r>
          </a:p>
        </p:txBody>
      </p:sp>
    </p:spTree>
    <p:extLst>
      <p:ext uri="{BB962C8B-B14F-4D97-AF65-F5344CB8AC3E}">
        <p14:creationId xmlns:p14="http://schemas.microsoft.com/office/powerpoint/2010/main" val="8510484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900" b="1" dirty="0"/>
              <a:t>What they don’t understand is that if they are not under God’s lordship, they are under the devil’s control.</a:t>
            </a:r>
          </a:p>
        </p:txBody>
      </p:sp>
    </p:spTree>
    <p:extLst>
      <p:ext uri="{BB962C8B-B14F-4D97-AF65-F5344CB8AC3E}">
        <p14:creationId xmlns:p14="http://schemas.microsoft.com/office/powerpoint/2010/main" val="12685898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kern="1000" spc="-38" dirty="0">
                <a:ea typeface="Microsoft JhengHei" panose="020B0604030504040204" pitchFamily="34" charset="-120"/>
              </a:rPr>
              <a:t>5.	 </a:t>
            </a:r>
            <a:r>
              <a:rPr lang="en-US" sz="7000" b="1" dirty="0"/>
              <a:t>Self-identity – Some people do not want to adopt a "foreign" culture.  </a:t>
            </a:r>
          </a:p>
        </p:txBody>
      </p:sp>
    </p:spTree>
    <p:extLst>
      <p:ext uri="{BB962C8B-B14F-4D97-AF65-F5344CB8AC3E}">
        <p14:creationId xmlns:p14="http://schemas.microsoft.com/office/powerpoint/2010/main" val="2440610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Christianity is considered a Western religion.  But is it really foreign if we are all from God?  </a:t>
            </a:r>
          </a:p>
        </p:txBody>
      </p:sp>
    </p:spTree>
    <p:extLst>
      <p:ext uri="{BB962C8B-B14F-4D97-AF65-F5344CB8AC3E}">
        <p14:creationId xmlns:p14="http://schemas.microsoft.com/office/powerpoint/2010/main" val="27030433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Many Chinese cultural practices reflect things in the Bible.  They are not coincidences.</a:t>
            </a:r>
          </a:p>
        </p:txBody>
      </p:sp>
    </p:spTree>
    <p:extLst>
      <p:ext uri="{BB962C8B-B14F-4D97-AF65-F5344CB8AC3E}">
        <p14:creationId xmlns:p14="http://schemas.microsoft.com/office/powerpoint/2010/main" val="20943675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 why did the first criminal reject Jesus?  Probably due to pride.  </a:t>
            </a:r>
          </a:p>
        </p:txBody>
      </p:sp>
    </p:spTree>
    <p:extLst>
      <p:ext uri="{BB962C8B-B14F-4D97-AF65-F5344CB8AC3E}">
        <p14:creationId xmlns:p14="http://schemas.microsoft.com/office/powerpoint/2010/main" val="2299551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Why would he believe in a fellow criminal condemned to die the same way?</a:t>
            </a:r>
          </a:p>
        </p:txBody>
      </p:sp>
    </p:spTree>
    <p:extLst>
      <p:ext uri="{BB962C8B-B14F-4D97-AF65-F5344CB8AC3E}">
        <p14:creationId xmlns:p14="http://schemas.microsoft.com/office/powerpoint/2010/main" val="31377727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But the second criminal did!  He also heard about Jesus, but believed in Jesus even though he didn’t fully understand everything.</a:t>
            </a:r>
          </a:p>
        </p:txBody>
      </p:sp>
    </p:spTree>
    <p:extLst>
      <p:ext uri="{BB962C8B-B14F-4D97-AF65-F5344CB8AC3E}">
        <p14:creationId xmlns:p14="http://schemas.microsoft.com/office/powerpoint/2010/main" val="4210066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Jesus said, “Father, forgive them, for they do not know what they are doing.”  And they divided up his clothes by casting lots.</a:t>
            </a:r>
          </a:p>
        </p:txBody>
      </p:sp>
    </p:spTree>
    <p:extLst>
      <p:ext uri="{BB962C8B-B14F-4D97-AF65-F5344CB8AC3E}">
        <p14:creationId xmlns:p14="http://schemas.microsoft.com/office/powerpoint/2010/main" val="39268389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was repentant for what he had done and asked for God’s forgiveness.</a:t>
            </a:r>
          </a:p>
        </p:txBody>
      </p:sp>
    </p:spTree>
    <p:extLst>
      <p:ext uri="{BB962C8B-B14F-4D97-AF65-F5344CB8AC3E}">
        <p14:creationId xmlns:p14="http://schemas.microsoft.com/office/powerpoint/2010/main" val="30988958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Honestly, what's there to lose?  All he needed to do was to put down his pride, which was gone once he was condemned to die on the cross.</a:t>
            </a:r>
          </a:p>
        </p:txBody>
      </p:sp>
    </p:spTree>
    <p:extLst>
      <p:ext uri="{BB962C8B-B14F-4D97-AF65-F5344CB8AC3E}">
        <p14:creationId xmlns:p14="http://schemas.microsoft.com/office/powerpoint/2010/main" val="36249384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died soon after Jesus, but he will be reunited with Jesus very shortly.</a:t>
            </a:r>
          </a:p>
        </p:txBody>
      </p:sp>
    </p:spTree>
    <p:extLst>
      <p:ext uri="{BB962C8B-B14F-4D97-AF65-F5344CB8AC3E}">
        <p14:creationId xmlns:p14="http://schemas.microsoft.com/office/powerpoint/2010/main" val="1833369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is someone that we called “barely saved” because he found and accepted Jesus right before his death.</a:t>
            </a:r>
          </a:p>
        </p:txBody>
      </p:sp>
    </p:spTree>
    <p:extLst>
      <p:ext uri="{BB962C8B-B14F-4D97-AF65-F5344CB8AC3E}">
        <p14:creationId xmlns:p14="http://schemas.microsoft.com/office/powerpoint/2010/main" val="29624493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Sadly, too many people come to God only at their deathbed.  People like him don't have a chance to live a blessed life under God’s love and guidance.</a:t>
            </a:r>
          </a:p>
        </p:txBody>
      </p:sp>
    </p:spTree>
    <p:extLst>
      <p:ext uri="{BB962C8B-B14F-4D97-AF65-F5344CB8AC3E}">
        <p14:creationId xmlns:p14="http://schemas.microsoft.com/office/powerpoint/2010/main" val="32942545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also don't have time to earn more true wealth in Heaven.  But at least they are not in hell.</a:t>
            </a:r>
          </a:p>
        </p:txBody>
      </p:sp>
    </p:spTree>
    <p:extLst>
      <p:ext uri="{BB962C8B-B14F-4D97-AF65-F5344CB8AC3E}">
        <p14:creationId xmlns:p14="http://schemas.microsoft.com/office/powerpoint/2010/main" val="18564300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Some people say they want to become Christians right before they die so they can enjoy their earthly life.</a:t>
            </a:r>
          </a:p>
        </p:txBody>
      </p:sp>
    </p:spTree>
    <p:extLst>
      <p:ext uri="{BB962C8B-B14F-4D97-AF65-F5344CB8AC3E}">
        <p14:creationId xmlns:p14="http://schemas.microsoft.com/office/powerpoint/2010/main" val="203844375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One big problem: they don't know when and how they will die.</a:t>
            </a:r>
          </a:p>
        </p:txBody>
      </p:sp>
    </p:spTree>
    <p:extLst>
      <p:ext uri="{BB962C8B-B14F-4D97-AF65-F5344CB8AC3E}">
        <p14:creationId xmlns:p14="http://schemas.microsoft.com/office/powerpoint/2010/main" val="24742067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also miss the chance to live a meaningful life blessed by God, and to earn eternal rewards.</a:t>
            </a:r>
          </a:p>
        </p:txBody>
      </p:sp>
    </p:spTree>
    <p:extLst>
      <p:ext uri="{BB962C8B-B14F-4D97-AF65-F5344CB8AC3E}">
        <p14:creationId xmlns:p14="http://schemas.microsoft.com/office/powerpoint/2010/main" val="14628428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800" b="1" dirty="0"/>
              <a:t>Then there is Judas, who betrayed Jesus.   He was in charge of managing money - a dangerous position for any person.  </a:t>
            </a:r>
          </a:p>
        </p:txBody>
      </p:sp>
    </p:spTree>
    <p:extLst>
      <p:ext uri="{BB962C8B-B14F-4D97-AF65-F5344CB8AC3E}">
        <p14:creationId xmlns:p14="http://schemas.microsoft.com/office/powerpoint/2010/main" val="3983435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 people stood watching, and the rulers even sneered at him.</a:t>
            </a:r>
          </a:p>
        </p:txBody>
      </p:sp>
    </p:spTree>
    <p:extLst>
      <p:ext uri="{BB962C8B-B14F-4D97-AF65-F5344CB8AC3E}">
        <p14:creationId xmlns:p14="http://schemas.microsoft.com/office/powerpoint/2010/main" val="3843953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700" b="1" dirty="0"/>
              <a:t>Honestly, we are all in charge of money.  Most of us will have millions of dollars pass through our hands during our lives.</a:t>
            </a:r>
          </a:p>
        </p:txBody>
      </p:sp>
    </p:spTree>
    <p:extLst>
      <p:ext uri="{BB962C8B-B14F-4D97-AF65-F5344CB8AC3E}">
        <p14:creationId xmlns:p14="http://schemas.microsoft.com/office/powerpoint/2010/main" val="27005537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Our lives on Earth are full of temptations.  We may fail sometimes, but we need to get up and try again.</a:t>
            </a:r>
          </a:p>
        </p:txBody>
      </p:sp>
    </p:spTree>
    <p:extLst>
      <p:ext uri="{BB962C8B-B14F-4D97-AF65-F5344CB8AC3E}">
        <p14:creationId xmlns:p14="http://schemas.microsoft.com/office/powerpoint/2010/main" val="36294633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With God’s help and power, we can eventually succeed.</a:t>
            </a:r>
          </a:p>
        </p:txBody>
      </p:sp>
    </p:spTree>
    <p:extLst>
      <p:ext uri="{BB962C8B-B14F-4D97-AF65-F5344CB8AC3E}">
        <p14:creationId xmlns:p14="http://schemas.microsoft.com/office/powerpoint/2010/main" val="37224946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900" b="1" dirty="0"/>
              <a:t>What matters is not how many times we fall and get up, but where our heart is and where we are at the end.</a:t>
            </a:r>
          </a:p>
        </p:txBody>
      </p:sp>
    </p:spTree>
    <p:extLst>
      <p:ext uri="{BB962C8B-B14F-4D97-AF65-F5344CB8AC3E}">
        <p14:creationId xmlns:p14="http://schemas.microsoft.com/office/powerpoint/2010/main" val="4455689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will never be perfect.  Thankfully, our God is gracious, and He looks at our hearts, not our results.</a:t>
            </a:r>
          </a:p>
        </p:txBody>
      </p:sp>
    </p:spTree>
    <p:extLst>
      <p:ext uri="{BB962C8B-B14F-4D97-AF65-F5344CB8AC3E}">
        <p14:creationId xmlns:p14="http://schemas.microsoft.com/office/powerpoint/2010/main" val="290141048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400" b="1" dirty="0"/>
              <a:t>Judas symbolizes a Christian who abandoned God and returned to the world, possibly because of greed and maybe anger.</a:t>
            </a:r>
          </a:p>
        </p:txBody>
      </p:sp>
    </p:spTree>
    <p:extLst>
      <p:ext uri="{BB962C8B-B14F-4D97-AF65-F5344CB8AC3E}">
        <p14:creationId xmlns:p14="http://schemas.microsoft.com/office/powerpoint/2010/main" val="26000700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100" b="1" dirty="0"/>
              <a:t>In this world, there are three traps that we need to guard against:</a:t>
            </a:r>
          </a:p>
          <a:p>
            <a:r>
              <a:rPr lang="en-US" sz="6100" b="1" dirty="0"/>
              <a:t> Wealth</a:t>
            </a:r>
          </a:p>
          <a:p>
            <a:r>
              <a:rPr lang="en-US" sz="6100" b="1" dirty="0"/>
              <a:t> Status and power</a:t>
            </a:r>
          </a:p>
          <a:p>
            <a:r>
              <a:rPr lang="en-US" sz="6100" b="1" dirty="0"/>
              <a:t> Bodily desires</a:t>
            </a:r>
          </a:p>
        </p:txBody>
      </p:sp>
    </p:spTree>
    <p:extLst>
      <p:ext uri="{BB962C8B-B14F-4D97-AF65-F5344CB8AC3E}">
        <p14:creationId xmlns:p14="http://schemas.microsoft.com/office/powerpoint/2010/main" val="29755553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How does the devil lead us into these traps?</a:t>
            </a:r>
          </a:p>
        </p:txBody>
      </p:sp>
    </p:spTree>
    <p:extLst>
      <p:ext uri="{BB962C8B-B14F-4D97-AF65-F5344CB8AC3E}">
        <p14:creationId xmlns:p14="http://schemas.microsoft.com/office/powerpoint/2010/main" val="13371054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First, he makes us lose focus on eternity.  For wealth, he makes us focus on wealth, not God.</a:t>
            </a:r>
          </a:p>
        </p:txBody>
      </p:sp>
    </p:spTree>
    <p:extLst>
      <p:ext uri="{BB962C8B-B14F-4D97-AF65-F5344CB8AC3E}">
        <p14:creationId xmlns:p14="http://schemas.microsoft.com/office/powerpoint/2010/main" val="191680884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He makes us focus on the visible, temporary, earthly wealth instead of the invisible, eternal wealth. </a:t>
            </a:r>
          </a:p>
        </p:txBody>
      </p:sp>
    </p:spTree>
    <p:extLst>
      <p:ext uri="{BB962C8B-B14F-4D97-AF65-F5344CB8AC3E}">
        <p14:creationId xmlns:p14="http://schemas.microsoft.com/office/powerpoint/2010/main" val="648738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They said, “He saved others; let him save himself if he is God’s Messiah, the Chosen One.”</a:t>
            </a:r>
          </a:p>
        </p:txBody>
      </p:sp>
    </p:spTree>
    <p:extLst>
      <p:ext uri="{BB962C8B-B14F-4D97-AF65-F5344CB8AC3E}">
        <p14:creationId xmlns:p14="http://schemas.microsoft.com/office/powerpoint/2010/main" val="30787771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 traps are visible, thus easy to fall into.  Many of us focus on wealth rather than becoming closer to God and doing His bidding.</a:t>
            </a:r>
          </a:p>
        </p:txBody>
      </p:sp>
    </p:spTree>
    <p:extLst>
      <p:ext uri="{BB962C8B-B14F-4D97-AF65-F5344CB8AC3E}">
        <p14:creationId xmlns:p14="http://schemas.microsoft.com/office/powerpoint/2010/main" val="19446621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099323"/>
          </a:xfrm>
        </p:spPr>
        <p:txBody>
          <a:bodyPr>
            <a:noAutofit/>
          </a:bodyPr>
          <a:lstStyle/>
          <a:p>
            <a:pPr marL="0" indent="0">
              <a:buNone/>
            </a:pPr>
            <a:r>
              <a:rPr lang="en-US" sz="6800" b="1" dirty="0"/>
              <a:t>Some people renounce wealth and deliberately live a life deprived of possessions.  We think they are “holy” that way.</a:t>
            </a:r>
          </a:p>
        </p:txBody>
      </p:sp>
    </p:spTree>
    <p:extLst>
      <p:ext uri="{BB962C8B-B14F-4D97-AF65-F5344CB8AC3E}">
        <p14:creationId xmlns:p14="http://schemas.microsoft.com/office/powerpoint/2010/main" val="345478278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372600" cy="4270773"/>
          </a:xfrm>
        </p:spPr>
        <p:txBody>
          <a:bodyPr>
            <a:noAutofit/>
          </a:bodyPr>
          <a:lstStyle/>
          <a:p>
            <a:pPr marL="0" indent="0">
              <a:buNone/>
            </a:pPr>
            <a:r>
              <a:rPr lang="en-US" sz="6700" b="1" dirty="0"/>
              <a:t>Instead, God wants us to confront wealth and use it to achieve His purposes – spreading the gospel and helping people.</a:t>
            </a:r>
          </a:p>
        </p:txBody>
      </p:sp>
    </p:spTree>
    <p:extLst>
      <p:ext uri="{BB962C8B-B14F-4D97-AF65-F5344CB8AC3E}">
        <p14:creationId xmlns:p14="http://schemas.microsoft.com/office/powerpoint/2010/main" val="70396074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600" b="1" dirty="0"/>
              <a:t>There’s no shame nor honor in being rich or poor.  God will judge us based on how we use what we have been given.</a:t>
            </a:r>
          </a:p>
        </p:txBody>
      </p:sp>
    </p:spTree>
    <p:extLst>
      <p:ext uri="{BB962C8B-B14F-4D97-AF65-F5344CB8AC3E}">
        <p14:creationId xmlns:p14="http://schemas.microsoft.com/office/powerpoint/2010/main" val="25123454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500" b="1" dirty="0"/>
              <a:t>Second, he stirs up basic human nature, which includes bad emotions such as pride, greed, jealousy, selfishness, anger, and hatred.</a:t>
            </a:r>
          </a:p>
        </p:txBody>
      </p:sp>
    </p:spTree>
    <p:extLst>
      <p:ext uri="{BB962C8B-B14F-4D97-AF65-F5344CB8AC3E}">
        <p14:creationId xmlns:p14="http://schemas.microsoft.com/office/powerpoint/2010/main" val="32128094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Do we allow reason and positive emotions to overrule negative ones?</a:t>
            </a:r>
          </a:p>
        </p:txBody>
      </p:sp>
    </p:spTree>
    <p:extLst>
      <p:ext uri="{BB962C8B-B14F-4D97-AF65-F5344CB8AC3E}">
        <p14:creationId xmlns:p14="http://schemas.microsoft.com/office/powerpoint/2010/main" val="383654469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Love for God and other people, respect, and self-control can help us overcome these negative emotions.</a:t>
            </a:r>
          </a:p>
        </p:txBody>
      </p:sp>
    </p:spTree>
    <p:extLst>
      <p:ext uri="{BB962C8B-B14F-4D97-AF65-F5344CB8AC3E}">
        <p14:creationId xmlns:p14="http://schemas.microsoft.com/office/powerpoint/2010/main" val="26420984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1Corinthians 13:4-8a – </a:t>
            </a:r>
          </a:p>
          <a:p>
            <a:pPr marL="0" indent="0">
              <a:buNone/>
            </a:pPr>
            <a:r>
              <a:rPr lang="en-US" sz="7000" b="1" dirty="0"/>
              <a:t>Love is patient, love is kind. It does not envy, it does not boast, it is not proud.  </a:t>
            </a:r>
          </a:p>
          <a:p>
            <a:pPr marL="0" indent="0">
              <a:buNone/>
            </a:pPr>
            <a:endParaRPr lang="en-US" sz="5800" b="1" dirty="0"/>
          </a:p>
          <a:p>
            <a:pPr marL="0" indent="0">
              <a:buNone/>
            </a:pPr>
            <a:endParaRPr lang="en-US" sz="5800" b="1" dirty="0"/>
          </a:p>
          <a:p>
            <a:pPr marL="0" indent="0">
              <a:buNone/>
            </a:pPr>
            <a:r>
              <a:rPr lang="en-US" sz="7000" b="1" dirty="0"/>
              <a:t>It does not dishonor others, it is not self-seeking, it is not easily angered, it keeps no record of wrongs.  Love does not delight in evil but rejoices with the truth.  It always protects, always trusts, always hopes, always perseveres.  Love never fails.</a:t>
            </a:r>
          </a:p>
        </p:txBody>
      </p:sp>
    </p:spTree>
    <p:extLst>
      <p:ext uri="{BB962C8B-B14F-4D97-AF65-F5344CB8AC3E}">
        <p14:creationId xmlns:p14="http://schemas.microsoft.com/office/powerpoint/2010/main" val="258415207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It does not dishonor others, it is not self-seeking, it is not easily angered, it keeps no record of wrongs.  </a:t>
            </a:r>
          </a:p>
          <a:p>
            <a:pPr marL="0" indent="0">
              <a:buNone/>
            </a:pPr>
            <a:endParaRPr lang="en-US" sz="5800" b="1" dirty="0"/>
          </a:p>
          <a:p>
            <a:pPr marL="0" indent="0">
              <a:buNone/>
            </a:pPr>
            <a:r>
              <a:rPr lang="en-US" sz="7000" b="1" dirty="0"/>
              <a:t>Love does not delight in evil but rejoices with the truth.  It always protects, always trusts, always hopes, always perseveres.  Love never fails.</a:t>
            </a:r>
          </a:p>
        </p:txBody>
      </p:sp>
    </p:spTree>
    <p:extLst>
      <p:ext uri="{BB962C8B-B14F-4D97-AF65-F5344CB8AC3E}">
        <p14:creationId xmlns:p14="http://schemas.microsoft.com/office/powerpoint/2010/main" val="406433143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Love does not delight in evil but rejoices with the truth.  It always protects, always trusts, always hopes, </a:t>
            </a:r>
          </a:p>
          <a:p>
            <a:pPr marL="0" indent="0">
              <a:buNone/>
            </a:pPr>
            <a:endParaRPr lang="en-US" sz="5800" b="1" dirty="0"/>
          </a:p>
          <a:p>
            <a:pPr marL="0" indent="0">
              <a:buNone/>
            </a:pPr>
            <a:r>
              <a:rPr lang="en-US" sz="7000" b="1" dirty="0"/>
              <a:t>always perseveres.  Love never fails.</a:t>
            </a:r>
          </a:p>
        </p:txBody>
      </p:sp>
    </p:spTree>
    <p:extLst>
      <p:ext uri="{BB962C8B-B14F-4D97-AF65-F5344CB8AC3E}">
        <p14:creationId xmlns:p14="http://schemas.microsoft.com/office/powerpoint/2010/main" val="283183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 soldiers also came up and mocked him.  They offered him wine vinegar and said, “If you are the king of the Jews, save yourself.”</a:t>
            </a:r>
          </a:p>
        </p:txBody>
      </p:sp>
    </p:spTree>
    <p:extLst>
      <p:ext uri="{BB962C8B-B14F-4D97-AF65-F5344CB8AC3E}">
        <p14:creationId xmlns:p14="http://schemas.microsoft.com/office/powerpoint/2010/main" val="231799956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always perseveres.  Love never fails.</a:t>
            </a:r>
          </a:p>
        </p:txBody>
      </p:sp>
    </p:spTree>
    <p:extLst>
      <p:ext uri="{BB962C8B-B14F-4D97-AF65-F5344CB8AC3E}">
        <p14:creationId xmlns:p14="http://schemas.microsoft.com/office/powerpoint/2010/main" val="323988075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are also influenced by our biological urges – hunger, appetite, sexual desires, etc.  </a:t>
            </a:r>
          </a:p>
        </p:txBody>
      </p:sp>
    </p:spTree>
    <p:extLst>
      <p:ext uri="{BB962C8B-B14F-4D97-AF65-F5344CB8AC3E}">
        <p14:creationId xmlns:p14="http://schemas.microsoft.com/office/powerpoint/2010/main" val="389028724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Self-control and reason, combined with God’s power, can help us control our biological urges.</a:t>
            </a:r>
          </a:p>
        </p:txBody>
      </p:sp>
    </p:spTree>
    <p:extLst>
      <p:ext uri="{BB962C8B-B14F-4D97-AF65-F5344CB8AC3E}">
        <p14:creationId xmlns:p14="http://schemas.microsoft.com/office/powerpoint/2010/main" val="10196100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may fail sometimes, but learning to stand up again is part of our process of learning and growing.</a:t>
            </a:r>
          </a:p>
        </p:txBody>
      </p:sp>
    </p:spTree>
    <p:extLst>
      <p:ext uri="{BB962C8B-B14F-4D97-AF65-F5344CB8AC3E}">
        <p14:creationId xmlns:p14="http://schemas.microsoft.com/office/powerpoint/2010/main" val="121064146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Third, he makes us focus on what's visible.</a:t>
            </a:r>
          </a:p>
        </p:txBody>
      </p:sp>
    </p:spTree>
    <p:extLst>
      <p:ext uri="{BB962C8B-B14F-4D97-AF65-F5344CB8AC3E}">
        <p14:creationId xmlns:p14="http://schemas.microsoft.com/office/powerpoint/2010/main" val="78950156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700" b="1" dirty="0"/>
              <a:t>As we learned from the Parable of the Minas, our eternal lives are far more important than our temporary earthly lives.</a:t>
            </a:r>
          </a:p>
        </p:txBody>
      </p:sp>
    </p:spTree>
    <p:extLst>
      <p:ext uri="{BB962C8B-B14F-4D97-AF65-F5344CB8AC3E}">
        <p14:creationId xmlns:p14="http://schemas.microsoft.com/office/powerpoint/2010/main" val="10006136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It’s hard for us to see our eternity, but very easy to see the things around us on Earth.</a:t>
            </a:r>
          </a:p>
        </p:txBody>
      </p:sp>
    </p:spTree>
    <p:extLst>
      <p:ext uri="{BB962C8B-B14F-4D97-AF65-F5344CB8AC3E}">
        <p14:creationId xmlns:p14="http://schemas.microsoft.com/office/powerpoint/2010/main" val="95768837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to be constantly reminded that our earthly lives are a test and a time for training.</a:t>
            </a:r>
          </a:p>
        </p:txBody>
      </p:sp>
    </p:spTree>
    <p:extLst>
      <p:ext uri="{BB962C8B-B14F-4D97-AF65-F5344CB8AC3E}">
        <p14:creationId xmlns:p14="http://schemas.microsoft.com/office/powerpoint/2010/main" val="176994457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need to focus on our destiny in eternity, which should help alter our focus on this Earth.</a:t>
            </a:r>
          </a:p>
        </p:txBody>
      </p:sp>
    </p:spTree>
    <p:extLst>
      <p:ext uri="{BB962C8B-B14F-4D97-AF65-F5344CB8AC3E}">
        <p14:creationId xmlns:p14="http://schemas.microsoft.com/office/powerpoint/2010/main" val="334646200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Often, that means making difficult, even seemingly irrational, decisions.</a:t>
            </a:r>
          </a:p>
        </p:txBody>
      </p:sp>
    </p:spTree>
    <p:extLst>
      <p:ext uri="{BB962C8B-B14F-4D97-AF65-F5344CB8AC3E}">
        <p14:creationId xmlns:p14="http://schemas.microsoft.com/office/powerpoint/2010/main" val="3029086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There was a written notice above him, which read: THIS IS THE KING OF THE JEWS.</a:t>
            </a:r>
          </a:p>
        </p:txBody>
      </p:sp>
    </p:spTree>
    <p:extLst>
      <p:ext uri="{BB962C8B-B14F-4D97-AF65-F5344CB8AC3E}">
        <p14:creationId xmlns:p14="http://schemas.microsoft.com/office/powerpoint/2010/main" val="50672392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9144" y="-95250"/>
            <a:ext cx="9144000" cy="4270773"/>
          </a:xfrm>
        </p:spPr>
        <p:txBody>
          <a:bodyPr>
            <a:noAutofit/>
          </a:bodyPr>
          <a:lstStyle/>
          <a:p>
            <a:pPr marL="0" indent="0">
              <a:buNone/>
            </a:pPr>
            <a:r>
              <a:rPr lang="en-US" sz="6400" b="1" dirty="0"/>
              <a:t>In Matthew 13:45-46, the Parable of the Precious Pearl tells us that we may need to change our focus in life to focus on God’s Kingdom.</a:t>
            </a:r>
          </a:p>
        </p:txBody>
      </p:sp>
    </p:spTree>
    <p:extLst>
      <p:ext uri="{BB962C8B-B14F-4D97-AF65-F5344CB8AC3E}">
        <p14:creationId xmlns:p14="http://schemas.microsoft.com/office/powerpoint/2010/main" val="233410621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In Matthew 13:44, the Parable of the Treasure in the Field tells us that we may need to change our careers to focus on God’s Kingdom.</a:t>
            </a:r>
          </a:p>
        </p:txBody>
      </p:sp>
    </p:spTree>
    <p:extLst>
      <p:ext uri="{BB962C8B-B14F-4D97-AF65-F5344CB8AC3E}">
        <p14:creationId xmlns:p14="http://schemas.microsoft.com/office/powerpoint/2010/main" val="190820049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These are constant battles we have to fight, so avoid dangerous places, companions, and temptations.</a:t>
            </a:r>
          </a:p>
        </p:txBody>
      </p:sp>
    </p:spTree>
    <p:extLst>
      <p:ext uri="{BB962C8B-B14F-4D97-AF65-F5344CB8AC3E}">
        <p14:creationId xmlns:p14="http://schemas.microsoft.com/office/powerpoint/2010/main" val="10461058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In Matthew 26:14-16, it says Judas betrayed Jesus for 30 pieces of silver.</a:t>
            </a:r>
          </a:p>
        </p:txBody>
      </p:sp>
    </p:spTree>
    <p:extLst>
      <p:ext uri="{BB962C8B-B14F-4D97-AF65-F5344CB8AC3E}">
        <p14:creationId xmlns:p14="http://schemas.microsoft.com/office/powerpoint/2010/main" val="61951290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30 pieces of silver is the price of a servant or slave (Exodus 21:32).</a:t>
            </a:r>
          </a:p>
        </p:txBody>
      </p:sp>
    </p:spTree>
    <p:extLst>
      <p:ext uri="{BB962C8B-B14F-4D97-AF65-F5344CB8AC3E}">
        <p14:creationId xmlns:p14="http://schemas.microsoft.com/office/powerpoint/2010/main" val="48521668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96400" cy="4270773"/>
          </a:xfrm>
        </p:spPr>
        <p:txBody>
          <a:bodyPr>
            <a:noAutofit/>
          </a:bodyPr>
          <a:lstStyle/>
          <a:p>
            <a:pPr marL="0" indent="0">
              <a:buNone/>
            </a:pPr>
            <a:r>
              <a:rPr lang="en-US" sz="6400" b="1" dirty="0"/>
              <a:t>We don't even know that we are slaves of the world.  What's our 30 pieces of silver?  What is </a:t>
            </a:r>
            <a:r>
              <a:rPr lang="en-US" sz="6400" b="1"/>
              <a:t>luring us </a:t>
            </a:r>
            <a:r>
              <a:rPr lang="en-US" sz="6400" b="1" dirty="0"/>
              <a:t>away from God?</a:t>
            </a:r>
          </a:p>
        </p:txBody>
      </p:sp>
    </p:spTree>
    <p:extLst>
      <p:ext uri="{BB962C8B-B14F-4D97-AF65-F5344CB8AC3E}">
        <p14:creationId xmlns:p14="http://schemas.microsoft.com/office/powerpoint/2010/main" val="31595125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Most of us are very unhappy slaves because we lost focus on God.</a:t>
            </a:r>
          </a:p>
        </p:txBody>
      </p:sp>
    </p:spTree>
    <p:extLst>
      <p:ext uri="{BB962C8B-B14F-4D97-AF65-F5344CB8AC3E}">
        <p14:creationId xmlns:p14="http://schemas.microsoft.com/office/powerpoint/2010/main" val="508165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We labor day and night to try to gain worldly possessions, and many times we lose sight of what’s really important.</a:t>
            </a:r>
          </a:p>
        </p:txBody>
      </p:sp>
    </p:spTree>
    <p:extLst>
      <p:ext uri="{BB962C8B-B14F-4D97-AF65-F5344CB8AC3E}">
        <p14:creationId xmlns:p14="http://schemas.microsoft.com/office/powerpoint/2010/main" val="64503907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7000" b="1" dirty="0"/>
              <a:t>There is no moving truck behind the coffin; money cannot and must not be your legacy.</a:t>
            </a:r>
          </a:p>
        </p:txBody>
      </p:sp>
    </p:spTree>
    <p:extLst>
      <p:ext uri="{BB962C8B-B14F-4D97-AF65-F5344CB8AC3E}">
        <p14:creationId xmlns:p14="http://schemas.microsoft.com/office/powerpoint/2010/main" val="259315936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 only way to send wealth to eternity is through using it for God’s purposes.  We learned this in the Parable of the Shrewd Manager.</a:t>
            </a:r>
          </a:p>
        </p:txBody>
      </p:sp>
    </p:spTree>
    <p:extLst>
      <p:ext uri="{BB962C8B-B14F-4D97-AF65-F5344CB8AC3E}">
        <p14:creationId xmlns:p14="http://schemas.microsoft.com/office/powerpoint/2010/main" val="379372110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18324</TotalTime>
  <Words>3045</Words>
  <Application>Microsoft Office PowerPoint</Application>
  <PresentationFormat>On-screen Show (16:9)</PresentationFormat>
  <Paragraphs>164</Paragraphs>
  <Slides>133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133</vt:i4>
      </vt:variant>
    </vt:vector>
  </HeadingPairs>
  <TitlesOfParts>
    <vt:vector size="139"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1139</cp:revision>
  <cp:lastPrinted>2017-09-16T17:38:24Z</cp:lastPrinted>
  <dcterms:created xsi:type="dcterms:W3CDTF">2005-06-09T01:58:34Z</dcterms:created>
  <dcterms:modified xsi:type="dcterms:W3CDTF">2026-03-07T18:34:12Z</dcterms:modified>
</cp:coreProperties>
</file>