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30"/>
  </p:notesMasterIdLst>
  <p:handoutMasterIdLst>
    <p:handoutMasterId r:id="rId131"/>
  </p:handoutMasterIdLst>
  <p:sldIdLst>
    <p:sldId id="1838" r:id="rId2"/>
    <p:sldId id="1199" r:id="rId3"/>
    <p:sldId id="1674" r:id="rId4"/>
    <p:sldId id="1675" r:id="rId5"/>
    <p:sldId id="1676" r:id="rId6"/>
    <p:sldId id="1677" r:id="rId7"/>
    <p:sldId id="1682" r:id="rId8"/>
    <p:sldId id="1678" r:id="rId9"/>
    <p:sldId id="1679" r:id="rId10"/>
    <p:sldId id="1680" r:id="rId11"/>
    <p:sldId id="1681" r:id="rId12"/>
    <p:sldId id="1852" r:id="rId13"/>
    <p:sldId id="1426" r:id="rId14"/>
    <p:sldId id="1428" r:id="rId15"/>
    <p:sldId id="1845" r:id="rId16"/>
    <p:sldId id="1430" r:id="rId17"/>
    <p:sldId id="1432" r:id="rId18"/>
    <p:sldId id="1434" r:id="rId19"/>
    <p:sldId id="1436" r:id="rId20"/>
    <p:sldId id="1438" r:id="rId21"/>
    <p:sldId id="1440" r:id="rId22"/>
    <p:sldId id="1442" r:id="rId23"/>
    <p:sldId id="1444" r:id="rId24"/>
    <p:sldId id="1446" r:id="rId25"/>
    <p:sldId id="1448" r:id="rId26"/>
    <p:sldId id="1450" r:id="rId27"/>
    <p:sldId id="1452" r:id="rId28"/>
    <p:sldId id="1454" r:id="rId29"/>
    <p:sldId id="1456" r:id="rId30"/>
    <p:sldId id="1458" r:id="rId31"/>
    <p:sldId id="1460" r:id="rId32"/>
    <p:sldId id="1462" r:id="rId33"/>
    <p:sldId id="1464" r:id="rId34"/>
    <p:sldId id="1466" r:id="rId35"/>
    <p:sldId id="1468" r:id="rId36"/>
    <p:sldId id="1470" r:id="rId37"/>
    <p:sldId id="1474" r:id="rId38"/>
    <p:sldId id="1476" r:id="rId39"/>
    <p:sldId id="1478" r:id="rId40"/>
    <p:sldId id="1480" r:id="rId41"/>
    <p:sldId id="1484" r:id="rId42"/>
    <p:sldId id="1486" r:id="rId43"/>
    <p:sldId id="1488" r:id="rId44"/>
    <p:sldId id="1490" r:id="rId45"/>
    <p:sldId id="1492" r:id="rId46"/>
    <p:sldId id="1494" r:id="rId47"/>
    <p:sldId id="1496" r:id="rId48"/>
    <p:sldId id="1498" r:id="rId49"/>
    <p:sldId id="1500" r:id="rId50"/>
    <p:sldId id="1502" r:id="rId51"/>
    <p:sldId id="1504" r:id="rId52"/>
    <p:sldId id="1506" r:id="rId53"/>
    <p:sldId id="1508" r:id="rId54"/>
    <p:sldId id="1510" r:id="rId55"/>
    <p:sldId id="1512" r:id="rId56"/>
    <p:sldId id="1514" r:id="rId57"/>
    <p:sldId id="1684" r:id="rId58"/>
    <p:sldId id="1686" r:id="rId59"/>
    <p:sldId id="1688" r:id="rId60"/>
    <p:sldId id="1690" r:id="rId61"/>
    <p:sldId id="1692" r:id="rId62"/>
    <p:sldId id="1694" r:id="rId63"/>
    <p:sldId id="1696" r:id="rId64"/>
    <p:sldId id="1700" r:id="rId65"/>
    <p:sldId id="1702" r:id="rId66"/>
    <p:sldId id="1704" r:id="rId67"/>
    <p:sldId id="1708" r:id="rId68"/>
    <p:sldId id="1710" r:id="rId69"/>
    <p:sldId id="1712" r:id="rId70"/>
    <p:sldId id="1714" r:id="rId71"/>
    <p:sldId id="1716" r:id="rId72"/>
    <p:sldId id="1718" r:id="rId73"/>
    <p:sldId id="1720" r:id="rId74"/>
    <p:sldId id="1722" r:id="rId75"/>
    <p:sldId id="1828" r:id="rId76"/>
    <p:sldId id="1826" r:id="rId77"/>
    <p:sldId id="1724" r:id="rId78"/>
    <p:sldId id="1726" r:id="rId79"/>
    <p:sldId id="1728" r:id="rId80"/>
    <p:sldId id="1730" r:id="rId81"/>
    <p:sldId id="1732" r:id="rId82"/>
    <p:sldId id="1734" r:id="rId83"/>
    <p:sldId id="1736" r:id="rId84"/>
    <p:sldId id="1738" r:id="rId85"/>
    <p:sldId id="1742" r:id="rId86"/>
    <p:sldId id="1740" r:id="rId87"/>
    <p:sldId id="1744" r:id="rId88"/>
    <p:sldId id="1746" r:id="rId89"/>
    <p:sldId id="1750" r:id="rId90"/>
    <p:sldId id="1752" r:id="rId91"/>
    <p:sldId id="1754" r:id="rId92"/>
    <p:sldId id="1756" r:id="rId93"/>
    <p:sldId id="1758" r:id="rId94"/>
    <p:sldId id="1760" r:id="rId95"/>
    <p:sldId id="1762" r:id="rId96"/>
    <p:sldId id="1764" r:id="rId97"/>
    <p:sldId id="1766" r:id="rId98"/>
    <p:sldId id="1768" r:id="rId99"/>
    <p:sldId id="1770" r:id="rId100"/>
    <p:sldId id="1772" r:id="rId101"/>
    <p:sldId id="1774" r:id="rId102"/>
    <p:sldId id="1776" r:id="rId103"/>
    <p:sldId id="1782" r:id="rId104"/>
    <p:sldId id="1784" r:id="rId105"/>
    <p:sldId id="1786" r:id="rId106"/>
    <p:sldId id="1788" r:id="rId107"/>
    <p:sldId id="1790" r:id="rId108"/>
    <p:sldId id="1792" r:id="rId109"/>
    <p:sldId id="1794" r:id="rId110"/>
    <p:sldId id="1796" r:id="rId111"/>
    <p:sldId id="1798" r:id="rId112"/>
    <p:sldId id="1800" r:id="rId113"/>
    <p:sldId id="1802" r:id="rId114"/>
    <p:sldId id="1804" r:id="rId115"/>
    <p:sldId id="1806" r:id="rId116"/>
    <p:sldId id="1808" r:id="rId117"/>
    <p:sldId id="1810" r:id="rId118"/>
    <p:sldId id="1812" r:id="rId119"/>
    <p:sldId id="1814" r:id="rId120"/>
    <p:sldId id="1816" r:id="rId121"/>
    <p:sldId id="1854" r:id="rId122"/>
    <p:sldId id="1820" r:id="rId123"/>
    <p:sldId id="1834" r:id="rId124"/>
    <p:sldId id="1822" r:id="rId125"/>
    <p:sldId id="1824" r:id="rId126"/>
    <p:sldId id="1847" r:id="rId127"/>
    <p:sldId id="1857" r:id="rId128"/>
    <p:sldId id="1818" r:id="rId129"/>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838"/>
            <p14:sldId id="1199"/>
            <p14:sldId id="1674"/>
            <p14:sldId id="1675"/>
            <p14:sldId id="1676"/>
            <p14:sldId id="1677"/>
            <p14:sldId id="1682"/>
            <p14:sldId id="1678"/>
            <p14:sldId id="1679"/>
            <p14:sldId id="1680"/>
            <p14:sldId id="1681"/>
          </p14:sldIdLst>
        </p14:section>
        <p14:section name="Sermon" id="{9DD274D4-3373-40D3-8882-DED17E52A457}">
          <p14:sldIdLst>
            <p14:sldId id="1852"/>
            <p14:sldId id="1426"/>
            <p14:sldId id="1428"/>
            <p14:sldId id="1845"/>
            <p14:sldId id="1430"/>
            <p14:sldId id="1432"/>
            <p14:sldId id="1434"/>
            <p14:sldId id="1436"/>
            <p14:sldId id="1438"/>
            <p14:sldId id="1440"/>
            <p14:sldId id="1442"/>
            <p14:sldId id="1444"/>
            <p14:sldId id="1446"/>
            <p14:sldId id="1448"/>
            <p14:sldId id="1450"/>
            <p14:sldId id="1452"/>
            <p14:sldId id="1454"/>
            <p14:sldId id="1456"/>
            <p14:sldId id="1458"/>
            <p14:sldId id="1460"/>
            <p14:sldId id="1462"/>
            <p14:sldId id="1464"/>
            <p14:sldId id="1466"/>
            <p14:sldId id="1468"/>
            <p14:sldId id="1470"/>
            <p14:sldId id="1474"/>
            <p14:sldId id="1476"/>
            <p14:sldId id="1478"/>
            <p14:sldId id="1480"/>
            <p14:sldId id="1484"/>
            <p14:sldId id="1486"/>
            <p14:sldId id="1488"/>
            <p14:sldId id="1490"/>
            <p14:sldId id="1492"/>
            <p14:sldId id="1494"/>
            <p14:sldId id="1496"/>
            <p14:sldId id="1498"/>
            <p14:sldId id="1500"/>
            <p14:sldId id="1502"/>
            <p14:sldId id="1504"/>
            <p14:sldId id="1506"/>
            <p14:sldId id="1508"/>
            <p14:sldId id="1510"/>
            <p14:sldId id="1512"/>
            <p14:sldId id="1514"/>
            <p14:sldId id="1684"/>
            <p14:sldId id="1686"/>
            <p14:sldId id="1688"/>
            <p14:sldId id="1690"/>
            <p14:sldId id="1692"/>
            <p14:sldId id="1694"/>
            <p14:sldId id="1696"/>
            <p14:sldId id="1700"/>
            <p14:sldId id="1702"/>
            <p14:sldId id="1704"/>
            <p14:sldId id="1708"/>
            <p14:sldId id="1710"/>
            <p14:sldId id="1712"/>
            <p14:sldId id="1714"/>
            <p14:sldId id="1716"/>
            <p14:sldId id="1718"/>
            <p14:sldId id="1720"/>
            <p14:sldId id="1722"/>
            <p14:sldId id="1828"/>
            <p14:sldId id="1826"/>
            <p14:sldId id="1724"/>
            <p14:sldId id="1726"/>
            <p14:sldId id="1728"/>
            <p14:sldId id="1730"/>
            <p14:sldId id="1732"/>
            <p14:sldId id="1734"/>
            <p14:sldId id="1736"/>
            <p14:sldId id="1738"/>
            <p14:sldId id="1742"/>
            <p14:sldId id="1740"/>
            <p14:sldId id="1744"/>
            <p14:sldId id="1746"/>
            <p14:sldId id="1750"/>
            <p14:sldId id="1752"/>
            <p14:sldId id="1754"/>
            <p14:sldId id="1756"/>
            <p14:sldId id="1758"/>
            <p14:sldId id="1760"/>
            <p14:sldId id="1762"/>
            <p14:sldId id="1764"/>
            <p14:sldId id="1766"/>
            <p14:sldId id="1768"/>
            <p14:sldId id="1770"/>
            <p14:sldId id="1772"/>
            <p14:sldId id="1774"/>
            <p14:sldId id="1776"/>
            <p14:sldId id="1782"/>
            <p14:sldId id="1784"/>
            <p14:sldId id="1786"/>
            <p14:sldId id="1788"/>
            <p14:sldId id="1790"/>
            <p14:sldId id="1792"/>
            <p14:sldId id="1794"/>
            <p14:sldId id="1796"/>
            <p14:sldId id="1798"/>
            <p14:sldId id="1800"/>
            <p14:sldId id="1802"/>
            <p14:sldId id="1804"/>
            <p14:sldId id="1806"/>
            <p14:sldId id="1808"/>
            <p14:sldId id="1810"/>
            <p14:sldId id="1812"/>
            <p14:sldId id="1814"/>
            <p14:sldId id="1816"/>
            <p14:sldId id="1854"/>
            <p14:sldId id="1820"/>
            <p14:sldId id="1834"/>
            <p14:sldId id="1822"/>
            <p14:sldId id="1824"/>
            <p14:sldId id="1847"/>
            <p14:sldId id="1857"/>
            <p14:sldId id="1818"/>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C0201E-B645-42CB-97D0-2B07C6E79585}" v="60" dt="2026-03-07T18:07:57.9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7294" autoAdjust="0"/>
    <p:restoredTop sz="94249" autoAdjust="0"/>
  </p:normalViewPr>
  <p:slideViewPr>
    <p:cSldViewPr>
      <p:cViewPr varScale="1">
        <p:scale>
          <a:sx n="84" d="100"/>
          <a:sy n="84" d="100"/>
        </p:scale>
        <p:origin x="716" y="56"/>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15328"/>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theme" Target="theme/theme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notesMaster" Target="notesMasters/notesMaster1.xml"/><Relationship Id="rId135" Type="http://schemas.openxmlformats.org/officeDocument/2006/relationships/tableStyles" Target="tableStyle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handoutMaster" Target="handoutMasters/handoutMaster1.xml"/><Relationship Id="rId136" Type="http://schemas.microsoft.com/office/2016/11/relationships/changesInfo" Target="changesInfos/changesInfo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presProps" Target="pres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delSld modSection">
      <pc:chgData name="George Huang" userId="7522906efeb502a4" providerId="LiveId" clId="{981455AA-CF25-444D-A9FA-AD2443EE8176}" dt="2026-03-07T18:20:30.794" v="13" actId="47"/>
      <pc:docMkLst>
        <pc:docMk/>
      </pc:docMkLst>
      <pc:sldChg chg="del">
        <pc:chgData name="George Huang" userId="7522906efeb502a4" providerId="LiveId" clId="{981455AA-CF25-444D-A9FA-AD2443EE8176}" dt="2026-03-07T18:17:10.550" v="0" actId="47"/>
        <pc:sldMkLst>
          <pc:docMk/>
          <pc:sldMk cId="1808824990" sldId="1198"/>
        </pc:sldMkLst>
      </pc:sldChg>
      <pc:sldChg chg="del">
        <pc:chgData name="George Huang" userId="7522906efeb502a4" providerId="LiveId" clId="{981455AA-CF25-444D-A9FA-AD2443EE8176}" dt="2026-03-07T18:17:14.748" v="1" actId="47"/>
        <pc:sldMkLst>
          <pc:docMk/>
          <pc:sldMk cId="967871135" sldId="1237"/>
        </pc:sldMkLst>
      </pc:sldChg>
      <pc:sldChg chg="del">
        <pc:chgData name="George Huang" userId="7522906efeb502a4" providerId="LiveId" clId="{981455AA-CF25-444D-A9FA-AD2443EE8176}" dt="2026-03-07T18:17:31.034" v="2" actId="47"/>
        <pc:sldMkLst>
          <pc:docMk/>
          <pc:sldMk cId="2789260227" sldId="1427"/>
        </pc:sldMkLst>
      </pc:sldChg>
      <pc:sldChg chg="del">
        <pc:chgData name="George Huang" userId="7522906efeb502a4" providerId="LiveId" clId="{981455AA-CF25-444D-A9FA-AD2443EE8176}" dt="2026-03-07T18:17:31.034" v="2" actId="47"/>
        <pc:sldMkLst>
          <pc:docMk/>
          <pc:sldMk cId="1944594805" sldId="1429"/>
        </pc:sldMkLst>
      </pc:sldChg>
      <pc:sldChg chg="del">
        <pc:chgData name="George Huang" userId="7522906efeb502a4" providerId="LiveId" clId="{981455AA-CF25-444D-A9FA-AD2443EE8176}" dt="2026-03-07T18:17:31.034" v="2" actId="47"/>
        <pc:sldMkLst>
          <pc:docMk/>
          <pc:sldMk cId="3414706348" sldId="1431"/>
        </pc:sldMkLst>
      </pc:sldChg>
      <pc:sldChg chg="del">
        <pc:chgData name="George Huang" userId="7522906efeb502a4" providerId="LiveId" clId="{981455AA-CF25-444D-A9FA-AD2443EE8176}" dt="2026-03-07T18:17:31.034" v="2" actId="47"/>
        <pc:sldMkLst>
          <pc:docMk/>
          <pc:sldMk cId="1566626501" sldId="1433"/>
        </pc:sldMkLst>
      </pc:sldChg>
      <pc:sldChg chg="del">
        <pc:chgData name="George Huang" userId="7522906efeb502a4" providerId="LiveId" clId="{981455AA-CF25-444D-A9FA-AD2443EE8176}" dt="2026-03-07T18:17:31.034" v="2" actId="47"/>
        <pc:sldMkLst>
          <pc:docMk/>
          <pc:sldMk cId="2495680470" sldId="1435"/>
        </pc:sldMkLst>
      </pc:sldChg>
      <pc:sldChg chg="del">
        <pc:chgData name="George Huang" userId="7522906efeb502a4" providerId="LiveId" clId="{981455AA-CF25-444D-A9FA-AD2443EE8176}" dt="2026-03-07T18:17:31.034" v="2" actId="47"/>
        <pc:sldMkLst>
          <pc:docMk/>
          <pc:sldMk cId="254919506" sldId="1437"/>
        </pc:sldMkLst>
      </pc:sldChg>
      <pc:sldChg chg="del">
        <pc:chgData name="George Huang" userId="7522906efeb502a4" providerId="LiveId" clId="{981455AA-CF25-444D-A9FA-AD2443EE8176}" dt="2026-03-07T18:17:31.034" v="2" actId="47"/>
        <pc:sldMkLst>
          <pc:docMk/>
          <pc:sldMk cId="2092097143" sldId="1439"/>
        </pc:sldMkLst>
      </pc:sldChg>
      <pc:sldChg chg="del">
        <pc:chgData name="George Huang" userId="7522906efeb502a4" providerId="LiveId" clId="{981455AA-CF25-444D-A9FA-AD2443EE8176}" dt="2026-03-07T18:17:31.034" v="2" actId="47"/>
        <pc:sldMkLst>
          <pc:docMk/>
          <pc:sldMk cId="1950447688" sldId="1441"/>
        </pc:sldMkLst>
      </pc:sldChg>
      <pc:sldChg chg="del">
        <pc:chgData name="George Huang" userId="7522906efeb502a4" providerId="LiveId" clId="{981455AA-CF25-444D-A9FA-AD2443EE8176}" dt="2026-03-07T18:17:31.034" v="2" actId="47"/>
        <pc:sldMkLst>
          <pc:docMk/>
          <pc:sldMk cId="1052187789" sldId="1443"/>
        </pc:sldMkLst>
      </pc:sldChg>
      <pc:sldChg chg="del">
        <pc:chgData name="George Huang" userId="7522906efeb502a4" providerId="LiveId" clId="{981455AA-CF25-444D-A9FA-AD2443EE8176}" dt="2026-03-07T18:17:46.423" v="3" actId="47"/>
        <pc:sldMkLst>
          <pc:docMk/>
          <pc:sldMk cId="4086588673" sldId="1445"/>
        </pc:sldMkLst>
      </pc:sldChg>
      <pc:sldChg chg="del">
        <pc:chgData name="George Huang" userId="7522906efeb502a4" providerId="LiveId" clId="{981455AA-CF25-444D-A9FA-AD2443EE8176}" dt="2026-03-07T18:17:46.423" v="3" actId="47"/>
        <pc:sldMkLst>
          <pc:docMk/>
          <pc:sldMk cId="2989831922" sldId="1447"/>
        </pc:sldMkLst>
      </pc:sldChg>
      <pc:sldChg chg="del">
        <pc:chgData name="George Huang" userId="7522906efeb502a4" providerId="LiveId" clId="{981455AA-CF25-444D-A9FA-AD2443EE8176}" dt="2026-03-07T18:17:46.423" v="3" actId="47"/>
        <pc:sldMkLst>
          <pc:docMk/>
          <pc:sldMk cId="3458765142" sldId="1449"/>
        </pc:sldMkLst>
      </pc:sldChg>
      <pc:sldChg chg="del">
        <pc:chgData name="George Huang" userId="7522906efeb502a4" providerId="LiveId" clId="{981455AA-CF25-444D-A9FA-AD2443EE8176}" dt="2026-03-07T18:17:46.423" v="3" actId="47"/>
        <pc:sldMkLst>
          <pc:docMk/>
          <pc:sldMk cId="850944290" sldId="1451"/>
        </pc:sldMkLst>
      </pc:sldChg>
      <pc:sldChg chg="del">
        <pc:chgData name="George Huang" userId="7522906efeb502a4" providerId="LiveId" clId="{981455AA-CF25-444D-A9FA-AD2443EE8176}" dt="2026-03-07T18:17:46.423" v="3" actId="47"/>
        <pc:sldMkLst>
          <pc:docMk/>
          <pc:sldMk cId="493857445" sldId="1453"/>
        </pc:sldMkLst>
      </pc:sldChg>
      <pc:sldChg chg="del">
        <pc:chgData name="George Huang" userId="7522906efeb502a4" providerId="LiveId" clId="{981455AA-CF25-444D-A9FA-AD2443EE8176}" dt="2026-03-07T18:17:46.423" v="3" actId="47"/>
        <pc:sldMkLst>
          <pc:docMk/>
          <pc:sldMk cId="248155184" sldId="1455"/>
        </pc:sldMkLst>
      </pc:sldChg>
      <pc:sldChg chg="del">
        <pc:chgData name="George Huang" userId="7522906efeb502a4" providerId="LiveId" clId="{981455AA-CF25-444D-A9FA-AD2443EE8176}" dt="2026-03-07T18:17:46.423" v="3" actId="47"/>
        <pc:sldMkLst>
          <pc:docMk/>
          <pc:sldMk cId="1815159052" sldId="1457"/>
        </pc:sldMkLst>
      </pc:sldChg>
      <pc:sldChg chg="del">
        <pc:chgData name="George Huang" userId="7522906efeb502a4" providerId="LiveId" clId="{981455AA-CF25-444D-A9FA-AD2443EE8176}" dt="2026-03-07T18:17:46.423" v="3" actId="47"/>
        <pc:sldMkLst>
          <pc:docMk/>
          <pc:sldMk cId="392464769" sldId="1459"/>
        </pc:sldMkLst>
      </pc:sldChg>
      <pc:sldChg chg="del">
        <pc:chgData name="George Huang" userId="7522906efeb502a4" providerId="LiveId" clId="{981455AA-CF25-444D-A9FA-AD2443EE8176}" dt="2026-03-07T18:17:46.423" v="3" actId="47"/>
        <pc:sldMkLst>
          <pc:docMk/>
          <pc:sldMk cId="345259323" sldId="1461"/>
        </pc:sldMkLst>
      </pc:sldChg>
      <pc:sldChg chg="del">
        <pc:chgData name="George Huang" userId="7522906efeb502a4" providerId="LiveId" clId="{981455AA-CF25-444D-A9FA-AD2443EE8176}" dt="2026-03-07T18:17:46.423" v="3" actId="47"/>
        <pc:sldMkLst>
          <pc:docMk/>
          <pc:sldMk cId="352380270" sldId="1463"/>
        </pc:sldMkLst>
      </pc:sldChg>
      <pc:sldChg chg="del">
        <pc:chgData name="George Huang" userId="7522906efeb502a4" providerId="LiveId" clId="{981455AA-CF25-444D-A9FA-AD2443EE8176}" dt="2026-03-07T18:17:46.423" v="3" actId="47"/>
        <pc:sldMkLst>
          <pc:docMk/>
          <pc:sldMk cId="1784678708" sldId="1465"/>
        </pc:sldMkLst>
      </pc:sldChg>
      <pc:sldChg chg="del">
        <pc:chgData name="George Huang" userId="7522906efeb502a4" providerId="LiveId" clId="{981455AA-CF25-444D-A9FA-AD2443EE8176}" dt="2026-03-07T18:17:46.423" v="3" actId="47"/>
        <pc:sldMkLst>
          <pc:docMk/>
          <pc:sldMk cId="2944837236" sldId="1467"/>
        </pc:sldMkLst>
      </pc:sldChg>
      <pc:sldChg chg="del">
        <pc:chgData name="George Huang" userId="7522906efeb502a4" providerId="LiveId" clId="{981455AA-CF25-444D-A9FA-AD2443EE8176}" dt="2026-03-07T18:18:03.155" v="4" actId="47"/>
        <pc:sldMkLst>
          <pc:docMk/>
          <pc:sldMk cId="977724102" sldId="1469"/>
        </pc:sldMkLst>
      </pc:sldChg>
      <pc:sldChg chg="del">
        <pc:chgData name="George Huang" userId="7522906efeb502a4" providerId="LiveId" clId="{981455AA-CF25-444D-A9FA-AD2443EE8176}" dt="2026-03-07T18:18:03.155" v="4" actId="47"/>
        <pc:sldMkLst>
          <pc:docMk/>
          <pc:sldMk cId="3981204610" sldId="1471"/>
        </pc:sldMkLst>
      </pc:sldChg>
      <pc:sldChg chg="del">
        <pc:chgData name="George Huang" userId="7522906efeb502a4" providerId="LiveId" clId="{981455AA-CF25-444D-A9FA-AD2443EE8176}" dt="2026-03-07T18:18:03.155" v="4" actId="47"/>
        <pc:sldMkLst>
          <pc:docMk/>
          <pc:sldMk cId="2552857992" sldId="1475"/>
        </pc:sldMkLst>
      </pc:sldChg>
      <pc:sldChg chg="del">
        <pc:chgData name="George Huang" userId="7522906efeb502a4" providerId="LiveId" clId="{981455AA-CF25-444D-A9FA-AD2443EE8176}" dt="2026-03-07T18:18:03.155" v="4" actId="47"/>
        <pc:sldMkLst>
          <pc:docMk/>
          <pc:sldMk cId="3991741472" sldId="1477"/>
        </pc:sldMkLst>
      </pc:sldChg>
      <pc:sldChg chg="del">
        <pc:chgData name="George Huang" userId="7522906efeb502a4" providerId="LiveId" clId="{981455AA-CF25-444D-A9FA-AD2443EE8176}" dt="2026-03-07T18:18:03.155" v="4" actId="47"/>
        <pc:sldMkLst>
          <pc:docMk/>
          <pc:sldMk cId="851048432" sldId="1479"/>
        </pc:sldMkLst>
      </pc:sldChg>
      <pc:sldChg chg="del">
        <pc:chgData name="George Huang" userId="7522906efeb502a4" providerId="LiveId" clId="{981455AA-CF25-444D-A9FA-AD2443EE8176}" dt="2026-03-07T18:18:03.155" v="4" actId="47"/>
        <pc:sldMkLst>
          <pc:docMk/>
          <pc:sldMk cId="1268589889" sldId="1481"/>
        </pc:sldMkLst>
      </pc:sldChg>
      <pc:sldChg chg="del">
        <pc:chgData name="George Huang" userId="7522906efeb502a4" providerId="LiveId" clId="{981455AA-CF25-444D-A9FA-AD2443EE8176}" dt="2026-03-07T18:18:03.155" v="4" actId="47"/>
        <pc:sldMkLst>
          <pc:docMk/>
          <pc:sldMk cId="244061068" sldId="1485"/>
        </pc:sldMkLst>
      </pc:sldChg>
      <pc:sldChg chg="del">
        <pc:chgData name="George Huang" userId="7522906efeb502a4" providerId="LiveId" clId="{981455AA-CF25-444D-A9FA-AD2443EE8176}" dt="2026-03-07T18:18:03.155" v="4" actId="47"/>
        <pc:sldMkLst>
          <pc:docMk/>
          <pc:sldMk cId="2703043331" sldId="1487"/>
        </pc:sldMkLst>
      </pc:sldChg>
      <pc:sldChg chg="del">
        <pc:chgData name="George Huang" userId="7522906efeb502a4" providerId="LiveId" clId="{981455AA-CF25-444D-A9FA-AD2443EE8176}" dt="2026-03-07T18:18:03.155" v="4" actId="47"/>
        <pc:sldMkLst>
          <pc:docMk/>
          <pc:sldMk cId="2094367577" sldId="1489"/>
        </pc:sldMkLst>
      </pc:sldChg>
      <pc:sldChg chg="del">
        <pc:chgData name="George Huang" userId="7522906efeb502a4" providerId="LiveId" clId="{981455AA-CF25-444D-A9FA-AD2443EE8176}" dt="2026-03-07T18:18:16.251" v="5" actId="47"/>
        <pc:sldMkLst>
          <pc:docMk/>
          <pc:sldMk cId="2299551902" sldId="1491"/>
        </pc:sldMkLst>
      </pc:sldChg>
      <pc:sldChg chg="del">
        <pc:chgData name="George Huang" userId="7522906efeb502a4" providerId="LiveId" clId="{981455AA-CF25-444D-A9FA-AD2443EE8176}" dt="2026-03-07T18:18:16.251" v="5" actId="47"/>
        <pc:sldMkLst>
          <pc:docMk/>
          <pc:sldMk cId="3137772797" sldId="1493"/>
        </pc:sldMkLst>
      </pc:sldChg>
      <pc:sldChg chg="del">
        <pc:chgData name="George Huang" userId="7522906efeb502a4" providerId="LiveId" clId="{981455AA-CF25-444D-A9FA-AD2443EE8176}" dt="2026-03-07T18:18:16.251" v="5" actId="47"/>
        <pc:sldMkLst>
          <pc:docMk/>
          <pc:sldMk cId="4210066386" sldId="1495"/>
        </pc:sldMkLst>
      </pc:sldChg>
      <pc:sldChg chg="del">
        <pc:chgData name="George Huang" userId="7522906efeb502a4" providerId="LiveId" clId="{981455AA-CF25-444D-A9FA-AD2443EE8176}" dt="2026-03-07T18:18:16.251" v="5" actId="47"/>
        <pc:sldMkLst>
          <pc:docMk/>
          <pc:sldMk cId="3098895880" sldId="1497"/>
        </pc:sldMkLst>
      </pc:sldChg>
      <pc:sldChg chg="del">
        <pc:chgData name="George Huang" userId="7522906efeb502a4" providerId="LiveId" clId="{981455AA-CF25-444D-A9FA-AD2443EE8176}" dt="2026-03-07T18:18:16.251" v="5" actId="47"/>
        <pc:sldMkLst>
          <pc:docMk/>
          <pc:sldMk cId="3624938460" sldId="1499"/>
        </pc:sldMkLst>
      </pc:sldChg>
      <pc:sldChg chg="del">
        <pc:chgData name="George Huang" userId="7522906efeb502a4" providerId="LiveId" clId="{981455AA-CF25-444D-A9FA-AD2443EE8176}" dt="2026-03-07T18:18:16.251" v="5" actId="47"/>
        <pc:sldMkLst>
          <pc:docMk/>
          <pc:sldMk cId="183336938" sldId="1501"/>
        </pc:sldMkLst>
      </pc:sldChg>
      <pc:sldChg chg="del">
        <pc:chgData name="George Huang" userId="7522906efeb502a4" providerId="LiveId" clId="{981455AA-CF25-444D-A9FA-AD2443EE8176}" dt="2026-03-07T18:18:16.251" v="5" actId="47"/>
        <pc:sldMkLst>
          <pc:docMk/>
          <pc:sldMk cId="2962449349" sldId="1503"/>
        </pc:sldMkLst>
      </pc:sldChg>
      <pc:sldChg chg="del">
        <pc:chgData name="George Huang" userId="7522906efeb502a4" providerId="LiveId" clId="{981455AA-CF25-444D-A9FA-AD2443EE8176}" dt="2026-03-07T18:18:16.251" v="5" actId="47"/>
        <pc:sldMkLst>
          <pc:docMk/>
          <pc:sldMk cId="3294254537" sldId="1505"/>
        </pc:sldMkLst>
      </pc:sldChg>
      <pc:sldChg chg="del">
        <pc:chgData name="George Huang" userId="7522906efeb502a4" providerId="LiveId" clId="{981455AA-CF25-444D-A9FA-AD2443EE8176}" dt="2026-03-07T18:18:16.251" v="5" actId="47"/>
        <pc:sldMkLst>
          <pc:docMk/>
          <pc:sldMk cId="1856430039" sldId="1507"/>
        </pc:sldMkLst>
      </pc:sldChg>
      <pc:sldChg chg="del">
        <pc:chgData name="George Huang" userId="7522906efeb502a4" providerId="LiveId" clId="{981455AA-CF25-444D-A9FA-AD2443EE8176}" dt="2026-03-07T18:18:16.251" v="5" actId="47"/>
        <pc:sldMkLst>
          <pc:docMk/>
          <pc:sldMk cId="2038443754" sldId="1509"/>
        </pc:sldMkLst>
      </pc:sldChg>
      <pc:sldChg chg="del">
        <pc:chgData name="George Huang" userId="7522906efeb502a4" providerId="LiveId" clId="{981455AA-CF25-444D-A9FA-AD2443EE8176}" dt="2026-03-07T18:18:16.251" v="5" actId="47"/>
        <pc:sldMkLst>
          <pc:docMk/>
          <pc:sldMk cId="2474206729" sldId="1511"/>
        </pc:sldMkLst>
      </pc:sldChg>
      <pc:sldChg chg="del">
        <pc:chgData name="George Huang" userId="7522906efeb502a4" providerId="LiveId" clId="{981455AA-CF25-444D-A9FA-AD2443EE8176}" dt="2026-03-07T18:18:34.678" v="6" actId="47"/>
        <pc:sldMkLst>
          <pc:docMk/>
          <pc:sldMk cId="1462842822" sldId="1513"/>
        </pc:sldMkLst>
      </pc:sldChg>
      <pc:sldChg chg="del">
        <pc:chgData name="George Huang" userId="7522906efeb502a4" providerId="LiveId" clId="{981455AA-CF25-444D-A9FA-AD2443EE8176}" dt="2026-03-07T18:18:34.678" v="6" actId="47"/>
        <pc:sldMkLst>
          <pc:docMk/>
          <pc:sldMk cId="3983435654" sldId="1661"/>
        </pc:sldMkLst>
      </pc:sldChg>
      <pc:sldChg chg="del">
        <pc:chgData name="George Huang" userId="7522906efeb502a4" providerId="LiveId" clId="{981455AA-CF25-444D-A9FA-AD2443EE8176}" dt="2026-03-07T18:17:14.748" v="1" actId="47"/>
        <pc:sldMkLst>
          <pc:docMk/>
          <pc:sldMk cId="574210113" sldId="1662"/>
        </pc:sldMkLst>
      </pc:sldChg>
      <pc:sldChg chg="del">
        <pc:chgData name="George Huang" userId="7522906efeb502a4" providerId="LiveId" clId="{981455AA-CF25-444D-A9FA-AD2443EE8176}" dt="2026-03-07T18:17:14.748" v="1" actId="47"/>
        <pc:sldMkLst>
          <pc:docMk/>
          <pc:sldMk cId="3926838969" sldId="1663"/>
        </pc:sldMkLst>
      </pc:sldChg>
      <pc:sldChg chg="del">
        <pc:chgData name="George Huang" userId="7522906efeb502a4" providerId="LiveId" clId="{981455AA-CF25-444D-A9FA-AD2443EE8176}" dt="2026-03-07T18:17:14.748" v="1" actId="47"/>
        <pc:sldMkLst>
          <pc:docMk/>
          <pc:sldMk cId="3078777167" sldId="1664"/>
        </pc:sldMkLst>
      </pc:sldChg>
      <pc:sldChg chg="del">
        <pc:chgData name="George Huang" userId="7522906efeb502a4" providerId="LiveId" clId="{981455AA-CF25-444D-A9FA-AD2443EE8176}" dt="2026-03-07T18:17:14.748" v="1" actId="47"/>
        <pc:sldMkLst>
          <pc:docMk/>
          <pc:sldMk cId="384395316" sldId="1665"/>
        </pc:sldMkLst>
      </pc:sldChg>
      <pc:sldChg chg="del">
        <pc:chgData name="George Huang" userId="7522906efeb502a4" providerId="LiveId" clId="{981455AA-CF25-444D-A9FA-AD2443EE8176}" dt="2026-03-07T18:17:14.748" v="1" actId="47"/>
        <pc:sldMkLst>
          <pc:docMk/>
          <pc:sldMk cId="506723927" sldId="1666"/>
        </pc:sldMkLst>
      </pc:sldChg>
      <pc:sldChg chg="del">
        <pc:chgData name="George Huang" userId="7522906efeb502a4" providerId="LiveId" clId="{981455AA-CF25-444D-A9FA-AD2443EE8176}" dt="2026-03-07T18:17:14.748" v="1" actId="47"/>
        <pc:sldMkLst>
          <pc:docMk/>
          <pc:sldMk cId="2317999561" sldId="1667"/>
        </pc:sldMkLst>
      </pc:sldChg>
      <pc:sldChg chg="del">
        <pc:chgData name="George Huang" userId="7522906efeb502a4" providerId="LiveId" clId="{981455AA-CF25-444D-A9FA-AD2443EE8176}" dt="2026-03-07T18:17:14.748" v="1" actId="47"/>
        <pc:sldMkLst>
          <pc:docMk/>
          <pc:sldMk cId="289810641" sldId="1668"/>
        </pc:sldMkLst>
      </pc:sldChg>
      <pc:sldChg chg="del">
        <pc:chgData name="George Huang" userId="7522906efeb502a4" providerId="LiveId" clId="{981455AA-CF25-444D-A9FA-AD2443EE8176}" dt="2026-03-07T18:17:14.748" v="1" actId="47"/>
        <pc:sldMkLst>
          <pc:docMk/>
          <pc:sldMk cId="4189759059" sldId="1669"/>
        </pc:sldMkLst>
      </pc:sldChg>
      <pc:sldChg chg="del">
        <pc:chgData name="George Huang" userId="7522906efeb502a4" providerId="LiveId" clId="{981455AA-CF25-444D-A9FA-AD2443EE8176}" dt="2026-03-07T18:17:14.748" v="1" actId="47"/>
        <pc:sldMkLst>
          <pc:docMk/>
          <pc:sldMk cId="2799531042" sldId="1670"/>
        </pc:sldMkLst>
      </pc:sldChg>
      <pc:sldChg chg="del">
        <pc:chgData name="George Huang" userId="7522906efeb502a4" providerId="LiveId" clId="{981455AA-CF25-444D-A9FA-AD2443EE8176}" dt="2026-03-07T18:17:14.748" v="1" actId="47"/>
        <pc:sldMkLst>
          <pc:docMk/>
          <pc:sldMk cId="1012881730" sldId="1671"/>
        </pc:sldMkLst>
      </pc:sldChg>
      <pc:sldChg chg="del">
        <pc:chgData name="George Huang" userId="7522906efeb502a4" providerId="LiveId" clId="{981455AA-CF25-444D-A9FA-AD2443EE8176}" dt="2026-03-07T18:17:14.748" v="1" actId="47"/>
        <pc:sldMkLst>
          <pc:docMk/>
          <pc:sldMk cId="3366096514" sldId="1672"/>
        </pc:sldMkLst>
      </pc:sldChg>
      <pc:sldChg chg="del">
        <pc:chgData name="George Huang" userId="7522906efeb502a4" providerId="LiveId" clId="{981455AA-CF25-444D-A9FA-AD2443EE8176}" dt="2026-03-07T18:17:14.748" v="1" actId="47"/>
        <pc:sldMkLst>
          <pc:docMk/>
          <pc:sldMk cId="1164737928" sldId="1683"/>
        </pc:sldMkLst>
      </pc:sldChg>
      <pc:sldChg chg="del">
        <pc:chgData name="George Huang" userId="7522906efeb502a4" providerId="LiveId" clId="{981455AA-CF25-444D-A9FA-AD2443EE8176}" dt="2026-03-07T18:18:34.678" v="6" actId="47"/>
        <pc:sldMkLst>
          <pc:docMk/>
          <pc:sldMk cId="2700553703" sldId="1685"/>
        </pc:sldMkLst>
      </pc:sldChg>
      <pc:sldChg chg="del">
        <pc:chgData name="George Huang" userId="7522906efeb502a4" providerId="LiveId" clId="{981455AA-CF25-444D-A9FA-AD2443EE8176}" dt="2026-03-07T18:18:34.678" v="6" actId="47"/>
        <pc:sldMkLst>
          <pc:docMk/>
          <pc:sldMk cId="3629463328" sldId="1687"/>
        </pc:sldMkLst>
      </pc:sldChg>
      <pc:sldChg chg="del">
        <pc:chgData name="George Huang" userId="7522906efeb502a4" providerId="LiveId" clId="{981455AA-CF25-444D-A9FA-AD2443EE8176}" dt="2026-03-07T18:18:34.678" v="6" actId="47"/>
        <pc:sldMkLst>
          <pc:docMk/>
          <pc:sldMk cId="3722494606" sldId="1689"/>
        </pc:sldMkLst>
      </pc:sldChg>
      <pc:sldChg chg="del">
        <pc:chgData name="George Huang" userId="7522906efeb502a4" providerId="LiveId" clId="{981455AA-CF25-444D-A9FA-AD2443EE8176}" dt="2026-03-07T18:18:34.678" v="6" actId="47"/>
        <pc:sldMkLst>
          <pc:docMk/>
          <pc:sldMk cId="445568918" sldId="1691"/>
        </pc:sldMkLst>
      </pc:sldChg>
      <pc:sldChg chg="del">
        <pc:chgData name="George Huang" userId="7522906efeb502a4" providerId="LiveId" clId="{981455AA-CF25-444D-A9FA-AD2443EE8176}" dt="2026-03-07T18:18:34.678" v="6" actId="47"/>
        <pc:sldMkLst>
          <pc:docMk/>
          <pc:sldMk cId="2901410481" sldId="1693"/>
        </pc:sldMkLst>
      </pc:sldChg>
      <pc:sldChg chg="del">
        <pc:chgData name="George Huang" userId="7522906efeb502a4" providerId="LiveId" clId="{981455AA-CF25-444D-A9FA-AD2443EE8176}" dt="2026-03-07T18:18:34.678" v="6" actId="47"/>
        <pc:sldMkLst>
          <pc:docMk/>
          <pc:sldMk cId="2600070070" sldId="1695"/>
        </pc:sldMkLst>
      </pc:sldChg>
      <pc:sldChg chg="del">
        <pc:chgData name="George Huang" userId="7522906efeb502a4" providerId="LiveId" clId="{981455AA-CF25-444D-A9FA-AD2443EE8176}" dt="2026-03-07T18:18:34.678" v="6" actId="47"/>
        <pc:sldMkLst>
          <pc:docMk/>
          <pc:sldMk cId="2975555306" sldId="1699"/>
        </pc:sldMkLst>
      </pc:sldChg>
      <pc:sldChg chg="del">
        <pc:chgData name="George Huang" userId="7522906efeb502a4" providerId="LiveId" clId="{981455AA-CF25-444D-A9FA-AD2443EE8176}" dt="2026-03-07T18:18:34.678" v="6" actId="47"/>
        <pc:sldMkLst>
          <pc:docMk/>
          <pc:sldMk cId="1337105403" sldId="1701"/>
        </pc:sldMkLst>
      </pc:sldChg>
      <pc:sldChg chg="del">
        <pc:chgData name="George Huang" userId="7522906efeb502a4" providerId="LiveId" clId="{981455AA-CF25-444D-A9FA-AD2443EE8176}" dt="2026-03-07T18:18:34.678" v="6" actId="47"/>
        <pc:sldMkLst>
          <pc:docMk/>
          <pc:sldMk cId="1916808842" sldId="1703"/>
        </pc:sldMkLst>
      </pc:sldChg>
      <pc:sldChg chg="del">
        <pc:chgData name="George Huang" userId="7522906efeb502a4" providerId="LiveId" clId="{981455AA-CF25-444D-A9FA-AD2443EE8176}" dt="2026-03-07T18:18:54.542" v="7" actId="47"/>
        <pc:sldMkLst>
          <pc:docMk/>
          <pc:sldMk cId="648738808" sldId="1705"/>
        </pc:sldMkLst>
      </pc:sldChg>
      <pc:sldChg chg="del">
        <pc:chgData name="George Huang" userId="7522906efeb502a4" providerId="LiveId" clId="{981455AA-CF25-444D-A9FA-AD2443EE8176}" dt="2026-03-07T18:18:54.542" v="7" actId="47"/>
        <pc:sldMkLst>
          <pc:docMk/>
          <pc:sldMk cId="1944662198" sldId="1709"/>
        </pc:sldMkLst>
      </pc:sldChg>
      <pc:sldChg chg="del">
        <pc:chgData name="George Huang" userId="7522906efeb502a4" providerId="LiveId" clId="{981455AA-CF25-444D-A9FA-AD2443EE8176}" dt="2026-03-07T18:18:54.542" v="7" actId="47"/>
        <pc:sldMkLst>
          <pc:docMk/>
          <pc:sldMk cId="3454782785" sldId="1711"/>
        </pc:sldMkLst>
      </pc:sldChg>
      <pc:sldChg chg="del">
        <pc:chgData name="George Huang" userId="7522906efeb502a4" providerId="LiveId" clId="{981455AA-CF25-444D-A9FA-AD2443EE8176}" dt="2026-03-07T18:18:54.542" v="7" actId="47"/>
        <pc:sldMkLst>
          <pc:docMk/>
          <pc:sldMk cId="703960740" sldId="1713"/>
        </pc:sldMkLst>
      </pc:sldChg>
      <pc:sldChg chg="del">
        <pc:chgData name="George Huang" userId="7522906efeb502a4" providerId="LiveId" clId="{981455AA-CF25-444D-A9FA-AD2443EE8176}" dt="2026-03-07T18:18:54.542" v="7" actId="47"/>
        <pc:sldMkLst>
          <pc:docMk/>
          <pc:sldMk cId="2512345451" sldId="1715"/>
        </pc:sldMkLst>
      </pc:sldChg>
      <pc:sldChg chg="del">
        <pc:chgData name="George Huang" userId="7522906efeb502a4" providerId="LiveId" clId="{981455AA-CF25-444D-A9FA-AD2443EE8176}" dt="2026-03-07T18:18:54.542" v="7" actId="47"/>
        <pc:sldMkLst>
          <pc:docMk/>
          <pc:sldMk cId="3212809457" sldId="1717"/>
        </pc:sldMkLst>
      </pc:sldChg>
      <pc:sldChg chg="del">
        <pc:chgData name="George Huang" userId="7522906efeb502a4" providerId="LiveId" clId="{981455AA-CF25-444D-A9FA-AD2443EE8176}" dt="2026-03-07T18:18:54.542" v="7" actId="47"/>
        <pc:sldMkLst>
          <pc:docMk/>
          <pc:sldMk cId="3836544699" sldId="1719"/>
        </pc:sldMkLst>
      </pc:sldChg>
      <pc:sldChg chg="del">
        <pc:chgData name="George Huang" userId="7522906efeb502a4" providerId="LiveId" clId="{981455AA-CF25-444D-A9FA-AD2443EE8176}" dt="2026-03-07T18:18:54.542" v="7" actId="47"/>
        <pc:sldMkLst>
          <pc:docMk/>
          <pc:sldMk cId="2642098448" sldId="1721"/>
        </pc:sldMkLst>
      </pc:sldChg>
      <pc:sldChg chg="del">
        <pc:chgData name="George Huang" userId="7522906efeb502a4" providerId="LiveId" clId="{981455AA-CF25-444D-A9FA-AD2443EE8176}" dt="2026-03-07T18:18:54.542" v="7" actId="47"/>
        <pc:sldMkLst>
          <pc:docMk/>
          <pc:sldMk cId="2584152070" sldId="1723"/>
        </pc:sldMkLst>
      </pc:sldChg>
      <pc:sldChg chg="del">
        <pc:chgData name="George Huang" userId="7522906efeb502a4" providerId="LiveId" clId="{981455AA-CF25-444D-A9FA-AD2443EE8176}" dt="2026-03-07T18:18:54.542" v="7" actId="47"/>
        <pc:sldMkLst>
          <pc:docMk/>
          <pc:sldMk cId="3890287245" sldId="1725"/>
        </pc:sldMkLst>
      </pc:sldChg>
      <pc:sldChg chg="del">
        <pc:chgData name="George Huang" userId="7522906efeb502a4" providerId="LiveId" clId="{981455AA-CF25-444D-A9FA-AD2443EE8176}" dt="2026-03-07T18:19:17.059" v="8" actId="47"/>
        <pc:sldMkLst>
          <pc:docMk/>
          <pc:sldMk cId="1019610089" sldId="1727"/>
        </pc:sldMkLst>
      </pc:sldChg>
      <pc:sldChg chg="del">
        <pc:chgData name="George Huang" userId="7522906efeb502a4" providerId="LiveId" clId="{981455AA-CF25-444D-A9FA-AD2443EE8176}" dt="2026-03-07T18:19:17.059" v="8" actId="47"/>
        <pc:sldMkLst>
          <pc:docMk/>
          <pc:sldMk cId="1210641462" sldId="1729"/>
        </pc:sldMkLst>
      </pc:sldChg>
      <pc:sldChg chg="del">
        <pc:chgData name="George Huang" userId="7522906efeb502a4" providerId="LiveId" clId="{981455AA-CF25-444D-A9FA-AD2443EE8176}" dt="2026-03-07T18:19:17.059" v="8" actId="47"/>
        <pc:sldMkLst>
          <pc:docMk/>
          <pc:sldMk cId="789501567" sldId="1731"/>
        </pc:sldMkLst>
      </pc:sldChg>
      <pc:sldChg chg="del">
        <pc:chgData name="George Huang" userId="7522906efeb502a4" providerId="LiveId" clId="{981455AA-CF25-444D-A9FA-AD2443EE8176}" dt="2026-03-07T18:19:17.059" v="8" actId="47"/>
        <pc:sldMkLst>
          <pc:docMk/>
          <pc:sldMk cId="1000613667" sldId="1733"/>
        </pc:sldMkLst>
      </pc:sldChg>
      <pc:sldChg chg="del">
        <pc:chgData name="George Huang" userId="7522906efeb502a4" providerId="LiveId" clId="{981455AA-CF25-444D-A9FA-AD2443EE8176}" dt="2026-03-07T18:19:17.059" v="8" actId="47"/>
        <pc:sldMkLst>
          <pc:docMk/>
          <pc:sldMk cId="957688374" sldId="1735"/>
        </pc:sldMkLst>
      </pc:sldChg>
      <pc:sldChg chg="del">
        <pc:chgData name="George Huang" userId="7522906efeb502a4" providerId="LiveId" clId="{981455AA-CF25-444D-A9FA-AD2443EE8176}" dt="2026-03-07T18:19:17.059" v="8" actId="47"/>
        <pc:sldMkLst>
          <pc:docMk/>
          <pc:sldMk cId="1769944576" sldId="1737"/>
        </pc:sldMkLst>
      </pc:sldChg>
      <pc:sldChg chg="del">
        <pc:chgData name="George Huang" userId="7522906efeb502a4" providerId="LiveId" clId="{981455AA-CF25-444D-A9FA-AD2443EE8176}" dt="2026-03-07T18:19:17.059" v="8" actId="47"/>
        <pc:sldMkLst>
          <pc:docMk/>
          <pc:sldMk cId="3029086572" sldId="1739"/>
        </pc:sldMkLst>
      </pc:sldChg>
      <pc:sldChg chg="del">
        <pc:chgData name="George Huang" userId="7522906efeb502a4" providerId="LiveId" clId="{981455AA-CF25-444D-A9FA-AD2443EE8176}" dt="2026-03-07T18:19:17.059" v="8" actId="47"/>
        <pc:sldMkLst>
          <pc:docMk/>
          <pc:sldMk cId="1908200490" sldId="1741"/>
        </pc:sldMkLst>
      </pc:sldChg>
      <pc:sldChg chg="del">
        <pc:chgData name="George Huang" userId="7522906efeb502a4" providerId="LiveId" clId="{981455AA-CF25-444D-A9FA-AD2443EE8176}" dt="2026-03-07T18:19:17.059" v="8" actId="47"/>
        <pc:sldMkLst>
          <pc:docMk/>
          <pc:sldMk cId="2334106214" sldId="1743"/>
        </pc:sldMkLst>
      </pc:sldChg>
      <pc:sldChg chg="del">
        <pc:chgData name="George Huang" userId="7522906efeb502a4" providerId="LiveId" clId="{981455AA-CF25-444D-A9FA-AD2443EE8176}" dt="2026-03-07T18:19:17.059" v="8" actId="47"/>
        <pc:sldMkLst>
          <pc:docMk/>
          <pc:sldMk cId="1046105822" sldId="1745"/>
        </pc:sldMkLst>
      </pc:sldChg>
      <pc:sldChg chg="del">
        <pc:chgData name="George Huang" userId="7522906efeb502a4" providerId="LiveId" clId="{981455AA-CF25-444D-A9FA-AD2443EE8176}" dt="2026-03-07T18:19:17.059" v="8" actId="47"/>
        <pc:sldMkLst>
          <pc:docMk/>
          <pc:sldMk cId="619512908" sldId="1747"/>
        </pc:sldMkLst>
      </pc:sldChg>
      <pc:sldChg chg="del">
        <pc:chgData name="George Huang" userId="7522906efeb502a4" providerId="LiveId" clId="{981455AA-CF25-444D-A9FA-AD2443EE8176}" dt="2026-03-07T18:19:33.033" v="9" actId="47"/>
        <pc:sldMkLst>
          <pc:docMk/>
          <pc:sldMk cId="485216680" sldId="1751"/>
        </pc:sldMkLst>
      </pc:sldChg>
      <pc:sldChg chg="del">
        <pc:chgData name="George Huang" userId="7522906efeb502a4" providerId="LiveId" clId="{981455AA-CF25-444D-A9FA-AD2443EE8176}" dt="2026-03-07T18:19:33.033" v="9" actId="47"/>
        <pc:sldMkLst>
          <pc:docMk/>
          <pc:sldMk cId="3159512516" sldId="1753"/>
        </pc:sldMkLst>
      </pc:sldChg>
      <pc:sldChg chg="del">
        <pc:chgData name="George Huang" userId="7522906efeb502a4" providerId="LiveId" clId="{981455AA-CF25-444D-A9FA-AD2443EE8176}" dt="2026-03-07T18:19:33.033" v="9" actId="47"/>
        <pc:sldMkLst>
          <pc:docMk/>
          <pc:sldMk cId="5081658" sldId="1755"/>
        </pc:sldMkLst>
      </pc:sldChg>
      <pc:sldChg chg="del">
        <pc:chgData name="George Huang" userId="7522906efeb502a4" providerId="LiveId" clId="{981455AA-CF25-444D-A9FA-AD2443EE8176}" dt="2026-03-07T18:19:33.033" v="9" actId="47"/>
        <pc:sldMkLst>
          <pc:docMk/>
          <pc:sldMk cId="645039073" sldId="1757"/>
        </pc:sldMkLst>
      </pc:sldChg>
      <pc:sldChg chg="del">
        <pc:chgData name="George Huang" userId="7522906efeb502a4" providerId="LiveId" clId="{981455AA-CF25-444D-A9FA-AD2443EE8176}" dt="2026-03-07T18:19:33.033" v="9" actId="47"/>
        <pc:sldMkLst>
          <pc:docMk/>
          <pc:sldMk cId="2593159363" sldId="1759"/>
        </pc:sldMkLst>
      </pc:sldChg>
      <pc:sldChg chg="del">
        <pc:chgData name="George Huang" userId="7522906efeb502a4" providerId="LiveId" clId="{981455AA-CF25-444D-A9FA-AD2443EE8176}" dt="2026-03-07T18:19:33.033" v="9" actId="47"/>
        <pc:sldMkLst>
          <pc:docMk/>
          <pc:sldMk cId="3793721108" sldId="1761"/>
        </pc:sldMkLst>
      </pc:sldChg>
      <pc:sldChg chg="del">
        <pc:chgData name="George Huang" userId="7522906efeb502a4" providerId="LiveId" clId="{981455AA-CF25-444D-A9FA-AD2443EE8176}" dt="2026-03-07T18:19:33.033" v="9" actId="47"/>
        <pc:sldMkLst>
          <pc:docMk/>
          <pc:sldMk cId="909171490" sldId="1763"/>
        </pc:sldMkLst>
      </pc:sldChg>
      <pc:sldChg chg="del">
        <pc:chgData name="George Huang" userId="7522906efeb502a4" providerId="LiveId" clId="{981455AA-CF25-444D-A9FA-AD2443EE8176}" dt="2026-03-07T18:19:33.033" v="9" actId="47"/>
        <pc:sldMkLst>
          <pc:docMk/>
          <pc:sldMk cId="16696149" sldId="1765"/>
        </pc:sldMkLst>
      </pc:sldChg>
      <pc:sldChg chg="del">
        <pc:chgData name="George Huang" userId="7522906efeb502a4" providerId="LiveId" clId="{981455AA-CF25-444D-A9FA-AD2443EE8176}" dt="2026-03-07T18:19:33.033" v="9" actId="47"/>
        <pc:sldMkLst>
          <pc:docMk/>
          <pc:sldMk cId="4054486120" sldId="1767"/>
        </pc:sldMkLst>
      </pc:sldChg>
      <pc:sldChg chg="del">
        <pc:chgData name="George Huang" userId="7522906efeb502a4" providerId="LiveId" clId="{981455AA-CF25-444D-A9FA-AD2443EE8176}" dt="2026-03-07T18:19:52.674" v="10" actId="47"/>
        <pc:sldMkLst>
          <pc:docMk/>
          <pc:sldMk cId="1890858127" sldId="1769"/>
        </pc:sldMkLst>
      </pc:sldChg>
      <pc:sldChg chg="del">
        <pc:chgData name="George Huang" userId="7522906efeb502a4" providerId="LiveId" clId="{981455AA-CF25-444D-A9FA-AD2443EE8176}" dt="2026-03-07T18:19:52.674" v="10" actId="47"/>
        <pc:sldMkLst>
          <pc:docMk/>
          <pc:sldMk cId="2302164963" sldId="1771"/>
        </pc:sldMkLst>
      </pc:sldChg>
      <pc:sldChg chg="del">
        <pc:chgData name="George Huang" userId="7522906efeb502a4" providerId="LiveId" clId="{981455AA-CF25-444D-A9FA-AD2443EE8176}" dt="2026-03-07T18:19:52.674" v="10" actId="47"/>
        <pc:sldMkLst>
          <pc:docMk/>
          <pc:sldMk cId="409251424" sldId="1773"/>
        </pc:sldMkLst>
      </pc:sldChg>
      <pc:sldChg chg="del">
        <pc:chgData name="George Huang" userId="7522906efeb502a4" providerId="LiveId" clId="{981455AA-CF25-444D-A9FA-AD2443EE8176}" dt="2026-03-07T18:19:52.674" v="10" actId="47"/>
        <pc:sldMkLst>
          <pc:docMk/>
          <pc:sldMk cId="3595407777" sldId="1775"/>
        </pc:sldMkLst>
      </pc:sldChg>
      <pc:sldChg chg="del">
        <pc:chgData name="George Huang" userId="7522906efeb502a4" providerId="LiveId" clId="{981455AA-CF25-444D-A9FA-AD2443EE8176}" dt="2026-03-07T18:19:52.674" v="10" actId="47"/>
        <pc:sldMkLst>
          <pc:docMk/>
          <pc:sldMk cId="264971577" sldId="1777"/>
        </pc:sldMkLst>
      </pc:sldChg>
      <pc:sldChg chg="del">
        <pc:chgData name="George Huang" userId="7522906efeb502a4" providerId="LiveId" clId="{981455AA-CF25-444D-A9FA-AD2443EE8176}" dt="2026-03-07T18:19:52.674" v="10" actId="47"/>
        <pc:sldMkLst>
          <pc:docMk/>
          <pc:sldMk cId="2343667223" sldId="1783"/>
        </pc:sldMkLst>
      </pc:sldChg>
      <pc:sldChg chg="del">
        <pc:chgData name="George Huang" userId="7522906efeb502a4" providerId="LiveId" clId="{981455AA-CF25-444D-A9FA-AD2443EE8176}" dt="2026-03-07T18:19:52.674" v="10" actId="47"/>
        <pc:sldMkLst>
          <pc:docMk/>
          <pc:sldMk cId="1945394435" sldId="1785"/>
        </pc:sldMkLst>
      </pc:sldChg>
      <pc:sldChg chg="del">
        <pc:chgData name="George Huang" userId="7522906efeb502a4" providerId="LiveId" clId="{981455AA-CF25-444D-A9FA-AD2443EE8176}" dt="2026-03-07T18:19:52.674" v="10" actId="47"/>
        <pc:sldMkLst>
          <pc:docMk/>
          <pc:sldMk cId="2282143936" sldId="1787"/>
        </pc:sldMkLst>
      </pc:sldChg>
      <pc:sldChg chg="del">
        <pc:chgData name="George Huang" userId="7522906efeb502a4" providerId="LiveId" clId="{981455AA-CF25-444D-A9FA-AD2443EE8176}" dt="2026-03-07T18:19:52.674" v="10" actId="47"/>
        <pc:sldMkLst>
          <pc:docMk/>
          <pc:sldMk cId="2444465956" sldId="1789"/>
        </pc:sldMkLst>
      </pc:sldChg>
      <pc:sldChg chg="del">
        <pc:chgData name="George Huang" userId="7522906efeb502a4" providerId="LiveId" clId="{981455AA-CF25-444D-A9FA-AD2443EE8176}" dt="2026-03-07T18:19:52.674" v="10" actId="47"/>
        <pc:sldMkLst>
          <pc:docMk/>
          <pc:sldMk cId="1944057186" sldId="1791"/>
        </pc:sldMkLst>
      </pc:sldChg>
      <pc:sldChg chg="del">
        <pc:chgData name="George Huang" userId="7522906efeb502a4" providerId="LiveId" clId="{981455AA-CF25-444D-A9FA-AD2443EE8176}" dt="2026-03-07T18:19:52.674" v="10" actId="47"/>
        <pc:sldMkLst>
          <pc:docMk/>
          <pc:sldMk cId="1823656296" sldId="1793"/>
        </pc:sldMkLst>
      </pc:sldChg>
      <pc:sldChg chg="del">
        <pc:chgData name="George Huang" userId="7522906efeb502a4" providerId="LiveId" clId="{981455AA-CF25-444D-A9FA-AD2443EE8176}" dt="2026-03-07T18:20:07.779" v="11" actId="47"/>
        <pc:sldMkLst>
          <pc:docMk/>
          <pc:sldMk cId="2202065549" sldId="1795"/>
        </pc:sldMkLst>
      </pc:sldChg>
      <pc:sldChg chg="del">
        <pc:chgData name="George Huang" userId="7522906efeb502a4" providerId="LiveId" clId="{981455AA-CF25-444D-A9FA-AD2443EE8176}" dt="2026-03-07T18:20:07.779" v="11" actId="47"/>
        <pc:sldMkLst>
          <pc:docMk/>
          <pc:sldMk cId="995423239" sldId="1797"/>
        </pc:sldMkLst>
      </pc:sldChg>
      <pc:sldChg chg="del">
        <pc:chgData name="George Huang" userId="7522906efeb502a4" providerId="LiveId" clId="{981455AA-CF25-444D-A9FA-AD2443EE8176}" dt="2026-03-07T18:20:07.779" v="11" actId="47"/>
        <pc:sldMkLst>
          <pc:docMk/>
          <pc:sldMk cId="2128375100" sldId="1799"/>
        </pc:sldMkLst>
      </pc:sldChg>
      <pc:sldChg chg="del">
        <pc:chgData name="George Huang" userId="7522906efeb502a4" providerId="LiveId" clId="{981455AA-CF25-444D-A9FA-AD2443EE8176}" dt="2026-03-07T18:20:07.779" v="11" actId="47"/>
        <pc:sldMkLst>
          <pc:docMk/>
          <pc:sldMk cId="215869187" sldId="1801"/>
        </pc:sldMkLst>
      </pc:sldChg>
      <pc:sldChg chg="del">
        <pc:chgData name="George Huang" userId="7522906efeb502a4" providerId="LiveId" clId="{981455AA-CF25-444D-A9FA-AD2443EE8176}" dt="2026-03-07T18:20:07.779" v="11" actId="47"/>
        <pc:sldMkLst>
          <pc:docMk/>
          <pc:sldMk cId="80046793" sldId="1803"/>
        </pc:sldMkLst>
      </pc:sldChg>
      <pc:sldChg chg="del">
        <pc:chgData name="George Huang" userId="7522906efeb502a4" providerId="LiveId" clId="{981455AA-CF25-444D-A9FA-AD2443EE8176}" dt="2026-03-07T18:20:07.779" v="11" actId="47"/>
        <pc:sldMkLst>
          <pc:docMk/>
          <pc:sldMk cId="1190368656" sldId="1805"/>
        </pc:sldMkLst>
      </pc:sldChg>
      <pc:sldChg chg="del">
        <pc:chgData name="George Huang" userId="7522906efeb502a4" providerId="LiveId" clId="{981455AA-CF25-444D-A9FA-AD2443EE8176}" dt="2026-03-07T18:20:07.779" v="11" actId="47"/>
        <pc:sldMkLst>
          <pc:docMk/>
          <pc:sldMk cId="2990084742" sldId="1807"/>
        </pc:sldMkLst>
      </pc:sldChg>
      <pc:sldChg chg="del">
        <pc:chgData name="George Huang" userId="7522906efeb502a4" providerId="LiveId" clId="{981455AA-CF25-444D-A9FA-AD2443EE8176}" dt="2026-03-07T18:20:07.779" v="11" actId="47"/>
        <pc:sldMkLst>
          <pc:docMk/>
          <pc:sldMk cId="1185000271" sldId="1809"/>
        </pc:sldMkLst>
      </pc:sldChg>
      <pc:sldChg chg="del">
        <pc:chgData name="George Huang" userId="7522906efeb502a4" providerId="LiveId" clId="{981455AA-CF25-444D-A9FA-AD2443EE8176}" dt="2026-03-07T18:20:22.554" v="12" actId="47"/>
        <pc:sldMkLst>
          <pc:docMk/>
          <pc:sldMk cId="2183812365" sldId="1811"/>
        </pc:sldMkLst>
      </pc:sldChg>
      <pc:sldChg chg="del">
        <pc:chgData name="George Huang" userId="7522906efeb502a4" providerId="LiveId" clId="{981455AA-CF25-444D-A9FA-AD2443EE8176}" dt="2026-03-07T18:20:22.554" v="12" actId="47"/>
        <pc:sldMkLst>
          <pc:docMk/>
          <pc:sldMk cId="3416661968" sldId="1813"/>
        </pc:sldMkLst>
      </pc:sldChg>
      <pc:sldChg chg="del">
        <pc:chgData name="George Huang" userId="7522906efeb502a4" providerId="LiveId" clId="{981455AA-CF25-444D-A9FA-AD2443EE8176}" dt="2026-03-07T18:20:22.554" v="12" actId="47"/>
        <pc:sldMkLst>
          <pc:docMk/>
          <pc:sldMk cId="4249886841" sldId="1815"/>
        </pc:sldMkLst>
      </pc:sldChg>
      <pc:sldChg chg="del">
        <pc:chgData name="George Huang" userId="7522906efeb502a4" providerId="LiveId" clId="{981455AA-CF25-444D-A9FA-AD2443EE8176}" dt="2026-03-07T18:20:22.554" v="12" actId="47"/>
        <pc:sldMkLst>
          <pc:docMk/>
          <pc:sldMk cId="4294517054" sldId="1817"/>
        </pc:sldMkLst>
      </pc:sldChg>
      <pc:sldChg chg="del">
        <pc:chgData name="George Huang" userId="7522906efeb502a4" providerId="LiveId" clId="{981455AA-CF25-444D-A9FA-AD2443EE8176}" dt="2026-03-07T18:20:22.554" v="12" actId="47"/>
        <pc:sldMkLst>
          <pc:docMk/>
          <pc:sldMk cId="2674407490" sldId="1821"/>
        </pc:sldMkLst>
      </pc:sldChg>
      <pc:sldChg chg="del">
        <pc:chgData name="George Huang" userId="7522906efeb502a4" providerId="LiveId" clId="{981455AA-CF25-444D-A9FA-AD2443EE8176}" dt="2026-03-07T18:20:30.794" v="13" actId="47"/>
        <pc:sldMkLst>
          <pc:docMk/>
          <pc:sldMk cId="1243806480" sldId="1823"/>
        </pc:sldMkLst>
      </pc:sldChg>
      <pc:sldChg chg="del">
        <pc:chgData name="George Huang" userId="7522906efeb502a4" providerId="LiveId" clId="{981455AA-CF25-444D-A9FA-AD2443EE8176}" dt="2026-03-07T18:20:30.794" v="13" actId="47"/>
        <pc:sldMkLst>
          <pc:docMk/>
          <pc:sldMk cId="2113431245" sldId="1825"/>
        </pc:sldMkLst>
      </pc:sldChg>
      <pc:sldChg chg="del">
        <pc:chgData name="George Huang" userId="7522906efeb502a4" providerId="LiveId" clId="{981455AA-CF25-444D-A9FA-AD2443EE8176}" dt="2026-03-07T18:19:17.059" v="8" actId="47"/>
        <pc:sldMkLst>
          <pc:docMk/>
          <pc:sldMk cId="3346462001" sldId="1827"/>
        </pc:sldMkLst>
      </pc:sldChg>
      <pc:sldChg chg="del">
        <pc:chgData name="George Huang" userId="7522906efeb502a4" providerId="LiveId" clId="{981455AA-CF25-444D-A9FA-AD2443EE8176}" dt="2026-03-07T18:18:54.542" v="7" actId="47"/>
        <pc:sldMkLst>
          <pc:docMk/>
          <pc:sldMk cId="4064331434" sldId="1829"/>
        </pc:sldMkLst>
      </pc:sldChg>
      <pc:sldChg chg="del">
        <pc:chgData name="George Huang" userId="7522906efeb502a4" providerId="LiveId" clId="{981455AA-CF25-444D-A9FA-AD2443EE8176}" dt="2026-03-07T18:18:54.542" v="7" actId="47"/>
        <pc:sldMkLst>
          <pc:docMk/>
          <pc:sldMk cId="2831831631" sldId="1830"/>
        </pc:sldMkLst>
      </pc:sldChg>
      <pc:sldChg chg="del">
        <pc:chgData name="George Huang" userId="7522906efeb502a4" providerId="LiveId" clId="{981455AA-CF25-444D-A9FA-AD2443EE8176}" dt="2026-03-07T18:18:54.542" v="7" actId="47"/>
        <pc:sldMkLst>
          <pc:docMk/>
          <pc:sldMk cId="3239880756" sldId="1831"/>
        </pc:sldMkLst>
      </pc:sldChg>
      <pc:sldChg chg="del">
        <pc:chgData name="George Huang" userId="7522906efeb502a4" providerId="LiveId" clId="{981455AA-CF25-444D-A9FA-AD2443EE8176}" dt="2026-03-07T18:20:22.554" v="12" actId="47"/>
        <pc:sldMkLst>
          <pc:docMk/>
          <pc:sldMk cId="1238035684" sldId="1835"/>
        </pc:sldMkLst>
      </pc:sldChg>
      <pc:sldChg chg="del">
        <pc:chgData name="George Huang" userId="7522906efeb502a4" providerId="LiveId" clId="{981455AA-CF25-444D-A9FA-AD2443EE8176}" dt="2026-03-07T18:17:10.550" v="0" actId="47"/>
        <pc:sldMkLst>
          <pc:docMk/>
          <pc:sldMk cId="1503423904" sldId="1839"/>
        </pc:sldMkLst>
      </pc:sldChg>
      <pc:sldChg chg="del">
        <pc:chgData name="George Huang" userId="7522906efeb502a4" providerId="LiveId" clId="{981455AA-CF25-444D-A9FA-AD2443EE8176}" dt="2026-03-07T18:20:22.554" v="12" actId="47"/>
        <pc:sldMkLst>
          <pc:docMk/>
          <pc:sldMk cId="3618393800" sldId="1843"/>
        </pc:sldMkLst>
      </pc:sldChg>
      <pc:sldChg chg="del">
        <pc:chgData name="George Huang" userId="7522906efeb502a4" providerId="LiveId" clId="{981455AA-CF25-444D-A9FA-AD2443EE8176}" dt="2026-03-07T18:20:30.794" v="13" actId="47"/>
        <pc:sldMkLst>
          <pc:docMk/>
          <pc:sldMk cId="706315949" sldId="1844"/>
        </pc:sldMkLst>
      </pc:sldChg>
      <pc:sldChg chg="del">
        <pc:chgData name="George Huang" userId="7522906efeb502a4" providerId="LiveId" clId="{981455AA-CF25-444D-A9FA-AD2443EE8176}" dt="2026-03-07T18:17:31.034" v="2" actId="47"/>
        <pc:sldMkLst>
          <pc:docMk/>
          <pc:sldMk cId="944390342" sldId="1846"/>
        </pc:sldMkLst>
      </pc:sldChg>
      <pc:sldChg chg="del">
        <pc:chgData name="George Huang" userId="7522906efeb502a4" providerId="LiveId" clId="{981455AA-CF25-444D-A9FA-AD2443EE8176}" dt="2026-03-07T18:20:30.794" v="13" actId="47"/>
        <pc:sldMkLst>
          <pc:docMk/>
          <pc:sldMk cId="1901221279" sldId="1848"/>
        </pc:sldMkLst>
      </pc:sldChg>
      <pc:sldChg chg="del">
        <pc:chgData name="George Huang" userId="7522906efeb502a4" providerId="LiveId" clId="{981455AA-CF25-444D-A9FA-AD2443EE8176}" dt="2026-03-07T18:17:31.034" v="2" actId="47"/>
        <pc:sldMkLst>
          <pc:docMk/>
          <pc:sldMk cId="539277010" sldId="1851"/>
        </pc:sldMkLst>
      </pc:sldChg>
      <pc:sldChg chg="del">
        <pc:chgData name="George Huang" userId="7522906efeb502a4" providerId="LiveId" clId="{981455AA-CF25-444D-A9FA-AD2443EE8176}" dt="2026-03-07T18:20:30.794" v="13" actId="47"/>
        <pc:sldMkLst>
          <pc:docMk/>
          <pc:sldMk cId="3018152174" sldId="1856"/>
        </pc:sldMkLst>
      </pc:sldChg>
      <pc:sldChg chg="del">
        <pc:chgData name="George Huang" userId="7522906efeb502a4" providerId="LiveId" clId="{981455AA-CF25-444D-A9FA-AD2443EE8176}" dt="2026-03-07T18:17:31.034" v="2" actId="47"/>
        <pc:sldMkLst>
          <pc:docMk/>
          <pc:sldMk cId="1020740187" sldId="185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3/7/2026</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3/7/2026</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3753462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a:t>
            </a:fld>
            <a:endParaRPr lang="en-US" dirty="0"/>
          </a:p>
        </p:txBody>
      </p:sp>
    </p:spTree>
    <p:extLst>
      <p:ext uri="{BB962C8B-B14F-4D97-AF65-F5344CB8AC3E}">
        <p14:creationId xmlns:p14="http://schemas.microsoft.com/office/powerpoint/2010/main" val="648254863"/>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102</a:t>
            </a:fld>
            <a:endParaRPr lang="en-US" dirty="0"/>
          </a:p>
        </p:txBody>
      </p:sp>
    </p:spTree>
    <p:extLst>
      <p:ext uri="{BB962C8B-B14F-4D97-AF65-F5344CB8AC3E}">
        <p14:creationId xmlns:p14="http://schemas.microsoft.com/office/powerpoint/2010/main" val="646740"/>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103</a:t>
            </a:fld>
            <a:endParaRPr lang="en-US" dirty="0"/>
          </a:p>
        </p:txBody>
      </p:sp>
    </p:spTree>
    <p:extLst>
      <p:ext uri="{BB962C8B-B14F-4D97-AF65-F5344CB8AC3E}">
        <p14:creationId xmlns:p14="http://schemas.microsoft.com/office/powerpoint/2010/main" val="1834864596"/>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104</a:t>
            </a:fld>
            <a:endParaRPr lang="en-US" dirty="0"/>
          </a:p>
        </p:txBody>
      </p:sp>
    </p:spTree>
    <p:extLst>
      <p:ext uri="{BB962C8B-B14F-4D97-AF65-F5344CB8AC3E}">
        <p14:creationId xmlns:p14="http://schemas.microsoft.com/office/powerpoint/2010/main" val="61212730"/>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105</a:t>
            </a:fld>
            <a:endParaRPr lang="en-US" dirty="0"/>
          </a:p>
        </p:txBody>
      </p:sp>
    </p:spTree>
    <p:extLst>
      <p:ext uri="{BB962C8B-B14F-4D97-AF65-F5344CB8AC3E}">
        <p14:creationId xmlns:p14="http://schemas.microsoft.com/office/powerpoint/2010/main" val="3736173678"/>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106</a:t>
            </a:fld>
            <a:endParaRPr lang="en-US" dirty="0"/>
          </a:p>
        </p:txBody>
      </p:sp>
    </p:spTree>
    <p:extLst>
      <p:ext uri="{BB962C8B-B14F-4D97-AF65-F5344CB8AC3E}">
        <p14:creationId xmlns:p14="http://schemas.microsoft.com/office/powerpoint/2010/main" val="58003051"/>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107</a:t>
            </a:fld>
            <a:endParaRPr lang="en-US" dirty="0"/>
          </a:p>
        </p:txBody>
      </p:sp>
    </p:spTree>
    <p:extLst>
      <p:ext uri="{BB962C8B-B14F-4D97-AF65-F5344CB8AC3E}">
        <p14:creationId xmlns:p14="http://schemas.microsoft.com/office/powerpoint/2010/main" val="3187989598"/>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108</a:t>
            </a:fld>
            <a:endParaRPr lang="en-US" dirty="0"/>
          </a:p>
        </p:txBody>
      </p:sp>
    </p:spTree>
    <p:extLst>
      <p:ext uri="{BB962C8B-B14F-4D97-AF65-F5344CB8AC3E}">
        <p14:creationId xmlns:p14="http://schemas.microsoft.com/office/powerpoint/2010/main" val="1520587971"/>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109</a:t>
            </a:fld>
            <a:endParaRPr lang="en-US" dirty="0"/>
          </a:p>
        </p:txBody>
      </p:sp>
    </p:spTree>
    <p:extLst>
      <p:ext uri="{BB962C8B-B14F-4D97-AF65-F5344CB8AC3E}">
        <p14:creationId xmlns:p14="http://schemas.microsoft.com/office/powerpoint/2010/main" val="2268495182"/>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110</a:t>
            </a:fld>
            <a:endParaRPr lang="en-US" dirty="0"/>
          </a:p>
        </p:txBody>
      </p:sp>
    </p:spTree>
    <p:extLst>
      <p:ext uri="{BB962C8B-B14F-4D97-AF65-F5344CB8AC3E}">
        <p14:creationId xmlns:p14="http://schemas.microsoft.com/office/powerpoint/2010/main" val="1430566706"/>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111</a:t>
            </a:fld>
            <a:endParaRPr lang="en-US" dirty="0"/>
          </a:p>
        </p:txBody>
      </p:sp>
    </p:spTree>
    <p:extLst>
      <p:ext uri="{BB962C8B-B14F-4D97-AF65-F5344CB8AC3E}">
        <p14:creationId xmlns:p14="http://schemas.microsoft.com/office/powerpoint/2010/main" val="33770892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a:t>
            </a:fld>
            <a:endParaRPr lang="en-US" dirty="0"/>
          </a:p>
        </p:txBody>
      </p:sp>
    </p:spTree>
    <p:extLst>
      <p:ext uri="{BB962C8B-B14F-4D97-AF65-F5344CB8AC3E}">
        <p14:creationId xmlns:p14="http://schemas.microsoft.com/office/powerpoint/2010/main" val="81145330"/>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112</a:t>
            </a:fld>
            <a:endParaRPr lang="en-US" dirty="0"/>
          </a:p>
        </p:txBody>
      </p:sp>
    </p:spTree>
    <p:extLst>
      <p:ext uri="{BB962C8B-B14F-4D97-AF65-F5344CB8AC3E}">
        <p14:creationId xmlns:p14="http://schemas.microsoft.com/office/powerpoint/2010/main" val="1967164781"/>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113</a:t>
            </a:fld>
            <a:endParaRPr lang="en-US" dirty="0"/>
          </a:p>
        </p:txBody>
      </p:sp>
    </p:spTree>
    <p:extLst>
      <p:ext uri="{BB962C8B-B14F-4D97-AF65-F5344CB8AC3E}">
        <p14:creationId xmlns:p14="http://schemas.microsoft.com/office/powerpoint/2010/main" val="3373425848"/>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114</a:t>
            </a:fld>
            <a:endParaRPr lang="en-US" dirty="0"/>
          </a:p>
        </p:txBody>
      </p:sp>
    </p:spTree>
    <p:extLst>
      <p:ext uri="{BB962C8B-B14F-4D97-AF65-F5344CB8AC3E}">
        <p14:creationId xmlns:p14="http://schemas.microsoft.com/office/powerpoint/2010/main" val="3023633338"/>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115</a:t>
            </a:fld>
            <a:endParaRPr lang="en-US" dirty="0"/>
          </a:p>
        </p:txBody>
      </p:sp>
    </p:spTree>
    <p:extLst>
      <p:ext uri="{BB962C8B-B14F-4D97-AF65-F5344CB8AC3E}">
        <p14:creationId xmlns:p14="http://schemas.microsoft.com/office/powerpoint/2010/main" val="1987911238"/>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116</a:t>
            </a:fld>
            <a:endParaRPr lang="en-US" dirty="0"/>
          </a:p>
        </p:txBody>
      </p:sp>
    </p:spTree>
    <p:extLst>
      <p:ext uri="{BB962C8B-B14F-4D97-AF65-F5344CB8AC3E}">
        <p14:creationId xmlns:p14="http://schemas.microsoft.com/office/powerpoint/2010/main" val="393327060"/>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117</a:t>
            </a:fld>
            <a:endParaRPr lang="en-US" dirty="0"/>
          </a:p>
        </p:txBody>
      </p:sp>
    </p:spTree>
    <p:extLst>
      <p:ext uri="{BB962C8B-B14F-4D97-AF65-F5344CB8AC3E}">
        <p14:creationId xmlns:p14="http://schemas.microsoft.com/office/powerpoint/2010/main" val="881961522"/>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118</a:t>
            </a:fld>
            <a:endParaRPr lang="en-US" dirty="0"/>
          </a:p>
        </p:txBody>
      </p:sp>
    </p:spTree>
    <p:extLst>
      <p:ext uri="{BB962C8B-B14F-4D97-AF65-F5344CB8AC3E}">
        <p14:creationId xmlns:p14="http://schemas.microsoft.com/office/powerpoint/2010/main" val="1022255720"/>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119</a:t>
            </a:fld>
            <a:endParaRPr lang="en-US" dirty="0"/>
          </a:p>
        </p:txBody>
      </p:sp>
    </p:spTree>
    <p:extLst>
      <p:ext uri="{BB962C8B-B14F-4D97-AF65-F5344CB8AC3E}">
        <p14:creationId xmlns:p14="http://schemas.microsoft.com/office/powerpoint/2010/main" val="1772459812"/>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120</a:t>
            </a:fld>
            <a:endParaRPr lang="en-US" dirty="0"/>
          </a:p>
        </p:txBody>
      </p:sp>
    </p:spTree>
    <p:extLst>
      <p:ext uri="{BB962C8B-B14F-4D97-AF65-F5344CB8AC3E}">
        <p14:creationId xmlns:p14="http://schemas.microsoft.com/office/powerpoint/2010/main" val="234605329"/>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35443-0279-AAF9-59F8-F6BC6AB205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3CD2B2-4E0C-6771-6B76-0C99D03214D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DF7EDA0-06FE-FDE0-4277-F10EB085A0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13CD28-B53D-7365-CF1A-444070E2E8C7}"/>
              </a:ext>
            </a:extLst>
          </p:cNvPr>
          <p:cNvSpPr>
            <a:spLocks noGrp="1"/>
          </p:cNvSpPr>
          <p:nvPr>
            <p:ph type="sldNum" sz="quarter" idx="10"/>
          </p:nvPr>
        </p:nvSpPr>
        <p:spPr/>
        <p:txBody>
          <a:bodyPr/>
          <a:lstStyle/>
          <a:p>
            <a:pPr>
              <a:defRPr/>
            </a:pPr>
            <a:fld id="{D464CE9B-B233-457B-8491-F7BCBC04C59D}" type="slidenum">
              <a:rPr lang="en-US" smtClean="0"/>
              <a:pPr>
                <a:defRPr/>
              </a:pPr>
              <a:t>121</a:t>
            </a:fld>
            <a:endParaRPr lang="en-US" dirty="0"/>
          </a:p>
        </p:txBody>
      </p:sp>
    </p:spTree>
    <p:extLst>
      <p:ext uri="{BB962C8B-B14F-4D97-AF65-F5344CB8AC3E}">
        <p14:creationId xmlns:p14="http://schemas.microsoft.com/office/powerpoint/2010/main" val="10351903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a:t>
            </a:fld>
            <a:endParaRPr lang="en-US" dirty="0"/>
          </a:p>
        </p:txBody>
      </p:sp>
    </p:spTree>
    <p:extLst>
      <p:ext uri="{BB962C8B-B14F-4D97-AF65-F5344CB8AC3E}">
        <p14:creationId xmlns:p14="http://schemas.microsoft.com/office/powerpoint/2010/main" val="2666521961"/>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122</a:t>
            </a:fld>
            <a:endParaRPr lang="en-US" dirty="0"/>
          </a:p>
        </p:txBody>
      </p:sp>
    </p:spTree>
    <p:extLst>
      <p:ext uri="{BB962C8B-B14F-4D97-AF65-F5344CB8AC3E}">
        <p14:creationId xmlns:p14="http://schemas.microsoft.com/office/powerpoint/2010/main" val="3118727973"/>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123</a:t>
            </a:fld>
            <a:endParaRPr lang="en-US" dirty="0"/>
          </a:p>
        </p:txBody>
      </p:sp>
    </p:spTree>
    <p:extLst>
      <p:ext uri="{BB962C8B-B14F-4D97-AF65-F5344CB8AC3E}">
        <p14:creationId xmlns:p14="http://schemas.microsoft.com/office/powerpoint/2010/main" val="1489911256"/>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124</a:t>
            </a:fld>
            <a:endParaRPr lang="en-US" dirty="0"/>
          </a:p>
        </p:txBody>
      </p:sp>
    </p:spTree>
    <p:extLst>
      <p:ext uri="{BB962C8B-B14F-4D97-AF65-F5344CB8AC3E}">
        <p14:creationId xmlns:p14="http://schemas.microsoft.com/office/powerpoint/2010/main" val="2820363409"/>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125</a:t>
            </a:fld>
            <a:endParaRPr lang="en-US" dirty="0"/>
          </a:p>
        </p:txBody>
      </p:sp>
    </p:spTree>
    <p:extLst>
      <p:ext uri="{BB962C8B-B14F-4D97-AF65-F5344CB8AC3E}">
        <p14:creationId xmlns:p14="http://schemas.microsoft.com/office/powerpoint/2010/main" val="1085243163"/>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8B70D5-2396-9A54-EF5B-4C5A66B379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142804-B828-5D9D-EDAA-3CEE6E6F962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EDB3E7E-D66B-4024-0AD5-7458C3B243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BA2337-004B-6A9E-51F3-ACAF5B6EAD69}"/>
              </a:ext>
            </a:extLst>
          </p:cNvPr>
          <p:cNvSpPr>
            <a:spLocks noGrp="1"/>
          </p:cNvSpPr>
          <p:nvPr>
            <p:ph type="sldNum" sz="quarter" idx="10"/>
          </p:nvPr>
        </p:nvSpPr>
        <p:spPr/>
        <p:txBody>
          <a:bodyPr/>
          <a:lstStyle/>
          <a:p>
            <a:pPr>
              <a:defRPr/>
            </a:pPr>
            <a:fld id="{D464CE9B-B233-457B-8491-F7BCBC04C59D}" type="slidenum">
              <a:rPr lang="en-US" smtClean="0"/>
              <a:pPr>
                <a:defRPr/>
              </a:pPr>
              <a:t>126</a:t>
            </a:fld>
            <a:endParaRPr lang="en-US" dirty="0"/>
          </a:p>
        </p:txBody>
      </p:sp>
    </p:spTree>
    <p:extLst>
      <p:ext uri="{BB962C8B-B14F-4D97-AF65-F5344CB8AC3E}">
        <p14:creationId xmlns:p14="http://schemas.microsoft.com/office/powerpoint/2010/main" val="1683434011"/>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712E5-DE67-6917-7826-D5A90071E1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C59E37-E354-2DF6-ACC1-37DD2B45B3B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E5D4D6E-DF97-D26A-0F3F-E5F5F52D04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567A73-77B7-7284-4246-00E0F814E965}"/>
              </a:ext>
            </a:extLst>
          </p:cNvPr>
          <p:cNvSpPr>
            <a:spLocks noGrp="1"/>
          </p:cNvSpPr>
          <p:nvPr>
            <p:ph type="sldNum" sz="quarter" idx="10"/>
          </p:nvPr>
        </p:nvSpPr>
        <p:spPr/>
        <p:txBody>
          <a:bodyPr/>
          <a:lstStyle/>
          <a:p>
            <a:pPr>
              <a:defRPr/>
            </a:pPr>
            <a:fld id="{D464CE9B-B233-457B-8491-F7BCBC04C59D}" type="slidenum">
              <a:rPr lang="en-US" smtClean="0"/>
              <a:pPr>
                <a:defRPr/>
              </a:pPr>
              <a:t>127</a:t>
            </a:fld>
            <a:endParaRPr lang="en-US" dirty="0"/>
          </a:p>
        </p:txBody>
      </p:sp>
    </p:spTree>
    <p:extLst>
      <p:ext uri="{BB962C8B-B14F-4D97-AF65-F5344CB8AC3E}">
        <p14:creationId xmlns:p14="http://schemas.microsoft.com/office/powerpoint/2010/main" val="1767039956"/>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128</a:t>
            </a:fld>
            <a:endParaRPr lang="en-US" dirty="0"/>
          </a:p>
        </p:txBody>
      </p:sp>
    </p:spTree>
    <p:extLst>
      <p:ext uri="{BB962C8B-B14F-4D97-AF65-F5344CB8AC3E}">
        <p14:creationId xmlns:p14="http://schemas.microsoft.com/office/powerpoint/2010/main" val="25595790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972FF-29B2-5556-7B60-25098FC173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7B8D8F-0663-F03E-9401-82BA2153504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F169D95-D221-8474-B0EC-E17CB6E02D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2D2CB8-6772-B02B-67BB-0FCF1CE0DF68}"/>
              </a:ext>
            </a:extLst>
          </p:cNvPr>
          <p:cNvSpPr>
            <a:spLocks noGrp="1"/>
          </p:cNvSpPr>
          <p:nvPr>
            <p:ph type="sldNum" sz="quarter" idx="10"/>
          </p:nvPr>
        </p:nvSpPr>
        <p:spPr/>
        <p:txBody>
          <a:bodyPr/>
          <a:lstStyle/>
          <a:p>
            <a:pPr>
              <a:defRPr/>
            </a:pPr>
            <a:fld id="{D464CE9B-B233-457B-8491-F7BCBC04C59D}" type="slidenum">
              <a:rPr lang="en-US" smtClean="0"/>
              <a:pPr>
                <a:defRPr/>
              </a:pPr>
              <a:t>15</a:t>
            </a:fld>
            <a:endParaRPr lang="en-US" dirty="0"/>
          </a:p>
        </p:txBody>
      </p:sp>
    </p:spTree>
    <p:extLst>
      <p:ext uri="{BB962C8B-B14F-4D97-AF65-F5344CB8AC3E}">
        <p14:creationId xmlns:p14="http://schemas.microsoft.com/office/powerpoint/2010/main" val="41677882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16</a:t>
            </a:fld>
            <a:endParaRPr lang="en-US" dirty="0"/>
          </a:p>
        </p:txBody>
      </p:sp>
    </p:spTree>
    <p:extLst>
      <p:ext uri="{BB962C8B-B14F-4D97-AF65-F5344CB8AC3E}">
        <p14:creationId xmlns:p14="http://schemas.microsoft.com/office/powerpoint/2010/main" val="3032228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17</a:t>
            </a:fld>
            <a:endParaRPr lang="en-US" dirty="0"/>
          </a:p>
        </p:txBody>
      </p:sp>
    </p:spTree>
    <p:extLst>
      <p:ext uri="{BB962C8B-B14F-4D97-AF65-F5344CB8AC3E}">
        <p14:creationId xmlns:p14="http://schemas.microsoft.com/office/powerpoint/2010/main" val="32266734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18</a:t>
            </a:fld>
            <a:endParaRPr lang="en-US" dirty="0"/>
          </a:p>
        </p:txBody>
      </p:sp>
    </p:spTree>
    <p:extLst>
      <p:ext uri="{BB962C8B-B14F-4D97-AF65-F5344CB8AC3E}">
        <p14:creationId xmlns:p14="http://schemas.microsoft.com/office/powerpoint/2010/main" val="13491950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19</a:t>
            </a:fld>
            <a:endParaRPr lang="en-US" dirty="0"/>
          </a:p>
        </p:txBody>
      </p:sp>
    </p:spTree>
    <p:extLst>
      <p:ext uri="{BB962C8B-B14F-4D97-AF65-F5344CB8AC3E}">
        <p14:creationId xmlns:p14="http://schemas.microsoft.com/office/powerpoint/2010/main" val="16510962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20</a:t>
            </a:fld>
            <a:endParaRPr lang="en-US" dirty="0"/>
          </a:p>
        </p:txBody>
      </p:sp>
    </p:spTree>
    <p:extLst>
      <p:ext uri="{BB962C8B-B14F-4D97-AF65-F5344CB8AC3E}">
        <p14:creationId xmlns:p14="http://schemas.microsoft.com/office/powerpoint/2010/main" val="41054455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21</a:t>
            </a:fld>
            <a:endParaRPr lang="en-US" dirty="0"/>
          </a:p>
        </p:txBody>
      </p:sp>
    </p:spTree>
    <p:extLst>
      <p:ext uri="{BB962C8B-B14F-4D97-AF65-F5344CB8AC3E}">
        <p14:creationId xmlns:p14="http://schemas.microsoft.com/office/powerpoint/2010/main" val="355234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a:t>
            </a:fld>
            <a:endParaRPr lang="en-US" dirty="0"/>
          </a:p>
        </p:txBody>
      </p:sp>
    </p:spTree>
    <p:extLst>
      <p:ext uri="{BB962C8B-B14F-4D97-AF65-F5344CB8AC3E}">
        <p14:creationId xmlns:p14="http://schemas.microsoft.com/office/powerpoint/2010/main" val="16633125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8640201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20403530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5821184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35760541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32140906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9999015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26992847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42550669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37139478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911426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a:t>
            </a:fld>
            <a:endParaRPr lang="en-US" dirty="0"/>
          </a:p>
        </p:txBody>
      </p:sp>
    </p:spTree>
    <p:extLst>
      <p:ext uri="{BB962C8B-B14F-4D97-AF65-F5344CB8AC3E}">
        <p14:creationId xmlns:p14="http://schemas.microsoft.com/office/powerpoint/2010/main" val="222729957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23538462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13876051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29293506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404514331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356102022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332974884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143760423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148490437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6356060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3610265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a:t>
            </a:fld>
            <a:endParaRPr lang="en-US" dirty="0"/>
          </a:p>
        </p:txBody>
      </p:sp>
    </p:spTree>
    <p:extLst>
      <p:ext uri="{BB962C8B-B14F-4D97-AF65-F5344CB8AC3E}">
        <p14:creationId xmlns:p14="http://schemas.microsoft.com/office/powerpoint/2010/main" val="164290421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44059475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8233663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268696243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245046400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126268904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35550609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227334096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75469530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33166089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8174957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a:t>
            </a:fld>
            <a:endParaRPr lang="en-US" dirty="0"/>
          </a:p>
        </p:txBody>
      </p:sp>
    </p:spTree>
    <p:extLst>
      <p:ext uri="{BB962C8B-B14F-4D97-AF65-F5344CB8AC3E}">
        <p14:creationId xmlns:p14="http://schemas.microsoft.com/office/powerpoint/2010/main" val="22490496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23922346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121272894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131849048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202278403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345498398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127884404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232684555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252801065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248869613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2415541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a:t>
            </a:fld>
            <a:endParaRPr lang="en-US" dirty="0"/>
          </a:p>
        </p:txBody>
      </p:sp>
    </p:spTree>
    <p:extLst>
      <p:ext uri="{BB962C8B-B14F-4D97-AF65-F5344CB8AC3E}">
        <p14:creationId xmlns:p14="http://schemas.microsoft.com/office/powerpoint/2010/main" val="180739016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76860077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416949673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67245439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265303491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66</a:t>
            </a:fld>
            <a:endParaRPr lang="en-US" dirty="0"/>
          </a:p>
        </p:txBody>
      </p:sp>
    </p:spTree>
    <p:extLst>
      <p:ext uri="{BB962C8B-B14F-4D97-AF65-F5344CB8AC3E}">
        <p14:creationId xmlns:p14="http://schemas.microsoft.com/office/powerpoint/2010/main" val="214032744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67</a:t>
            </a:fld>
            <a:endParaRPr lang="en-US" dirty="0"/>
          </a:p>
        </p:txBody>
      </p:sp>
    </p:spTree>
    <p:extLst>
      <p:ext uri="{BB962C8B-B14F-4D97-AF65-F5344CB8AC3E}">
        <p14:creationId xmlns:p14="http://schemas.microsoft.com/office/powerpoint/2010/main" val="166309453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127226824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239993260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367438403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3890370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a:t>
            </a:fld>
            <a:endParaRPr lang="en-US" dirty="0"/>
          </a:p>
        </p:txBody>
      </p:sp>
    </p:spTree>
    <p:extLst>
      <p:ext uri="{BB962C8B-B14F-4D97-AF65-F5344CB8AC3E}">
        <p14:creationId xmlns:p14="http://schemas.microsoft.com/office/powerpoint/2010/main" val="172055390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338457418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2018897336"/>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118123553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1148989684"/>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124771816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320337108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125701002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233306887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3414303626"/>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2866908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a:t>
            </a:fld>
            <a:endParaRPr lang="en-US" dirty="0"/>
          </a:p>
        </p:txBody>
      </p:sp>
    </p:spTree>
    <p:extLst>
      <p:ext uri="{BB962C8B-B14F-4D97-AF65-F5344CB8AC3E}">
        <p14:creationId xmlns:p14="http://schemas.microsoft.com/office/powerpoint/2010/main" val="2846180997"/>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330279829"/>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691094050"/>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3983443798"/>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3513174195"/>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2366073403"/>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4019835923"/>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228868009"/>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3844303085"/>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3893763855"/>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3595498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a:t>
            </a:fld>
            <a:endParaRPr lang="en-US" dirty="0"/>
          </a:p>
        </p:txBody>
      </p:sp>
    </p:spTree>
    <p:extLst>
      <p:ext uri="{BB962C8B-B14F-4D97-AF65-F5344CB8AC3E}">
        <p14:creationId xmlns:p14="http://schemas.microsoft.com/office/powerpoint/2010/main" val="3548321472"/>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92</a:t>
            </a:fld>
            <a:endParaRPr lang="en-US" dirty="0"/>
          </a:p>
        </p:txBody>
      </p:sp>
    </p:spTree>
    <p:extLst>
      <p:ext uri="{BB962C8B-B14F-4D97-AF65-F5344CB8AC3E}">
        <p14:creationId xmlns:p14="http://schemas.microsoft.com/office/powerpoint/2010/main" val="961036329"/>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1161429121"/>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94</a:t>
            </a:fld>
            <a:endParaRPr lang="en-US" dirty="0"/>
          </a:p>
        </p:txBody>
      </p:sp>
    </p:spTree>
    <p:extLst>
      <p:ext uri="{BB962C8B-B14F-4D97-AF65-F5344CB8AC3E}">
        <p14:creationId xmlns:p14="http://schemas.microsoft.com/office/powerpoint/2010/main" val="3746736872"/>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302559092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96</a:t>
            </a:fld>
            <a:endParaRPr lang="en-US" dirty="0"/>
          </a:p>
        </p:txBody>
      </p:sp>
    </p:spTree>
    <p:extLst>
      <p:ext uri="{BB962C8B-B14F-4D97-AF65-F5344CB8AC3E}">
        <p14:creationId xmlns:p14="http://schemas.microsoft.com/office/powerpoint/2010/main" val="2409773278"/>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844692544"/>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297053586"/>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1532628564"/>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340228070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101</a:t>
            </a:fld>
            <a:endParaRPr lang="en-US" dirty="0"/>
          </a:p>
        </p:txBody>
      </p:sp>
    </p:spTree>
    <p:extLst>
      <p:ext uri="{BB962C8B-B14F-4D97-AF65-F5344CB8AC3E}">
        <p14:creationId xmlns:p14="http://schemas.microsoft.com/office/powerpoint/2010/main" val="1516214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727272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2010579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2559601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4007164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1106198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452859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2357155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1340773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1378615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681970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957930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2401116549"/>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EE7D1-A606-E0AA-9EAC-EF8FF313B5E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4C409D7-3CB3-9089-612B-70DA12730923}"/>
              </a:ext>
            </a:extLst>
          </p:cNvPr>
          <p:cNvSpPr/>
          <p:nvPr/>
        </p:nvSpPr>
        <p:spPr>
          <a:xfrm>
            <a:off x="0" y="986700"/>
            <a:ext cx="9144000" cy="3170099"/>
          </a:xfrm>
          <a:prstGeom prst="rect">
            <a:avLst/>
          </a:prstGeom>
        </p:spPr>
        <p:txBody>
          <a:bodyPr wrap="square">
            <a:spAutoFit/>
          </a:bodyPr>
          <a:lstStyle/>
          <a:p>
            <a:pPr algn="ctr"/>
            <a:r>
              <a:rPr lang="zh-TW" altLang="en-US" sz="10000" b="1" dirty="0">
                <a:latin typeface="Microsoft JhengHei" panose="020B0604030504040204" pitchFamily="34" charset="-120"/>
                <a:ea typeface="Microsoft JhengHei" panose="020B0604030504040204" pitchFamily="34" charset="-120"/>
              </a:rPr>
              <a:t>受難日的</a:t>
            </a:r>
            <a:endParaRPr lang="en-US" altLang="zh-TW" sz="10000" b="1" dirty="0">
              <a:latin typeface="Microsoft JhengHei" panose="020B0604030504040204" pitchFamily="34" charset="-120"/>
              <a:ea typeface="Microsoft JhengHei" panose="020B0604030504040204" pitchFamily="34" charset="-120"/>
            </a:endParaRPr>
          </a:p>
          <a:p>
            <a:pPr algn="ctr"/>
            <a:r>
              <a:rPr lang="zh-TW" altLang="en-US" sz="10000" b="1" dirty="0">
                <a:latin typeface="Microsoft JhengHei" panose="020B0604030504040204" pitchFamily="34" charset="-120"/>
                <a:ea typeface="Microsoft JhengHei" panose="020B0604030504040204" pitchFamily="34" charset="-120"/>
              </a:rPr>
              <a:t>五個人</a:t>
            </a:r>
            <a:endParaRPr lang="en-US" altLang="zh-TW" sz="10000" b="1" dirty="0">
              <a:ea typeface="Microsoft JhengHei" panose="020B0604030504040204" pitchFamily="34" charset="-120"/>
            </a:endParaRPr>
          </a:p>
        </p:txBody>
      </p:sp>
    </p:spTree>
    <p:extLst>
      <p:ext uri="{BB962C8B-B14F-4D97-AF65-F5344CB8AC3E}">
        <p14:creationId xmlns:p14="http://schemas.microsoft.com/office/powerpoint/2010/main" val="2234365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但這個人沒有做過一件不好的事。」 </a:t>
            </a:r>
            <a:endParaRPr lang="en-US" altLang="zh-TW" sz="58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就說：「耶穌啊，你得國降臨的時候，求你記念我！」 </a:t>
            </a:r>
            <a:endParaRPr lang="en-US" altLang="zh-TW"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67540137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為了堅持下去，我們需要屈服於祂，在餘生中盡我們所能為他祂而活</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，並盡可能地更像祂。</a:t>
            </a:r>
          </a:p>
        </p:txBody>
      </p:sp>
    </p:spTree>
    <p:extLst>
      <p:ext uri="{BB962C8B-B14F-4D97-AF65-F5344CB8AC3E}">
        <p14:creationId xmlns:p14="http://schemas.microsoft.com/office/powerpoint/2010/main" val="39821088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最後一個死去的人是耶穌。 在四個死者中，祂是唯一不該死的人。</a:t>
            </a:r>
          </a:p>
        </p:txBody>
      </p:sp>
    </p:spTree>
    <p:extLst>
      <p:ext uri="{BB962C8B-B14F-4D97-AF65-F5344CB8AC3E}">
        <p14:creationId xmlns:p14="http://schemas.microsoft.com/office/powerpoint/2010/main" val="168563231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祂是無罪的，但祂承擔了我們的罪孽，為我們犧牲了。</a:t>
            </a:r>
          </a:p>
        </p:txBody>
      </p:sp>
    </p:spTree>
    <p:extLst>
      <p:ext uri="{BB962C8B-B14F-4D97-AF65-F5344CB8AC3E}">
        <p14:creationId xmlns:p14="http://schemas.microsoft.com/office/powerpoint/2010/main" val="316142727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8860" y="-152073"/>
            <a:ext cx="9144000" cy="544764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在復活節，我們記念耶穌被釘十字架和復活。 他為我們的罪付出了足夠的代價，並復活給了我們永生。</a:t>
            </a:r>
          </a:p>
        </p:txBody>
      </p:sp>
    </p:spTree>
    <p:extLst>
      <p:ext uri="{BB962C8B-B14F-4D97-AF65-F5344CB8AC3E}">
        <p14:creationId xmlns:p14="http://schemas.microsoft.com/office/powerpoint/2010/main" val="71091338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8860" y="-9525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耶穌堅持到底，因為祂知道祂的父是誰，祂可以依靠天父，祂必須在十字架上完成我們的救贖。</a:t>
            </a:r>
          </a:p>
        </p:txBody>
      </p:sp>
    </p:spTree>
    <p:extLst>
      <p:ext uri="{BB962C8B-B14F-4D97-AF65-F5344CB8AC3E}">
        <p14:creationId xmlns:p14="http://schemas.microsoft.com/office/powerpoint/2010/main" val="214206802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3726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我們還需要堅持到最後</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，這樣我們才能永遠與祂同在。 如果我們像猶大那樣放棄，我們將失去永生。</a:t>
            </a:r>
          </a:p>
        </p:txBody>
      </p:sp>
    </p:spTree>
    <p:extLst>
      <p:ext uri="{BB962C8B-B14F-4D97-AF65-F5344CB8AC3E}">
        <p14:creationId xmlns:p14="http://schemas.microsoft.com/office/powerpoint/2010/main" val="173201472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 y="-152073"/>
            <a:ext cx="9144000" cy="544764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這不是一個容易的旅程</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但我們可以堅持下去。要記住我們是神的孩子</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我們只是地球上的暫時的客旅。</a:t>
            </a:r>
          </a:p>
        </p:txBody>
      </p:sp>
    </p:spTree>
    <p:extLst>
      <p:ext uri="{BB962C8B-B14F-4D97-AF65-F5344CB8AC3E}">
        <p14:creationId xmlns:p14="http://schemas.microsoft.com/office/powerpoint/2010/main" val="343294300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當耶穌在復活節主日復活時，祂向我們展示祂已戰勝了死亡。我們也將這樣做。</a:t>
            </a:r>
          </a:p>
        </p:txBody>
      </p:sp>
    </p:spTree>
    <p:extLst>
      <p:ext uri="{BB962C8B-B14F-4D97-AF65-F5344CB8AC3E}">
        <p14:creationId xmlns:p14="http://schemas.microsoft.com/office/powerpoint/2010/main" val="240554329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復活代表著沒有死亡的生命。 這就是已應許給我們的永生。</a:t>
            </a:r>
          </a:p>
        </p:txBody>
      </p:sp>
    </p:spTree>
    <p:extLst>
      <p:ext uri="{BB962C8B-B14F-4D97-AF65-F5344CB8AC3E}">
        <p14:creationId xmlns:p14="http://schemas.microsoft.com/office/powerpoint/2010/main" val="3995765686"/>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最後，有一個人應該在那天死去，但沒有死。	</a:t>
            </a:r>
          </a:p>
        </p:txBody>
      </p:sp>
    </p:spTree>
    <p:extLst>
      <p:ext uri="{BB962C8B-B14F-4D97-AF65-F5344CB8AC3E}">
        <p14:creationId xmlns:p14="http://schemas.microsoft.com/office/powerpoint/2010/main" val="1239515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耶穌對他說：「我實在告訴你：今日你要同我在樂園裡了！」</a:t>
            </a:r>
          </a:p>
        </p:txBody>
      </p:sp>
    </p:spTree>
    <p:extLst>
      <p:ext uri="{BB962C8B-B14F-4D97-AF65-F5344CB8AC3E}">
        <p14:creationId xmlns:p14="http://schemas.microsoft.com/office/powerpoint/2010/main" val="41587782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當彼拉多試圖通過逾越節的習俗釋放耶穌時，人們要求釋放一名叫巴拿巴的強盜。  </a:t>
            </a:r>
          </a:p>
        </p:txBody>
      </p:sp>
    </p:spTree>
    <p:extLst>
      <p:ext uri="{BB962C8B-B14F-4D97-AF65-F5344CB8AC3E}">
        <p14:creationId xmlns:p14="http://schemas.microsoft.com/office/powerpoint/2010/main" val="217517569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彼拉多最後屈服了，釋放了巴拿巴而不是耶穌</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 巴拿巴本應該那天死，但耶穌卻代替他而死。</a:t>
            </a:r>
          </a:p>
        </p:txBody>
      </p:sp>
    </p:spTree>
    <p:extLst>
      <p:ext uri="{BB962C8B-B14F-4D97-AF65-F5344CB8AC3E}">
        <p14:creationId xmlns:p14="http://schemas.microsoft.com/office/powerpoint/2010/main" val="3835741629"/>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這代表了耶穌為我們所有人所做的替代贖罪。</a:t>
            </a:r>
          </a:p>
        </p:txBody>
      </p:sp>
    </p:spTree>
    <p:extLst>
      <p:ext uri="{BB962C8B-B14F-4D97-AF65-F5344CB8AC3E}">
        <p14:creationId xmlns:p14="http://schemas.microsoft.com/office/powerpoint/2010/main" val="251358112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我們可以得永生，因為耶穌為我們的罪而死，為我們付出了代價。</a:t>
            </a:r>
          </a:p>
        </p:txBody>
      </p:sp>
    </p:spTree>
    <p:extLst>
      <p:ext uri="{BB962C8B-B14F-4D97-AF65-F5344CB8AC3E}">
        <p14:creationId xmlns:p14="http://schemas.microsoft.com/office/powerpoint/2010/main" val="208825596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我們需要做的就是接受祂為我們的犧牲，接受祂為我們的主宰和救主 </a:t>
            </a:r>
            <a:r>
              <a:rPr lang="en-US" altLang="zh-TW" sz="7000" b="1" kern="1000" spc="-38" dirty="0">
                <a:ea typeface="Microsoft JhengHei" panose="020B0604030504040204" pitchFamily="34" charset="-120"/>
              </a:rPr>
              <a:t>(</a:t>
            </a:r>
            <a:r>
              <a:rPr lang="en-US" sz="7000" b="1" dirty="0"/>
              <a:t>“Lord and Savior”</a:t>
            </a:r>
            <a:r>
              <a:rPr lang="en-US" altLang="zh-TW" sz="7000" b="1" kern="1000" spc="-38" dirty="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37043796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主宰 </a:t>
            </a:r>
            <a:r>
              <a:rPr lang="en-US" altLang="zh-TW" sz="7000" b="1" kern="1000" spc="-38" dirty="0">
                <a:ea typeface="Microsoft JhengHei" panose="020B0604030504040204" pitchFamily="34" charset="-120"/>
              </a:rPr>
              <a:t>(</a:t>
            </a:r>
            <a:r>
              <a:rPr lang="en-US" sz="7000" b="1" dirty="0"/>
              <a:t>Lord</a:t>
            </a:r>
            <a:r>
              <a:rPr lang="en-US" altLang="zh-TW" sz="7000" b="1" kern="1000" spc="-38" dirty="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把我們的控制權交給他。</a:t>
            </a:r>
          </a:p>
          <a:p>
            <a:r>
              <a:rPr lang="zh-TW" altLang="en-US" sz="7000" b="1" kern="1000" spc="-38" dirty="0">
                <a:latin typeface="Microsoft JhengHei" panose="020B0604030504040204" pitchFamily="34" charset="-120"/>
                <a:ea typeface="Microsoft JhengHei" panose="020B0604030504040204" pitchFamily="34" charset="-120"/>
              </a:rPr>
              <a:t>救主 </a:t>
            </a:r>
            <a:r>
              <a:rPr lang="en-US" altLang="zh-TW" sz="7000" b="1" kern="1000" spc="-38" dirty="0">
                <a:ea typeface="Microsoft JhengHei" panose="020B0604030504040204" pitchFamily="34" charset="-120"/>
              </a:rPr>
              <a:t>(</a:t>
            </a:r>
            <a:r>
              <a:rPr lang="en-US" sz="7000" b="1" dirty="0"/>
              <a:t>Savior</a:t>
            </a:r>
            <a:r>
              <a:rPr lang="en-US" altLang="zh-TW" sz="7000" b="1" kern="1000" spc="-38" dirty="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祂將人從罪惡和永恆的死亡中拯救出來。</a:t>
            </a:r>
          </a:p>
        </p:txBody>
      </p:sp>
    </p:spTree>
    <p:extLst>
      <p:ext uri="{BB962C8B-B14F-4D97-AF65-F5344CB8AC3E}">
        <p14:creationId xmlns:p14="http://schemas.microsoft.com/office/powerpoint/2010/main" val="130734090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救恩是我們順服祂的副產品，而不是引你入基督教的誘惑。</a:t>
            </a:r>
          </a:p>
        </p:txBody>
      </p:sp>
    </p:spTree>
    <p:extLst>
      <p:ext uri="{BB962C8B-B14F-4D97-AF65-F5344CB8AC3E}">
        <p14:creationId xmlns:p14="http://schemas.microsoft.com/office/powerpoint/2010/main" val="120436260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當我們屈服於耶穌時，我們就可以過一個有意義和目的的生活，由神引導和祝福。</a:t>
            </a:r>
          </a:p>
        </p:txBody>
      </p:sp>
    </p:spTree>
    <p:extLst>
      <p:ext uri="{BB962C8B-B14F-4D97-AF65-F5344CB8AC3E}">
        <p14:creationId xmlns:p14="http://schemas.microsoft.com/office/powerpoint/2010/main" val="3242142995"/>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這是這個塵世生活的新的焦點。現在它有了意義和目的。</a:t>
            </a:r>
          </a:p>
        </p:txBody>
      </p:sp>
    </p:spTree>
    <p:extLst>
      <p:ext uri="{BB962C8B-B14F-4D97-AF65-F5344CB8AC3E}">
        <p14:creationId xmlns:p14="http://schemas.microsoft.com/office/powerpoint/2010/main" val="126523533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若我們早點來到神面前</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，我們今生可以得到神的安慰和扶助。</a:t>
            </a:r>
          </a:p>
        </p:txBody>
      </p:sp>
    </p:spTree>
    <p:extLst>
      <p:ext uri="{BB962C8B-B14F-4D97-AF65-F5344CB8AC3E}">
        <p14:creationId xmlns:p14="http://schemas.microsoft.com/office/powerpoint/2010/main" val="1538785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A4B1D7-2B4F-DE44-3278-0221568A22F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844807A-D035-15B8-C5C7-37521011DDD1}"/>
              </a:ext>
            </a:extLst>
          </p:cNvPr>
          <p:cNvSpPr/>
          <p:nvPr/>
        </p:nvSpPr>
        <p:spPr>
          <a:xfrm>
            <a:off x="0" y="986700"/>
            <a:ext cx="9144000" cy="3170099"/>
          </a:xfrm>
          <a:prstGeom prst="rect">
            <a:avLst/>
          </a:prstGeom>
        </p:spPr>
        <p:txBody>
          <a:bodyPr wrap="square">
            <a:spAutoFit/>
          </a:bodyPr>
          <a:lstStyle/>
          <a:p>
            <a:pPr algn="ctr"/>
            <a:r>
              <a:rPr lang="zh-TW" altLang="en-US" sz="10000" b="1" dirty="0">
                <a:latin typeface="Microsoft JhengHei" panose="020B0604030504040204" pitchFamily="34" charset="-120"/>
                <a:ea typeface="Microsoft JhengHei" panose="020B0604030504040204" pitchFamily="34" charset="-120"/>
              </a:rPr>
              <a:t>受難日的</a:t>
            </a:r>
            <a:endParaRPr lang="en-US" altLang="zh-TW" sz="10000" b="1" dirty="0">
              <a:latin typeface="Microsoft JhengHei" panose="020B0604030504040204" pitchFamily="34" charset="-120"/>
              <a:ea typeface="Microsoft JhengHei" panose="020B0604030504040204" pitchFamily="34" charset="-120"/>
            </a:endParaRPr>
          </a:p>
          <a:p>
            <a:pPr algn="ctr"/>
            <a:r>
              <a:rPr lang="zh-TW" altLang="en-US" sz="10000" b="1" dirty="0">
                <a:latin typeface="Microsoft JhengHei" panose="020B0604030504040204" pitchFamily="34" charset="-120"/>
                <a:ea typeface="Microsoft JhengHei" panose="020B0604030504040204" pitchFamily="34" charset="-120"/>
              </a:rPr>
              <a:t>五個人</a:t>
            </a:r>
            <a:endParaRPr lang="en-US" altLang="zh-TW" sz="10000" b="1" dirty="0">
              <a:ea typeface="Microsoft JhengHei" panose="020B0604030504040204" pitchFamily="34" charset="-120"/>
            </a:endParaRPr>
          </a:p>
        </p:txBody>
      </p:sp>
    </p:spTree>
    <p:extLst>
      <p:ext uri="{BB962C8B-B14F-4D97-AF65-F5344CB8AC3E}">
        <p14:creationId xmlns:p14="http://schemas.microsoft.com/office/powerpoint/2010/main" val="145184519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這也是我們獲得在永生的獎賞和責任的機會。</a:t>
            </a:r>
          </a:p>
        </p:txBody>
      </p:sp>
    </p:spTree>
    <p:extLst>
      <p:ext uri="{BB962C8B-B14F-4D97-AF65-F5344CB8AC3E}">
        <p14:creationId xmlns:p14="http://schemas.microsoft.com/office/powerpoint/2010/main" val="3556272993"/>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27435-C828-433C-6FE6-57060620068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7BA2523-FB03-3C1C-C480-AD0487D0A453}"/>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第二位罪犯因恩典得救了，但他錯過了今生與基督同行的喜樂。</a:t>
            </a:r>
          </a:p>
        </p:txBody>
      </p:sp>
    </p:spTree>
    <p:extLst>
      <p:ext uri="{BB962C8B-B14F-4D97-AF65-F5344CB8AC3E}">
        <p14:creationId xmlns:p14="http://schemas.microsoft.com/office/powerpoint/2010/main" val="1895906206"/>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非基督徒啊：你會選擇哪條罪犯的道路？</a:t>
            </a:r>
          </a:p>
          <a:p>
            <a:r>
              <a:rPr lang="zh-TW" altLang="en-US" sz="7000" b="1" kern="1000" spc="-38" dirty="0">
                <a:latin typeface="Microsoft JhengHei" panose="020B0604030504040204" pitchFamily="34" charset="-120"/>
                <a:ea typeface="Microsoft JhengHei" panose="020B0604030504040204" pitchFamily="34" charset="-120"/>
              </a:rPr>
              <a:t>最好的選擇是巴拿巴的道路，在基督里過上美好的生活。</a:t>
            </a:r>
          </a:p>
        </p:txBody>
      </p:sp>
    </p:spTree>
    <p:extLst>
      <p:ext uri="{BB962C8B-B14F-4D97-AF65-F5344CB8AC3E}">
        <p14:creationId xmlns:p14="http://schemas.microsoft.com/office/powerpoint/2010/main" val="602067952"/>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6774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「巴拿巴」這名字的意思是「父親的兒子」 。 讓我們都成為天父的孩子。</a:t>
            </a:r>
          </a:p>
        </p:txBody>
      </p:sp>
    </p:spTree>
    <p:extLst>
      <p:ext uri="{BB962C8B-B14F-4D97-AF65-F5344CB8AC3E}">
        <p14:creationId xmlns:p14="http://schemas.microsoft.com/office/powerpoint/2010/main" val="298824843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猶大向我們展示了背離基督的心所帶來的危險</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4129201372"/>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要堅持到底。 要利用你的時間、才能和財富來獲得天上的才能和財富。</a:t>
            </a:r>
          </a:p>
        </p:txBody>
      </p:sp>
    </p:spTree>
    <p:extLst>
      <p:ext uri="{BB962C8B-B14F-4D97-AF65-F5344CB8AC3E}">
        <p14:creationId xmlns:p14="http://schemas.microsoft.com/office/powerpoint/2010/main" val="91395410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02208A-1185-1AF4-78D6-104F5BBF876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7FE4416-5B1A-39B2-3D9D-C0A89D453254}"/>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今天我們討論了四個凡人。每個人都代表了人對耶穌可能做出的不同反應。您要當哪一位呢</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07170503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EE9880-FE8D-FB71-F9D5-DF85931B848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5C4B23E-6BF0-AC39-54CE-410364C88F08}"/>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最好的選擇是成為巴拿巴 </a:t>
            </a:r>
            <a:r>
              <a:rPr lang="en-US" altLang="zh-TW" sz="7000" b="1" kern="1000" spc="-38" dirty="0">
                <a:ea typeface="Microsoft JhengHei" panose="020B0604030504040204" pitchFamily="34" charset="-120"/>
              </a:rPr>
              <a:t>--</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接受耶穌為我們的替代贖罪，過著蒙福的生活。</a:t>
            </a:r>
          </a:p>
        </p:txBody>
      </p:sp>
    </p:spTree>
    <p:extLst>
      <p:ext uri="{BB962C8B-B14F-4D97-AF65-F5344CB8AC3E}">
        <p14:creationId xmlns:p14="http://schemas.microsoft.com/office/powerpoint/2010/main" val="59842184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220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讓耶穌成為您生命的主</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讓您過上有福的生活。</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願神保佑及祝福各位。</a:t>
            </a:r>
          </a:p>
        </p:txBody>
      </p:sp>
    </p:spTree>
    <p:extLst>
      <p:ext uri="{BB962C8B-B14F-4D97-AF65-F5344CB8AC3E}">
        <p14:creationId xmlns:p14="http://schemas.microsoft.com/office/powerpoint/2010/main" val="20706985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復活節是我們慶祝耶穌復活的時候，但祂若沒有被釘十字架就沒有復活。</a:t>
            </a:r>
          </a:p>
        </p:txBody>
      </p:sp>
    </p:spTree>
    <p:extLst>
      <p:ext uri="{BB962C8B-B14F-4D97-AF65-F5344CB8AC3E}">
        <p14:creationId xmlns:p14="http://schemas.microsoft.com/office/powerpoint/2010/main" val="2710342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那週末是一個血腥的週末。與耶穌有關的四個人死在我們所說的「受難日」。</a:t>
            </a:r>
          </a:p>
        </p:txBody>
      </p:sp>
    </p:spTree>
    <p:extLst>
      <p:ext uri="{BB962C8B-B14F-4D97-AF65-F5344CB8AC3E}">
        <p14:creationId xmlns:p14="http://schemas.microsoft.com/office/powerpoint/2010/main" val="26753267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79BFCE-E477-D2F2-18F9-CD0DF58117B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209C342-7A18-88ED-5B7C-046D9DF71D10}"/>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今天我們將討論五個人</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。其中四人代表了人們對耶穌可能做出的不同反應。</a:t>
            </a:r>
          </a:p>
        </p:txBody>
      </p:sp>
    </p:spTree>
    <p:extLst>
      <p:ext uri="{BB962C8B-B14F-4D97-AF65-F5344CB8AC3E}">
        <p14:creationId xmlns:p14="http://schemas.microsoft.com/office/powerpoint/2010/main" val="7742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他們的故事向我們展示了通往救贖的道路，以及堅持正確道路的重要性。</a:t>
            </a:r>
          </a:p>
        </p:txBody>
      </p:sp>
    </p:spTree>
    <p:extLst>
      <p:ext uri="{BB962C8B-B14F-4D97-AF65-F5344CB8AC3E}">
        <p14:creationId xmlns:p14="http://schemas.microsoft.com/office/powerpoint/2010/main" val="23906273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基督教的救恩概念實際上非常的簡單。</a:t>
            </a:r>
            <a:endParaRPr lang="en-US" altLang="zh-TW" sz="58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首先，人類得罪了神，與神隔絕了。</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802824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94488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人類無法為此付出代價</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 我們所做的任何事情都不能拯救我們脫離罪孽，並為我們的罪付出代價。</a:t>
            </a:r>
          </a:p>
        </p:txBody>
      </p:sp>
    </p:spTree>
    <p:extLst>
      <p:ext uri="{BB962C8B-B14F-4D97-AF65-F5344CB8AC3E}">
        <p14:creationId xmlns:p14="http://schemas.microsoft.com/office/powerpoint/2010/main" val="18927953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為了使我們回到祂身邊</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，神差遣耶穌來償還我們的贖罪代價。這被稱為「替代贖罪」 。</a:t>
            </a:r>
          </a:p>
        </p:txBody>
      </p:sp>
    </p:spTree>
    <p:extLst>
      <p:ext uri="{BB962C8B-B14F-4D97-AF65-F5344CB8AC3E}">
        <p14:creationId xmlns:p14="http://schemas.microsoft.com/office/powerpoint/2010/main" val="206624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0" y="0"/>
            <a:ext cx="9144000" cy="2862322"/>
          </a:xfrm>
          <a:prstGeom prst="rect">
            <a:avLst/>
          </a:prstGeom>
        </p:spPr>
        <p:txBody>
          <a:bodyPr wrap="square">
            <a:spAutoFit/>
          </a:bodyPr>
          <a:lstStyle/>
          <a:p>
            <a:pPr algn="ctr"/>
            <a:endParaRPr lang="en-US" altLang="zh-TW" sz="6000" b="1" dirty="0">
              <a:latin typeface="Microsoft JhengHei" panose="020B0604030504040204" pitchFamily="34" charset="-120"/>
              <a:ea typeface="Microsoft JhengHei" panose="020B0604030504040204" pitchFamily="34" charset="-120"/>
            </a:endParaRPr>
          </a:p>
          <a:p>
            <a:pPr algn="ctr"/>
            <a:r>
              <a:rPr lang="zh-TW" altLang="en-US" sz="7000" b="1" dirty="0">
                <a:latin typeface="Microsoft JhengHei" panose="020B0604030504040204" pitchFamily="34" charset="-120"/>
                <a:ea typeface="Microsoft JhengHei" panose="020B0604030504040204" pitchFamily="34" charset="-120"/>
              </a:rPr>
              <a:t>經文</a:t>
            </a:r>
            <a:r>
              <a:rPr lang="en-US" altLang="zh-TW" sz="7000" b="1" dirty="0">
                <a:latin typeface="Microsoft JhengHei" panose="020B0604030504040204" pitchFamily="34" charset="-120"/>
                <a:ea typeface="Microsoft JhengHei" panose="020B0604030504040204" pitchFamily="34" charset="-120"/>
              </a:rPr>
              <a:t>: </a:t>
            </a:r>
          </a:p>
          <a:p>
            <a:pPr algn="ctr"/>
            <a:r>
              <a:rPr lang="zh-TW" altLang="en-US" sz="7000" b="1" dirty="0">
                <a:latin typeface="Microsoft JhengHei" panose="020B0604030504040204" pitchFamily="34" charset="-120"/>
                <a:ea typeface="Microsoft JhengHei" panose="020B0604030504040204" pitchFamily="34" charset="-120"/>
              </a:rPr>
              <a:t>路加</a:t>
            </a:r>
            <a:r>
              <a:rPr lang="en-US" altLang="zh-TW" sz="7000" b="1" dirty="0">
                <a:ea typeface="Microsoft JhengHei" panose="020B0604030504040204" pitchFamily="34" charset="-120"/>
              </a:rPr>
              <a:t> 23:32-43</a:t>
            </a:r>
          </a:p>
        </p:txBody>
      </p:sp>
    </p:spTree>
    <p:extLst>
      <p:ext uri="{BB962C8B-B14F-4D97-AF65-F5344CB8AC3E}">
        <p14:creationId xmlns:p14="http://schemas.microsoft.com/office/powerpoint/2010/main" val="2354936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耶穌是恢復與神關係的唯一途徑。 這不是取決於我們是誰。</a:t>
            </a:r>
          </a:p>
        </p:txBody>
      </p:sp>
    </p:spTree>
    <p:extLst>
      <p:ext uri="{BB962C8B-B14F-4D97-AF65-F5344CB8AC3E}">
        <p14:creationId xmlns:p14="http://schemas.microsoft.com/office/powerpoint/2010/main" val="2516249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我們需要做的是做出選擇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是否接受救恩的這個免費禮物。</a:t>
            </a:r>
          </a:p>
        </p:txBody>
      </p:sp>
    </p:spTree>
    <p:extLst>
      <p:ext uri="{BB962C8B-B14F-4D97-AF65-F5344CB8AC3E}">
        <p14:creationId xmlns:p14="http://schemas.microsoft.com/office/powerpoint/2010/main" val="10987941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接受禮物後，我們需要降服於神並堅持到最後</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0332094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我們可以選擇追求神，並為自己得到在地上的祝福和天上的資產。</a:t>
            </a:r>
          </a:p>
        </p:txBody>
      </p:sp>
    </p:spTree>
    <p:extLst>
      <p:ext uri="{BB962C8B-B14F-4D97-AF65-F5344CB8AC3E}">
        <p14:creationId xmlns:p14="http://schemas.microsoft.com/office/powerpoint/2010/main" val="15573716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耶穌受難日的三個死者及一個幸存者向我們展示了人們可以選擇的道路。</a:t>
            </a:r>
          </a:p>
        </p:txBody>
      </p:sp>
    </p:spTree>
    <p:extLst>
      <p:ext uri="{BB962C8B-B14F-4D97-AF65-F5344CB8AC3E}">
        <p14:creationId xmlns:p14="http://schemas.microsoft.com/office/powerpoint/2010/main" val="2096042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第一個罪犯顯然聽說過耶穌。 他知道耶穌說祂的是被神差遣來傳揚神的話語的。</a:t>
            </a:r>
          </a:p>
        </p:txBody>
      </p:sp>
    </p:spTree>
    <p:extLst>
      <p:ext uri="{BB962C8B-B14F-4D97-AF65-F5344CB8AC3E}">
        <p14:creationId xmlns:p14="http://schemas.microsoft.com/office/powerpoint/2010/main" val="30371895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但他拒絕並嘲笑耶穌，</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即使他即將死於同樣的命運。  </a:t>
            </a:r>
          </a:p>
        </p:txBody>
      </p:sp>
    </p:spTree>
    <p:extLst>
      <p:ext uri="{BB962C8B-B14F-4D97-AF65-F5344CB8AC3E}">
        <p14:creationId xmlns:p14="http://schemas.microsoft.com/office/powerpoint/2010/main" val="23448633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87743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為什麼有些人直到最後都不悔改呢？</a:t>
            </a:r>
          </a:p>
        </p:txBody>
      </p:sp>
    </p:spTree>
    <p:extLst>
      <p:ext uri="{BB962C8B-B14F-4D97-AF65-F5344CB8AC3E}">
        <p14:creationId xmlns:p14="http://schemas.microsoft.com/office/powerpoint/2010/main" val="40092585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1. </a:t>
            </a:r>
            <a:r>
              <a:rPr lang="zh-TW" altLang="en-US" sz="7000" b="1" kern="1000" spc="-38" dirty="0">
                <a:latin typeface="Microsoft JhengHei" panose="020B0604030504040204" pitchFamily="34" charset="-120"/>
                <a:ea typeface="Microsoft JhengHei" panose="020B0604030504040204" pitchFamily="34" charset="-120"/>
              </a:rPr>
              <a:t>無知</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有些人不知道神的救恩。 </a:t>
            </a:r>
            <a:endParaRPr lang="en-US" altLang="zh-TW" sz="58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這是基督徒的錯。 我們沒能完成祂所託付我們的大使命。</a:t>
            </a:r>
          </a:p>
        </p:txBody>
      </p:sp>
    </p:spTree>
    <p:extLst>
      <p:ext uri="{BB962C8B-B14F-4D97-AF65-F5344CB8AC3E}">
        <p14:creationId xmlns:p14="http://schemas.microsoft.com/office/powerpoint/2010/main" val="8744500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2. </a:t>
            </a:r>
            <a:r>
              <a:rPr lang="zh-TW" altLang="en-US" sz="7000" b="1" kern="1000" spc="-38" dirty="0">
                <a:latin typeface="Microsoft JhengHei" panose="020B0604030504040204" pitchFamily="34" charset="-120"/>
                <a:ea typeface="Microsoft JhengHei" panose="020B0604030504040204" pitchFamily="34" charset="-120"/>
              </a:rPr>
              <a:t>不好的經歷</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有些人不想接受耶穌，因為他們看到了糟糕的基督徒</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  </a:t>
            </a:r>
          </a:p>
        </p:txBody>
      </p:sp>
    </p:spTree>
    <p:extLst>
      <p:ext uri="{BB962C8B-B14F-4D97-AF65-F5344CB8AC3E}">
        <p14:creationId xmlns:p14="http://schemas.microsoft.com/office/powerpoint/2010/main" val="2969967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22860" y="-171450"/>
            <a:ext cx="9144000" cy="4081117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到了一個地方，名叫髑髏地，就在那裡把耶穌釘在十字架上，又釘了兩個犯人，一個在左邊</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，一個在右邊。</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 </a:t>
            </a:r>
            <a:endParaRPr lang="en-US" altLang="zh-TW" sz="5600" b="1" kern="1000" spc="-38" dirty="0">
              <a:latin typeface="Microsoft JhengHei" panose="020B0604030504040204" pitchFamily="34" charset="-120"/>
              <a:ea typeface="Microsoft JhengHei" panose="020B0604030504040204" pitchFamily="34" charset="-120"/>
            </a:endParaRPr>
          </a:p>
          <a:p>
            <a:endParaRPr lang="en-US" altLang="zh-TW" sz="56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當下耶穌說：「父啊，赦免他們！因為他們所做的他們不曉得。」兵丁就拈鬮分他的衣服。 百姓站在那裡觀看。官府也嗤笑他，說：「他救了別人，他若是基督，神所揀選的，可以救自己吧！」 兵丁也戲弄他，上前拿醋送給他喝， 說：「你若是猶太人的王，可以救自己吧！」 在耶穌以上有一個牌子，寫著：「這是猶太人的王。」</a:t>
            </a:r>
          </a:p>
          <a:p>
            <a:r>
              <a:rPr lang="zh-TW" altLang="en-US" sz="7000" b="1" kern="1000" spc="-38" dirty="0">
                <a:latin typeface="Microsoft JhengHei" panose="020B0604030504040204" pitchFamily="34" charset="-120"/>
                <a:ea typeface="Microsoft JhengHei" panose="020B0604030504040204" pitchFamily="34" charset="-120"/>
              </a:rPr>
              <a:t>那同釘的兩個犯人，有一個譏誚他說：「你不是基督嗎？可以救自己和我們吧！」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那一個就應聲責備他說：「你既是一樣受刑的，還不怕神嗎？ 我們是應該的，因我們所受的與我們所做的相稱，但這個人沒有做過一件不好的事。」 就說：「耶穌啊，你得國降臨的時候，求你記念我！」 耶穌對他說：「我實在告訴你：今日你要同我在樂園裡了！」</a:t>
            </a:r>
          </a:p>
        </p:txBody>
      </p:sp>
    </p:spTree>
    <p:extLst>
      <p:ext uri="{BB962C8B-B14F-4D97-AF65-F5344CB8AC3E}">
        <p14:creationId xmlns:p14="http://schemas.microsoft.com/office/powerpoint/2010/main" val="2241931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這又是基督徒的錯。 我們沒過敬虔的生活</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讓人們通過我們看到耶穌。</a:t>
            </a:r>
          </a:p>
        </p:txBody>
      </p:sp>
    </p:spTree>
    <p:extLst>
      <p:ext uri="{BB962C8B-B14F-4D97-AF65-F5344CB8AC3E}">
        <p14:creationId xmlns:p14="http://schemas.microsoft.com/office/powerpoint/2010/main" val="9620454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人們不能直接看到耶穌</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 他們大部分時間只能通過基督徒來看到耶穌。</a:t>
            </a:r>
          </a:p>
        </p:txBody>
      </p:sp>
    </p:spTree>
    <p:extLst>
      <p:ext uri="{BB962C8B-B14F-4D97-AF65-F5344CB8AC3E}">
        <p14:creationId xmlns:p14="http://schemas.microsoft.com/office/powerpoint/2010/main" val="32492580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2405"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馬太福音 </a:t>
            </a:r>
            <a:r>
              <a:rPr lang="en-US" altLang="zh-TW" sz="7000" b="1" kern="1000" spc="-38" dirty="0">
                <a:ea typeface="Microsoft JhengHei" panose="020B0604030504040204" pitchFamily="34" charset="-120"/>
              </a:rPr>
              <a:t>5:16</a:t>
            </a:r>
            <a:r>
              <a:rPr lang="en-US" altLang="zh-TW" sz="7000" b="1" kern="1000" spc="-38" dirty="0">
                <a:latin typeface="Microsoft JhengHei" panose="020B0604030504040204" pitchFamily="34" charset="-120"/>
                <a:ea typeface="Microsoft JhengHei" panose="020B0604030504040204" pitchFamily="34" charset="-120"/>
              </a:rPr>
              <a:t> -- </a:t>
            </a:r>
            <a:r>
              <a:rPr lang="zh-TW" altLang="en-US" sz="7000" b="1" kern="1000" spc="-38" dirty="0">
                <a:latin typeface="Microsoft JhengHei" panose="020B0604030504040204" pitchFamily="34" charset="-120"/>
                <a:ea typeface="Microsoft JhengHei" panose="020B0604030504040204" pitchFamily="34" charset="-120"/>
              </a:rPr>
              <a:t>你們的光也當這樣照在人前</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叫他們看見你們的好行為</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便將榮耀歸給你們在天上的父。</a:t>
            </a:r>
          </a:p>
        </p:txBody>
      </p:sp>
    </p:spTree>
    <p:extLst>
      <p:ext uri="{BB962C8B-B14F-4D97-AF65-F5344CB8AC3E}">
        <p14:creationId xmlns:p14="http://schemas.microsoft.com/office/powerpoint/2010/main" val="303568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我們並不完美，但人們需要看到我們努力的去試著像基督一樣，並在我們失敗時悔改。</a:t>
            </a:r>
          </a:p>
        </p:txBody>
      </p:sp>
    </p:spTree>
    <p:extLst>
      <p:ext uri="{BB962C8B-B14F-4D97-AF65-F5344CB8AC3E}">
        <p14:creationId xmlns:p14="http://schemas.microsoft.com/office/powerpoint/2010/main" val="19062151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3. </a:t>
            </a:r>
            <a:r>
              <a:rPr lang="zh-TW" altLang="en-US" sz="7000" b="1" kern="1000" spc="-38" dirty="0">
                <a:latin typeface="Microsoft JhengHei" panose="020B0604030504040204" pitchFamily="34" charset="-120"/>
                <a:ea typeface="Microsoft JhengHei" panose="020B0604030504040204" pitchFamily="34" charset="-120"/>
              </a:rPr>
              <a:t>驕傲</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有些人不想承認他們是需要救恩的罪人。</a:t>
            </a:r>
          </a:p>
        </p:txBody>
      </p:sp>
    </p:spTree>
    <p:extLst>
      <p:ext uri="{BB962C8B-B14F-4D97-AF65-F5344CB8AC3E}">
        <p14:creationId xmlns:p14="http://schemas.microsoft.com/office/powerpoint/2010/main" val="28462575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並不是所有聽過福音的人都會接受及屈服於神</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112609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驕傲摧毀了許多生命</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在這情況下，它可以摧毀一個人永恆的命運。</a:t>
            </a:r>
          </a:p>
        </p:txBody>
      </p:sp>
    </p:spTree>
    <p:extLst>
      <p:ext uri="{BB962C8B-B14F-4D97-AF65-F5344CB8AC3E}">
        <p14:creationId xmlns:p14="http://schemas.microsoft.com/office/powerpoint/2010/main" val="24076738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許多人相信他們可以通過做好人或積功德來獲得救贖。</a:t>
            </a:r>
          </a:p>
        </p:txBody>
      </p:sp>
    </p:spTree>
    <p:extLst>
      <p:ext uri="{BB962C8B-B14F-4D97-AF65-F5344CB8AC3E}">
        <p14:creationId xmlns:p14="http://schemas.microsoft.com/office/powerpoint/2010/main" val="5104448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給你一個壞消息：我們對神來說永遠不夠好。 我們需要協助。</a:t>
            </a:r>
          </a:p>
        </p:txBody>
      </p:sp>
    </p:spTree>
    <p:extLst>
      <p:ext uri="{BB962C8B-B14F-4D97-AF65-F5344CB8AC3E}">
        <p14:creationId xmlns:p14="http://schemas.microsoft.com/office/powerpoint/2010/main" val="39989870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4. </a:t>
            </a:r>
            <a:r>
              <a:rPr lang="zh-TW" altLang="en-US" sz="7000" b="1" kern="1000" spc="-38" dirty="0">
                <a:latin typeface="Microsoft JhengHei" panose="020B0604030504040204" pitchFamily="34" charset="-120"/>
                <a:ea typeface="Microsoft JhengHei" panose="020B0604030504040204" pitchFamily="34" charset="-120"/>
              </a:rPr>
              <a:t>控制</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有些人不想放棄對自己生活的控制。</a:t>
            </a:r>
          </a:p>
        </p:txBody>
      </p:sp>
    </p:spTree>
    <p:extLst>
      <p:ext uri="{BB962C8B-B14F-4D97-AF65-F5344CB8AC3E}">
        <p14:creationId xmlns:p14="http://schemas.microsoft.com/office/powerpoint/2010/main" val="1654859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10335"/>
            <a:ext cx="9144000" cy="526297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當下耶穌說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「父啊，赦免他們！因為他們所做的他們不曉得。」兵丁就拈鬮分他的衣服。百姓站在那裡觀看。</a:t>
            </a:r>
          </a:p>
        </p:txBody>
      </p:sp>
    </p:spTree>
    <p:extLst>
      <p:ext uri="{BB962C8B-B14F-4D97-AF65-F5344CB8AC3E}">
        <p14:creationId xmlns:p14="http://schemas.microsoft.com/office/powerpoint/2010/main" val="4636240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他們不明白的是，如果他們不在神的統治之下</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，他們就是在魔鬼的控制之下。</a:t>
            </a:r>
          </a:p>
        </p:txBody>
      </p:sp>
    </p:spTree>
    <p:extLst>
      <p:ext uri="{BB962C8B-B14F-4D97-AF65-F5344CB8AC3E}">
        <p14:creationId xmlns:p14="http://schemas.microsoft.com/office/powerpoint/2010/main" val="39669897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877437"/>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5. </a:t>
            </a:r>
            <a:r>
              <a:rPr lang="zh-TW" altLang="en-US" sz="7000" b="1" kern="1000" spc="-38" dirty="0">
                <a:latin typeface="Microsoft JhengHei" panose="020B0604030504040204" pitchFamily="34" charset="-120"/>
                <a:ea typeface="Microsoft JhengHei" panose="020B0604030504040204" pitchFamily="34" charset="-120"/>
              </a:rPr>
              <a:t>排外</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有些人不想接受「外國」文化。 </a:t>
            </a:r>
          </a:p>
        </p:txBody>
      </p:sp>
    </p:spTree>
    <p:extLst>
      <p:ext uri="{BB962C8B-B14F-4D97-AF65-F5344CB8AC3E}">
        <p14:creationId xmlns:p14="http://schemas.microsoft.com/office/powerpoint/2010/main" val="9006340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基督教被認為是西方的宗教。如果我們都是從神而來的，這真的是「外國」文化嗎？ </a:t>
            </a:r>
          </a:p>
        </p:txBody>
      </p:sp>
    </p:spTree>
    <p:extLst>
      <p:ext uri="{BB962C8B-B14F-4D97-AF65-F5344CB8AC3E}">
        <p14:creationId xmlns:p14="http://schemas.microsoft.com/office/powerpoint/2010/main" val="42284039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很多的中國文化習俗都反映了聖經中的事情，它們不是巧合。</a:t>
            </a:r>
          </a:p>
        </p:txBody>
      </p:sp>
    </p:spTree>
    <p:extLst>
      <p:ext uri="{BB962C8B-B14F-4D97-AF65-F5344CB8AC3E}">
        <p14:creationId xmlns:p14="http://schemas.microsoft.com/office/powerpoint/2010/main" val="7632149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所以為什麼第一個罪犯會拒絕耶穌呢？ 可能是因為驕傲。 </a:t>
            </a:r>
          </a:p>
        </p:txBody>
      </p:sp>
    </p:spTree>
    <p:extLst>
      <p:ext uri="{BB962C8B-B14F-4D97-AF65-F5344CB8AC3E}">
        <p14:creationId xmlns:p14="http://schemas.microsoft.com/office/powerpoint/2010/main" val="41459170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他為什麼要相信一個被判和要以自己同樣方式死去的罪犯？</a:t>
            </a:r>
          </a:p>
        </p:txBody>
      </p:sp>
    </p:spTree>
    <p:extLst>
      <p:ext uri="{BB962C8B-B14F-4D97-AF65-F5344CB8AC3E}">
        <p14:creationId xmlns:p14="http://schemas.microsoft.com/office/powerpoint/2010/main" val="1150193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但是第二個罪犯接受了耶穌！ 他也聽說過耶穌並相信耶穌，即使他並不完全理解一切。</a:t>
            </a:r>
          </a:p>
        </p:txBody>
      </p:sp>
    </p:spTree>
    <p:extLst>
      <p:ext uri="{BB962C8B-B14F-4D97-AF65-F5344CB8AC3E}">
        <p14:creationId xmlns:p14="http://schemas.microsoft.com/office/powerpoint/2010/main" val="41296164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他對自己所做的事悔改</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，他請求神的饒恕。</a:t>
            </a:r>
          </a:p>
        </p:txBody>
      </p:sp>
    </p:spTree>
    <p:extLst>
      <p:ext uri="{BB962C8B-B14F-4D97-AF65-F5344CB8AC3E}">
        <p14:creationId xmlns:p14="http://schemas.microsoft.com/office/powerpoint/2010/main" val="174962432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老實說，他有什麼可失的？ 他需要做的就是放下他的驕傲，一旦他被釘死在十字架上，所有的自尊就沒了。</a:t>
            </a:r>
          </a:p>
        </p:txBody>
      </p:sp>
    </p:spTree>
    <p:extLst>
      <p:ext uri="{BB962C8B-B14F-4D97-AF65-F5344CB8AC3E}">
        <p14:creationId xmlns:p14="http://schemas.microsoft.com/office/powerpoint/2010/main" val="55524273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他在耶穌死後不久就死了，但他很快就會與耶穌在天上團聚。</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784730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53943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官府也嗤笑他</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說：「他救了別人</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他若是基督</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神所揀選的</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可以救自己吧！」 </a:t>
            </a:r>
            <a:endParaRPr lang="en-US" altLang="zh-TW" sz="56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11863430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他是一個我們稱之為「僅僅得救」的人，因為他在死前才找到並接受了耶穌。</a:t>
            </a:r>
          </a:p>
        </p:txBody>
      </p:sp>
    </p:spTree>
    <p:extLst>
      <p:ext uri="{BB962C8B-B14F-4D97-AF65-F5344CB8AC3E}">
        <p14:creationId xmlns:p14="http://schemas.microsoft.com/office/powerpoint/2010/main" val="60747792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可悲的是，太多人在臨終前才來到神面前。 像他這樣的人沒有機會在神的愛與及帶領下過上幸福的生活。</a:t>
            </a:r>
          </a:p>
        </p:txBody>
      </p:sp>
    </p:spTree>
    <p:extLst>
      <p:ext uri="{BB962C8B-B14F-4D97-AF65-F5344CB8AC3E}">
        <p14:creationId xmlns:p14="http://schemas.microsoft.com/office/powerpoint/2010/main" val="17495722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他們也沒有時間為永生多賺取獎賞及地位。但至少他們不在地獄里。</a:t>
            </a:r>
          </a:p>
        </p:txBody>
      </p:sp>
    </p:spTree>
    <p:extLst>
      <p:ext uri="{BB962C8B-B14F-4D97-AF65-F5344CB8AC3E}">
        <p14:creationId xmlns:p14="http://schemas.microsoft.com/office/powerpoint/2010/main" val="190994325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有些人說他們只是想在死前才成為基督徒，這樣他們就可以享受塵世的生活。</a:t>
            </a:r>
          </a:p>
        </p:txBody>
      </p:sp>
    </p:spTree>
    <p:extLst>
      <p:ext uri="{BB962C8B-B14F-4D97-AF65-F5344CB8AC3E}">
        <p14:creationId xmlns:p14="http://schemas.microsoft.com/office/powerpoint/2010/main" val="36455572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有一個大問題：他們不知道自己何時以及如何死亡。</a:t>
            </a:r>
          </a:p>
        </p:txBody>
      </p:sp>
    </p:spTree>
    <p:extLst>
      <p:ext uri="{BB962C8B-B14F-4D97-AF65-F5344CB8AC3E}">
        <p14:creationId xmlns:p14="http://schemas.microsoft.com/office/powerpoint/2010/main" val="18887252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他們也錯過了在神的愛及帶領下過有意義的生命和獲得永生獎賞的機會。</a:t>
            </a:r>
          </a:p>
        </p:txBody>
      </p:sp>
    </p:spTree>
    <p:extLst>
      <p:ext uri="{BB962C8B-B14F-4D97-AF65-F5344CB8AC3E}">
        <p14:creationId xmlns:p14="http://schemas.microsoft.com/office/powerpoint/2010/main" val="410603427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44764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下一個死人是出賣耶穌的猶大。他負責管理金錢。這對任何人來說都是一個危險的職位。  </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12858455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老實說，我們都負責管理錢。 我們大多數人一生中都會有數百萬美元通過我們的手。</a:t>
            </a:r>
          </a:p>
        </p:txBody>
      </p:sp>
    </p:spTree>
    <p:extLst>
      <p:ext uri="{BB962C8B-B14F-4D97-AF65-F5344CB8AC3E}">
        <p14:creationId xmlns:p14="http://schemas.microsoft.com/office/powerpoint/2010/main" val="11375122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我們在地球上的生活充滿了誘惑。 我們有時可能會失敗，但我們需要站起來再試一次。</a:t>
            </a:r>
          </a:p>
        </p:txBody>
      </p:sp>
    </p:spTree>
    <p:extLst>
      <p:ext uri="{BB962C8B-B14F-4D97-AF65-F5344CB8AC3E}">
        <p14:creationId xmlns:p14="http://schemas.microsoft.com/office/powerpoint/2010/main" val="94204964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在神的帶領和能力下，</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我們最終可以成功。</a:t>
            </a:r>
          </a:p>
        </p:txBody>
      </p:sp>
    </p:spTree>
    <p:extLst>
      <p:ext uri="{BB962C8B-B14F-4D97-AF65-F5344CB8AC3E}">
        <p14:creationId xmlns:p14="http://schemas.microsoft.com/office/powerpoint/2010/main" val="1951137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53943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兵丁也戲弄他</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上前拿醋送給他喝</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「你若是猶太人的王，可以救自己吧！」</a:t>
            </a:r>
          </a:p>
        </p:txBody>
      </p:sp>
    </p:spTree>
    <p:extLst>
      <p:ext uri="{BB962C8B-B14F-4D97-AF65-F5344CB8AC3E}">
        <p14:creationId xmlns:p14="http://schemas.microsoft.com/office/powerpoint/2010/main" val="372650533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重要的不是我們跌倒和爬起來多少次，而是我們的心在哪裡，還有我們最後在哪裡。</a:t>
            </a:r>
          </a:p>
        </p:txBody>
      </p:sp>
    </p:spTree>
    <p:extLst>
      <p:ext uri="{BB962C8B-B14F-4D97-AF65-F5344CB8AC3E}">
        <p14:creationId xmlns:p14="http://schemas.microsoft.com/office/powerpoint/2010/main" val="357570282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我們永遠不會成為完美的。但感謝神，我們的神是憐憫的，祂看我們的心，而不是我們的結果。</a:t>
            </a:r>
          </a:p>
        </p:txBody>
      </p:sp>
    </p:spTree>
    <p:extLst>
      <p:ext uri="{BB962C8B-B14F-4D97-AF65-F5344CB8AC3E}">
        <p14:creationId xmlns:p14="http://schemas.microsoft.com/office/powerpoint/2010/main" val="231659127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猶大象徵著一個基督徒又放棄神而回歸於這個世界，他可能是因為貪婪，也許是因為憤怒。</a:t>
            </a:r>
          </a:p>
        </p:txBody>
      </p:sp>
    </p:spTree>
    <p:extLst>
      <p:ext uri="{BB962C8B-B14F-4D97-AF65-F5344CB8AC3E}">
        <p14:creationId xmlns:p14="http://schemas.microsoft.com/office/powerpoint/2010/main" val="429384210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52073"/>
            <a:ext cx="9144000" cy="637097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在這個世界上，我們需要防範三個陷阱：</a:t>
            </a:r>
            <a:endParaRPr lang="en-US" altLang="zh-TW" sz="5800" b="1" kern="1000" spc="-38" dirty="0">
              <a:latin typeface="Microsoft JhengHei" panose="020B0604030504040204" pitchFamily="34" charset="-120"/>
              <a:ea typeface="Microsoft JhengHei" panose="020B0604030504040204" pitchFamily="34" charset="-120"/>
            </a:endParaRPr>
          </a:p>
          <a:p>
            <a:pPr marL="857250" indent="-8572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財富</a:t>
            </a:r>
          </a:p>
          <a:p>
            <a:pPr marL="857250" indent="-8572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權威</a:t>
            </a:r>
          </a:p>
          <a:p>
            <a:pPr marL="857250" indent="-8572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肉體的慾望</a:t>
            </a:r>
            <a:endParaRPr lang="en-US" altLang="zh-TW" sz="5800" b="1" kern="1000" spc="-38" dirty="0">
              <a:latin typeface="Microsoft JhengHei" panose="020B0604030504040204" pitchFamily="34" charset="-120"/>
              <a:ea typeface="Microsoft JhengHei" panose="020B0604030504040204" pitchFamily="34" charset="-120"/>
            </a:endParaRP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87328326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87743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魔鬼如何引誘我們進入這些陷阱呢？</a:t>
            </a:r>
          </a:p>
        </p:txBody>
      </p:sp>
    </p:spTree>
    <p:extLst>
      <p:ext uri="{BB962C8B-B14F-4D97-AF65-F5344CB8AC3E}">
        <p14:creationId xmlns:p14="http://schemas.microsoft.com/office/powerpoint/2010/main" val="317240558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首先，魔鬼讓我們失去對永生的焦點及注意。 對於財富，他讓我們專注於財富，而不是神。</a:t>
            </a:r>
          </a:p>
        </p:txBody>
      </p:sp>
    </p:spTree>
    <p:extLst>
      <p:ext uri="{BB962C8B-B14F-4D97-AF65-F5344CB8AC3E}">
        <p14:creationId xmlns:p14="http://schemas.microsoft.com/office/powerpoint/2010/main" val="357953773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他讓我們專注於看得見的、暫時的、塵世的財富，而不是看不見的、永恆的財富。 </a:t>
            </a:r>
          </a:p>
        </p:txBody>
      </p:sp>
    </p:spTree>
    <p:extLst>
      <p:ext uri="{BB962C8B-B14F-4D97-AF65-F5344CB8AC3E}">
        <p14:creationId xmlns:p14="http://schemas.microsoft.com/office/powerpoint/2010/main" val="373572735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這陷阱是可看見的，因此很容易掉進去。 我們許多人專注於財富，而不是更接近神並遵行祂的命令。</a:t>
            </a:r>
          </a:p>
        </p:txBody>
      </p:sp>
    </p:spTree>
    <p:extLst>
      <p:ext uri="{BB962C8B-B14F-4D97-AF65-F5344CB8AC3E}">
        <p14:creationId xmlns:p14="http://schemas.microsoft.com/office/powerpoint/2010/main" val="35263868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有人放棄財富，故意過沒有財產的生活。我們一般人認為他們這樣是「神聖的」。</a:t>
            </a:r>
          </a:p>
        </p:txBody>
      </p:sp>
    </p:spTree>
    <p:extLst>
      <p:ext uri="{BB962C8B-B14F-4D97-AF65-F5344CB8AC3E}">
        <p14:creationId xmlns:p14="http://schemas.microsoft.com/office/powerpoint/2010/main" val="279028658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相反的，神希望我們面對財富並用地上的財富來實現祂的目的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傳播福音和幫助人們。</a:t>
            </a:r>
          </a:p>
        </p:txBody>
      </p:sp>
    </p:spTree>
    <p:extLst>
      <p:ext uri="{BB962C8B-B14F-4D97-AF65-F5344CB8AC3E}">
        <p14:creationId xmlns:p14="http://schemas.microsoft.com/office/powerpoint/2010/main" val="477980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677656"/>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在耶穌以上有一個牌子</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寫著</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「這是猶太人的王。」</a:t>
            </a:r>
          </a:p>
        </p:txBody>
      </p:sp>
    </p:spTree>
    <p:extLst>
      <p:ext uri="{BB962C8B-B14F-4D97-AF65-F5344CB8AC3E}">
        <p14:creationId xmlns:p14="http://schemas.microsoft.com/office/powerpoint/2010/main" val="40600400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我們不要為貧富而感到羞恥或光榮。 神會根據你如何使用我們所有的來審判我們。</a:t>
            </a:r>
          </a:p>
        </p:txBody>
      </p:sp>
    </p:spTree>
    <p:extLst>
      <p:ext uri="{BB962C8B-B14F-4D97-AF65-F5344CB8AC3E}">
        <p14:creationId xmlns:p14="http://schemas.microsoft.com/office/powerpoint/2010/main" val="26216555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其次，魔鬼會激起基本的人性，包括驕傲、貪婪、嫉妒、自私、憤怒和仇恨等不良情緒。</a:t>
            </a:r>
          </a:p>
        </p:txBody>
      </p:sp>
    </p:spTree>
    <p:extLst>
      <p:ext uri="{BB962C8B-B14F-4D97-AF65-F5344CB8AC3E}">
        <p14:creationId xmlns:p14="http://schemas.microsoft.com/office/powerpoint/2010/main" val="353576537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我們允許理性和積極的情緒去壓倒那些負面的情緒嗎？</a:t>
            </a:r>
          </a:p>
        </p:txBody>
      </p:sp>
    </p:spTree>
    <p:extLst>
      <p:ext uri="{BB962C8B-B14F-4D97-AF65-F5344CB8AC3E}">
        <p14:creationId xmlns:p14="http://schemas.microsoft.com/office/powerpoint/2010/main" val="174862653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對神和他人的愛、尊重</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、和自制可以幫助我們克服這些負面情緒。</a:t>
            </a:r>
          </a:p>
        </p:txBody>
      </p:sp>
    </p:spTree>
    <p:extLst>
      <p:ext uri="{BB962C8B-B14F-4D97-AF65-F5344CB8AC3E}">
        <p14:creationId xmlns:p14="http://schemas.microsoft.com/office/powerpoint/2010/main" val="137464227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296400" cy="10095071"/>
          </a:xfrm>
          <a:prstGeom prst="rect">
            <a:avLst/>
          </a:prstGeom>
        </p:spPr>
        <p:txBody>
          <a:bodyPr wrap="square">
            <a:spAutoFit/>
          </a:bodyPr>
          <a:lstStyle/>
          <a:p>
            <a:r>
              <a:rPr lang="zh-TW" altLang="en-US" sz="6500" b="1" kern="1000" spc="-38" dirty="0">
                <a:latin typeface="Microsoft JhengHei" panose="020B0604030504040204" pitchFamily="34" charset="-120"/>
                <a:ea typeface="Microsoft JhengHei" panose="020B0604030504040204" pitchFamily="34" charset="-120"/>
              </a:rPr>
              <a:t>哥林多前書</a:t>
            </a:r>
            <a:r>
              <a:rPr lang="zh-TW" altLang="en-US" sz="6500" b="1" kern="1000" spc="-38" dirty="0">
                <a:ea typeface="Microsoft JhengHei" panose="020B0604030504040204" pitchFamily="34" charset="-120"/>
              </a:rPr>
              <a:t> </a:t>
            </a:r>
            <a:r>
              <a:rPr lang="en-US" altLang="zh-TW" sz="6500" b="1" kern="1000" spc="-38" dirty="0">
                <a:ea typeface="Microsoft JhengHei" panose="020B0604030504040204" pitchFamily="34" charset="-120"/>
              </a:rPr>
              <a:t>13:4-8a - </a:t>
            </a:r>
            <a:r>
              <a:rPr lang="zh-TW" altLang="en-US" sz="6500" b="1" kern="1000" spc="-38" dirty="0">
                <a:latin typeface="Microsoft JhengHei" panose="020B0604030504040204" pitchFamily="34" charset="-120"/>
                <a:ea typeface="Microsoft JhengHei" panose="020B0604030504040204" pitchFamily="34" charset="-120"/>
              </a:rPr>
              <a:t>愛是恆久忍耐</a:t>
            </a:r>
            <a:r>
              <a:rPr lang="en-US" altLang="zh-TW" sz="6500" b="1" kern="1000" spc="-38" dirty="0">
                <a:latin typeface="Microsoft JhengHei" panose="020B0604030504040204" pitchFamily="34" charset="-120"/>
                <a:ea typeface="Microsoft JhengHei" panose="020B0604030504040204" pitchFamily="34" charset="-120"/>
              </a:rPr>
              <a:t>, </a:t>
            </a:r>
            <a:r>
              <a:rPr lang="zh-TW" altLang="en-US" sz="6500" b="1" kern="1000" spc="-38" dirty="0">
                <a:latin typeface="Microsoft JhengHei" panose="020B0604030504040204" pitchFamily="34" charset="-120"/>
                <a:ea typeface="Microsoft JhengHei" panose="020B0604030504040204" pitchFamily="34" charset="-120"/>
              </a:rPr>
              <a:t>又有恩慈</a:t>
            </a:r>
            <a:r>
              <a:rPr lang="en-US" altLang="zh-TW" sz="6500" b="1" kern="1000" spc="-38" dirty="0">
                <a:latin typeface="Microsoft JhengHei" panose="020B0604030504040204" pitchFamily="34" charset="-120"/>
                <a:ea typeface="Microsoft JhengHei" panose="020B0604030504040204" pitchFamily="34" charset="-120"/>
              </a:rPr>
              <a:t>,</a:t>
            </a:r>
            <a:r>
              <a:rPr lang="zh-TW" altLang="en-US" sz="6500" b="1" kern="1000" spc="-38" dirty="0">
                <a:latin typeface="Microsoft JhengHei" panose="020B0604030504040204" pitchFamily="34" charset="-120"/>
                <a:ea typeface="Microsoft JhengHei" panose="020B0604030504040204" pitchFamily="34" charset="-120"/>
              </a:rPr>
              <a:t> 愛是不嫉妒</a:t>
            </a:r>
            <a:r>
              <a:rPr lang="en-US" altLang="zh-TW" sz="6500" b="1" kern="1000" spc="-38" dirty="0">
                <a:latin typeface="Microsoft JhengHei" panose="020B0604030504040204" pitchFamily="34" charset="-120"/>
                <a:ea typeface="Microsoft JhengHei" panose="020B0604030504040204" pitchFamily="34" charset="-120"/>
              </a:rPr>
              <a:t>, </a:t>
            </a:r>
            <a:r>
              <a:rPr lang="zh-TW" altLang="en-US" sz="6500" b="1" kern="1000" spc="-38" dirty="0">
                <a:latin typeface="Microsoft JhengHei" panose="020B0604030504040204" pitchFamily="34" charset="-120"/>
                <a:ea typeface="Microsoft JhengHei" panose="020B0604030504040204" pitchFamily="34" charset="-120"/>
              </a:rPr>
              <a:t>愛是不自誇</a:t>
            </a:r>
            <a:r>
              <a:rPr lang="en-US" altLang="zh-TW" sz="6500" b="1" kern="1000" spc="-38" dirty="0">
                <a:latin typeface="Microsoft JhengHei" panose="020B0604030504040204" pitchFamily="34" charset="-120"/>
                <a:ea typeface="Microsoft JhengHei" panose="020B0604030504040204" pitchFamily="34" charset="-120"/>
              </a:rPr>
              <a:t>, </a:t>
            </a:r>
            <a:r>
              <a:rPr lang="zh-TW" altLang="en-US" sz="6500" b="1" kern="1000" spc="-38" dirty="0">
                <a:latin typeface="Microsoft JhengHei" panose="020B0604030504040204" pitchFamily="34" charset="-120"/>
                <a:ea typeface="Microsoft JhengHei" panose="020B0604030504040204" pitchFamily="34" charset="-120"/>
              </a:rPr>
              <a:t>不張狂</a:t>
            </a:r>
            <a:r>
              <a:rPr lang="en-US" altLang="zh-TW" sz="6500" b="1" kern="1000" spc="-38" dirty="0">
                <a:latin typeface="Microsoft JhengHei" panose="020B0604030504040204" pitchFamily="34" charset="-120"/>
                <a:ea typeface="Microsoft JhengHei" panose="020B0604030504040204" pitchFamily="34" charset="-120"/>
              </a:rPr>
              <a:t>, </a:t>
            </a:r>
            <a:r>
              <a:rPr lang="zh-TW" altLang="en-US" sz="6500" b="1" kern="1000" spc="-38" dirty="0">
                <a:latin typeface="Microsoft JhengHei" panose="020B0604030504040204" pitchFamily="34" charset="-120"/>
                <a:ea typeface="Microsoft JhengHei" panose="020B0604030504040204" pitchFamily="34" charset="-120"/>
              </a:rPr>
              <a:t>不做害羞的事</a:t>
            </a:r>
            <a:r>
              <a:rPr lang="en-US" altLang="zh-TW" sz="6500" b="1" kern="1000" spc="-38" dirty="0">
                <a:latin typeface="Microsoft JhengHei" panose="020B0604030504040204" pitchFamily="34" charset="-120"/>
                <a:ea typeface="Microsoft JhengHei" panose="020B0604030504040204" pitchFamily="34" charset="-120"/>
              </a:rPr>
              <a:t>, </a:t>
            </a:r>
            <a:r>
              <a:rPr lang="zh-TW" altLang="en-US" sz="6500" b="1" kern="1000" spc="-38" dirty="0">
                <a:latin typeface="Microsoft JhengHei" panose="020B0604030504040204" pitchFamily="34" charset="-120"/>
                <a:ea typeface="Microsoft JhengHei" panose="020B0604030504040204" pitchFamily="34" charset="-120"/>
              </a:rPr>
              <a:t>不求自己的益處</a:t>
            </a:r>
            <a:r>
              <a:rPr lang="en-US" altLang="zh-TW" sz="6500" b="1" kern="1000" spc="-38" dirty="0">
                <a:latin typeface="Microsoft JhengHei" panose="020B0604030504040204" pitchFamily="34" charset="-120"/>
                <a:ea typeface="Microsoft JhengHei" panose="020B0604030504040204" pitchFamily="34" charset="-120"/>
              </a:rPr>
              <a:t>, </a:t>
            </a:r>
            <a:r>
              <a:rPr lang="zh-TW" altLang="en-US" sz="6500" b="1" kern="1000" spc="-38" dirty="0">
                <a:latin typeface="Microsoft JhengHei" panose="020B0604030504040204" pitchFamily="34" charset="-120"/>
                <a:ea typeface="Microsoft JhengHei" panose="020B0604030504040204" pitchFamily="34" charset="-120"/>
              </a:rPr>
              <a:t>不輕易發怒</a:t>
            </a:r>
            <a:r>
              <a:rPr lang="en-US" altLang="zh-TW" sz="6500" b="1" kern="1000" spc="-38" dirty="0">
                <a:latin typeface="Microsoft JhengHei" panose="020B0604030504040204" pitchFamily="34" charset="-120"/>
                <a:ea typeface="Microsoft JhengHei" panose="020B0604030504040204" pitchFamily="34" charset="-120"/>
              </a:rPr>
              <a:t>, </a:t>
            </a:r>
          </a:p>
          <a:p>
            <a:endParaRPr lang="en-US" altLang="zh-TW" sz="6500" b="1" kern="1000" spc="-38" dirty="0">
              <a:latin typeface="Microsoft JhengHei" panose="020B0604030504040204" pitchFamily="34" charset="-120"/>
              <a:ea typeface="Microsoft JhengHei" panose="020B0604030504040204" pitchFamily="34" charset="-120"/>
            </a:endParaRPr>
          </a:p>
          <a:p>
            <a:r>
              <a:rPr lang="zh-TW" altLang="en-US" sz="6500" b="1" kern="1000" spc="-38" dirty="0">
                <a:latin typeface="Microsoft JhengHei" panose="020B0604030504040204" pitchFamily="34" charset="-120"/>
                <a:ea typeface="Microsoft JhengHei" panose="020B0604030504040204" pitchFamily="34" charset="-120"/>
              </a:rPr>
              <a:t>不計算人的惡</a:t>
            </a:r>
            <a:r>
              <a:rPr lang="en-US" altLang="zh-TW" sz="6500" b="1" kern="1000" spc="-38" dirty="0">
                <a:latin typeface="Microsoft JhengHei" panose="020B0604030504040204" pitchFamily="34" charset="-120"/>
                <a:ea typeface="Microsoft JhengHei" panose="020B0604030504040204" pitchFamily="34" charset="-120"/>
              </a:rPr>
              <a:t>, </a:t>
            </a:r>
            <a:r>
              <a:rPr lang="zh-TW" altLang="en-US" sz="6500" b="1" kern="1000" spc="-38" dirty="0">
                <a:latin typeface="Microsoft JhengHei" panose="020B0604030504040204" pitchFamily="34" charset="-120"/>
                <a:ea typeface="Microsoft JhengHei" panose="020B0604030504040204" pitchFamily="34" charset="-120"/>
              </a:rPr>
              <a:t>不喜歡不義</a:t>
            </a:r>
            <a:r>
              <a:rPr lang="en-US" altLang="zh-TW" sz="6500" b="1" kern="1000" spc="-38" dirty="0">
                <a:latin typeface="Microsoft JhengHei" panose="020B0604030504040204" pitchFamily="34" charset="-120"/>
                <a:ea typeface="Microsoft JhengHei" panose="020B0604030504040204" pitchFamily="34" charset="-120"/>
              </a:rPr>
              <a:t>, </a:t>
            </a:r>
            <a:r>
              <a:rPr lang="zh-TW" altLang="en-US" sz="6500" b="1" kern="1000" spc="-38" dirty="0">
                <a:latin typeface="Microsoft JhengHei" panose="020B0604030504040204" pitchFamily="34" charset="-120"/>
                <a:ea typeface="Microsoft JhengHei" panose="020B0604030504040204" pitchFamily="34" charset="-120"/>
              </a:rPr>
              <a:t>只喜歡真理</a:t>
            </a:r>
            <a:r>
              <a:rPr lang="en-US" altLang="zh-TW" sz="6500" b="1" kern="1000" spc="-38" dirty="0">
                <a:latin typeface="Microsoft JhengHei" panose="020B0604030504040204" pitchFamily="34" charset="-120"/>
                <a:ea typeface="Microsoft JhengHei" panose="020B0604030504040204" pitchFamily="34" charset="-120"/>
              </a:rPr>
              <a:t>;</a:t>
            </a:r>
            <a:r>
              <a:rPr lang="zh-TW" altLang="en-US" sz="6500" b="1" kern="1000" spc="-38" dirty="0">
                <a:latin typeface="Microsoft JhengHei" panose="020B0604030504040204" pitchFamily="34" charset="-120"/>
                <a:ea typeface="Microsoft JhengHei" panose="020B0604030504040204" pitchFamily="34" charset="-120"/>
              </a:rPr>
              <a:t> 凡事包容</a:t>
            </a:r>
            <a:r>
              <a:rPr lang="en-US" altLang="zh-TW" sz="6500" b="1" kern="1000" spc="-38" dirty="0">
                <a:latin typeface="Microsoft JhengHei" panose="020B0604030504040204" pitchFamily="34" charset="-120"/>
                <a:ea typeface="Microsoft JhengHei" panose="020B0604030504040204" pitchFamily="34" charset="-120"/>
              </a:rPr>
              <a:t>,</a:t>
            </a:r>
            <a:r>
              <a:rPr lang="zh-TW" altLang="en-US" sz="6500" b="1" kern="1000" spc="-38" dirty="0">
                <a:latin typeface="Microsoft JhengHei" panose="020B0604030504040204" pitchFamily="34" charset="-120"/>
                <a:ea typeface="Microsoft JhengHei" panose="020B0604030504040204" pitchFamily="34" charset="-120"/>
              </a:rPr>
              <a:t>凡事相信</a:t>
            </a:r>
            <a:r>
              <a:rPr lang="en-US" altLang="zh-TW" sz="6500" b="1" kern="1000" spc="-38" dirty="0">
                <a:latin typeface="Microsoft JhengHei" panose="020B0604030504040204" pitchFamily="34" charset="-120"/>
                <a:ea typeface="Microsoft JhengHei" panose="020B0604030504040204" pitchFamily="34" charset="-120"/>
              </a:rPr>
              <a:t>,</a:t>
            </a:r>
            <a:r>
              <a:rPr lang="zh-TW" altLang="en-US" sz="6500" b="1" kern="1000" spc="-38" dirty="0">
                <a:latin typeface="Microsoft JhengHei" panose="020B0604030504040204" pitchFamily="34" charset="-120"/>
                <a:ea typeface="Microsoft JhengHei" panose="020B0604030504040204" pitchFamily="34" charset="-120"/>
              </a:rPr>
              <a:t>凡事盼望</a:t>
            </a:r>
            <a:r>
              <a:rPr lang="en-US" altLang="zh-TW" sz="6500" b="1" kern="1000" spc="-38" dirty="0">
                <a:latin typeface="Microsoft JhengHei" panose="020B0604030504040204" pitchFamily="34" charset="-120"/>
                <a:ea typeface="Microsoft JhengHei" panose="020B0604030504040204" pitchFamily="34" charset="-120"/>
              </a:rPr>
              <a:t>,</a:t>
            </a:r>
            <a:r>
              <a:rPr lang="zh-TW" altLang="en-US" sz="6500" b="1" kern="1000" spc="-38" dirty="0">
                <a:latin typeface="Microsoft JhengHei" panose="020B0604030504040204" pitchFamily="34" charset="-120"/>
                <a:ea typeface="Microsoft JhengHei" panose="020B0604030504040204" pitchFamily="34" charset="-120"/>
              </a:rPr>
              <a:t>凡事忍耐。 愛是永不止息。</a:t>
            </a:r>
          </a:p>
        </p:txBody>
      </p:sp>
    </p:spTree>
    <p:extLst>
      <p:ext uri="{BB962C8B-B14F-4D97-AF65-F5344CB8AC3E}">
        <p14:creationId xmlns:p14="http://schemas.microsoft.com/office/powerpoint/2010/main" val="382898567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424731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不計算人的惡</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不喜歡不義</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只喜歡真理</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凡事包容</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凡事相信</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凡事盼望</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凡事忍耐。 愛是永不止息。</a:t>
            </a:r>
          </a:p>
        </p:txBody>
      </p:sp>
    </p:spTree>
    <p:extLst>
      <p:ext uri="{BB962C8B-B14F-4D97-AF65-F5344CB8AC3E}">
        <p14:creationId xmlns:p14="http://schemas.microsoft.com/office/powerpoint/2010/main" val="248658590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76998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我們也受到生理衝動的影響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飢餓、食慾、性慾等。</a:t>
            </a:r>
          </a:p>
        </p:txBody>
      </p:sp>
    </p:spTree>
    <p:extLst>
      <p:ext uri="{BB962C8B-B14F-4D97-AF65-F5344CB8AC3E}">
        <p14:creationId xmlns:p14="http://schemas.microsoft.com/office/powerpoint/2010/main" val="426041708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自我控制和理性再加上神的能力可以幫助我們控制我們的生理的衝動</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17407364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我們有時可能會失敗，但學會重新站起來是我們學習和成長過程的一部分。</a:t>
            </a:r>
          </a:p>
        </p:txBody>
      </p:sp>
    </p:spTree>
    <p:extLst>
      <p:ext uri="{BB962C8B-B14F-4D97-AF65-F5344CB8AC3E}">
        <p14:creationId xmlns:p14="http://schemas.microsoft.com/office/powerpoint/2010/main" val="7974358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87743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第三，魔鬼讓我們專注於可見的東西。</a:t>
            </a:r>
          </a:p>
        </p:txBody>
      </p:sp>
    </p:spTree>
    <p:extLst>
      <p:ext uri="{BB962C8B-B14F-4D97-AF65-F5344CB8AC3E}">
        <p14:creationId xmlns:p14="http://schemas.microsoft.com/office/powerpoint/2010/main" val="1002060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那同釘的兩個犯人，有一個譏誚他說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「你不是基督嗎？</a:t>
            </a:r>
            <a:endParaRPr lang="en-US" altLang="zh-TW" sz="58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可以救自己和我們吧！」 </a:t>
            </a:r>
            <a:r>
              <a:rPr lang="en-US" altLang="zh-TW" sz="7000" b="1" kern="1000" spc="-38" dirty="0">
                <a:latin typeface="Microsoft JhengHei" panose="020B0604030504040204" pitchFamily="34" charset="-120"/>
                <a:ea typeface="Microsoft JhengHei" panose="020B0604030504040204" pitchFamily="34" charset="-120"/>
              </a:rPr>
              <a:t> </a:t>
            </a:r>
          </a:p>
        </p:txBody>
      </p:sp>
    </p:spTree>
    <p:extLst>
      <p:ext uri="{BB962C8B-B14F-4D97-AF65-F5344CB8AC3E}">
        <p14:creationId xmlns:p14="http://schemas.microsoft.com/office/powerpoint/2010/main" val="306191522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我們從十碇銀子的比喻中學到我們的永生遠比我們暫時的塵世生活重要得多。</a:t>
            </a:r>
          </a:p>
        </p:txBody>
      </p:sp>
    </p:spTree>
    <p:extLst>
      <p:ext uri="{BB962C8B-B14F-4D97-AF65-F5344CB8AC3E}">
        <p14:creationId xmlns:p14="http://schemas.microsoft.com/office/powerpoint/2010/main" val="122349324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但我們很難看到我們的永生，卻很容易看到地球上我們周圍的事物。</a:t>
            </a:r>
          </a:p>
        </p:txBody>
      </p:sp>
    </p:spTree>
    <p:extLst>
      <p:ext uri="{BB962C8B-B14F-4D97-AF65-F5344CB8AC3E}">
        <p14:creationId xmlns:p14="http://schemas.microsoft.com/office/powerpoint/2010/main" val="388667940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我們需要不斷被提醒</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我們的塵世生命是一次考驗和訓練的時間。</a:t>
            </a:r>
          </a:p>
        </p:txBody>
      </p:sp>
    </p:spTree>
    <p:extLst>
      <p:ext uri="{BB962C8B-B14F-4D97-AF65-F5344CB8AC3E}">
        <p14:creationId xmlns:p14="http://schemas.microsoft.com/office/powerpoint/2010/main" val="308140995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我們需要專注於我們在永恆的生命，這應該有助於改變我們對這個塵世生命的關注。</a:t>
            </a:r>
          </a:p>
        </p:txBody>
      </p:sp>
    </p:spTree>
    <p:extLst>
      <p:ext uri="{BB962C8B-B14F-4D97-AF65-F5344CB8AC3E}">
        <p14:creationId xmlns:p14="http://schemas.microsoft.com/office/powerpoint/2010/main" val="87521350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通常，這意味著做出對其他人來說很困難且是看似不合理的決定。</a:t>
            </a:r>
          </a:p>
        </p:txBody>
      </p:sp>
    </p:spTree>
    <p:extLst>
      <p:ext uri="{BB962C8B-B14F-4D97-AF65-F5344CB8AC3E}">
        <p14:creationId xmlns:p14="http://schemas.microsoft.com/office/powerpoint/2010/main" val="108758725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在馬太福音</a:t>
            </a:r>
            <a:r>
              <a:rPr lang="en-US" altLang="zh-TW" sz="7000" b="1" kern="1000" spc="-38" dirty="0">
                <a:ea typeface="Microsoft JhengHei" panose="020B0604030504040204" pitchFamily="34" charset="-120"/>
              </a:rPr>
              <a:t>13:45-46</a:t>
            </a:r>
            <a:r>
              <a:rPr lang="zh-TW" altLang="en-US" sz="7000" b="1" kern="1000" spc="-38" dirty="0">
                <a:latin typeface="Microsoft JhengHei" panose="020B0604030504040204" pitchFamily="34" charset="-120"/>
                <a:ea typeface="Microsoft JhengHei" panose="020B0604030504040204" pitchFamily="34" charset="-120"/>
              </a:rPr>
              <a:t>中</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貴重珍珠的比喻告訴我們，我們可能需要改變生活命中的焦點，去專注於神的國度。</a:t>
            </a:r>
          </a:p>
        </p:txBody>
      </p:sp>
    </p:spTree>
    <p:extLst>
      <p:ext uri="{BB962C8B-B14F-4D97-AF65-F5344CB8AC3E}">
        <p14:creationId xmlns:p14="http://schemas.microsoft.com/office/powerpoint/2010/main" val="7105370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33528"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在馬太福音</a:t>
            </a:r>
            <a:r>
              <a:rPr lang="en-US" altLang="zh-TW" sz="7000" b="1" kern="1000" spc="-38" dirty="0">
                <a:ea typeface="Microsoft JhengHei" panose="020B0604030504040204" pitchFamily="34" charset="-120"/>
              </a:rPr>
              <a:t>13:44</a:t>
            </a:r>
            <a:r>
              <a:rPr lang="zh-TW" altLang="en-US" sz="7000" b="1" kern="1000" spc="-38" dirty="0">
                <a:latin typeface="Microsoft JhengHei" panose="020B0604030504040204" pitchFamily="34" charset="-120"/>
                <a:ea typeface="Microsoft JhengHei" panose="020B0604030504040204" pitchFamily="34" charset="-120"/>
              </a:rPr>
              <a:t>中，田間財寶的比喻告訴我們，我們可能需要改變我們的職業，以便我們能專注於神的國度。</a:t>
            </a:r>
          </a:p>
        </p:txBody>
      </p:sp>
    </p:spTree>
    <p:extLst>
      <p:ext uri="{BB962C8B-B14F-4D97-AF65-F5344CB8AC3E}">
        <p14:creationId xmlns:p14="http://schemas.microsoft.com/office/powerpoint/2010/main" val="405689238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這些是我們必須不斷的爭戰，所以要避開危險的地方、同伴、和誘惑</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04221996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在馬太福音 </a:t>
            </a:r>
            <a:r>
              <a:rPr lang="en-US" altLang="zh-TW" sz="7000" b="1" kern="1000" spc="-38" dirty="0">
                <a:ea typeface="Microsoft JhengHei" panose="020B0604030504040204" pitchFamily="34" charset="-120"/>
              </a:rPr>
              <a:t>26:14-16 </a:t>
            </a:r>
            <a:r>
              <a:rPr lang="zh-TW" altLang="en-US" sz="7000" b="1" kern="1000" spc="-38" dirty="0">
                <a:latin typeface="Microsoft JhengHei" panose="020B0604030504040204" pitchFamily="34" charset="-120"/>
                <a:ea typeface="Microsoft JhengHei" panose="020B0604030504040204" pitchFamily="34" charset="-120"/>
              </a:rPr>
              <a:t>中</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猶大為了 </a:t>
            </a:r>
            <a:r>
              <a:rPr lang="en-US" altLang="zh-TW" sz="7000" b="1" kern="1000" spc="-38" dirty="0">
                <a:ea typeface="Microsoft JhengHei" panose="020B0604030504040204" pitchFamily="34" charset="-120"/>
              </a:rPr>
              <a:t>30 </a:t>
            </a:r>
            <a:r>
              <a:rPr lang="zh-TW" altLang="en-US" sz="7000" b="1" kern="1000" spc="-38" dirty="0">
                <a:latin typeface="Microsoft JhengHei" panose="020B0604030504040204" pitchFamily="34" charset="-120"/>
                <a:ea typeface="Microsoft JhengHei" panose="020B0604030504040204" pitchFamily="34" charset="-120"/>
              </a:rPr>
              <a:t>塊銀子出賣了耶穌。</a:t>
            </a:r>
          </a:p>
        </p:txBody>
      </p:sp>
    </p:spTree>
    <p:extLst>
      <p:ext uri="{BB962C8B-B14F-4D97-AF65-F5344CB8AC3E}">
        <p14:creationId xmlns:p14="http://schemas.microsoft.com/office/powerpoint/2010/main" val="150948760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30 </a:t>
            </a:r>
            <a:r>
              <a:rPr lang="zh-TW" altLang="en-US" sz="7000" b="1" kern="1000" spc="-38" dirty="0">
                <a:latin typeface="Microsoft JhengHei" panose="020B0604030504040204" pitchFamily="34" charset="-120"/>
                <a:ea typeface="Microsoft JhengHei" panose="020B0604030504040204" pitchFamily="34" charset="-120"/>
              </a:rPr>
              <a:t>塊銀子是僕人或奴隸的價格 </a:t>
            </a:r>
            <a:r>
              <a:rPr lang="en-US" altLang="zh-TW"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出</a:t>
            </a:r>
            <a:r>
              <a:rPr lang="en-US" altLang="zh-TW" sz="7000" b="1" kern="1000" spc="-38" dirty="0">
                <a:ea typeface="Microsoft JhengHei" panose="020B0604030504040204" pitchFamily="34" charset="-120"/>
              </a:rPr>
              <a:t>21:32)</a:t>
            </a:r>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4124690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19479"/>
            <a:ext cx="9144000" cy="526297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那一個就應聲責備他說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「你既是一樣受刑的，還不怕神嗎？ 我們是應該的，因我們所受的與我們所做的相稱，</a:t>
            </a:r>
            <a:endParaRPr lang="en-US" altLang="zh-TW" sz="56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58417803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1430"/>
            <a:ext cx="93726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我們甚至都不知道我們是世界的奴隸。我們的 </a:t>
            </a:r>
            <a:r>
              <a:rPr lang="en-US" altLang="zh-TW" sz="7000" b="1" kern="1000" spc="-38" dirty="0">
                <a:ea typeface="Microsoft JhengHei" panose="020B0604030504040204" pitchFamily="34" charset="-120"/>
              </a:rPr>
              <a:t>30 </a:t>
            </a:r>
            <a:r>
              <a:rPr lang="zh-TW" altLang="en-US" sz="7000" b="1" kern="1000" spc="-38" dirty="0">
                <a:latin typeface="Microsoft JhengHei" panose="020B0604030504040204" pitchFamily="34" charset="-120"/>
                <a:ea typeface="Microsoft JhengHei" panose="020B0604030504040204" pitchFamily="34" charset="-120"/>
              </a:rPr>
              <a:t>塊銀子是什麼？ 是什麼引誘我們遠離神？</a:t>
            </a:r>
          </a:p>
        </p:txBody>
      </p:sp>
    </p:spTree>
    <p:extLst>
      <p:ext uri="{BB962C8B-B14F-4D97-AF65-F5344CB8AC3E}">
        <p14:creationId xmlns:p14="http://schemas.microsoft.com/office/powerpoint/2010/main" val="15369319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我們大多數都是非常不快樂的奴隸，因為我們沒有將我們的焦點放在神身上。</a:t>
            </a:r>
          </a:p>
        </p:txBody>
      </p:sp>
    </p:spTree>
    <p:extLst>
      <p:ext uri="{BB962C8B-B14F-4D97-AF65-F5344CB8AC3E}">
        <p14:creationId xmlns:p14="http://schemas.microsoft.com/office/powerpoint/2010/main" val="157819054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我們日以繼夜地工作，</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試圖獲得世俗的財產，</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因為很多時候我們忽略了真正重要的東西。</a:t>
            </a:r>
          </a:p>
        </p:txBody>
      </p:sp>
    </p:spTree>
    <p:extLst>
      <p:ext uri="{BB962C8B-B14F-4D97-AF65-F5344CB8AC3E}">
        <p14:creationId xmlns:p14="http://schemas.microsoft.com/office/powerpoint/2010/main" val="46861259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棺材車後面沒有搬家卡車。金錢不能也不應該成為你唯一的遺產。</a:t>
            </a:r>
          </a:p>
        </p:txBody>
      </p:sp>
    </p:spTree>
    <p:extLst>
      <p:ext uri="{BB962C8B-B14F-4D97-AF65-F5344CB8AC3E}">
        <p14:creationId xmlns:p14="http://schemas.microsoft.com/office/powerpoint/2010/main" val="298561180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455509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將財富送入永生的唯一方法是將其用於神的目的並幫助人們。 我們在聰明的管家比喻中學到了這一點。</a:t>
            </a:r>
          </a:p>
        </p:txBody>
      </p:sp>
    </p:spTree>
    <p:extLst>
      <p:ext uri="{BB962C8B-B14F-4D97-AF65-F5344CB8AC3E}">
        <p14:creationId xmlns:p14="http://schemas.microsoft.com/office/powerpoint/2010/main" val="78245104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根據馬太福音 </a:t>
            </a:r>
            <a:r>
              <a:rPr lang="en-US" altLang="zh-TW" sz="7000" b="1" kern="1000" spc="-38" dirty="0">
                <a:ea typeface="Microsoft JhengHei" panose="020B0604030504040204" pitchFamily="34" charset="-120"/>
              </a:rPr>
              <a:t>27 </a:t>
            </a:r>
            <a:r>
              <a:rPr lang="zh-TW" altLang="en-US" sz="7000" b="1" kern="1000" spc="-38" dirty="0">
                <a:latin typeface="Microsoft JhengHei" panose="020B0604030504040204" pitchFamily="34" charset="-120"/>
                <a:ea typeface="Microsoft JhengHei" panose="020B0604030504040204" pitchFamily="34" charset="-120"/>
              </a:rPr>
              <a:t>章，猶大有後悔。 他試圖歸還那 </a:t>
            </a:r>
            <a:r>
              <a:rPr lang="en-US" altLang="zh-TW" sz="7000" b="1" kern="1000" spc="-38" dirty="0">
                <a:ea typeface="Microsoft JhengHei" panose="020B0604030504040204" pitchFamily="34" charset="-120"/>
              </a:rPr>
              <a:t>30 </a:t>
            </a:r>
            <a:r>
              <a:rPr lang="zh-TW" altLang="en-US" sz="7000" b="1" kern="1000" spc="-38" dirty="0">
                <a:latin typeface="Microsoft JhengHei" panose="020B0604030504040204" pitchFamily="34" charset="-120"/>
                <a:ea typeface="Microsoft JhengHei" panose="020B0604030504040204" pitchFamily="34" charset="-120"/>
              </a:rPr>
              <a:t>塊銀子。 但他沒有回到耶穌面前尋求饒恕。</a:t>
            </a:r>
          </a:p>
        </p:txBody>
      </p:sp>
    </p:spTree>
    <p:extLst>
      <p:ext uri="{BB962C8B-B14F-4D97-AF65-F5344CB8AC3E}">
        <p14:creationId xmlns:p14="http://schemas.microsoft.com/office/powerpoint/2010/main" val="51242047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0633"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除了通過耶穌基督，沒有救恩。猶大沒有得救</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。如果他悔改，回到耶穌面前，請求神饒恕，他是可以得到赦免的。</a:t>
            </a:r>
          </a:p>
        </p:txBody>
      </p:sp>
    </p:spTree>
    <p:extLst>
      <p:ext uri="{BB962C8B-B14F-4D97-AF65-F5344CB8AC3E}">
        <p14:creationId xmlns:p14="http://schemas.microsoft.com/office/powerpoint/2010/main" val="55696898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彼得也否認過耶穌，但他歸回到耶穌這裡，服侍祂直到命終。</a:t>
            </a:r>
          </a:p>
        </p:txBody>
      </p:sp>
    </p:spTree>
    <p:extLst>
      <p:ext uri="{BB962C8B-B14F-4D97-AF65-F5344CB8AC3E}">
        <p14:creationId xmlns:p14="http://schemas.microsoft.com/office/powerpoint/2010/main" val="287760322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625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救恩不是基於你的感覺有多糟糕，而是因為耶穌為我們提供的救恩。</a:t>
            </a:r>
          </a:p>
        </p:txBody>
      </p:sp>
    </p:spTree>
    <p:extLst>
      <p:ext uri="{BB962C8B-B14F-4D97-AF65-F5344CB8AC3E}">
        <p14:creationId xmlns:p14="http://schemas.microsoft.com/office/powerpoint/2010/main" val="279626541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為了得救，我們需要悔改，請求祂的饒恕，接受祂的恩典。 這是一份免費的禮物，但你必須接受它。</a:t>
            </a:r>
          </a:p>
        </p:txBody>
      </p:sp>
    </p:spTree>
    <p:extLst>
      <p:ext uri="{BB962C8B-B14F-4D97-AF65-F5344CB8AC3E}">
        <p14:creationId xmlns:p14="http://schemas.microsoft.com/office/powerpoint/2010/main" val="269640456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18324</TotalTime>
  <Words>3214</Words>
  <Application>Microsoft Office PowerPoint</Application>
  <PresentationFormat>On-screen Show (16:9)</PresentationFormat>
  <Paragraphs>295</Paragraphs>
  <Slides>128</Slides>
  <Notes>126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128</vt:i4>
      </vt:variant>
    </vt:vector>
  </HeadingPairs>
  <TitlesOfParts>
    <vt:vector size="134"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1139</cp:revision>
  <cp:lastPrinted>2017-09-16T17:38:24Z</cp:lastPrinted>
  <dcterms:created xsi:type="dcterms:W3CDTF">2005-06-09T01:58:34Z</dcterms:created>
  <dcterms:modified xsi:type="dcterms:W3CDTF">2026-03-07T18:20:34Z</dcterms:modified>
</cp:coreProperties>
</file>