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22"/>
  </p:notesMasterIdLst>
  <p:handoutMasterIdLst>
    <p:handoutMasterId r:id="rId123"/>
  </p:handoutMasterIdLst>
  <p:sldIdLst>
    <p:sldId id="1686" r:id="rId2"/>
    <p:sldId id="1199" r:id="rId3"/>
    <p:sldId id="1662" r:id="rId4"/>
    <p:sldId id="1200" r:id="rId5"/>
    <p:sldId id="1663" r:id="rId6"/>
    <p:sldId id="1664" r:id="rId7"/>
    <p:sldId id="1665" r:id="rId8"/>
    <p:sldId id="1666" r:id="rId9"/>
    <p:sldId id="1667" r:id="rId10"/>
    <p:sldId id="1668" r:id="rId11"/>
    <p:sldId id="1739" r:id="rId12"/>
    <p:sldId id="1426" r:id="rId13"/>
    <p:sldId id="1687" r:id="rId14"/>
    <p:sldId id="1697" r:id="rId15"/>
    <p:sldId id="1696" r:id="rId16"/>
    <p:sldId id="1689" r:id="rId17"/>
    <p:sldId id="1432" r:id="rId18"/>
    <p:sldId id="1434" r:id="rId19"/>
    <p:sldId id="1436" r:id="rId20"/>
    <p:sldId id="1438" r:id="rId21"/>
    <p:sldId id="1440" r:id="rId22"/>
    <p:sldId id="1442" r:id="rId23"/>
    <p:sldId id="1444" r:id="rId24"/>
    <p:sldId id="1446" r:id="rId25"/>
    <p:sldId id="1448" r:id="rId26"/>
    <p:sldId id="1450" r:id="rId27"/>
    <p:sldId id="1452" r:id="rId28"/>
    <p:sldId id="1454" r:id="rId29"/>
    <p:sldId id="1456" r:id="rId30"/>
    <p:sldId id="1458" r:id="rId31"/>
    <p:sldId id="1460" r:id="rId32"/>
    <p:sldId id="1720" r:id="rId33"/>
    <p:sldId id="1702" r:id="rId34"/>
    <p:sldId id="1462" r:id="rId35"/>
    <p:sldId id="1464" r:id="rId36"/>
    <p:sldId id="1466" r:id="rId37"/>
    <p:sldId id="1468" r:id="rId38"/>
    <p:sldId id="1470" r:id="rId39"/>
    <p:sldId id="1472" r:id="rId40"/>
    <p:sldId id="1474" r:id="rId41"/>
    <p:sldId id="1476" r:id="rId42"/>
    <p:sldId id="1478" r:id="rId43"/>
    <p:sldId id="1480" r:id="rId44"/>
    <p:sldId id="1482" r:id="rId45"/>
    <p:sldId id="1484" r:id="rId46"/>
    <p:sldId id="1486" r:id="rId47"/>
    <p:sldId id="1488" r:id="rId48"/>
    <p:sldId id="1490" r:id="rId49"/>
    <p:sldId id="1492" r:id="rId50"/>
    <p:sldId id="1724" r:id="rId51"/>
    <p:sldId id="1722" r:id="rId52"/>
    <p:sldId id="1494" r:id="rId53"/>
    <p:sldId id="1496" r:id="rId54"/>
    <p:sldId id="1498" r:id="rId55"/>
    <p:sldId id="1500" r:id="rId56"/>
    <p:sldId id="1502" r:id="rId57"/>
    <p:sldId id="1504" r:id="rId58"/>
    <p:sldId id="1506" r:id="rId59"/>
    <p:sldId id="1508" r:id="rId60"/>
    <p:sldId id="1510" r:id="rId61"/>
    <p:sldId id="1514" r:id="rId62"/>
    <p:sldId id="1516" r:id="rId63"/>
    <p:sldId id="1518" r:id="rId64"/>
    <p:sldId id="1520" r:id="rId65"/>
    <p:sldId id="1522" r:id="rId66"/>
    <p:sldId id="1524" r:id="rId67"/>
    <p:sldId id="1526" r:id="rId68"/>
    <p:sldId id="1528" r:id="rId69"/>
    <p:sldId id="1530" r:id="rId70"/>
    <p:sldId id="1532" r:id="rId71"/>
    <p:sldId id="1534" r:id="rId72"/>
    <p:sldId id="1536" r:id="rId73"/>
    <p:sldId id="1538" r:id="rId74"/>
    <p:sldId id="1540" r:id="rId75"/>
    <p:sldId id="1542" r:id="rId76"/>
    <p:sldId id="1544" r:id="rId77"/>
    <p:sldId id="1546" r:id="rId78"/>
    <p:sldId id="1548" r:id="rId79"/>
    <p:sldId id="1550" r:id="rId80"/>
    <p:sldId id="1552" r:id="rId81"/>
    <p:sldId id="1554" r:id="rId82"/>
    <p:sldId id="1556" r:id="rId83"/>
    <p:sldId id="1558" r:id="rId84"/>
    <p:sldId id="1560" r:id="rId85"/>
    <p:sldId id="1562" r:id="rId86"/>
    <p:sldId id="1564" r:id="rId87"/>
    <p:sldId id="1566" r:id="rId88"/>
    <p:sldId id="1568" r:id="rId89"/>
    <p:sldId id="1570" r:id="rId90"/>
    <p:sldId id="1572" r:id="rId91"/>
    <p:sldId id="1734" r:id="rId92"/>
    <p:sldId id="1576" r:id="rId93"/>
    <p:sldId id="1578" r:id="rId94"/>
    <p:sldId id="1580" r:id="rId95"/>
    <p:sldId id="1582" r:id="rId96"/>
    <p:sldId id="1735" r:id="rId97"/>
    <p:sldId id="1737" r:id="rId98"/>
    <p:sldId id="1584" r:id="rId99"/>
    <p:sldId id="1586" r:id="rId100"/>
    <p:sldId id="1588" r:id="rId101"/>
    <p:sldId id="1590" r:id="rId102"/>
    <p:sldId id="1592" r:id="rId103"/>
    <p:sldId id="1594" r:id="rId104"/>
    <p:sldId id="1596" r:id="rId105"/>
    <p:sldId id="1598" r:id="rId106"/>
    <p:sldId id="1600" r:id="rId107"/>
    <p:sldId id="1602" r:id="rId108"/>
    <p:sldId id="1604" r:id="rId109"/>
    <p:sldId id="1606" r:id="rId110"/>
    <p:sldId id="1608" r:id="rId111"/>
    <p:sldId id="1712" r:id="rId112"/>
    <p:sldId id="1710" r:id="rId113"/>
    <p:sldId id="1716" r:id="rId114"/>
    <p:sldId id="1729" r:id="rId115"/>
    <p:sldId id="1730" r:id="rId116"/>
    <p:sldId id="1731" r:id="rId117"/>
    <p:sldId id="1714" r:id="rId118"/>
    <p:sldId id="1726" r:id="rId119"/>
    <p:sldId id="1610" r:id="rId120"/>
    <p:sldId id="1728" r:id="rId121"/>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686"/>
            <p14:sldId id="1199"/>
            <p14:sldId id="1662"/>
            <p14:sldId id="1200"/>
            <p14:sldId id="1663"/>
            <p14:sldId id="1664"/>
            <p14:sldId id="1665"/>
            <p14:sldId id="1666"/>
            <p14:sldId id="1667"/>
            <p14:sldId id="1668"/>
          </p14:sldIdLst>
        </p14:section>
        <p14:section name="Sermon" id="{9DD274D4-3373-40D3-8882-DED17E52A457}">
          <p14:sldIdLst>
            <p14:sldId id="1739"/>
            <p14:sldId id="1426"/>
            <p14:sldId id="1687"/>
            <p14:sldId id="1697"/>
            <p14:sldId id="1696"/>
            <p14:sldId id="1689"/>
            <p14:sldId id="1432"/>
            <p14:sldId id="1434"/>
            <p14:sldId id="1436"/>
            <p14:sldId id="1438"/>
            <p14:sldId id="1440"/>
            <p14:sldId id="1442"/>
            <p14:sldId id="1444"/>
            <p14:sldId id="1446"/>
            <p14:sldId id="1448"/>
            <p14:sldId id="1450"/>
            <p14:sldId id="1452"/>
            <p14:sldId id="1454"/>
            <p14:sldId id="1456"/>
            <p14:sldId id="1458"/>
            <p14:sldId id="1460"/>
            <p14:sldId id="1720"/>
            <p14:sldId id="1702"/>
            <p14:sldId id="1462"/>
            <p14:sldId id="1464"/>
            <p14:sldId id="1466"/>
            <p14:sldId id="1468"/>
            <p14:sldId id="1470"/>
            <p14:sldId id="1472"/>
            <p14:sldId id="1474"/>
            <p14:sldId id="1476"/>
            <p14:sldId id="1478"/>
            <p14:sldId id="1480"/>
            <p14:sldId id="1482"/>
            <p14:sldId id="1484"/>
            <p14:sldId id="1486"/>
            <p14:sldId id="1488"/>
            <p14:sldId id="1490"/>
            <p14:sldId id="1492"/>
            <p14:sldId id="1724"/>
            <p14:sldId id="1722"/>
            <p14:sldId id="1494"/>
            <p14:sldId id="1496"/>
            <p14:sldId id="1498"/>
            <p14:sldId id="1500"/>
            <p14:sldId id="1502"/>
            <p14:sldId id="1504"/>
            <p14:sldId id="1506"/>
            <p14:sldId id="1508"/>
            <p14:sldId id="1510"/>
            <p14:sldId id="1514"/>
            <p14:sldId id="1516"/>
            <p14:sldId id="1518"/>
            <p14:sldId id="1520"/>
            <p14:sldId id="1522"/>
            <p14:sldId id="1524"/>
            <p14:sldId id="1526"/>
            <p14:sldId id="1528"/>
            <p14:sldId id="1530"/>
            <p14:sldId id="1532"/>
            <p14:sldId id="1534"/>
            <p14:sldId id="1536"/>
            <p14:sldId id="1538"/>
            <p14:sldId id="1540"/>
            <p14:sldId id="1542"/>
            <p14:sldId id="1544"/>
            <p14:sldId id="1546"/>
            <p14:sldId id="1548"/>
            <p14:sldId id="1550"/>
            <p14:sldId id="1552"/>
            <p14:sldId id="1554"/>
            <p14:sldId id="1556"/>
            <p14:sldId id="1558"/>
            <p14:sldId id="1560"/>
            <p14:sldId id="1562"/>
            <p14:sldId id="1564"/>
            <p14:sldId id="1566"/>
            <p14:sldId id="1568"/>
            <p14:sldId id="1570"/>
            <p14:sldId id="1572"/>
            <p14:sldId id="1734"/>
            <p14:sldId id="1576"/>
            <p14:sldId id="1578"/>
            <p14:sldId id="1580"/>
            <p14:sldId id="1582"/>
            <p14:sldId id="1735"/>
            <p14:sldId id="1737"/>
            <p14:sldId id="1584"/>
            <p14:sldId id="1586"/>
            <p14:sldId id="1588"/>
            <p14:sldId id="1590"/>
            <p14:sldId id="1592"/>
            <p14:sldId id="1594"/>
            <p14:sldId id="1596"/>
            <p14:sldId id="1598"/>
            <p14:sldId id="1600"/>
            <p14:sldId id="1602"/>
            <p14:sldId id="1604"/>
            <p14:sldId id="1606"/>
            <p14:sldId id="1608"/>
            <p14:sldId id="1712"/>
            <p14:sldId id="1710"/>
            <p14:sldId id="1716"/>
            <p14:sldId id="1729"/>
            <p14:sldId id="1730"/>
            <p14:sldId id="1731"/>
            <p14:sldId id="1714"/>
            <p14:sldId id="1726"/>
            <p14:sldId id="1610"/>
            <p14:sldId id="1728"/>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53F023-F7CE-4727-BEA0-2E131E4F0016}" v="1" dt="2026-02-08T16:51:43.653"/>
    <p1510:client id="{C7D0DBD4-697A-41B5-A0D6-01092B6FC1FB}" v="119" dt="2026-02-07T17:39:49.9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9941" autoAdjust="0"/>
    <p:restoredTop sz="94249" autoAdjust="0"/>
  </p:normalViewPr>
  <p:slideViewPr>
    <p:cSldViewPr>
      <p:cViewPr varScale="1">
        <p:scale>
          <a:sx n="102" d="100"/>
          <a:sy n="102" d="100"/>
        </p:scale>
        <p:origin x="92" y="64"/>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13924"/>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handoutMaster" Target="handoutMasters/handoutMaster1.xml"/><Relationship Id="rId128" Type="http://schemas.microsoft.com/office/2016/11/relationships/changesInfo" Target="changesInfos/changesInfo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presProps" Target="presProps.xml"/><Relationship Id="rId129" Type="http://schemas.microsoft.com/office/2015/10/relationships/revisionInfo" Target="revisionInfo.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addSld delSld modSld modSection">
      <pc:chgData name="George Huang" userId="7522906efeb502a4" providerId="LiveId" clId="{981455AA-CF25-444D-A9FA-AD2443EE8176}" dt="2026-02-08T16:54:53.888" v="13" actId="47"/>
      <pc:docMkLst>
        <pc:docMk/>
      </pc:docMkLst>
      <pc:sldChg chg="del">
        <pc:chgData name="George Huang" userId="7522906efeb502a4" providerId="LiveId" clId="{981455AA-CF25-444D-A9FA-AD2443EE8176}" dt="2026-02-08T16:51:31.019" v="0" actId="47"/>
        <pc:sldMkLst>
          <pc:docMk/>
          <pc:sldMk cId="1808824990" sldId="1198"/>
        </pc:sldMkLst>
      </pc:sldChg>
      <pc:sldChg chg="del">
        <pc:chgData name="George Huang" userId="7522906efeb502a4" providerId="LiveId" clId="{981455AA-CF25-444D-A9FA-AD2443EE8176}" dt="2026-02-08T16:51:36.918" v="1" actId="47"/>
        <pc:sldMkLst>
          <pc:docMk/>
          <pc:sldMk cId="967871135" sldId="1237"/>
        </pc:sldMkLst>
      </pc:sldChg>
      <pc:sldChg chg="del">
        <pc:chgData name="George Huang" userId="7522906efeb502a4" providerId="LiveId" clId="{981455AA-CF25-444D-A9FA-AD2443EE8176}" dt="2026-02-08T16:52:03.783" v="4" actId="47"/>
        <pc:sldMkLst>
          <pc:docMk/>
          <pc:sldMk cId="2789260227" sldId="1427"/>
        </pc:sldMkLst>
      </pc:sldChg>
      <pc:sldChg chg="del">
        <pc:chgData name="George Huang" userId="7522906efeb502a4" providerId="LiveId" clId="{981455AA-CF25-444D-A9FA-AD2443EE8176}" dt="2026-02-08T16:52:03.783" v="4" actId="47"/>
        <pc:sldMkLst>
          <pc:docMk/>
          <pc:sldMk cId="1566626501" sldId="1433"/>
        </pc:sldMkLst>
      </pc:sldChg>
      <pc:sldChg chg="del">
        <pc:chgData name="George Huang" userId="7522906efeb502a4" providerId="LiveId" clId="{981455AA-CF25-444D-A9FA-AD2443EE8176}" dt="2026-02-08T16:52:03.783" v="4" actId="47"/>
        <pc:sldMkLst>
          <pc:docMk/>
          <pc:sldMk cId="2495680470" sldId="1435"/>
        </pc:sldMkLst>
      </pc:sldChg>
      <pc:sldChg chg="del">
        <pc:chgData name="George Huang" userId="7522906efeb502a4" providerId="LiveId" clId="{981455AA-CF25-444D-A9FA-AD2443EE8176}" dt="2026-02-08T16:52:03.783" v="4" actId="47"/>
        <pc:sldMkLst>
          <pc:docMk/>
          <pc:sldMk cId="254919506" sldId="1437"/>
        </pc:sldMkLst>
      </pc:sldChg>
      <pc:sldChg chg="del">
        <pc:chgData name="George Huang" userId="7522906efeb502a4" providerId="LiveId" clId="{981455AA-CF25-444D-A9FA-AD2443EE8176}" dt="2026-02-08T16:52:03.783" v="4" actId="47"/>
        <pc:sldMkLst>
          <pc:docMk/>
          <pc:sldMk cId="2092097143" sldId="1439"/>
        </pc:sldMkLst>
      </pc:sldChg>
      <pc:sldChg chg="del">
        <pc:chgData name="George Huang" userId="7522906efeb502a4" providerId="LiveId" clId="{981455AA-CF25-444D-A9FA-AD2443EE8176}" dt="2026-02-08T16:52:03.783" v="4" actId="47"/>
        <pc:sldMkLst>
          <pc:docMk/>
          <pc:sldMk cId="1950447688" sldId="1441"/>
        </pc:sldMkLst>
      </pc:sldChg>
      <pc:sldChg chg="del">
        <pc:chgData name="George Huang" userId="7522906efeb502a4" providerId="LiveId" clId="{981455AA-CF25-444D-A9FA-AD2443EE8176}" dt="2026-02-08T16:52:03.783" v="4" actId="47"/>
        <pc:sldMkLst>
          <pc:docMk/>
          <pc:sldMk cId="1052187789" sldId="1443"/>
        </pc:sldMkLst>
      </pc:sldChg>
      <pc:sldChg chg="del">
        <pc:chgData name="George Huang" userId="7522906efeb502a4" providerId="LiveId" clId="{981455AA-CF25-444D-A9FA-AD2443EE8176}" dt="2026-02-08T16:52:21.243" v="5" actId="47"/>
        <pc:sldMkLst>
          <pc:docMk/>
          <pc:sldMk cId="4086588673" sldId="1445"/>
        </pc:sldMkLst>
      </pc:sldChg>
      <pc:sldChg chg="del">
        <pc:chgData name="George Huang" userId="7522906efeb502a4" providerId="LiveId" clId="{981455AA-CF25-444D-A9FA-AD2443EE8176}" dt="2026-02-08T16:52:21.243" v="5" actId="47"/>
        <pc:sldMkLst>
          <pc:docMk/>
          <pc:sldMk cId="2989831922" sldId="1447"/>
        </pc:sldMkLst>
      </pc:sldChg>
      <pc:sldChg chg="del">
        <pc:chgData name="George Huang" userId="7522906efeb502a4" providerId="LiveId" clId="{981455AA-CF25-444D-A9FA-AD2443EE8176}" dt="2026-02-08T16:52:21.243" v="5" actId="47"/>
        <pc:sldMkLst>
          <pc:docMk/>
          <pc:sldMk cId="3458765142" sldId="1449"/>
        </pc:sldMkLst>
      </pc:sldChg>
      <pc:sldChg chg="del">
        <pc:chgData name="George Huang" userId="7522906efeb502a4" providerId="LiveId" clId="{981455AA-CF25-444D-A9FA-AD2443EE8176}" dt="2026-02-08T16:52:21.243" v="5" actId="47"/>
        <pc:sldMkLst>
          <pc:docMk/>
          <pc:sldMk cId="850944290" sldId="1451"/>
        </pc:sldMkLst>
      </pc:sldChg>
      <pc:sldChg chg="del">
        <pc:chgData name="George Huang" userId="7522906efeb502a4" providerId="LiveId" clId="{981455AA-CF25-444D-A9FA-AD2443EE8176}" dt="2026-02-08T16:52:21.243" v="5" actId="47"/>
        <pc:sldMkLst>
          <pc:docMk/>
          <pc:sldMk cId="493857445" sldId="1453"/>
        </pc:sldMkLst>
      </pc:sldChg>
      <pc:sldChg chg="del">
        <pc:chgData name="George Huang" userId="7522906efeb502a4" providerId="LiveId" clId="{981455AA-CF25-444D-A9FA-AD2443EE8176}" dt="2026-02-08T16:52:21.243" v="5" actId="47"/>
        <pc:sldMkLst>
          <pc:docMk/>
          <pc:sldMk cId="248155184" sldId="1455"/>
        </pc:sldMkLst>
      </pc:sldChg>
      <pc:sldChg chg="del">
        <pc:chgData name="George Huang" userId="7522906efeb502a4" providerId="LiveId" clId="{981455AA-CF25-444D-A9FA-AD2443EE8176}" dt="2026-02-08T16:52:21.243" v="5" actId="47"/>
        <pc:sldMkLst>
          <pc:docMk/>
          <pc:sldMk cId="1815159052" sldId="1457"/>
        </pc:sldMkLst>
      </pc:sldChg>
      <pc:sldChg chg="del">
        <pc:chgData name="George Huang" userId="7522906efeb502a4" providerId="LiveId" clId="{981455AA-CF25-444D-A9FA-AD2443EE8176}" dt="2026-02-08T16:52:21.243" v="5" actId="47"/>
        <pc:sldMkLst>
          <pc:docMk/>
          <pc:sldMk cId="392464769" sldId="1459"/>
        </pc:sldMkLst>
      </pc:sldChg>
      <pc:sldChg chg="del">
        <pc:chgData name="George Huang" userId="7522906efeb502a4" providerId="LiveId" clId="{981455AA-CF25-444D-A9FA-AD2443EE8176}" dt="2026-02-08T16:52:21.243" v="5" actId="47"/>
        <pc:sldMkLst>
          <pc:docMk/>
          <pc:sldMk cId="345259323" sldId="1461"/>
        </pc:sldMkLst>
      </pc:sldChg>
      <pc:sldChg chg="del">
        <pc:chgData name="George Huang" userId="7522906efeb502a4" providerId="LiveId" clId="{981455AA-CF25-444D-A9FA-AD2443EE8176}" dt="2026-02-08T16:52:21.243" v="5" actId="47"/>
        <pc:sldMkLst>
          <pc:docMk/>
          <pc:sldMk cId="352380270" sldId="1463"/>
        </pc:sldMkLst>
      </pc:sldChg>
      <pc:sldChg chg="del">
        <pc:chgData name="George Huang" userId="7522906efeb502a4" providerId="LiveId" clId="{981455AA-CF25-444D-A9FA-AD2443EE8176}" dt="2026-02-08T16:52:39.477" v="6" actId="47"/>
        <pc:sldMkLst>
          <pc:docMk/>
          <pc:sldMk cId="1784678708" sldId="1465"/>
        </pc:sldMkLst>
      </pc:sldChg>
      <pc:sldChg chg="del">
        <pc:chgData name="George Huang" userId="7522906efeb502a4" providerId="LiveId" clId="{981455AA-CF25-444D-A9FA-AD2443EE8176}" dt="2026-02-08T16:52:39.477" v="6" actId="47"/>
        <pc:sldMkLst>
          <pc:docMk/>
          <pc:sldMk cId="2944837236" sldId="1467"/>
        </pc:sldMkLst>
      </pc:sldChg>
      <pc:sldChg chg="del">
        <pc:chgData name="George Huang" userId="7522906efeb502a4" providerId="LiveId" clId="{981455AA-CF25-444D-A9FA-AD2443EE8176}" dt="2026-02-08T16:52:39.477" v="6" actId="47"/>
        <pc:sldMkLst>
          <pc:docMk/>
          <pc:sldMk cId="977724102" sldId="1469"/>
        </pc:sldMkLst>
      </pc:sldChg>
      <pc:sldChg chg="del">
        <pc:chgData name="George Huang" userId="7522906efeb502a4" providerId="LiveId" clId="{981455AA-CF25-444D-A9FA-AD2443EE8176}" dt="2026-02-08T16:52:39.477" v="6" actId="47"/>
        <pc:sldMkLst>
          <pc:docMk/>
          <pc:sldMk cId="3981204610" sldId="1471"/>
        </pc:sldMkLst>
      </pc:sldChg>
      <pc:sldChg chg="del">
        <pc:chgData name="George Huang" userId="7522906efeb502a4" providerId="LiveId" clId="{981455AA-CF25-444D-A9FA-AD2443EE8176}" dt="2026-02-08T16:52:39.477" v="6" actId="47"/>
        <pc:sldMkLst>
          <pc:docMk/>
          <pc:sldMk cId="2579243618" sldId="1473"/>
        </pc:sldMkLst>
      </pc:sldChg>
      <pc:sldChg chg="del">
        <pc:chgData name="George Huang" userId="7522906efeb502a4" providerId="LiveId" clId="{981455AA-CF25-444D-A9FA-AD2443EE8176}" dt="2026-02-08T16:52:39.477" v="6" actId="47"/>
        <pc:sldMkLst>
          <pc:docMk/>
          <pc:sldMk cId="2552857992" sldId="1475"/>
        </pc:sldMkLst>
      </pc:sldChg>
      <pc:sldChg chg="del">
        <pc:chgData name="George Huang" userId="7522906efeb502a4" providerId="LiveId" clId="{981455AA-CF25-444D-A9FA-AD2443EE8176}" dt="2026-02-08T16:52:39.477" v="6" actId="47"/>
        <pc:sldMkLst>
          <pc:docMk/>
          <pc:sldMk cId="3991741472" sldId="1477"/>
        </pc:sldMkLst>
      </pc:sldChg>
      <pc:sldChg chg="del">
        <pc:chgData name="George Huang" userId="7522906efeb502a4" providerId="LiveId" clId="{981455AA-CF25-444D-A9FA-AD2443EE8176}" dt="2026-02-08T16:52:39.477" v="6" actId="47"/>
        <pc:sldMkLst>
          <pc:docMk/>
          <pc:sldMk cId="851048432" sldId="1479"/>
        </pc:sldMkLst>
      </pc:sldChg>
      <pc:sldChg chg="del">
        <pc:chgData name="George Huang" userId="7522906efeb502a4" providerId="LiveId" clId="{981455AA-CF25-444D-A9FA-AD2443EE8176}" dt="2026-02-08T16:52:39.477" v="6" actId="47"/>
        <pc:sldMkLst>
          <pc:docMk/>
          <pc:sldMk cId="1268589889" sldId="1481"/>
        </pc:sldMkLst>
      </pc:sldChg>
      <pc:sldChg chg="del">
        <pc:chgData name="George Huang" userId="7522906efeb502a4" providerId="LiveId" clId="{981455AA-CF25-444D-A9FA-AD2443EE8176}" dt="2026-02-08T16:52:39.477" v="6" actId="47"/>
        <pc:sldMkLst>
          <pc:docMk/>
          <pc:sldMk cId="1558647174" sldId="1483"/>
        </pc:sldMkLst>
      </pc:sldChg>
      <pc:sldChg chg="del">
        <pc:chgData name="George Huang" userId="7522906efeb502a4" providerId="LiveId" clId="{981455AA-CF25-444D-A9FA-AD2443EE8176}" dt="2026-02-08T16:52:39.477" v="6" actId="47"/>
        <pc:sldMkLst>
          <pc:docMk/>
          <pc:sldMk cId="244061068" sldId="1485"/>
        </pc:sldMkLst>
      </pc:sldChg>
      <pc:sldChg chg="del">
        <pc:chgData name="George Huang" userId="7522906efeb502a4" providerId="LiveId" clId="{981455AA-CF25-444D-A9FA-AD2443EE8176}" dt="2026-02-08T16:52:57.851" v="7" actId="47"/>
        <pc:sldMkLst>
          <pc:docMk/>
          <pc:sldMk cId="2703043331" sldId="1487"/>
        </pc:sldMkLst>
      </pc:sldChg>
      <pc:sldChg chg="del">
        <pc:chgData name="George Huang" userId="7522906efeb502a4" providerId="LiveId" clId="{981455AA-CF25-444D-A9FA-AD2443EE8176}" dt="2026-02-08T16:52:57.851" v="7" actId="47"/>
        <pc:sldMkLst>
          <pc:docMk/>
          <pc:sldMk cId="2094367577" sldId="1489"/>
        </pc:sldMkLst>
      </pc:sldChg>
      <pc:sldChg chg="del">
        <pc:chgData name="George Huang" userId="7522906efeb502a4" providerId="LiveId" clId="{981455AA-CF25-444D-A9FA-AD2443EE8176}" dt="2026-02-08T16:52:57.851" v="7" actId="47"/>
        <pc:sldMkLst>
          <pc:docMk/>
          <pc:sldMk cId="2299551902" sldId="1491"/>
        </pc:sldMkLst>
      </pc:sldChg>
      <pc:sldChg chg="del">
        <pc:chgData name="George Huang" userId="7522906efeb502a4" providerId="LiveId" clId="{981455AA-CF25-444D-A9FA-AD2443EE8176}" dt="2026-02-08T16:52:57.851" v="7" actId="47"/>
        <pc:sldMkLst>
          <pc:docMk/>
          <pc:sldMk cId="3137772797" sldId="1493"/>
        </pc:sldMkLst>
      </pc:sldChg>
      <pc:sldChg chg="del">
        <pc:chgData name="George Huang" userId="7522906efeb502a4" providerId="LiveId" clId="{981455AA-CF25-444D-A9FA-AD2443EE8176}" dt="2026-02-08T16:52:57.851" v="7" actId="47"/>
        <pc:sldMkLst>
          <pc:docMk/>
          <pc:sldMk cId="4210066386" sldId="1495"/>
        </pc:sldMkLst>
      </pc:sldChg>
      <pc:sldChg chg="del">
        <pc:chgData name="George Huang" userId="7522906efeb502a4" providerId="LiveId" clId="{981455AA-CF25-444D-A9FA-AD2443EE8176}" dt="2026-02-08T16:52:57.851" v="7" actId="47"/>
        <pc:sldMkLst>
          <pc:docMk/>
          <pc:sldMk cId="3098895880" sldId="1497"/>
        </pc:sldMkLst>
      </pc:sldChg>
      <pc:sldChg chg="del">
        <pc:chgData name="George Huang" userId="7522906efeb502a4" providerId="LiveId" clId="{981455AA-CF25-444D-A9FA-AD2443EE8176}" dt="2026-02-08T16:52:57.851" v="7" actId="47"/>
        <pc:sldMkLst>
          <pc:docMk/>
          <pc:sldMk cId="3624938460" sldId="1499"/>
        </pc:sldMkLst>
      </pc:sldChg>
      <pc:sldChg chg="del">
        <pc:chgData name="George Huang" userId="7522906efeb502a4" providerId="LiveId" clId="{981455AA-CF25-444D-A9FA-AD2443EE8176}" dt="2026-02-08T16:52:57.851" v="7" actId="47"/>
        <pc:sldMkLst>
          <pc:docMk/>
          <pc:sldMk cId="2962449349" sldId="1503"/>
        </pc:sldMkLst>
      </pc:sldChg>
      <pc:sldChg chg="del">
        <pc:chgData name="George Huang" userId="7522906efeb502a4" providerId="LiveId" clId="{981455AA-CF25-444D-A9FA-AD2443EE8176}" dt="2026-02-08T16:52:57.851" v="7" actId="47"/>
        <pc:sldMkLst>
          <pc:docMk/>
          <pc:sldMk cId="3294254537" sldId="1505"/>
        </pc:sldMkLst>
      </pc:sldChg>
      <pc:sldChg chg="del">
        <pc:chgData name="George Huang" userId="7522906efeb502a4" providerId="LiveId" clId="{981455AA-CF25-444D-A9FA-AD2443EE8176}" dt="2026-02-08T16:53:15.415" v="8" actId="47"/>
        <pc:sldMkLst>
          <pc:docMk/>
          <pc:sldMk cId="1856430039" sldId="1507"/>
        </pc:sldMkLst>
      </pc:sldChg>
      <pc:sldChg chg="del">
        <pc:chgData name="George Huang" userId="7522906efeb502a4" providerId="LiveId" clId="{981455AA-CF25-444D-A9FA-AD2443EE8176}" dt="2026-02-08T16:53:15.415" v="8" actId="47"/>
        <pc:sldMkLst>
          <pc:docMk/>
          <pc:sldMk cId="2038443754" sldId="1509"/>
        </pc:sldMkLst>
      </pc:sldChg>
      <pc:sldChg chg="del">
        <pc:chgData name="George Huang" userId="7522906efeb502a4" providerId="LiveId" clId="{981455AA-CF25-444D-A9FA-AD2443EE8176}" dt="2026-02-08T16:53:15.415" v="8" actId="47"/>
        <pc:sldMkLst>
          <pc:docMk/>
          <pc:sldMk cId="2474206729" sldId="1511"/>
        </pc:sldMkLst>
      </pc:sldChg>
      <pc:sldChg chg="del">
        <pc:chgData name="George Huang" userId="7522906efeb502a4" providerId="LiveId" clId="{981455AA-CF25-444D-A9FA-AD2443EE8176}" dt="2026-02-08T16:53:15.415" v="8" actId="47"/>
        <pc:sldMkLst>
          <pc:docMk/>
          <pc:sldMk cId="1462842822" sldId="1513"/>
        </pc:sldMkLst>
      </pc:sldChg>
      <pc:sldChg chg="del">
        <pc:chgData name="George Huang" userId="7522906efeb502a4" providerId="LiveId" clId="{981455AA-CF25-444D-A9FA-AD2443EE8176}" dt="2026-02-08T16:53:15.415" v="8" actId="47"/>
        <pc:sldMkLst>
          <pc:docMk/>
          <pc:sldMk cId="2170162185" sldId="1515"/>
        </pc:sldMkLst>
      </pc:sldChg>
      <pc:sldChg chg="del">
        <pc:chgData name="George Huang" userId="7522906efeb502a4" providerId="LiveId" clId="{981455AA-CF25-444D-A9FA-AD2443EE8176}" dt="2026-02-08T16:53:15.415" v="8" actId="47"/>
        <pc:sldMkLst>
          <pc:docMk/>
          <pc:sldMk cId="596283112" sldId="1517"/>
        </pc:sldMkLst>
      </pc:sldChg>
      <pc:sldChg chg="del">
        <pc:chgData name="George Huang" userId="7522906efeb502a4" providerId="LiveId" clId="{981455AA-CF25-444D-A9FA-AD2443EE8176}" dt="2026-02-08T16:53:15.415" v="8" actId="47"/>
        <pc:sldMkLst>
          <pc:docMk/>
          <pc:sldMk cId="962091249" sldId="1519"/>
        </pc:sldMkLst>
      </pc:sldChg>
      <pc:sldChg chg="del">
        <pc:chgData name="George Huang" userId="7522906efeb502a4" providerId="LiveId" clId="{981455AA-CF25-444D-A9FA-AD2443EE8176}" dt="2026-02-08T16:53:15.415" v="8" actId="47"/>
        <pc:sldMkLst>
          <pc:docMk/>
          <pc:sldMk cId="309152755" sldId="1521"/>
        </pc:sldMkLst>
      </pc:sldChg>
      <pc:sldChg chg="del">
        <pc:chgData name="George Huang" userId="7522906efeb502a4" providerId="LiveId" clId="{981455AA-CF25-444D-A9FA-AD2443EE8176}" dt="2026-02-08T16:53:15.415" v="8" actId="47"/>
        <pc:sldMkLst>
          <pc:docMk/>
          <pc:sldMk cId="1850134937" sldId="1523"/>
        </pc:sldMkLst>
      </pc:sldChg>
      <pc:sldChg chg="del">
        <pc:chgData name="George Huang" userId="7522906efeb502a4" providerId="LiveId" clId="{981455AA-CF25-444D-A9FA-AD2443EE8176}" dt="2026-02-08T16:53:15.415" v="8" actId="47"/>
        <pc:sldMkLst>
          <pc:docMk/>
          <pc:sldMk cId="3503404918" sldId="1525"/>
        </pc:sldMkLst>
      </pc:sldChg>
      <pc:sldChg chg="del">
        <pc:chgData name="George Huang" userId="7522906efeb502a4" providerId="LiveId" clId="{981455AA-CF25-444D-A9FA-AD2443EE8176}" dt="2026-02-08T16:53:15.415" v="8" actId="47"/>
        <pc:sldMkLst>
          <pc:docMk/>
          <pc:sldMk cId="348556892" sldId="1527"/>
        </pc:sldMkLst>
      </pc:sldChg>
      <pc:sldChg chg="del">
        <pc:chgData name="George Huang" userId="7522906efeb502a4" providerId="LiveId" clId="{981455AA-CF25-444D-A9FA-AD2443EE8176}" dt="2026-02-08T16:53:15.415" v="8" actId="47"/>
        <pc:sldMkLst>
          <pc:docMk/>
          <pc:sldMk cId="3903742799" sldId="1529"/>
        </pc:sldMkLst>
      </pc:sldChg>
      <pc:sldChg chg="del">
        <pc:chgData name="George Huang" userId="7522906efeb502a4" providerId="LiveId" clId="{981455AA-CF25-444D-A9FA-AD2443EE8176}" dt="2026-02-08T16:53:15.415" v="8" actId="47"/>
        <pc:sldMkLst>
          <pc:docMk/>
          <pc:sldMk cId="3784012823" sldId="1531"/>
        </pc:sldMkLst>
      </pc:sldChg>
      <pc:sldChg chg="del">
        <pc:chgData name="George Huang" userId="7522906efeb502a4" providerId="LiveId" clId="{981455AA-CF25-444D-A9FA-AD2443EE8176}" dt="2026-02-08T16:53:31.395" v="9" actId="47"/>
        <pc:sldMkLst>
          <pc:docMk/>
          <pc:sldMk cId="3794103163" sldId="1533"/>
        </pc:sldMkLst>
      </pc:sldChg>
      <pc:sldChg chg="del">
        <pc:chgData name="George Huang" userId="7522906efeb502a4" providerId="LiveId" clId="{981455AA-CF25-444D-A9FA-AD2443EE8176}" dt="2026-02-08T16:53:31.395" v="9" actId="47"/>
        <pc:sldMkLst>
          <pc:docMk/>
          <pc:sldMk cId="4094008119" sldId="1535"/>
        </pc:sldMkLst>
      </pc:sldChg>
      <pc:sldChg chg="del">
        <pc:chgData name="George Huang" userId="7522906efeb502a4" providerId="LiveId" clId="{981455AA-CF25-444D-A9FA-AD2443EE8176}" dt="2026-02-08T16:53:31.395" v="9" actId="47"/>
        <pc:sldMkLst>
          <pc:docMk/>
          <pc:sldMk cId="2482735546" sldId="1537"/>
        </pc:sldMkLst>
      </pc:sldChg>
      <pc:sldChg chg="del">
        <pc:chgData name="George Huang" userId="7522906efeb502a4" providerId="LiveId" clId="{981455AA-CF25-444D-A9FA-AD2443EE8176}" dt="2026-02-08T16:53:31.395" v="9" actId="47"/>
        <pc:sldMkLst>
          <pc:docMk/>
          <pc:sldMk cId="3166406906" sldId="1539"/>
        </pc:sldMkLst>
      </pc:sldChg>
      <pc:sldChg chg="del">
        <pc:chgData name="George Huang" userId="7522906efeb502a4" providerId="LiveId" clId="{981455AA-CF25-444D-A9FA-AD2443EE8176}" dt="2026-02-08T16:53:31.395" v="9" actId="47"/>
        <pc:sldMkLst>
          <pc:docMk/>
          <pc:sldMk cId="1831124188" sldId="1541"/>
        </pc:sldMkLst>
      </pc:sldChg>
      <pc:sldChg chg="del">
        <pc:chgData name="George Huang" userId="7522906efeb502a4" providerId="LiveId" clId="{981455AA-CF25-444D-A9FA-AD2443EE8176}" dt="2026-02-08T16:53:31.395" v="9" actId="47"/>
        <pc:sldMkLst>
          <pc:docMk/>
          <pc:sldMk cId="1231079683" sldId="1543"/>
        </pc:sldMkLst>
      </pc:sldChg>
      <pc:sldChg chg="del">
        <pc:chgData name="George Huang" userId="7522906efeb502a4" providerId="LiveId" clId="{981455AA-CF25-444D-A9FA-AD2443EE8176}" dt="2026-02-08T16:53:31.395" v="9" actId="47"/>
        <pc:sldMkLst>
          <pc:docMk/>
          <pc:sldMk cId="412506063" sldId="1545"/>
        </pc:sldMkLst>
      </pc:sldChg>
      <pc:sldChg chg="del">
        <pc:chgData name="George Huang" userId="7522906efeb502a4" providerId="LiveId" clId="{981455AA-CF25-444D-A9FA-AD2443EE8176}" dt="2026-02-08T16:53:31.395" v="9" actId="47"/>
        <pc:sldMkLst>
          <pc:docMk/>
          <pc:sldMk cId="1317505653" sldId="1547"/>
        </pc:sldMkLst>
      </pc:sldChg>
      <pc:sldChg chg="del">
        <pc:chgData name="George Huang" userId="7522906efeb502a4" providerId="LiveId" clId="{981455AA-CF25-444D-A9FA-AD2443EE8176}" dt="2026-02-08T16:53:31.395" v="9" actId="47"/>
        <pc:sldMkLst>
          <pc:docMk/>
          <pc:sldMk cId="3266714288" sldId="1549"/>
        </pc:sldMkLst>
      </pc:sldChg>
      <pc:sldChg chg="del">
        <pc:chgData name="George Huang" userId="7522906efeb502a4" providerId="LiveId" clId="{981455AA-CF25-444D-A9FA-AD2443EE8176}" dt="2026-02-08T16:53:31.395" v="9" actId="47"/>
        <pc:sldMkLst>
          <pc:docMk/>
          <pc:sldMk cId="2937546308" sldId="1551"/>
        </pc:sldMkLst>
      </pc:sldChg>
      <pc:sldChg chg="del">
        <pc:chgData name="George Huang" userId="7522906efeb502a4" providerId="LiveId" clId="{981455AA-CF25-444D-A9FA-AD2443EE8176}" dt="2026-02-08T16:53:31.395" v="9" actId="47"/>
        <pc:sldMkLst>
          <pc:docMk/>
          <pc:sldMk cId="2881891159" sldId="1553"/>
        </pc:sldMkLst>
      </pc:sldChg>
      <pc:sldChg chg="del">
        <pc:chgData name="George Huang" userId="7522906efeb502a4" providerId="LiveId" clId="{981455AA-CF25-444D-A9FA-AD2443EE8176}" dt="2026-02-08T16:53:31.395" v="9" actId="47"/>
        <pc:sldMkLst>
          <pc:docMk/>
          <pc:sldMk cId="2707245695" sldId="1555"/>
        </pc:sldMkLst>
      </pc:sldChg>
      <pc:sldChg chg="del">
        <pc:chgData name="George Huang" userId="7522906efeb502a4" providerId="LiveId" clId="{981455AA-CF25-444D-A9FA-AD2443EE8176}" dt="2026-02-08T16:53:55.918" v="10" actId="47"/>
        <pc:sldMkLst>
          <pc:docMk/>
          <pc:sldMk cId="1005996675" sldId="1557"/>
        </pc:sldMkLst>
      </pc:sldChg>
      <pc:sldChg chg="del">
        <pc:chgData name="George Huang" userId="7522906efeb502a4" providerId="LiveId" clId="{981455AA-CF25-444D-A9FA-AD2443EE8176}" dt="2026-02-08T16:53:55.918" v="10" actId="47"/>
        <pc:sldMkLst>
          <pc:docMk/>
          <pc:sldMk cId="1433014631" sldId="1559"/>
        </pc:sldMkLst>
      </pc:sldChg>
      <pc:sldChg chg="del">
        <pc:chgData name="George Huang" userId="7522906efeb502a4" providerId="LiveId" clId="{981455AA-CF25-444D-A9FA-AD2443EE8176}" dt="2026-02-08T16:53:55.918" v="10" actId="47"/>
        <pc:sldMkLst>
          <pc:docMk/>
          <pc:sldMk cId="1428901039" sldId="1561"/>
        </pc:sldMkLst>
      </pc:sldChg>
      <pc:sldChg chg="del">
        <pc:chgData name="George Huang" userId="7522906efeb502a4" providerId="LiveId" clId="{981455AA-CF25-444D-A9FA-AD2443EE8176}" dt="2026-02-08T16:53:55.918" v="10" actId="47"/>
        <pc:sldMkLst>
          <pc:docMk/>
          <pc:sldMk cId="2753327541" sldId="1563"/>
        </pc:sldMkLst>
      </pc:sldChg>
      <pc:sldChg chg="del">
        <pc:chgData name="George Huang" userId="7522906efeb502a4" providerId="LiveId" clId="{981455AA-CF25-444D-A9FA-AD2443EE8176}" dt="2026-02-08T16:53:55.918" v="10" actId="47"/>
        <pc:sldMkLst>
          <pc:docMk/>
          <pc:sldMk cId="3699985871" sldId="1565"/>
        </pc:sldMkLst>
      </pc:sldChg>
      <pc:sldChg chg="del">
        <pc:chgData name="George Huang" userId="7522906efeb502a4" providerId="LiveId" clId="{981455AA-CF25-444D-A9FA-AD2443EE8176}" dt="2026-02-08T16:53:55.918" v="10" actId="47"/>
        <pc:sldMkLst>
          <pc:docMk/>
          <pc:sldMk cId="1320865936" sldId="1571"/>
        </pc:sldMkLst>
      </pc:sldChg>
      <pc:sldChg chg="del">
        <pc:chgData name="George Huang" userId="7522906efeb502a4" providerId="LiveId" clId="{981455AA-CF25-444D-A9FA-AD2443EE8176}" dt="2026-02-08T16:53:55.918" v="10" actId="47"/>
        <pc:sldMkLst>
          <pc:docMk/>
          <pc:sldMk cId="2270174558" sldId="1573"/>
        </pc:sldMkLst>
      </pc:sldChg>
      <pc:sldChg chg="del">
        <pc:chgData name="George Huang" userId="7522906efeb502a4" providerId="LiveId" clId="{981455AA-CF25-444D-A9FA-AD2443EE8176}" dt="2026-02-08T16:53:55.918" v="10" actId="47"/>
        <pc:sldMkLst>
          <pc:docMk/>
          <pc:sldMk cId="1293988428" sldId="1574"/>
        </pc:sldMkLst>
      </pc:sldChg>
      <pc:sldChg chg="del">
        <pc:chgData name="George Huang" userId="7522906efeb502a4" providerId="LiveId" clId="{981455AA-CF25-444D-A9FA-AD2443EE8176}" dt="2026-02-08T16:53:55.918" v="10" actId="47"/>
        <pc:sldMkLst>
          <pc:docMk/>
          <pc:sldMk cId="330049731" sldId="1577"/>
        </pc:sldMkLst>
      </pc:sldChg>
      <pc:sldChg chg="del">
        <pc:chgData name="George Huang" userId="7522906efeb502a4" providerId="LiveId" clId="{981455AA-CF25-444D-A9FA-AD2443EE8176}" dt="2026-02-08T16:53:55.918" v="10" actId="47"/>
        <pc:sldMkLst>
          <pc:docMk/>
          <pc:sldMk cId="2345750164" sldId="1579"/>
        </pc:sldMkLst>
      </pc:sldChg>
      <pc:sldChg chg="del">
        <pc:chgData name="George Huang" userId="7522906efeb502a4" providerId="LiveId" clId="{981455AA-CF25-444D-A9FA-AD2443EE8176}" dt="2026-02-08T16:54:19.930" v="11" actId="47"/>
        <pc:sldMkLst>
          <pc:docMk/>
          <pc:sldMk cId="3218818285" sldId="1583"/>
        </pc:sldMkLst>
      </pc:sldChg>
      <pc:sldChg chg="del">
        <pc:chgData name="George Huang" userId="7522906efeb502a4" providerId="LiveId" clId="{981455AA-CF25-444D-A9FA-AD2443EE8176}" dt="2026-02-08T16:54:19.930" v="11" actId="47"/>
        <pc:sldMkLst>
          <pc:docMk/>
          <pc:sldMk cId="1204623961" sldId="1585"/>
        </pc:sldMkLst>
      </pc:sldChg>
      <pc:sldChg chg="del">
        <pc:chgData name="George Huang" userId="7522906efeb502a4" providerId="LiveId" clId="{981455AA-CF25-444D-A9FA-AD2443EE8176}" dt="2026-02-08T16:54:19.930" v="11" actId="47"/>
        <pc:sldMkLst>
          <pc:docMk/>
          <pc:sldMk cId="4179047287" sldId="1587"/>
        </pc:sldMkLst>
      </pc:sldChg>
      <pc:sldChg chg="del">
        <pc:chgData name="George Huang" userId="7522906efeb502a4" providerId="LiveId" clId="{981455AA-CF25-444D-A9FA-AD2443EE8176}" dt="2026-02-08T16:54:19.930" v="11" actId="47"/>
        <pc:sldMkLst>
          <pc:docMk/>
          <pc:sldMk cId="4133561112" sldId="1589"/>
        </pc:sldMkLst>
      </pc:sldChg>
      <pc:sldChg chg="del">
        <pc:chgData name="George Huang" userId="7522906efeb502a4" providerId="LiveId" clId="{981455AA-CF25-444D-A9FA-AD2443EE8176}" dt="2026-02-08T16:54:19.930" v="11" actId="47"/>
        <pc:sldMkLst>
          <pc:docMk/>
          <pc:sldMk cId="2745849625" sldId="1591"/>
        </pc:sldMkLst>
      </pc:sldChg>
      <pc:sldChg chg="del">
        <pc:chgData name="George Huang" userId="7522906efeb502a4" providerId="LiveId" clId="{981455AA-CF25-444D-A9FA-AD2443EE8176}" dt="2026-02-08T16:54:19.930" v="11" actId="47"/>
        <pc:sldMkLst>
          <pc:docMk/>
          <pc:sldMk cId="1957220038" sldId="1593"/>
        </pc:sldMkLst>
      </pc:sldChg>
      <pc:sldChg chg="del">
        <pc:chgData name="George Huang" userId="7522906efeb502a4" providerId="LiveId" clId="{981455AA-CF25-444D-A9FA-AD2443EE8176}" dt="2026-02-08T16:54:19.930" v="11" actId="47"/>
        <pc:sldMkLst>
          <pc:docMk/>
          <pc:sldMk cId="4277127213" sldId="1595"/>
        </pc:sldMkLst>
      </pc:sldChg>
      <pc:sldChg chg="del">
        <pc:chgData name="George Huang" userId="7522906efeb502a4" providerId="LiveId" clId="{981455AA-CF25-444D-A9FA-AD2443EE8176}" dt="2026-02-08T16:54:19.930" v="11" actId="47"/>
        <pc:sldMkLst>
          <pc:docMk/>
          <pc:sldMk cId="592275117" sldId="1597"/>
        </pc:sldMkLst>
      </pc:sldChg>
      <pc:sldChg chg="del">
        <pc:chgData name="George Huang" userId="7522906efeb502a4" providerId="LiveId" clId="{981455AA-CF25-444D-A9FA-AD2443EE8176}" dt="2026-02-08T16:54:19.930" v="11" actId="47"/>
        <pc:sldMkLst>
          <pc:docMk/>
          <pc:sldMk cId="1388709485" sldId="1599"/>
        </pc:sldMkLst>
      </pc:sldChg>
      <pc:sldChg chg="del">
        <pc:chgData name="George Huang" userId="7522906efeb502a4" providerId="LiveId" clId="{981455AA-CF25-444D-A9FA-AD2443EE8176}" dt="2026-02-08T16:54:45.663" v="12" actId="47"/>
        <pc:sldMkLst>
          <pc:docMk/>
          <pc:sldMk cId="4212024801" sldId="1601"/>
        </pc:sldMkLst>
      </pc:sldChg>
      <pc:sldChg chg="del">
        <pc:chgData name="George Huang" userId="7522906efeb502a4" providerId="LiveId" clId="{981455AA-CF25-444D-A9FA-AD2443EE8176}" dt="2026-02-08T16:54:45.663" v="12" actId="47"/>
        <pc:sldMkLst>
          <pc:docMk/>
          <pc:sldMk cId="1438052496" sldId="1603"/>
        </pc:sldMkLst>
      </pc:sldChg>
      <pc:sldChg chg="del">
        <pc:chgData name="George Huang" userId="7522906efeb502a4" providerId="LiveId" clId="{981455AA-CF25-444D-A9FA-AD2443EE8176}" dt="2026-02-08T16:54:45.663" v="12" actId="47"/>
        <pc:sldMkLst>
          <pc:docMk/>
          <pc:sldMk cId="2700082207" sldId="1605"/>
        </pc:sldMkLst>
      </pc:sldChg>
      <pc:sldChg chg="del">
        <pc:chgData name="George Huang" userId="7522906efeb502a4" providerId="LiveId" clId="{981455AA-CF25-444D-A9FA-AD2443EE8176}" dt="2026-02-08T16:54:45.663" v="12" actId="47"/>
        <pc:sldMkLst>
          <pc:docMk/>
          <pc:sldMk cId="2468901747" sldId="1607"/>
        </pc:sldMkLst>
      </pc:sldChg>
      <pc:sldChg chg="del">
        <pc:chgData name="George Huang" userId="7522906efeb502a4" providerId="LiveId" clId="{981455AA-CF25-444D-A9FA-AD2443EE8176}" dt="2026-02-08T16:54:45.663" v="12" actId="47"/>
        <pc:sldMkLst>
          <pc:docMk/>
          <pc:sldMk cId="539393917" sldId="1609"/>
        </pc:sldMkLst>
      </pc:sldChg>
      <pc:sldChg chg="del">
        <pc:chgData name="George Huang" userId="7522906efeb502a4" providerId="LiveId" clId="{981455AA-CF25-444D-A9FA-AD2443EE8176}" dt="2026-02-08T16:54:53.888" v="13" actId="47"/>
        <pc:sldMkLst>
          <pc:docMk/>
          <pc:sldMk cId="3391257950" sldId="1611"/>
        </pc:sldMkLst>
      </pc:sldChg>
      <pc:sldChg chg="del">
        <pc:chgData name="George Huang" userId="7522906efeb502a4" providerId="LiveId" clId="{981455AA-CF25-444D-A9FA-AD2443EE8176}" dt="2026-02-08T16:51:36.918" v="1" actId="47"/>
        <pc:sldMkLst>
          <pc:docMk/>
          <pc:sldMk cId="2306022097" sldId="1669"/>
        </pc:sldMkLst>
      </pc:sldChg>
      <pc:sldChg chg="del">
        <pc:chgData name="George Huang" userId="7522906efeb502a4" providerId="LiveId" clId="{981455AA-CF25-444D-A9FA-AD2443EE8176}" dt="2026-02-08T16:51:45.527" v="3" actId="47"/>
        <pc:sldMkLst>
          <pc:docMk/>
          <pc:sldMk cId="3969450797" sldId="1670"/>
        </pc:sldMkLst>
      </pc:sldChg>
      <pc:sldChg chg="del">
        <pc:chgData name="George Huang" userId="7522906efeb502a4" providerId="LiveId" clId="{981455AA-CF25-444D-A9FA-AD2443EE8176}" dt="2026-02-08T16:51:36.918" v="1" actId="47"/>
        <pc:sldMkLst>
          <pc:docMk/>
          <pc:sldMk cId="943853650" sldId="1671"/>
        </pc:sldMkLst>
      </pc:sldChg>
      <pc:sldChg chg="del">
        <pc:chgData name="George Huang" userId="7522906efeb502a4" providerId="LiveId" clId="{981455AA-CF25-444D-A9FA-AD2443EE8176}" dt="2026-02-08T16:51:36.918" v="1" actId="47"/>
        <pc:sldMkLst>
          <pc:docMk/>
          <pc:sldMk cId="1668257682" sldId="1672"/>
        </pc:sldMkLst>
      </pc:sldChg>
      <pc:sldChg chg="del">
        <pc:chgData name="George Huang" userId="7522906efeb502a4" providerId="LiveId" clId="{981455AA-CF25-444D-A9FA-AD2443EE8176}" dt="2026-02-08T16:51:36.918" v="1" actId="47"/>
        <pc:sldMkLst>
          <pc:docMk/>
          <pc:sldMk cId="3302207575" sldId="1673"/>
        </pc:sldMkLst>
      </pc:sldChg>
      <pc:sldChg chg="del">
        <pc:chgData name="George Huang" userId="7522906efeb502a4" providerId="LiveId" clId="{981455AA-CF25-444D-A9FA-AD2443EE8176}" dt="2026-02-08T16:51:36.918" v="1" actId="47"/>
        <pc:sldMkLst>
          <pc:docMk/>
          <pc:sldMk cId="3297687581" sldId="1674"/>
        </pc:sldMkLst>
      </pc:sldChg>
      <pc:sldChg chg="del">
        <pc:chgData name="George Huang" userId="7522906efeb502a4" providerId="LiveId" clId="{981455AA-CF25-444D-A9FA-AD2443EE8176}" dt="2026-02-08T16:51:36.918" v="1" actId="47"/>
        <pc:sldMkLst>
          <pc:docMk/>
          <pc:sldMk cId="1895908741" sldId="1675"/>
        </pc:sldMkLst>
      </pc:sldChg>
      <pc:sldChg chg="del">
        <pc:chgData name="George Huang" userId="7522906efeb502a4" providerId="LiveId" clId="{981455AA-CF25-444D-A9FA-AD2443EE8176}" dt="2026-02-08T16:51:36.918" v="1" actId="47"/>
        <pc:sldMkLst>
          <pc:docMk/>
          <pc:sldMk cId="2849092337" sldId="1676"/>
        </pc:sldMkLst>
      </pc:sldChg>
      <pc:sldChg chg="del">
        <pc:chgData name="George Huang" userId="7522906efeb502a4" providerId="LiveId" clId="{981455AA-CF25-444D-A9FA-AD2443EE8176}" dt="2026-02-08T16:51:36.918" v="1" actId="47"/>
        <pc:sldMkLst>
          <pc:docMk/>
          <pc:sldMk cId="2755974552" sldId="1677"/>
        </pc:sldMkLst>
      </pc:sldChg>
      <pc:sldChg chg="del">
        <pc:chgData name="George Huang" userId="7522906efeb502a4" providerId="LiveId" clId="{981455AA-CF25-444D-A9FA-AD2443EE8176}" dt="2026-02-08T16:51:36.918" v="1" actId="47"/>
        <pc:sldMkLst>
          <pc:docMk/>
          <pc:sldMk cId="666989712" sldId="1678"/>
        </pc:sldMkLst>
      </pc:sldChg>
      <pc:sldChg chg="del">
        <pc:chgData name="George Huang" userId="7522906efeb502a4" providerId="LiveId" clId="{981455AA-CF25-444D-A9FA-AD2443EE8176}" dt="2026-02-08T16:51:36.918" v="1" actId="47"/>
        <pc:sldMkLst>
          <pc:docMk/>
          <pc:sldMk cId="3581765320" sldId="1679"/>
        </pc:sldMkLst>
      </pc:sldChg>
      <pc:sldChg chg="del">
        <pc:chgData name="George Huang" userId="7522906efeb502a4" providerId="LiveId" clId="{981455AA-CF25-444D-A9FA-AD2443EE8176}" dt="2026-02-08T16:51:36.918" v="1" actId="47"/>
        <pc:sldMkLst>
          <pc:docMk/>
          <pc:sldMk cId="1090593659" sldId="1680"/>
        </pc:sldMkLst>
      </pc:sldChg>
      <pc:sldChg chg="del">
        <pc:chgData name="George Huang" userId="7522906efeb502a4" providerId="LiveId" clId="{981455AA-CF25-444D-A9FA-AD2443EE8176}" dt="2026-02-08T16:51:36.918" v="1" actId="47"/>
        <pc:sldMkLst>
          <pc:docMk/>
          <pc:sldMk cId="1186535204" sldId="1681"/>
        </pc:sldMkLst>
      </pc:sldChg>
      <pc:sldChg chg="del">
        <pc:chgData name="George Huang" userId="7522906efeb502a4" providerId="LiveId" clId="{981455AA-CF25-444D-A9FA-AD2443EE8176}" dt="2026-02-08T16:52:39.477" v="6" actId="47"/>
        <pc:sldMkLst>
          <pc:docMk/>
          <pc:sldMk cId="1034093447" sldId="1682"/>
        </pc:sldMkLst>
      </pc:sldChg>
      <pc:sldChg chg="del">
        <pc:chgData name="George Huang" userId="7522906efeb502a4" providerId="LiveId" clId="{981455AA-CF25-444D-A9FA-AD2443EE8176}" dt="2026-02-08T16:51:31.019" v="0" actId="47"/>
        <pc:sldMkLst>
          <pc:docMk/>
          <pc:sldMk cId="2456852967" sldId="1685"/>
        </pc:sldMkLst>
      </pc:sldChg>
      <pc:sldChg chg="del">
        <pc:chgData name="George Huang" userId="7522906efeb502a4" providerId="LiveId" clId="{981455AA-CF25-444D-A9FA-AD2443EE8176}" dt="2026-02-08T16:52:03.783" v="4" actId="47"/>
        <pc:sldMkLst>
          <pc:docMk/>
          <pc:sldMk cId="2153473565" sldId="1690"/>
        </pc:sldMkLst>
      </pc:sldChg>
      <pc:sldChg chg="del">
        <pc:chgData name="George Huang" userId="7522906efeb502a4" providerId="LiveId" clId="{981455AA-CF25-444D-A9FA-AD2443EE8176}" dt="2026-02-08T16:52:03.783" v="4" actId="47"/>
        <pc:sldMkLst>
          <pc:docMk/>
          <pc:sldMk cId="1639160547" sldId="1693"/>
        </pc:sldMkLst>
      </pc:sldChg>
      <pc:sldChg chg="del">
        <pc:chgData name="George Huang" userId="7522906efeb502a4" providerId="LiveId" clId="{981455AA-CF25-444D-A9FA-AD2443EE8176}" dt="2026-02-08T16:52:03.783" v="4" actId="47"/>
        <pc:sldMkLst>
          <pc:docMk/>
          <pc:sldMk cId="2000211831" sldId="1694"/>
        </pc:sldMkLst>
      </pc:sldChg>
      <pc:sldChg chg="del">
        <pc:chgData name="George Huang" userId="7522906efeb502a4" providerId="LiveId" clId="{981455AA-CF25-444D-A9FA-AD2443EE8176}" dt="2026-02-08T16:52:03.783" v="4" actId="47"/>
        <pc:sldMkLst>
          <pc:docMk/>
          <pc:sldMk cId="2769443049" sldId="1695"/>
        </pc:sldMkLst>
      </pc:sldChg>
      <pc:sldChg chg="del">
        <pc:chgData name="George Huang" userId="7522906efeb502a4" providerId="LiveId" clId="{981455AA-CF25-444D-A9FA-AD2443EE8176}" dt="2026-02-08T16:52:21.243" v="5" actId="47"/>
        <pc:sldMkLst>
          <pc:docMk/>
          <pc:sldMk cId="2031623526" sldId="1701"/>
        </pc:sldMkLst>
      </pc:sldChg>
      <pc:sldChg chg="del">
        <pc:chgData name="George Huang" userId="7522906efeb502a4" providerId="LiveId" clId="{981455AA-CF25-444D-A9FA-AD2443EE8176}" dt="2026-02-08T16:52:21.243" v="5" actId="47"/>
        <pc:sldMkLst>
          <pc:docMk/>
          <pc:sldMk cId="2962782233" sldId="1703"/>
        </pc:sldMkLst>
      </pc:sldChg>
      <pc:sldChg chg="del">
        <pc:chgData name="George Huang" userId="7522906efeb502a4" providerId="LiveId" clId="{981455AA-CF25-444D-A9FA-AD2443EE8176}" dt="2026-02-08T16:52:57.851" v="7" actId="47"/>
        <pc:sldMkLst>
          <pc:docMk/>
          <pc:sldMk cId="2953960518" sldId="1704"/>
        </pc:sldMkLst>
      </pc:sldChg>
      <pc:sldChg chg="del">
        <pc:chgData name="George Huang" userId="7522906efeb502a4" providerId="LiveId" clId="{981455AA-CF25-444D-A9FA-AD2443EE8176}" dt="2026-02-08T16:53:55.918" v="10" actId="47"/>
        <pc:sldMkLst>
          <pc:docMk/>
          <pc:sldMk cId="2524078123" sldId="1705"/>
        </pc:sldMkLst>
      </pc:sldChg>
      <pc:sldChg chg="del">
        <pc:chgData name="George Huang" userId="7522906efeb502a4" providerId="LiveId" clId="{981455AA-CF25-444D-A9FA-AD2443EE8176}" dt="2026-02-08T16:53:55.918" v="10" actId="47"/>
        <pc:sldMkLst>
          <pc:docMk/>
          <pc:sldMk cId="1940207892" sldId="1706"/>
        </pc:sldMkLst>
      </pc:sldChg>
      <pc:sldChg chg="del">
        <pc:chgData name="George Huang" userId="7522906efeb502a4" providerId="LiveId" clId="{981455AA-CF25-444D-A9FA-AD2443EE8176}" dt="2026-02-08T16:54:19.930" v="11" actId="47"/>
        <pc:sldMkLst>
          <pc:docMk/>
          <pc:sldMk cId="417571857" sldId="1707"/>
        </pc:sldMkLst>
      </pc:sldChg>
      <pc:sldChg chg="del">
        <pc:chgData name="George Huang" userId="7522906efeb502a4" providerId="LiveId" clId="{981455AA-CF25-444D-A9FA-AD2443EE8176}" dt="2026-02-08T16:54:53.888" v="13" actId="47"/>
        <pc:sldMkLst>
          <pc:docMk/>
          <pc:sldMk cId="1778610397" sldId="1709"/>
        </pc:sldMkLst>
      </pc:sldChg>
      <pc:sldChg chg="del">
        <pc:chgData name="George Huang" userId="7522906efeb502a4" providerId="LiveId" clId="{981455AA-CF25-444D-A9FA-AD2443EE8176}" dt="2026-02-08T16:54:45.663" v="12" actId="47"/>
        <pc:sldMkLst>
          <pc:docMk/>
          <pc:sldMk cId="2021508885" sldId="1711"/>
        </pc:sldMkLst>
      </pc:sldChg>
      <pc:sldChg chg="del">
        <pc:chgData name="George Huang" userId="7522906efeb502a4" providerId="LiveId" clId="{981455AA-CF25-444D-A9FA-AD2443EE8176}" dt="2026-02-08T16:54:45.663" v="12" actId="47"/>
        <pc:sldMkLst>
          <pc:docMk/>
          <pc:sldMk cId="2785742976" sldId="1713"/>
        </pc:sldMkLst>
      </pc:sldChg>
      <pc:sldChg chg="del">
        <pc:chgData name="George Huang" userId="7522906efeb502a4" providerId="LiveId" clId="{981455AA-CF25-444D-A9FA-AD2443EE8176}" dt="2026-02-08T16:54:45.663" v="12" actId="47"/>
        <pc:sldMkLst>
          <pc:docMk/>
          <pc:sldMk cId="2614786582" sldId="1715"/>
        </pc:sldMkLst>
      </pc:sldChg>
      <pc:sldChg chg="del">
        <pc:chgData name="George Huang" userId="7522906efeb502a4" providerId="LiveId" clId="{981455AA-CF25-444D-A9FA-AD2443EE8176}" dt="2026-02-08T16:54:45.663" v="12" actId="47"/>
        <pc:sldMkLst>
          <pc:docMk/>
          <pc:sldMk cId="325501553" sldId="1717"/>
        </pc:sldMkLst>
      </pc:sldChg>
      <pc:sldChg chg="del">
        <pc:chgData name="George Huang" userId="7522906efeb502a4" providerId="LiveId" clId="{981455AA-CF25-444D-A9FA-AD2443EE8176}" dt="2026-02-08T16:54:45.663" v="12" actId="47"/>
        <pc:sldMkLst>
          <pc:docMk/>
          <pc:sldMk cId="925142039" sldId="1718"/>
        </pc:sldMkLst>
      </pc:sldChg>
      <pc:sldChg chg="del">
        <pc:chgData name="George Huang" userId="7522906efeb502a4" providerId="LiveId" clId="{981455AA-CF25-444D-A9FA-AD2443EE8176}" dt="2026-02-08T16:54:45.663" v="12" actId="47"/>
        <pc:sldMkLst>
          <pc:docMk/>
          <pc:sldMk cId="3141219270" sldId="1719"/>
        </pc:sldMkLst>
      </pc:sldChg>
      <pc:sldChg chg="del">
        <pc:chgData name="George Huang" userId="7522906efeb502a4" providerId="LiveId" clId="{981455AA-CF25-444D-A9FA-AD2443EE8176}" dt="2026-02-08T16:52:57.851" v="7" actId="47"/>
        <pc:sldMkLst>
          <pc:docMk/>
          <pc:sldMk cId="1802348081" sldId="1723"/>
        </pc:sldMkLst>
      </pc:sldChg>
      <pc:sldChg chg="del">
        <pc:chgData name="George Huang" userId="7522906efeb502a4" providerId="LiveId" clId="{981455AA-CF25-444D-A9FA-AD2443EE8176}" dt="2026-02-08T16:52:57.851" v="7" actId="47"/>
        <pc:sldMkLst>
          <pc:docMk/>
          <pc:sldMk cId="2035908320" sldId="1725"/>
        </pc:sldMkLst>
      </pc:sldChg>
      <pc:sldChg chg="del">
        <pc:chgData name="George Huang" userId="7522906efeb502a4" providerId="LiveId" clId="{981455AA-CF25-444D-A9FA-AD2443EE8176}" dt="2026-02-08T16:54:53.888" v="13" actId="47"/>
        <pc:sldMkLst>
          <pc:docMk/>
          <pc:sldMk cId="54943048" sldId="1727"/>
        </pc:sldMkLst>
      </pc:sldChg>
      <pc:sldChg chg="del">
        <pc:chgData name="George Huang" userId="7522906efeb502a4" providerId="LiveId" clId="{981455AA-CF25-444D-A9FA-AD2443EE8176}" dt="2026-02-08T16:54:45.663" v="12" actId="47"/>
        <pc:sldMkLst>
          <pc:docMk/>
          <pc:sldMk cId="1026325072" sldId="1732"/>
        </pc:sldMkLst>
      </pc:sldChg>
      <pc:sldChg chg="del">
        <pc:chgData name="George Huang" userId="7522906efeb502a4" providerId="LiveId" clId="{981455AA-CF25-444D-A9FA-AD2443EE8176}" dt="2026-02-08T16:53:55.918" v="10" actId="47"/>
        <pc:sldMkLst>
          <pc:docMk/>
          <pc:sldMk cId="2485763223" sldId="1733"/>
        </pc:sldMkLst>
      </pc:sldChg>
      <pc:sldChg chg="del">
        <pc:chgData name="George Huang" userId="7522906efeb502a4" providerId="LiveId" clId="{981455AA-CF25-444D-A9FA-AD2443EE8176}" dt="2026-02-08T16:54:19.930" v="11" actId="47"/>
        <pc:sldMkLst>
          <pc:docMk/>
          <pc:sldMk cId="1341808119" sldId="1736"/>
        </pc:sldMkLst>
      </pc:sldChg>
      <pc:sldChg chg="del">
        <pc:chgData name="George Huang" userId="7522906efeb502a4" providerId="LiveId" clId="{981455AA-CF25-444D-A9FA-AD2443EE8176}" dt="2026-02-08T16:54:19.930" v="11" actId="47"/>
        <pc:sldMkLst>
          <pc:docMk/>
          <pc:sldMk cId="523303417" sldId="1738"/>
        </pc:sldMkLst>
      </pc:sldChg>
      <pc:sldChg chg="add">
        <pc:chgData name="George Huang" userId="7522906efeb502a4" providerId="LiveId" clId="{981455AA-CF25-444D-A9FA-AD2443EE8176}" dt="2026-02-08T16:51:43.644" v="2"/>
        <pc:sldMkLst>
          <pc:docMk/>
          <pc:sldMk cId="2339912932" sldId="173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2/8/2026</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2/8/2026</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3753462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a:t>
            </a:fld>
            <a:endParaRPr lang="en-US" dirty="0"/>
          </a:p>
        </p:txBody>
      </p:sp>
    </p:spTree>
    <p:extLst>
      <p:ext uri="{BB962C8B-B14F-4D97-AF65-F5344CB8AC3E}">
        <p14:creationId xmlns:p14="http://schemas.microsoft.com/office/powerpoint/2010/main" val="81145330"/>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102</a:t>
            </a:fld>
            <a:endParaRPr lang="en-US" dirty="0"/>
          </a:p>
        </p:txBody>
      </p:sp>
    </p:spTree>
    <p:extLst>
      <p:ext uri="{BB962C8B-B14F-4D97-AF65-F5344CB8AC3E}">
        <p14:creationId xmlns:p14="http://schemas.microsoft.com/office/powerpoint/2010/main" val="746419528"/>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103</a:t>
            </a:fld>
            <a:endParaRPr lang="en-US" dirty="0"/>
          </a:p>
        </p:txBody>
      </p:sp>
    </p:spTree>
    <p:extLst>
      <p:ext uri="{BB962C8B-B14F-4D97-AF65-F5344CB8AC3E}">
        <p14:creationId xmlns:p14="http://schemas.microsoft.com/office/powerpoint/2010/main" val="3759363629"/>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104</a:t>
            </a:fld>
            <a:endParaRPr lang="en-US" dirty="0"/>
          </a:p>
        </p:txBody>
      </p:sp>
    </p:spTree>
    <p:extLst>
      <p:ext uri="{BB962C8B-B14F-4D97-AF65-F5344CB8AC3E}">
        <p14:creationId xmlns:p14="http://schemas.microsoft.com/office/powerpoint/2010/main" val="740281962"/>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105</a:t>
            </a:fld>
            <a:endParaRPr lang="en-US" dirty="0"/>
          </a:p>
        </p:txBody>
      </p:sp>
    </p:spTree>
    <p:extLst>
      <p:ext uri="{BB962C8B-B14F-4D97-AF65-F5344CB8AC3E}">
        <p14:creationId xmlns:p14="http://schemas.microsoft.com/office/powerpoint/2010/main" val="2250402598"/>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106</a:t>
            </a:fld>
            <a:endParaRPr lang="en-US" dirty="0"/>
          </a:p>
        </p:txBody>
      </p:sp>
    </p:spTree>
    <p:extLst>
      <p:ext uri="{BB962C8B-B14F-4D97-AF65-F5344CB8AC3E}">
        <p14:creationId xmlns:p14="http://schemas.microsoft.com/office/powerpoint/2010/main" val="2188281849"/>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107</a:t>
            </a:fld>
            <a:endParaRPr lang="en-US" dirty="0"/>
          </a:p>
        </p:txBody>
      </p:sp>
    </p:spTree>
    <p:extLst>
      <p:ext uri="{BB962C8B-B14F-4D97-AF65-F5344CB8AC3E}">
        <p14:creationId xmlns:p14="http://schemas.microsoft.com/office/powerpoint/2010/main" val="1735241356"/>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108</a:t>
            </a:fld>
            <a:endParaRPr lang="en-US" dirty="0"/>
          </a:p>
        </p:txBody>
      </p:sp>
    </p:spTree>
    <p:extLst>
      <p:ext uri="{BB962C8B-B14F-4D97-AF65-F5344CB8AC3E}">
        <p14:creationId xmlns:p14="http://schemas.microsoft.com/office/powerpoint/2010/main" val="1391137414"/>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109</a:t>
            </a:fld>
            <a:endParaRPr lang="en-US" dirty="0"/>
          </a:p>
        </p:txBody>
      </p:sp>
    </p:spTree>
    <p:extLst>
      <p:ext uri="{BB962C8B-B14F-4D97-AF65-F5344CB8AC3E}">
        <p14:creationId xmlns:p14="http://schemas.microsoft.com/office/powerpoint/2010/main" val="1516306418"/>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110</a:t>
            </a:fld>
            <a:endParaRPr lang="en-US" dirty="0"/>
          </a:p>
        </p:txBody>
      </p:sp>
    </p:spTree>
    <p:extLst>
      <p:ext uri="{BB962C8B-B14F-4D97-AF65-F5344CB8AC3E}">
        <p14:creationId xmlns:p14="http://schemas.microsoft.com/office/powerpoint/2010/main" val="3160123603"/>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0B176-9440-8F48-F27E-C7D15EEAB3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A24EA0-5B0C-0A71-0064-7CBD4276E08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9522856-F536-32DF-9AA9-B3E9AA2246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85EF80-0B7E-8876-50B9-296D5C30E368}"/>
              </a:ext>
            </a:extLst>
          </p:cNvPr>
          <p:cNvSpPr>
            <a:spLocks noGrp="1"/>
          </p:cNvSpPr>
          <p:nvPr>
            <p:ph type="sldNum" sz="quarter" idx="10"/>
          </p:nvPr>
        </p:nvSpPr>
        <p:spPr/>
        <p:txBody>
          <a:bodyPr/>
          <a:lstStyle/>
          <a:p>
            <a:pPr>
              <a:defRPr/>
            </a:pPr>
            <a:fld id="{D464CE9B-B233-457B-8491-F7BCBC04C59D}" type="slidenum">
              <a:rPr lang="en-US" smtClean="0"/>
              <a:pPr>
                <a:defRPr/>
              </a:pPr>
              <a:t>111</a:t>
            </a:fld>
            <a:endParaRPr lang="en-US" dirty="0"/>
          </a:p>
        </p:txBody>
      </p:sp>
    </p:spTree>
    <p:extLst>
      <p:ext uri="{BB962C8B-B14F-4D97-AF65-F5344CB8AC3E}">
        <p14:creationId xmlns:p14="http://schemas.microsoft.com/office/powerpoint/2010/main" val="11957977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D0980-C7C5-D1CE-59A4-1039F069EE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6D900C-06FC-E0F3-266A-F760137545F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EB46844-9EB7-3538-2590-FD6C212E37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AFFDD4-0896-5C2D-3EEE-C8058B9886A3}"/>
              </a:ext>
            </a:extLst>
          </p:cNvPr>
          <p:cNvSpPr>
            <a:spLocks noGrp="1"/>
          </p:cNvSpPr>
          <p:nvPr>
            <p:ph type="sldNum" sz="quarter" idx="10"/>
          </p:nvPr>
        </p:nvSpPr>
        <p:spPr/>
        <p:txBody>
          <a:bodyPr/>
          <a:lstStyle/>
          <a:p>
            <a:pPr>
              <a:defRPr/>
            </a:pPr>
            <a:fld id="{D464CE9B-B233-457B-8491-F7BCBC04C59D}" type="slidenum">
              <a:rPr lang="en-US" smtClean="0"/>
              <a:pPr>
                <a:defRPr/>
              </a:pPr>
              <a:t>13</a:t>
            </a:fld>
            <a:endParaRPr lang="en-US" dirty="0"/>
          </a:p>
        </p:txBody>
      </p:sp>
    </p:spTree>
    <p:extLst>
      <p:ext uri="{BB962C8B-B14F-4D97-AF65-F5344CB8AC3E}">
        <p14:creationId xmlns:p14="http://schemas.microsoft.com/office/powerpoint/2010/main" val="4136264479"/>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484D5-C5DA-A5A3-8DB2-5DC796D8B5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80A602-2B99-2342-BCC8-1DF1753CDF1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4081EA0-B6F3-4FBE-A0DF-3344BDF633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FB33E7-D11D-705C-2C64-DF97EECFC18A}"/>
              </a:ext>
            </a:extLst>
          </p:cNvPr>
          <p:cNvSpPr>
            <a:spLocks noGrp="1"/>
          </p:cNvSpPr>
          <p:nvPr>
            <p:ph type="sldNum" sz="quarter" idx="10"/>
          </p:nvPr>
        </p:nvSpPr>
        <p:spPr/>
        <p:txBody>
          <a:bodyPr/>
          <a:lstStyle/>
          <a:p>
            <a:pPr>
              <a:defRPr/>
            </a:pPr>
            <a:fld id="{D464CE9B-B233-457B-8491-F7BCBC04C59D}" type="slidenum">
              <a:rPr lang="en-US" smtClean="0"/>
              <a:pPr>
                <a:defRPr/>
              </a:pPr>
              <a:t>112</a:t>
            </a:fld>
            <a:endParaRPr lang="en-US" dirty="0"/>
          </a:p>
        </p:txBody>
      </p:sp>
    </p:spTree>
    <p:extLst>
      <p:ext uri="{BB962C8B-B14F-4D97-AF65-F5344CB8AC3E}">
        <p14:creationId xmlns:p14="http://schemas.microsoft.com/office/powerpoint/2010/main" val="9270661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49EC8-9D06-8383-1746-B836592065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8211C8-62DC-C951-9A98-0487950314C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B8F7422-BB89-C6F7-B0F7-2A07C057B0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AE1026-D62A-368D-31BA-2E38438326B8}"/>
              </a:ext>
            </a:extLst>
          </p:cNvPr>
          <p:cNvSpPr>
            <a:spLocks noGrp="1"/>
          </p:cNvSpPr>
          <p:nvPr>
            <p:ph type="sldNum" sz="quarter" idx="10"/>
          </p:nvPr>
        </p:nvSpPr>
        <p:spPr/>
        <p:txBody>
          <a:bodyPr/>
          <a:lstStyle/>
          <a:p>
            <a:pPr>
              <a:defRPr/>
            </a:pPr>
            <a:fld id="{D464CE9B-B233-457B-8491-F7BCBC04C59D}" type="slidenum">
              <a:rPr lang="en-US" smtClean="0"/>
              <a:pPr>
                <a:defRPr/>
              </a:pPr>
              <a:t>113</a:t>
            </a:fld>
            <a:endParaRPr lang="en-US" dirty="0"/>
          </a:p>
        </p:txBody>
      </p:sp>
    </p:spTree>
    <p:extLst>
      <p:ext uri="{BB962C8B-B14F-4D97-AF65-F5344CB8AC3E}">
        <p14:creationId xmlns:p14="http://schemas.microsoft.com/office/powerpoint/2010/main" val="15839470"/>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311454-C8B3-18D8-D249-AC88DDD55C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4E0DCB-522A-AD94-2DAB-EA639A558AB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E338742-6DA1-5BFC-F262-ECD9885D46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855D98-BA43-83BD-60FC-7A16F1C26BEB}"/>
              </a:ext>
            </a:extLst>
          </p:cNvPr>
          <p:cNvSpPr>
            <a:spLocks noGrp="1"/>
          </p:cNvSpPr>
          <p:nvPr>
            <p:ph type="sldNum" sz="quarter" idx="10"/>
          </p:nvPr>
        </p:nvSpPr>
        <p:spPr/>
        <p:txBody>
          <a:bodyPr/>
          <a:lstStyle/>
          <a:p>
            <a:pPr>
              <a:defRPr/>
            </a:pPr>
            <a:fld id="{D464CE9B-B233-457B-8491-F7BCBC04C59D}" type="slidenum">
              <a:rPr lang="en-US" smtClean="0"/>
              <a:pPr>
                <a:defRPr/>
              </a:pPr>
              <a:t>114</a:t>
            </a:fld>
            <a:endParaRPr lang="en-US" dirty="0"/>
          </a:p>
        </p:txBody>
      </p:sp>
    </p:spTree>
    <p:extLst>
      <p:ext uri="{BB962C8B-B14F-4D97-AF65-F5344CB8AC3E}">
        <p14:creationId xmlns:p14="http://schemas.microsoft.com/office/powerpoint/2010/main" val="1829282624"/>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D999C-8E64-137F-F292-A8A4C8F392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12066B-7241-1859-6420-AFF3807A727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DAB405A-97BB-A9CF-D31F-90E22AFD10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710F1B-DF7D-E196-62EB-B8F0D0BE3196}"/>
              </a:ext>
            </a:extLst>
          </p:cNvPr>
          <p:cNvSpPr>
            <a:spLocks noGrp="1"/>
          </p:cNvSpPr>
          <p:nvPr>
            <p:ph type="sldNum" sz="quarter" idx="10"/>
          </p:nvPr>
        </p:nvSpPr>
        <p:spPr/>
        <p:txBody>
          <a:bodyPr/>
          <a:lstStyle/>
          <a:p>
            <a:pPr>
              <a:defRPr/>
            </a:pPr>
            <a:fld id="{D464CE9B-B233-457B-8491-F7BCBC04C59D}" type="slidenum">
              <a:rPr lang="en-US" smtClean="0"/>
              <a:pPr>
                <a:defRPr/>
              </a:pPr>
              <a:t>115</a:t>
            </a:fld>
            <a:endParaRPr lang="en-US" dirty="0"/>
          </a:p>
        </p:txBody>
      </p:sp>
    </p:spTree>
    <p:extLst>
      <p:ext uri="{BB962C8B-B14F-4D97-AF65-F5344CB8AC3E}">
        <p14:creationId xmlns:p14="http://schemas.microsoft.com/office/powerpoint/2010/main" val="1610241112"/>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EC2A6B-D68C-D745-EF19-EC09295144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256155-142A-C17E-6987-2793E567839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6C4425E-64BC-DE21-D1D5-21AB3A2DF3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B8714B-6CAB-E4EB-D1C9-A02CB4067782}"/>
              </a:ext>
            </a:extLst>
          </p:cNvPr>
          <p:cNvSpPr>
            <a:spLocks noGrp="1"/>
          </p:cNvSpPr>
          <p:nvPr>
            <p:ph type="sldNum" sz="quarter" idx="10"/>
          </p:nvPr>
        </p:nvSpPr>
        <p:spPr/>
        <p:txBody>
          <a:bodyPr/>
          <a:lstStyle/>
          <a:p>
            <a:pPr>
              <a:defRPr/>
            </a:pPr>
            <a:fld id="{D464CE9B-B233-457B-8491-F7BCBC04C59D}" type="slidenum">
              <a:rPr lang="en-US" smtClean="0"/>
              <a:pPr>
                <a:defRPr/>
              </a:pPr>
              <a:t>116</a:t>
            </a:fld>
            <a:endParaRPr lang="en-US" dirty="0"/>
          </a:p>
        </p:txBody>
      </p:sp>
    </p:spTree>
    <p:extLst>
      <p:ext uri="{BB962C8B-B14F-4D97-AF65-F5344CB8AC3E}">
        <p14:creationId xmlns:p14="http://schemas.microsoft.com/office/powerpoint/2010/main" val="995300898"/>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B4F30-C2A7-EC56-DBC2-0A93C5AD97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5E281E-71DC-C813-A260-8DEAE7DDFB5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F6C4352-7EA2-1435-CF4D-82A2C5796E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2D2F66-1917-6893-B821-099AB7595B6E}"/>
              </a:ext>
            </a:extLst>
          </p:cNvPr>
          <p:cNvSpPr>
            <a:spLocks noGrp="1"/>
          </p:cNvSpPr>
          <p:nvPr>
            <p:ph type="sldNum" sz="quarter" idx="10"/>
          </p:nvPr>
        </p:nvSpPr>
        <p:spPr/>
        <p:txBody>
          <a:bodyPr/>
          <a:lstStyle/>
          <a:p>
            <a:pPr>
              <a:defRPr/>
            </a:pPr>
            <a:fld id="{D464CE9B-B233-457B-8491-F7BCBC04C59D}" type="slidenum">
              <a:rPr lang="en-US" smtClean="0"/>
              <a:pPr>
                <a:defRPr/>
              </a:pPr>
              <a:t>117</a:t>
            </a:fld>
            <a:endParaRPr lang="en-US" dirty="0"/>
          </a:p>
        </p:txBody>
      </p:sp>
    </p:spTree>
    <p:extLst>
      <p:ext uri="{BB962C8B-B14F-4D97-AF65-F5344CB8AC3E}">
        <p14:creationId xmlns:p14="http://schemas.microsoft.com/office/powerpoint/2010/main" val="2215009405"/>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51ECD-0CC6-77FE-1D9D-EB04994071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009764-484A-3382-491B-54D64CAF5DC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EDFA2AC-9014-C9DD-C6B1-3D47803BD9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74BB98-E3D6-9D77-FD89-2641BDF5BF3D}"/>
              </a:ext>
            </a:extLst>
          </p:cNvPr>
          <p:cNvSpPr>
            <a:spLocks noGrp="1"/>
          </p:cNvSpPr>
          <p:nvPr>
            <p:ph type="sldNum" sz="quarter" idx="10"/>
          </p:nvPr>
        </p:nvSpPr>
        <p:spPr/>
        <p:txBody>
          <a:bodyPr/>
          <a:lstStyle/>
          <a:p>
            <a:pPr>
              <a:defRPr/>
            </a:pPr>
            <a:fld id="{D464CE9B-B233-457B-8491-F7BCBC04C59D}" type="slidenum">
              <a:rPr lang="en-US" smtClean="0"/>
              <a:pPr>
                <a:defRPr/>
              </a:pPr>
              <a:t>118</a:t>
            </a:fld>
            <a:endParaRPr lang="en-US" dirty="0"/>
          </a:p>
        </p:txBody>
      </p:sp>
    </p:spTree>
    <p:extLst>
      <p:ext uri="{BB962C8B-B14F-4D97-AF65-F5344CB8AC3E}">
        <p14:creationId xmlns:p14="http://schemas.microsoft.com/office/powerpoint/2010/main" val="782497242"/>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119</a:t>
            </a:fld>
            <a:endParaRPr lang="en-US" dirty="0"/>
          </a:p>
        </p:txBody>
      </p:sp>
    </p:spTree>
    <p:extLst>
      <p:ext uri="{BB962C8B-B14F-4D97-AF65-F5344CB8AC3E}">
        <p14:creationId xmlns:p14="http://schemas.microsoft.com/office/powerpoint/2010/main" val="1828760347"/>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7F150-F70D-34E6-7E72-25E21A8A94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5EE0E4-FAC0-D998-991A-88DB6511A68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6E0894B-C395-3454-E815-2B1E810D65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B00F41-3AF5-2A50-DB52-20B77E85CCFA}"/>
              </a:ext>
            </a:extLst>
          </p:cNvPr>
          <p:cNvSpPr>
            <a:spLocks noGrp="1"/>
          </p:cNvSpPr>
          <p:nvPr>
            <p:ph type="sldNum" sz="quarter" idx="10"/>
          </p:nvPr>
        </p:nvSpPr>
        <p:spPr/>
        <p:txBody>
          <a:bodyPr/>
          <a:lstStyle/>
          <a:p>
            <a:pPr>
              <a:defRPr/>
            </a:pPr>
            <a:fld id="{D464CE9B-B233-457B-8491-F7BCBC04C59D}" type="slidenum">
              <a:rPr lang="en-US" smtClean="0"/>
              <a:pPr>
                <a:defRPr/>
              </a:pPr>
              <a:t>120</a:t>
            </a:fld>
            <a:endParaRPr lang="en-US" dirty="0"/>
          </a:p>
        </p:txBody>
      </p:sp>
    </p:spTree>
    <p:extLst>
      <p:ext uri="{BB962C8B-B14F-4D97-AF65-F5344CB8AC3E}">
        <p14:creationId xmlns:p14="http://schemas.microsoft.com/office/powerpoint/2010/main" val="19753024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E592C-7D23-ECC3-659D-920C97990E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D5D735-B93B-6ECD-630F-DE08F00EBFB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448F844-7719-1EB5-B4AB-DDFDC4BE543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4356F7-2AD1-3E43-741A-2E66CD54EFAC}"/>
              </a:ext>
            </a:extLst>
          </p:cNvPr>
          <p:cNvSpPr>
            <a:spLocks noGrp="1"/>
          </p:cNvSpPr>
          <p:nvPr>
            <p:ph type="sldNum" sz="quarter" idx="10"/>
          </p:nvPr>
        </p:nvSpPr>
        <p:spPr/>
        <p:txBody>
          <a:bodyPr/>
          <a:lstStyle/>
          <a:p>
            <a:pPr>
              <a:defRPr/>
            </a:pPr>
            <a:fld id="{D464CE9B-B233-457B-8491-F7BCBC04C59D}" type="slidenum">
              <a:rPr lang="en-US" smtClean="0"/>
              <a:pPr>
                <a:defRPr/>
              </a:pPr>
              <a:t>14</a:t>
            </a:fld>
            <a:endParaRPr lang="en-US" dirty="0"/>
          </a:p>
        </p:txBody>
      </p:sp>
    </p:spTree>
    <p:extLst>
      <p:ext uri="{BB962C8B-B14F-4D97-AF65-F5344CB8AC3E}">
        <p14:creationId xmlns:p14="http://schemas.microsoft.com/office/powerpoint/2010/main" val="35298755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7FD17-F5F5-9070-E305-BF5D82F2F1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893E73-E922-DAAC-DC23-B79F719D485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D137AAB-F7F9-02B4-F46F-508738667F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8FB912-3377-E59B-11E1-B1E778B6A05A}"/>
              </a:ext>
            </a:extLst>
          </p:cNvPr>
          <p:cNvSpPr>
            <a:spLocks noGrp="1"/>
          </p:cNvSpPr>
          <p:nvPr>
            <p:ph type="sldNum" sz="quarter" idx="10"/>
          </p:nvPr>
        </p:nvSpPr>
        <p:spPr/>
        <p:txBody>
          <a:bodyPr/>
          <a:lstStyle/>
          <a:p>
            <a:pPr>
              <a:defRPr/>
            </a:pPr>
            <a:fld id="{D464CE9B-B233-457B-8491-F7BCBC04C59D}" type="slidenum">
              <a:rPr lang="en-US" smtClean="0"/>
              <a:pPr>
                <a:defRPr/>
              </a:pPr>
              <a:t>15</a:t>
            </a:fld>
            <a:endParaRPr lang="en-US" dirty="0"/>
          </a:p>
        </p:txBody>
      </p:sp>
    </p:spTree>
    <p:extLst>
      <p:ext uri="{BB962C8B-B14F-4D97-AF65-F5344CB8AC3E}">
        <p14:creationId xmlns:p14="http://schemas.microsoft.com/office/powerpoint/2010/main" val="31641795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EBD3A-BAB8-548A-E2FF-1966F37804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17D31F-165A-08F9-7ADB-D2522543817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E18774E-1987-262D-1F88-35E6EBCED8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46A1E2-2836-A1F9-0D24-9843173CEB8E}"/>
              </a:ext>
            </a:extLst>
          </p:cNvPr>
          <p:cNvSpPr>
            <a:spLocks noGrp="1"/>
          </p:cNvSpPr>
          <p:nvPr>
            <p:ph type="sldNum" sz="quarter" idx="10"/>
          </p:nvPr>
        </p:nvSpPr>
        <p:spPr/>
        <p:txBody>
          <a:bodyPr/>
          <a:lstStyle/>
          <a:p>
            <a:pPr>
              <a:defRPr/>
            </a:pPr>
            <a:fld id="{D464CE9B-B233-457B-8491-F7BCBC04C59D}" type="slidenum">
              <a:rPr lang="en-US" smtClean="0"/>
              <a:pPr>
                <a:defRPr/>
              </a:pPr>
              <a:t>16</a:t>
            </a:fld>
            <a:endParaRPr lang="en-US" dirty="0"/>
          </a:p>
        </p:txBody>
      </p:sp>
    </p:spTree>
    <p:extLst>
      <p:ext uri="{BB962C8B-B14F-4D97-AF65-F5344CB8AC3E}">
        <p14:creationId xmlns:p14="http://schemas.microsoft.com/office/powerpoint/2010/main" val="17115215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17</a:t>
            </a:fld>
            <a:endParaRPr lang="en-US" dirty="0"/>
          </a:p>
        </p:txBody>
      </p:sp>
    </p:spTree>
    <p:extLst>
      <p:ext uri="{BB962C8B-B14F-4D97-AF65-F5344CB8AC3E}">
        <p14:creationId xmlns:p14="http://schemas.microsoft.com/office/powerpoint/2010/main" val="32266734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18</a:t>
            </a:fld>
            <a:endParaRPr lang="en-US" dirty="0"/>
          </a:p>
        </p:txBody>
      </p:sp>
    </p:spTree>
    <p:extLst>
      <p:ext uri="{BB962C8B-B14F-4D97-AF65-F5344CB8AC3E}">
        <p14:creationId xmlns:p14="http://schemas.microsoft.com/office/powerpoint/2010/main" val="13491950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19</a:t>
            </a:fld>
            <a:endParaRPr lang="en-US" dirty="0"/>
          </a:p>
        </p:txBody>
      </p:sp>
    </p:spTree>
    <p:extLst>
      <p:ext uri="{BB962C8B-B14F-4D97-AF65-F5344CB8AC3E}">
        <p14:creationId xmlns:p14="http://schemas.microsoft.com/office/powerpoint/2010/main" val="16510962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20</a:t>
            </a:fld>
            <a:endParaRPr lang="en-US" dirty="0"/>
          </a:p>
        </p:txBody>
      </p:sp>
    </p:spTree>
    <p:extLst>
      <p:ext uri="{BB962C8B-B14F-4D97-AF65-F5344CB8AC3E}">
        <p14:creationId xmlns:p14="http://schemas.microsoft.com/office/powerpoint/2010/main" val="41054455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21</a:t>
            </a:fld>
            <a:endParaRPr lang="en-US" dirty="0"/>
          </a:p>
        </p:txBody>
      </p:sp>
    </p:spTree>
    <p:extLst>
      <p:ext uri="{BB962C8B-B14F-4D97-AF65-F5344CB8AC3E}">
        <p14:creationId xmlns:p14="http://schemas.microsoft.com/office/powerpoint/2010/main" val="355234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a:t>
            </a:fld>
            <a:endParaRPr lang="en-US" dirty="0"/>
          </a:p>
        </p:txBody>
      </p:sp>
    </p:spTree>
    <p:extLst>
      <p:ext uri="{BB962C8B-B14F-4D97-AF65-F5344CB8AC3E}">
        <p14:creationId xmlns:p14="http://schemas.microsoft.com/office/powerpoint/2010/main" val="33051296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8640201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20403530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5821184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35760541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32140906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9999015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26992847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42550669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37139478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911426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a:t>
            </a:fld>
            <a:endParaRPr lang="en-US" dirty="0"/>
          </a:p>
        </p:txBody>
      </p:sp>
    </p:spTree>
    <p:extLst>
      <p:ext uri="{BB962C8B-B14F-4D97-AF65-F5344CB8AC3E}">
        <p14:creationId xmlns:p14="http://schemas.microsoft.com/office/powerpoint/2010/main" val="7754921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90A44-BABE-E5BA-984B-9663541AA8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D35532-B829-51F6-B461-C7FAE561A37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EFE5BEE-01B6-FD05-A362-ABCCE3DB7A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99D38B-9011-4EEF-4D23-142A835683E4}"/>
              </a:ext>
            </a:extLst>
          </p:cNvPr>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178481598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63116-F8FD-811F-7A76-2D695FF0F5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B0DC4E-E868-7F1B-A98E-EC998D722B8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8FC4EF8-8914-56EA-2DD4-0B46BC4739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F3E32D-60C5-727D-91BA-F142CC8A4E74}"/>
              </a:ext>
            </a:extLst>
          </p:cNvPr>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211805704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235384620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138760511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292935066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404514331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356102022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195408645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33297488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1437604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a:t>
            </a:fld>
            <a:endParaRPr lang="en-US" dirty="0"/>
          </a:p>
        </p:txBody>
      </p:sp>
    </p:spTree>
    <p:extLst>
      <p:ext uri="{BB962C8B-B14F-4D97-AF65-F5344CB8AC3E}">
        <p14:creationId xmlns:p14="http://schemas.microsoft.com/office/powerpoint/2010/main" val="136877729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148490437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63560605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19597704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361026596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44059475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8233663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268696243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245046400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E06FC-FA91-78DC-AFB7-22F69797B0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6498A4-1B98-C5D6-0281-2CD3E06AE80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DBDEC8C-57E2-4FA7-815C-32AB3660E0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AF3C32-CD5A-F7EB-2FD8-D8FA34CAE6D2}"/>
              </a:ext>
            </a:extLst>
          </p:cNvPr>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266952851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1CC74-CFDE-BD1E-5309-93DA148720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944437-EC17-44C0-8CE4-AA01FC8AE6F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55EC351-D6F2-6F6A-5D0D-0F6F6F6FF9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1DA76C-B37B-D80D-F7A1-44E68FE2641A}"/>
              </a:ext>
            </a:extLst>
          </p:cNvPr>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1602688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a:t>
            </a:fld>
            <a:endParaRPr lang="en-US" dirty="0"/>
          </a:p>
        </p:txBody>
      </p:sp>
    </p:spTree>
    <p:extLst>
      <p:ext uri="{BB962C8B-B14F-4D97-AF65-F5344CB8AC3E}">
        <p14:creationId xmlns:p14="http://schemas.microsoft.com/office/powerpoint/2010/main" val="308703251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126268904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35550609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227334096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75469530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33166089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81749577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23922346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121272894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131849048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3454983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a:t>
            </a:fld>
            <a:endParaRPr lang="en-US" dirty="0"/>
          </a:p>
        </p:txBody>
      </p:sp>
    </p:spTree>
    <p:extLst>
      <p:ext uri="{BB962C8B-B14F-4D97-AF65-F5344CB8AC3E}">
        <p14:creationId xmlns:p14="http://schemas.microsoft.com/office/powerpoint/2010/main" val="223249066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77303520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364255999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126002584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63703898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66</a:t>
            </a:fld>
            <a:endParaRPr lang="en-US" dirty="0"/>
          </a:p>
        </p:txBody>
      </p:sp>
    </p:spTree>
    <p:extLst>
      <p:ext uri="{BB962C8B-B14F-4D97-AF65-F5344CB8AC3E}">
        <p14:creationId xmlns:p14="http://schemas.microsoft.com/office/powerpoint/2010/main" val="343804418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67</a:t>
            </a:fld>
            <a:endParaRPr lang="en-US" dirty="0"/>
          </a:p>
        </p:txBody>
      </p:sp>
    </p:spTree>
    <p:extLst>
      <p:ext uri="{BB962C8B-B14F-4D97-AF65-F5344CB8AC3E}">
        <p14:creationId xmlns:p14="http://schemas.microsoft.com/office/powerpoint/2010/main" val="163139830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386747714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324338466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300087605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4223732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a:t>
            </a:fld>
            <a:endParaRPr lang="en-US" dirty="0"/>
          </a:p>
        </p:txBody>
      </p:sp>
    </p:spTree>
    <p:extLst>
      <p:ext uri="{BB962C8B-B14F-4D97-AF65-F5344CB8AC3E}">
        <p14:creationId xmlns:p14="http://schemas.microsoft.com/office/powerpoint/2010/main" val="306216787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374554752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193588670"/>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203326135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98843889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96029250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97706938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1848590831"/>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152201729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145086399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3193667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a:t>
            </a:fld>
            <a:endParaRPr lang="en-US" dirty="0"/>
          </a:p>
        </p:txBody>
      </p:sp>
    </p:spTree>
    <p:extLst>
      <p:ext uri="{BB962C8B-B14F-4D97-AF65-F5344CB8AC3E}">
        <p14:creationId xmlns:p14="http://schemas.microsoft.com/office/powerpoint/2010/main" val="1907543879"/>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2435327529"/>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1884588969"/>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2830275999"/>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422418558"/>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1581868551"/>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4074759160"/>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2582558486"/>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4168270054"/>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3089439547"/>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3BE5F-5F07-9B7D-A2DA-EB2B9FB3A2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A26A79-E292-AF1F-18C5-1C884D114D9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9678E40-6927-40C1-E7AC-06DB4B10BA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B44746-850B-2C06-B2C1-EC40A3E4BB7B}"/>
              </a:ext>
            </a:extLst>
          </p:cNvPr>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239862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a:t>
            </a:fld>
            <a:endParaRPr lang="en-US" dirty="0"/>
          </a:p>
        </p:txBody>
      </p:sp>
    </p:spTree>
    <p:extLst>
      <p:ext uri="{BB962C8B-B14F-4D97-AF65-F5344CB8AC3E}">
        <p14:creationId xmlns:p14="http://schemas.microsoft.com/office/powerpoint/2010/main" val="1742293871"/>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92</a:t>
            </a:fld>
            <a:endParaRPr lang="en-US" dirty="0"/>
          </a:p>
        </p:txBody>
      </p:sp>
    </p:spTree>
    <p:extLst>
      <p:ext uri="{BB962C8B-B14F-4D97-AF65-F5344CB8AC3E}">
        <p14:creationId xmlns:p14="http://schemas.microsoft.com/office/powerpoint/2010/main" val="2294595497"/>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3332988074"/>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94</a:t>
            </a:fld>
            <a:endParaRPr lang="en-US" dirty="0"/>
          </a:p>
        </p:txBody>
      </p:sp>
    </p:spTree>
    <p:extLst>
      <p:ext uri="{BB962C8B-B14F-4D97-AF65-F5344CB8AC3E}">
        <p14:creationId xmlns:p14="http://schemas.microsoft.com/office/powerpoint/2010/main" val="71554189"/>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413016937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6C9B3-968E-9C1B-93AD-B877BF3F8C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99479B-2BF5-2DE3-31D7-E9F1E3EA159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8386FD4-EED3-17E5-72E9-74B408E9C9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6F58AF-D887-C0AA-D449-D323DE95BCAF}"/>
              </a:ext>
            </a:extLst>
          </p:cNvPr>
          <p:cNvSpPr>
            <a:spLocks noGrp="1"/>
          </p:cNvSpPr>
          <p:nvPr>
            <p:ph type="sldNum" sz="quarter" idx="10"/>
          </p:nvPr>
        </p:nvSpPr>
        <p:spPr/>
        <p:txBody>
          <a:bodyPr/>
          <a:lstStyle/>
          <a:p>
            <a:pPr>
              <a:defRPr/>
            </a:pPr>
            <a:fld id="{D464CE9B-B233-457B-8491-F7BCBC04C59D}" type="slidenum">
              <a:rPr lang="en-US" smtClean="0"/>
              <a:pPr>
                <a:defRPr/>
              </a:pPr>
              <a:t>96</a:t>
            </a:fld>
            <a:endParaRPr lang="en-US" dirty="0"/>
          </a:p>
        </p:txBody>
      </p:sp>
    </p:spTree>
    <p:extLst>
      <p:ext uri="{BB962C8B-B14F-4D97-AF65-F5344CB8AC3E}">
        <p14:creationId xmlns:p14="http://schemas.microsoft.com/office/powerpoint/2010/main" val="4148094820"/>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1AC702-A6B8-0370-4DB3-209FF86278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D8C779-EA4C-0B9B-6EE4-A0E7FBA47E6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678AFCE-A75B-F59B-E206-4FB6BDBDE4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B10D12-9DD1-72BB-D6E7-E1A66BAE2094}"/>
              </a:ext>
            </a:extLst>
          </p:cNvPr>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1151062289"/>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3154255496"/>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2996545092"/>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413714535"/>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101</a:t>
            </a:fld>
            <a:endParaRPr lang="en-US" dirty="0"/>
          </a:p>
        </p:txBody>
      </p:sp>
    </p:spTree>
    <p:extLst>
      <p:ext uri="{BB962C8B-B14F-4D97-AF65-F5344CB8AC3E}">
        <p14:creationId xmlns:p14="http://schemas.microsoft.com/office/powerpoint/2010/main" val="3851650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136538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858003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1599752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3693057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3618427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4264331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2449397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3423263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2120141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3487649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587199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4042049201"/>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9E50A-3178-A19C-1A58-2A0BFBFA58D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980B96A-BAE7-243A-5BEE-1ED16AABC854}"/>
              </a:ext>
            </a:extLst>
          </p:cNvPr>
          <p:cNvSpPr/>
          <p:nvPr/>
        </p:nvSpPr>
        <p:spPr>
          <a:xfrm>
            <a:off x="0" y="1871558"/>
            <a:ext cx="9144000" cy="1400383"/>
          </a:xfrm>
          <a:prstGeom prst="rect">
            <a:avLst/>
          </a:prstGeom>
        </p:spPr>
        <p:txBody>
          <a:bodyPr wrap="square">
            <a:spAutoFit/>
          </a:bodyPr>
          <a:lstStyle/>
          <a:p>
            <a:pPr algn="ctr"/>
            <a:r>
              <a:rPr lang="zh-TW" altLang="en-US" sz="8500" b="1" dirty="0">
                <a:latin typeface="Microsoft JhengHei" panose="020B0604030504040204" pitchFamily="34" charset="-120"/>
                <a:ea typeface="Microsoft JhengHei" panose="020B0604030504040204" pitchFamily="34" charset="-120"/>
              </a:rPr>
              <a:t>今日的馬利亞</a:t>
            </a:r>
            <a:endParaRPr lang="en-US" altLang="zh-TW" sz="8500" b="1" dirty="0">
              <a:ea typeface="Microsoft JhengHei" panose="020B0604030504040204" pitchFamily="34" charset="-120"/>
            </a:endParaRPr>
          </a:p>
        </p:txBody>
      </p:sp>
    </p:spTree>
    <p:extLst>
      <p:ext uri="{BB962C8B-B14F-4D97-AF65-F5344CB8AC3E}">
        <p14:creationId xmlns:p14="http://schemas.microsoft.com/office/powerpoint/2010/main" val="384902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耶穌的智慧和身量，並神和人喜愛他的心，都一齊增長。</a:t>
            </a:r>
          </a:p>
        </p:txBody>
      </p:sp>
    </p:spTree>
    <p:extLst>
      <p:ext uri="{BB962C8B-B14F-4D97-AF65-F5344CB8AC3E}">
        <p14:creationId xmlns:p14="http://schemas.microsoft.com/office/powerpoint/2010/main" val="204148912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實際上，最好是為他們提供必要的東西，而不是給他們太多以至於毀了他們。</a:t>
            </a:r>
          </a:p>
        </p:txBody>
      </p:sp>
    </p:spTree>
    <p:extLst>
      <p:ext uri="{BB962C8B-B14F-4D97-AF65-F5344CB8AC3E}">
        <p14:creationId xmlns:p14="http://schemas.microsoft.com/office/powerpoint/2010/main" val="21306708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0518"/>
            <a:ext cx="9144000" cy="532453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讓他們做好準備並開始生活</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一個上學的機會，一輛車，一個小房子的首付等等。不需要給他們留下巨大的財富。</a:t>
            </a:r>
          </a:p>
        </p:txBody>
      </p:sp>
    </p:spTree>
    <p:extLst>
      <p:ext uri="{BB962C8B-B14F-4D97-AF65-F5344CB8AC3E}">
        <p14:creationId xmlns:p14="http://schemas.microsoft.com/office/powerpoint/2010/main" val="56959542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曾經有一個非常富有的人宣布他死後不會把財產留給孩子。</a:t>
            </a:r>
          </a:p>
        </p:txBody>
      </p:sp>
    </p:spTree>
    <p:extLst>
      <p:ext uri="{BB962C8B-B14F-4D97-AF65-F5344CB8AC3E}">
        <p14:creationId xmlns:p14="http://schemas.microsoft.com/office/powerpoint/2010/main" val="124272097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他的邏輯很簡單：他做了很多事情來幫助他的孩子為成功做好準備。</a:t>
            </a:r>
          </a:p>
        </p:txBody>
      </p:sp>
    </p:spTree>
    <p:extLst>
      <p:ext uri="{BB962C8B-B14F-4D97-AF65-F5344CB8AC3E}">
        <p14:creationId xmlns:p14="http://schemas.microsoft.com/office/powerpoint/2010/main" val="34338376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如果他的孩子努力工作並取得成功，那麼他們就不需要他的錢。</a:t>
            </a:r>
          </a:p>
        </p:txBody>
      </p:sp>
    </p:spTree>
    <p:extLst>
      <p:ext uri="{BB962C8B-B14F-4D97-AF65-F5344CB8AC3E}">
        <p14:creationId xmlns:p14="http://schemas.microsoft.com/office/powerpoint/2010/main" val="351468996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如果他們不努力工作</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只想靠他的財富過日子</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那麼給他們更多的財富只會更害了他們。</a:t>
            </a:r>
          </a:p>
        </p:txBody>
      </p:sp>
    </p:spTree>
    <p:extLst>
      <p:ext uri="{BB962C8B-B14F-4D97-AF65-F5344CB8AC3E}">
        <p14:creationId xmlns:p14="http://schemas.microsoft.com/office/powerpoint/2010/main" val="1707460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相反的，將地上的財富用於幫助他人，這樣更多人的生命就會有更好的機會。</a:t>
            </a:r>
          </a:p>
        </p:txBody>
      </p:sp>
    </p:spTree>
    <p:extLst>
      <p:ext uri="{BB962C8B-B14F-4D97-AF65-F5344CB8AC3E}">
        <p14:creationId xmlns:p14="http://schemas.microsoft.com/office/powerpoint/2010/main" val="100037429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21653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你也會為自己賺取真正的、永恆的、屬天的財富。</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53012237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我相信為人父母也教導了我們很多有關神的重要課程。</a:t>
            </a:r>
          </a:p>
        </p:txBody>
      </p:sp>
    </p:spTree>
    <p:extLst>
      <p:ext uri="{BB962C8B-B14F-4D97-AF65-F5344CB8AC3E}">
        <p14:creationId xmlns:p14="http://schemas.microsoft.com/office/powerpoint/2010/main" val="12058371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如果我們沒有為人父母的經歷，我們就更難理解神對我們的愛。</a:t>
            </a:r>
          </a:p>
        </p:txBody>
      </p:sp>
    </p:spTree>
    <p:extLst>
      <p:ext uri="{BB962C8B-B14F-4D97-AF65-F5344CB8AC3E}">
        <p14:creationId xmlns:p14="http://schemas.microsoft.com/office/powerpoint/2010/main" val="972370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9E50A-3178-A19C-1A58-2A0BFBFA58D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980B96A-BAE7-243A-5BEE-1ED16AABC854}"/>
              </a:ext>
            </a:extLst>
          </p:cNvPr>
          <p:cNvSpPr/>
          <p:nvPr/>
        </p:nvSpPr>
        <p:spPr>
          <a:xfrm>
            <a:off x="0" y="1871558"/>
            <a:ext cx="9144000" cy="1400383"/>
          </a:xfrm>
          <a:prstGeom prst="rect">
            <a:avLst/>
          </a:prstGeom>
        </p:spPr>
        <p:txBody>
          <a:bodyPr wrap="square">
            <a:spAutoFit/>
          </a:bodyPr>
          <a:lstStyle/>
          <a:p>
            <a:pPr algn="ctr"/>
            <a:r>
              <a:rPr lang="zh-TW" altLang="en-US" sz="8500" b="1" dirty="0">
                <a:latin typeface="Microsoft JhengHei" panose="020B0604030504040204" pitchFamily="34" charset="-120"/>
                <a:ea typeface="Microsoft JhengHei" panose="020B0604030504040204" pitchFamily="34" charset="-120"/>
              </a:rPr>
              <a:t>今日的馬利亞</a:t>
            </a:r>
            <a:endParaRPr lang="en-US" altLang="zh-TW" sz="8500" b="1" dirty="0">
              <a:ea typeface="Microsoft JhengHei" panose="020B0604030504040204" pitchFamily="34" charset="-120"/>
            </a:endParaRPr>
          </a:p>
        </p:txBody>
      </p:sp>
    </p:spTree>
    <p:extLst>
      <p:ext uri="{BB962C8B-B14F-4D97-AF65-F5344CB8AC3E}">
        <p14:creationId xmlns:p14="http://schemas.microsoft.com/office/powerpoint/2010/main" val="233991293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通過為人父母，我們學會了為我們所愛的人無私和犧牲。這就是神為我們所做的。</a:t>
            </a:r>
          </a:p>
        </p:txBody>
      </p:sp>
    </p:spTree>
    <p:extLst>
      <p:ext uri="{BB962C8B-B14F-4D97-AF65-F5344CB8AC3E}">
        <p14:creationId xmlns:p14="http://schemas.microsoft.com/office/powerpoint/2010/main" val="413236874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316EE-3916-CBEC-B365-6038FC0161B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99E53C3-9073-DF85-26FA-E48279C0A8A0}"/>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但神並非要你獨自承擔這份重擔。祂希望你將你無法掌控的事情交託給祂。</a:t>
            </a:r>
          </a:p>
        </p:txBody>
      </p:sp>
    </p:spTree>
    <p:extLst>
      <p:ext uri="{BB962C8B-B14F-4D97-AF65-F5344CB8AC3E}">
        <p14:creationId xmlns:p14="http://schemas.microsoft.com/office/powerpoint/2010/main" val="220712236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1991CC-3248-42B1-D7F6-35DBB2B38FE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CEF3FF5-87A8-D7A4-0AD9-2A26FBF177D3}"/>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有時我們會默默地背負一些沉重的負擔，認為這是我們的職責或命運</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80730952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B321DD-CE1F-70E9-84F5-7E7E17A23A8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6AE91F7-9A56-A675-345B-83D1F819D194}"/>
              </a:ext>
            </a:extLst>
          </p:cNvPr>
          <p:cNvSpPr/>
          <p:nvPr/>
        </p:nvSpPr>
        <p:spPr>
          <a:xfrm>
            <a:off x="0" y="0"/>
            <a:ext cx="9144000" cy="1194173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馬太福音</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11:28-30</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a:t>
            </a:r>
          </a:p>
          <a:p>
            <a:r>
              <a:rPr lang="zh-TW" altLang="en-US" sz="7000" b="1" kern="1000" spc="-38" dirty="0">
                <a:latin typeface="Microsoft JhengHei" panose="020B0604030504040204" pitchFamily="34" charset="-120"/>
                <a:ea typeface="Microsoft JhengHei" panose="020B0604030504040204" pitchFamily="34" charset="-120"/>
              </a:rPr>
              <a:t>耶穌說</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「凡勞苦擔重擔的人</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可以到我這裡來</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我就使你們得安息。 </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我心裡柔和謙卑，你們當負我的軛，學我的樣式，這樣你們心裡就必得享安息。 因為我的軛是容易的，我的擔子是輕省的。」</a:t>
            </a:r>
          </a:p>
        </p:txBody>
      </p:sp>
    </p:spTree>
    <p:extLst>
      <p:ext uri="{BB962C8B-B14F-4D97-AF65-F5344CB8AC3E}">
        <p14:creationId xmlns:p14="http://schemas.microsoft.com/office/powerpoint/2010/main" val="297824903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68EA6-A282-CDA0-4041-97F6ABAF9F7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9694397-3B77-FE5F-B352-BB93B486BABD}"/>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我心裡柔和謙卑，你們當負我的軛，學我的樣式，這樣你們心裡就必得享安息。 」</a:t>
            </a:r>
          </a:p>
        </p:txBody>
      </p:sp>
    </p:spTree>
    <p:extLst>
      <p:ext uri="{BB962C8B-B14F-4D97-AF65-F5344CB8AC3E}">
        <p14:creationId xmlns:p14="http://schemas.microsoft.com/office/powerpoint/2010/main" val="233360443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9CA61-5DFA-EDE8-2903-26CC4C71DF1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ACF7C84-D389-2E7B-8D12-D3D5280E849C}"/>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因為我的軛是容易的，我的擔子是輕省的。」</a:t>
            </a:r>
          </a:p>
        </p:txBody>
      </p:sp>
    </p:spTree>
    <p:extLst>
      <p:ext uri="{BB962C8B-B14F-4D97-AF65-F5344CB8AC3E}">
        <p14:creationId xmlns:p14="http://schemas.microsoft.com/office/powerpoint/2010/main" val="342552642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A66AD-7EC9-030A-F50F-80224FF8035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0335F07-52B1-50AF-3381-A00FDD6F6F86}"/>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神希望我們信靠他，把重擔交託給他。這是我們許多人常常忘記的。</a:t>
            </a:r>
          </a:p>
        </p:txBody>
      </p:sp>
    </p:spTree>
    <p:extLst>
      <p:ext uri="{BB962C8B-B14F-4D97-AF65-F5344CB8AC3E}">
        <p14:creationId xmlns:p14="http://schemas.microsoft.com/office/powerpoint/2010/main" val="268911546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7DD4C-3012-5475-2B4F-CE7FEB78485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D7747D5-6D21-C55F-20C3-1C07FEE5A064}"/>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當我們遭遇任何困難或悲劇時，我們也可以向神詢問「為什麼</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07935230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753294-4BC0-AB47-11DC-CD5254EA3D9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2CF123F-8CD4-FD5E-7964-F100B227FD3A}"/>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祂今天或許不會給你答案，但祂最終會給你答案，也許當你到達天堂的時候。</a:t>
            </a:r>
          </a:p>
        </p:txBody>
      </p:sp>
    </p:spTree>
    <p:extLst>
      <p:ext uri="{BB962C8B-B14F-4D97-AF65-F5344CB8AC3E}">
        <p14:creationId xmlns:p14="http://schemas.microsoft.com/office/powerpoint/2010/main" val="899140609"/>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就像馬利亞一樣，我們被要求對神要忠心的追隨，但從未被要求孤身一人。</a:t>
            </a:r>
          </a:p>
        </p:txBody>
      </p:sp>
    </p:spTree>
    <p:extLst>
      <p:ext uri="{BB962C8B-B14F-4D97-AF65-F5344CB8AC3E}">
        <p14:creationId xmlns:p14="http://schemas.microsoft.com/office/powerpoint/2010/main" val="3368742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母親節又快到了。我們用這一天來感謝那些生育我們每個人的偉大女性。</a:t>
            </a:r>
          </a:p>
        </p:txBody>
      </p:sp>
    </p:spTree>
    <p:extLst>
      <p:ext uri="{BB962C8B-B14F-4D97-AF65-F5344CB8AC3E}">
        <p14:creationId xmlns:p14="http://schemas.microsoft.com/office/powerpoint/2010/main" val="2710342949"/>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58C05-2CED-FD16-B972-1F5CED2CEE7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30994C5-B17B-2AC6-587F-EAE7168EEDF3}"/>
              </a:ext>
            </a:extLst>
          </p:cNvPr>
          <p:cNvSpPr/>
          <p:nvPr/>
        </p:nvSpPr>
        <p:spPr>
          <a:xfrm>
            <a:off x="0" y="0"/>
            <a:ext cx="9144000" cy="4401205"/>
          </a:xfrm>
          <a:prstGeom prst="rect">
            <a:avLst/>
          </a:prstGeom>
        </p:spPr>
        <p:txBody>
          <a:bodyPr wrap="square">
            <a:spAutoFit/>
          </a:bodyPr>
          <a:lstStyle/>
          <a:p>
            <a:r>
              <a:rPr lang="zh-TW" altLang="en-US" sz="7000" b="1" kern="1000" spc="-38">
                <a:latin typeface="Microsoft JhengHei" panose="020B0604030504040204" pitchFamily="34" charset="-120"/>
                <a:ea typeface="Microsoft JhengHei" panose="020B0604030504040204" pitchFamily="34" charset="-120"/>
              </a:rPr>
              <a:t>要信</a:t>
            </a:r>
            <a:r>
              <a:rPr lang="zh-TW" altLang="en-US" sz="7000" b="1" kern="1000" spc="-38" dirty="0">
                <a:latin typeface="Microsoft JhengHei" panose="020B0604030504040204" pitchFamily="34" charset="-120"/>
                <a:ea typeface="Microsoft JhengHei" panose="020B0604030504040204" pitchFamily="34" charset="-120"/>
              </a:rPr>
              <a:t>靠主，不要獨自承擔所有重擔。</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願主指引你，保佑你。</a:t>
            </a:r>
          </a:p>
        </p:txBody>
      </p:sp>
    </p:spTree>
    <p:extLst>
      <p:ext uri="{BB962C8B-B14F-4D97-AF65-F5344CB8AC3E}">
        <p14:creationId xmlns:p14="http://schemas.microsoft.com/office/powerpoint/2010/main" val="2078147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5188A-2231-8522-064D-B606B7AB119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AED0FF0-D4C4-CDD9-066E-EB292D60232F}"/>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母親節對每個人來說意義都不盡相同。對某些人來說，這是一個充滿歡樂和感恩的節日。</a:t>
            </a:r>
          </a:p>
        </p:txBody>
      </p:sp>
    </p:spTree>
    <p:extLst>
      <p:ext uri="{BB962C8B-B14F-4D97-AF65-F5344CB8AC3E}">
        <p14:creationId xmlns:p14="http://schemas.microsoft.com/office/powerpoint/2010/main" val="1996257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E38F5-75E0-BC1F-2CCA-72F099428A0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75F990D-56E8-DD6D-6F64-3C2D9FC6281F}"/>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對其他人來說，情況則很複雜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因為受到失落、失望、渴望或不如意的人際關係的影響。</a:t>
            </a:r>
          </a:p>
        </p:txBody>
      </p:sp>
    </p:spTree>
    <p:extLst>
      <p:ext uri="{BB962C8B-B14F-4D97-AF65-F5344CB8AC3E}">
        <p14:creationId xmlns:p14="http://schemas.microsoft.com/office/powerpoint/2010/main" val="3579095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170E3-3413-B6AA-84E3-D8B6C54561C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25550C2-98B5-76F5-52A4-89235A22755C}"/>
              </a:ext>
            </a:extLst>
          </p:cNvPr>
          <p:cNvSpPr/>
          <p:nvPr/>
        </p:nvSpPr>
        <p:spPr>
          <a:xfrm>
            <a:off x="0" y="-95250"/>
            <a:ext cx="9144000" cy="532453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對許多人來說</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這往往是所有這些情緒的混合體。今天</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無論您此刻的情緒如何</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您都不是孤單的</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我們都歡迎您。</a:t>
            </a:r>
          </a:p>
        </p:txBody>
      </p:sp>
    </p:spTree>
    <p:extLst>
      <p:ext uri="{BB962C8B-B14F-4D97-AF65-F5344CB8AC3E}">
        <p14:creationId xmlns:p14="http://schemas.microsoft.com/office/powerpoint/2010/main" val="3855110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C489A-0F31-4671-3495-52AC692FDED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17D20E2-E57A-D701-47D6-3844A3E4B67A}"/>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讓我們以馬利亞的故事為例</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來探討為人父母、信仰、以及正確的人生觀等議題。</a:t>
            </a:r>
          </a:p>
        </p:txBody>
      </p:sp>
    </p:spTree>
    <p:extLst>
      <p:ext uri="{BB962C8B-B14F-4D97-AF65-F5344CB8AC3E}">
        <p14:creationId xmlns:p14="http://schemas.microsoft.com/office/powerpoint/2010/main" val="2593474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耶穌在世上的母親馬利亞出於多種原因受到所有基督徒的尊敬。</a:t>
            </a:r>
          </a:p>
        </p:txBody>
      </p:sp>
    </p:spTree>
    <p:extLst>
      <p:ext uri="{BB962C8B-B14F-4D97-AF65-F5344CB8AC3E}">
        <p14:creationId xmlns:p14="http://schemas.microsoft.com/office/powerpoint/2010/main" val="3802824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天使加百列來訪時，她還很年輕。大概</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16</a:t>
            </a:r>
            <a:r>
              <a:rPr lang="zh-TW" altLang="en-US" sz="7000" b="1" kern="1000" spc="-38" dirty="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歲左右。</a:t>
            </a:r>
          </a:p>
        </p:txBody>
      </p:sp>
    </p:spTree>
    <p:extLst>
      <p:ext uri="{BB962C8B-B14F-4D97-AF65-F5344CB8AC3E}">
        <p14:creationId xmlns:p14="http://schemas.microsoft.com/office/powerpoint/2010/main" val="18927953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加百列的宣告令馬利亞震驚。但她選擇服從神</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雖然她可能不知道這事真正涉及了什麼。</a:t>
            </a:r>
          </a:p>
        </p:txBody>
      </p:sp>
    </p:spTree>
    <p:extLst>
      <p:ext uri="{BB962C8B-B14F-4D97-AF65-F5344CB8AC3E}">
        <p14:creationId xmlns:p14="http://schemas.microsoft.com/office/powerpoint/2010/main" val="206624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0" y="0"/>
            <a:ext cx="9144000" cy="2862322"/>
          </a:xfrm>
          <a:prstGeom prst="rect">
            <a:avLst/>
          </a:prstGeom>
        </p:spPr>
        <p:txBody>
          <a:bodyPr wrap="square">
            <a:spAutoFit/>
          </a:bodyPr>
          <a:lstStyle/>
          <a:p>
            <a:pPr algn="ctr"/>
            <a:endParaRPr lang="en-US" altLang="zh-TW" sz="6000" b="1" dirty="0">
              <a:latin typeface="Microsoft JhengHei" panose="020B0604030504040204" pitchFamily="34" charset="-120"/>
              <a:ea typeface="Microsoft JhengHei" panose="020B0604030504040204" pitchFamily="34" charset="-120"/>
            </a:endParaRPr>
          </a:p>
          <a:p>
            <a:pPr algn="ctr"/>
            <a:r>
              <a:rPr lang="zh-TW" altLang="en-US" sz="7000" b="1" dirty="0">
                <a:latin typeface="Microsoft JhengHei" panose="020B0604030504040204" pitchFamily="34" charset="-120"/>
                <a:ea typeface="Microsoft JhengHei" panose="020B0604030504040204" pitchFamily="34" charset="-120"/>
              </a:rPr>
              <a:t>經文</a:t>
            </a:r>
            <a:r>
              <a:rPr lang="en-US" altLang="zh-TW" sz="7000" b="1" dirty="0">
                <a:latin typeface="Microsoft JhengHei" panose="020B0604030504040204" pitchFamily="34" charset="-120"/>
                <a:ea typeface="Microsoft JhengHei" panose="020B0604030504040204" pitchFamily="34" charset="-120"/>
              </a:rPr>
              <a:t>: </a:t>
            </a:r>
          </a:p>
          <a:p>
            <a:pPr algn="ctr"/>
            <a:r>
              <a:rPr lang="zh-TW" altLang="en-US" sz="7000" b="1" dirty="0">
                <a:latin typeface="Microsoft JhengHei" panose="020B0604030504040204" pitchFamily="34" charset="-120"/>
                <a:ea typeface="Microsoft JhengHei" panose="020B0604030504040204" pitchFamily="34" charset="-120"/>
              </a:rPr>
              <a:t>路加 </a:t>
            </a:r>
            <a:r>
              <a:rPr lang="en-US" altLang="zh-TW" sz="7000" b="1" dirty="0">
                <a:ea typeface="Microsoft JhengHei" panose="020B0604030504040204" pitchFamily="34" charset="-120"/>
              </a:rPr>
              <a:t>2:41-52 </a:t>
            </a:r>
          </a:p>
        </p:txBody>
      </p:sp>
    </p:spTree>
    <p:extLst>
      <p:ext uri="{BB962C8B-B14F-4D97-AF65-F5344CB8AC3E}">
        <p14:creationId xmlns:p14="http://schemas.microsoft.com/office/powerpoint/2010/main" val="2354936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加百列告訴馬利亞耶穌是誰，並警告她即將到來的痛苦。馬利亞還是服從了。</a:t>
            </a:r>
          </a:p>
        </p:txBody>
      </p:sp>
    </p:spTree>
    <p:extLst>
      <p:ext uri="{BB962C8B-B14F-4D97-AF65-F5344CB8AC3E}">
        <p14:creationId xmlns:p14="http://schemas.microsoft.com/office/powerpoint/2010/main" val="2516249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我不相信馬利亞真的能想像她的生命會變成如何。</a:t>
            </a:r>
          </a:p>
        </p:txBody>
      </p:sp>
    </p:spTree>
    <p:extLst>
      <p:ext uri="{BB962C8B-B14F-4D97-AF65-F5344CB8AC3E}">
        <p14:creationId xmlns:p14="http://schemas.microsoft.com/office/powerpoint/2010/main" val="10987941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她不得不忍受婚前懷孕的尷尬，儘管約瑟在耶穌出生之前就娶了她。</a:t>
            </a:r>
          </a:p>
        </p:txBody>
      </p:sp>
    </p:spTree>
    <p:extLst>
      <p:ext uri="{BB962C8B-B14F-4D97-AF65-F5344CB8AC3E}">
        <p14:creationId xmlns:p14="http://schemas.microsoft.com/office/powerpoint/2010/main" val="10332094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我們都知道聖誕節的故事。她可能在臨近分娩時步行</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60 </a:t>
            </a:r>
            <a:r>
              <a:rPr lang="zh-TW" altLang="en-US" sz="7000" b="1" kern="1000" spc="-38" dirty="0">
                <a:latin typeface="Microsoft JhengHei" panose="020B0604030504040204" pitchFamily="34" charset="-120"/>
                <a:ea typeface="Microsoft JhengHei" panose="020B0604030504040204" pitchFamily="34" charset="-120"/>
              </a:rPr>
              <a:t>英里到達伯利恆。</a:t>
            </a:r>
          </a:p>
        </p:txBody>
      </p:sp>
    </p:spTree>
    <p:extLst>
      <p:ext uri="{BB962C8B-B14F-4D97-AF65-F5344CB8AC3E}">
        <p14:creationId xmlns:p14="http://schemas.microsoft.com/office/powerpoint/2010/main" val="15573716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先知西面和亞拿告訴馬利亞耶穌將成就什麼，以及她將如何因祂而受苦。</a:t>
            </a:r>
          </a:p>
        </p:txBody>
      </p:sp>
    </p:spTree>
    <p:extLst>
      <p:ext uri="{BB962C8B-B14F-4D97-AF65-F5344CB8AC3E}">
        <p14:creationId xmlns:p14="http://schemas.microsoft.com/office/powerpoint/2010/main" val="2096042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丈夫約瑟死後，馬利亞至少有七個孩子，並獨自撫養他們。</a:t>
            </a:r>
          </a:p>
        </p:txBody>
      </p:sp>
    </p:spTree>
    <p:extLst>
      <p:ext uri="{BB962C8B-B14F-4D97-AF65-F5344CB8AC3E}">
        <p14:creationId xmlns:p14="http://schemas.microsoft.com/office/powerpoint/2010/main" val="30371895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耶穌是長子，自然會幫助她直到他的弟弟妹妹都長大成人。</a:t>
            </a:r>
          </a:p>
        </p:txBody>
      </p:sp>
    </p:spTree>
    <p:extLst>
      <p:ext uri="{BB962C8B-B14F-4D97-AF65-F5344CB8AC3E}">
        <p14:creationId xmlns:p14="http://schemas.microsoft.com/office/powerpoint/2010/main" val="23448633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然後她支持耶穌的事工</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。有時和其他孩子一起去看耶穌。</a:t>
            </a:r>
          </a:p>
        </p:txBody>
      </p:sp>
    </p:spTree>
    <p:extLst>
      <p:ext uri="{BB962C8B-B14F-4D97-AF65-F5344CB8AC3E}">
        <p14:creationId xmlns:p14="http://schemas.microsoft.com/office/powerpoint/2010/main" val="40092585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她在那裡見證了人類歷史上最重要的兩個事件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耶穌被釘十字架和復活。</a:t>
            </a:r>
          </a:p>
        </p:txBody>
      </p:sp>
    </p:spTree>
    <p:extLst>
      <p:ext uri="{BB962C8B-B14F-4D97-AF65-F5344CB8AC3E}">
        <p14:creationId xmlns:p14="http://schemas.microsoft.com/office/powerpoint/2010/main" val="8744500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當耶穌升天時，她應該也在那裡。你能想像她當時的心情嗎？</a:t>
            </a:r>
          </a:p>
        </p:txBody>
      </p:sp>
    </p:spTree>
    <p:extLst>
      <p:ext uri="{BB962C8B-B14F-4D97-AF65-F5344CB8AC3E}">
        <p14:creationId xmlns:p14="http://schemas.microsoft.com/office/powerpoint/2010/main" val="2969967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116758"/>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每年到逾越節，他父母就上耶路撒冷去。當他十二歲的時候，他們按著節期的規矩上去。</a:t>
            </a:r>
            <a:endParaRPr lang="en-US" altLang="zh-TW" sz="5800" b="1" kern="1000" spc="-38" dirty="0">
              <a:latin typeface="Microsoft JhengHei" panose="020B0604030504040204" pitchFamily="34" charset="-120"/>
              <a:ea typeface="Microsoft JhengHei" panose="020B0604030504040204" pitchFamily="34" charset="-120"/>
            </a:endParaRPr>
          </a:p>
          <a:p>
            <a:endParaRPr lang="en-US" altLang="zh-TW" sz="58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守滿了節期，他們回去，孩童耶穌仍舊在耶路撒冷，他的父母並不知道，以為他在同行的人中間。走了一天的路程，就在親族和熟識的人中找他，既找不著，就回耶路撒冷去找他。過了三天，就遇見他在殿裡，坐在教師中間，一面聽一面問。</a:t>
            </a:r>
          </a:p>
          <a:p>
            <a:r>
              <a:rPr lang="zh-TW" altLang="en-US" sz="7000" b="1" kern="1000" spc="-38" dirty="0">
                <a:latin typeface="Microsoft JhengHei" panose="020B0604030504040204" pitchFamily="34" charset="-120"/>
                <a:ea typeface="Microsoft JhengHei" panose="020B0604030504040204" pitchFamily="34" charset="-120"/>
              </a:rPr>
              <a:t>凡聽見他的，都稀奇他的聰明和他的應對。他父母看見就很稀奇。他母親對他說：「我兒，為什麼向我們這樣行呢？看哪，你父親和我傷心來找你！」耶穌說：「為什麼找我呢？豈不知我應當以我父的事為念嗎？」  他所說的這話，他們不明白。  他就同他們下去，回到拿撒勒，並且順從他們。他母親把這一切的事都存在心裡。</a:t>
            </a:r>
          </a:p>
          <a:p>
            <a:r>
              <a:rPr lang="zh-TW" altLang="en-US" sz="7000" b="1" kern="1000" spc="-38" dirty="0">
                <a:latin typeface="Microsoft JhengHei" panose="020B0604030504040204" pitchFamily="34" charset="-120"/>
                <a:ea typeface="Microsoft JhengHei" panose="020B0604030504040204" pitchFamily="34" charset="-120"/>
              </a:rPr>
              <a:t>耶穌的智慧和身量，並神和人喜愛他的心，都一齊增長。</a:t>
            </a:r>
          </a:p>
        </p:txBody>
      </p:sp>
    </p:spTree>
    <p:extLst>
      <p:ext uri="{BB962C8B-B14F-4D97-AF65-F5344CB8AC3E}">
        <p14:creationId xmlns:p14="http://schemas.microsoft.com/office/powerpoint/2010/main" val="1736612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她的另一個兒子雅各會成為新成立的教會的領袖。她極可能在死之前都一直侍奉神。</a:t>
            </a:r>
          </a:p>
        </p:txBody>
      </p:sp>
    </p:spTree>
    <p:extLst>
      <p:ext uri="{BB962C8B-B14F-4D97-AF65-F5344CB8AC3E}">
        <p14:creationId xmlns:p14="http://schemas.microsoft.com/office/powerpoint/2010/main" val="9620454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87743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她的忠誠和耐力將永遠被人們銘記。</a:t>
            </a:r>
          </a:p>
        </p:txBody>
      </p:sp>
    </p:spTree>
    <p:extLst>
      <p:ext uri="{BB962C8B-B14F-4D97-AF65-F5344CB8AC3E}">
        <p14:creationId xmlns:p14="http://schemas.microsoft.com/office/powerpoint/2010/main" val="32492580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A3CFD-3562-0EF5-25D8-AC54ADC466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B26581E-4C3F-750A-0D8E-1C4B8FF5D06B}"/>
              </a:ext>
            </a:extLst>
          </p:cNvPr>
          <p:cNvSpPr/>
          <p:nvPr/>
        </p:nvSpPr>
        <p:spPr>
          <a:xfrm>
            <a:off x="-1772"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為人父母並非只有歡樂和笑容，它也是重大的責任，或許是我們大部分人肩負的最重大的責任。</a:t>
            </a:r>
          </a:p>
        </p:txBody>
      </p:sp>
    </p:spTree>
    <p:extLst>
      <p:ext uri="{BB962C8B-B14F-4D97-AF65-F5344CB8AC3E}">
        <p14:creationId xmlns:p14="http://schemas.microsoft.com/office/powerpoint/2010/main" val="13335962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83A13-093E-9921-BC04-00F75CDB602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1DB03B7-BC88-9DC7-131F-CC784BD2DC1A}"/>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雖然我們往往會付出巨大的代價和損失，但這能讓我們認識神。</a:t>
            </a:r>
          </a:p>
        </p:txBody>
      </p:sp>
    </p:spTree>
    <p:extLst>
      <p:ext uri="{BB962C8B-B14F-4D97-AF65-F5344CB8AC3E}">
        <p14:creationId xmlns:p14="http://schemas.microsoft.com/office/powerpoint/2010/main" val="1974899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馬利亞是一個獨特的案例，但我們像馬利亞一樣都是母親，我們都是在撫養神的孩子們。</a:t>
            </a:r>
          </a:p>
        </p:txBody>
      </p:sp>
    </p:spTree>
    <p:extLst>
      <p:ext uri="{BB962C8B-B14F-4D97-AF65-F5344CB8AC3E}">
        <p14:creationId xmlns:p14="http://schemas.microsoft.com/office/powerpoint/2010/main" val="303568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關於為人父母，聖經教導我們什麼？聖經對關於為人父母的具體教導相當有限。這讓很多人感到驚訝。</a:t>
            </a:r>
          </a:p>
        </p:txBody>
      </p:sp>
    </p:spTree>
    <p:extLst>
      <p:ext uri="{BB962C8B-B14F-4D97-AF65-F5344CB8AC3E}">
        <p14:creationId xmlns:p14="http://schemas.microsoft.com/office/powerpoint/2010/main" val="19062151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這是因為基督教導我們普遍的美德，這些美德也能幫助我們成為成功的父母。</a:t>
            </a:r>
          </a:p>
        </p:txBody>
      </p:sp>
    </p:spTree>
    <p:extLst>
      <p:ext uri="{BB962C8B-B14F-4D97-AF65-F5344CB8AC3E}">
        <p14:creationId xmlns:p14="http://schemas.microsoft.com/office/powerpoint/2010/main" val="28462575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首先，我們需要相信神對我們和我們的孩子有最好的意圖，儘管有時我們看不到這一點。</a:t>
            </a:r>
          </a:p>
        </p:txBody>
      </p:sp>
    </p:spTree>
    <p:extLst>
      <p:ext uri="{BB962C8B-B14F-4D97-AF65-F5344CB8AC3E}">
        <p14:creationId xmlns:p14="http://schemas.microsoft.com/office/powerpoint/2010/main" val="2112609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4488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耶利米</a:t>
            </a:r>
            <a:r>
              <a:rPr lang="en-US" altLang="zh-TW" sz="7000" b="1" kern="1000" spc="-38" dirty="0">
                <a:ea typeface="Microsoft JhengHei" panose="020B0604030504040204" pitchFamily="34" charset="-120"/>
              </a:rPr>
              <a:t>29:11- </a:t>
            </a:r>
            <a:r>
              <a:rPr lang="zh-TW" altLang="en-US" sz="7000" b="1" kern="1000" spc="-38" dirty="0">
                <a:latin typeface="Microsoft JhengHei" panose="020B0604030504040204" pitchFamily="34" charset="-120"/>
                <a:ea typeface="Microsoft JhengHei" panose="020B0604030504040204" pitchFamily="34" charset="-120"/>
              </a:rPr>
              <a:t>耶和華說</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我知道我向你們所懷的意念是賜平安的意念</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不是降災禍的意念</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要叫你們末後有指望。</a:t>
            </a:r>
          </a:p>
        </p:txBody>
      </p:sp>
    </p:spTree>
    <p:extLst>
      <p:ext uri="{BB962C8B-B14F-4D97-AF65-F5344CB8AC3E}">
        <p14:creationId xmlns:p14="http://schemas.microsoft.com/office/powerpoint/2010/main" val="24076738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儘管如此</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我們在地球上仍會遭受苦難</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因為世界是被罪惡和脆弱的人類所主宰的。但神會幫助我們對付他們。</a:t>
            </a:r>
          </a:p>
        </p:txBody>
      </p:sp>
    </p:spTree>
    <p:extLst>
      <p:ext uri="{BB962C8B-B14F-4D97-AF65-F5344CB8AC3E}">
        <p14:creationId xmlns:p14="http://schemas.microsoft.com/office/powerpoint/2010/main" val="4265079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301424"/>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守滿了節期</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他們回去</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孩童耶穌仍舊在耶路撒冷</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他的父母並不知道</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以為他在同行的人中間</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endParaRPr lang="en-US" altLang="zh-TW" sz="5800" b="1" kern="1000" spc="-38" dirty="0">
              <a:latin typeface="Microsoft JhengHei" panose="020B0604030504040204" pitchFamily="34" charset="-120"/>
              <a:ea typeface="Microsoft JhengHei" panose="020B0604030504040204" pitchFamily="34" charset="-120"/>
            </a:endParaRPr>
          </a:p>
          <a:p>
            <a:endParaRPr lang="en-US" altLang="zh-TW" sz="58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走了一天的路程，就在親族和熟識的人中找他，既找不著，就回耶路撒冷去找他。過了三天，就遇見他在殿裡，坐在教師中間，一面聽一面問。</a:t>
            </a:r>
          </a:p>
          <a:p>
            <a:r>
              <a:rPr lang="zh-TW" altLang="en-US" sz="7000" b="1" kern="1000" spc="-38" dirty="0">
                <a:latin typeface="Microsoft JhengHei" panose="020B0604030504040204" pitchFamily="34" charset="-120"/>
                <a:ea typeface="Microsoft JhengHei" panose="020B0604030504040204" pitchFamily="34" charset="-120"/>
              </a:rPr>
              <a:t>凡聽見他的，都稀奇他的聰明和他的應對。他父母看見就很稀奇。他母親對他說：「我兒，為什麼向我們這樣行呢？看哪，你父親和我傷心來找你！」耶穌說：「為什麼找我呢？豈不知我應當以我父的事為念嗎？」  他所說的這話，他們不明白。  他就同他們下去，回到拿撒勒，並且順從他們。他母親把這一切的事都存在心裡。</a:t>
            </a:r>
          </a:p>
          <a:p>
            <a:r>
              <a:rPr lang="zh-TW" altLang="en-US" sz="7000" b="1" kern="1000" spc="-38" dirty="0">
                <a:latin typeface="Microsoft JhengHei" panose="020B0604030504040204" pitchFamily="34" charset="-120"/>
                <a:ea typeface="Microsoft JhengHei" panose="020B0604030504040204" pitchFamily="34" charset="-120"/>
              </a:rPr>
              <a:t>耶穌的智慧和身量，並神和人喜愛他的心，都一齊增長。</a:t>
            </a:r>
          </a:p>
        </p:txBody>
      </p:sp>
    </p:spTree>
    <p:extLst>
      <p:ext uri="{BB962C8B-B14F-4D97-AF65-F5344CB8AC3E}">
        <p14:creationId xmlns:p14="http://schemas.microsoft.com/office/powerpoint/2010/main" val="5010599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其次，我們需要訓練我們的孩子跟隨神。作為父母，我們沒有比這更大的責任了。</a:t>
            </a:r>
          </a:p>
        </p:txBody>
      </p:sp>
    </p:spTree>
    <p:extLst>
      <p:ext uri="{BB962C8B-B14F-4D97-AF65-F5344CB8AC3E}">
        <p14:creationId xmlns:p14="http://schemas.microsoft.com/office/powerpoint/2010/main" val="5104448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箴言 </a:t>
            </a:r>
            <a:r>
              <a:rPr lang="en-US" altLang="zh-TW" sz="7000" b="1" kern="1000" spc="-38" dirty="0">
                <a:ea typeface="Microsoft JhengHei" panose="020B0604030504040204" pitchFamily="34" charset="-120"/>
              </a:rPr>
              <a:t>22:6 – </a:t>
            </a:r>
          </a:p>
          <a:p>
            <a:r>
              <a:rPr lang="zh-TW" altLang="en-US" sz="7000" b="1" kern="1000" spc="-38" dirty="0">
                <a:latin typeface="Microsoft JhengHei" panose="020B0604030504040204" pitchFamily="34" charset="-120"/>
                <a:ea typeface="Microsoft JhengHei" panose="020B0604030504040204" pitchFamily="34" charset="-120"/>
              </a:rPr>
              <a:t>教養孩童，使他走當行的道，就是到老他也不偏離。</a:t>
            </a:r>
          </a:p>
        </p:txBody>
      </p:sp>
    </p:spTree>
    <p:extLst>
      <p:ext uri="{BB962C8B-B14F-4D97-AF65-F5344CB8AC3E}">
        <p14:creationId xmlns:p14="http://schemas.microsoft.com/office/powerpoint/2010/main" val="39989870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24809"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我們需要過敬虔的生活</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讓我們的孩子看到我們的榜樣。我們需要利用每一個機會作為教導的機會。</a:t>
            </a:r>
          </a:p>
        </p:txBody>
      </p:sp>
    </p:spTree>
    <p:extLst>
      <p:ext uri="{BB962C8B-B14F-4D97-AF65-F5344CB8AC3E}">
        <p14:creationId xmlns:p14="http://schemas.microsoft.com/office/powerpoint/2010/main" val="16548594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我們的人生就是最好的教訓。我們需要向他們展示，而不僅僅是指導他們。</a:t>
            </a:r>
          </a:p>
        </p:txBody>
      </p:sp>
    </p:spTree>
    <p:extLst>
      <p:ext uri="{BB962C8B-B14F-4D97-AF65-F5344CB8AC3E}">
        <p14:creationId xmlns:p14="http://schemas.microsoft.com/office/powerpoint/2010/main" val="39669897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13932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最大的教訓是什麼</a:t>
            </a:r>
            <a:r>
              <a:rPr lang="en-US" altLang="zh-TW" sz="7000" b="1" kern="1000" spc="-38" dirty="0">
                <a:latin typeface="Microsoft JhengHei" panose="020B0604030504040204" pitchFamily="34" charset="-120"/>
                <a:ea typeface="Microsoft JhengHei" panose="020B0604030504040204" pitchFamily="34" charset="-120"/>
              </a:rPr>
              <a:t>?</a:t>
            </a:r>
          </a:p>
          <a:p>
            <a:endParaRPr lang="en-US" altLang="zh-TW" sz="58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如何愛神和愛他人。</a:t>
            </a:r>
          </a:p>
        </p:txBody>
      </p:sp>
    </p:spTree>
    <p:extLst>
      <p:ext uri="{BB962C8B-B14F-4D97-AF65-F5344CB8AC3E}">
        <p14:creationId xmlns:p14="http://schemas.microsoft.com/office/powerpoint/2010/main" val="4520427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我們需要讓他們看到我們這樣做，這樣他們才能學會做同樣的事情。</a:t>
            </a:r>
          </a:p>
        </p:txBody>
      </p:sp>
    </p:spTree>
    <p:extLst>
      <p:ext uri="{BB962C8B-B14F-4D97-AF65-F5344CB8AC3E}">
        <p14:creationId xmlns:p14="http://schemas.microsoft.com/office/powerpoint/2010/main" val="9006340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聖經教導我們要隱藏我們的善行，除了對你自己的孩子。他們需要看到您的榜樣才能從中學習。</a:t>
            </a:r>
          </a:p>
        </p:txBody>
      </p:sp>
    </p:spTree>
    <p:extLst>
      <p:ext uri="{BB962C8B-B14F-4D97-AF65-F5344CB8AC3E}">
        <p14:creationId xmlns:p14="http://schemas.microsoft.com/office/powerpoint/2010/main" val="42284039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將他們帶到您的社區服務活動中，讓他們參與幫助有需要的人。</a:t>
            </a:r>
          </a:p>
        </p:txBody>
      </p:sp>
    </p:spTree>
    <p:extLst>
      <p:ext uri="{BB962C8B-B14F-4D97-AF65-F5344CB8AC3E}">
        <p14:creationId xmlns:p14="http://schemas.microsoft.com/office/powerpoint/2010/main" val="7632149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向他們解釋我們為什麼這樣做以及如何正確地做。例如，如何在幫助他人的同時也要保護他人的尊嚴。</a:t>
            </a:r>
          </a:p>
        </p:txBody>
      </p:sp>
    </p:spTree>
    <p:extLst>
      <p:ext uri="{BB962C8B-B14F-4D97-AF65-F5344CB8AC3E}">
        <p14:creationId xmlns:p14="http://schemas.microsoft.com/office/powerpoint/2010/main" val="41459170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他們當時可能看起來並不在意，但他們會記住這些事情。</a:t>
            </a:r>
          </a:p>
        </p:txBody>
      </p:sp>
    </p:spTree>
    <p:extLst>
      <p:ext uri="{BB962C8B-B14F-4D97-AF65-F5344CB8AC3E}">
        <p14:creationId xmlns:p14="http://schemas.microsoft.com/office/powerpoint/2010/main" val="115019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807886"/>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走了一天的路程</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就在親族和熟識的人中找他</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既找不著</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就回耶路撒冷去找他。</a:t>
            </a:r>
            <a:endParaRPr lang="en-US" altLang="zh-TW" sz="5800" b="1" kern="1000" spc="-38" dirty="0">
              <a:latin typeface="Microsoft JhengHei" panose="020B0604030504040204" pitchFamily="34" charset="-120"/>
              <a:ea typeface="Microsoft JhengHei" panose="020B0604030504040204" pitchFamily="34" charset="-120"/>
            </a:endParaRPr>
          </a:p>
          <a:p>
            <a:endParaRPr lang="en-US" altLang="zh-TW" sz="5800" b="1" kern="1000" spc="-38" dirty="0">
              <a:latin typeface="Microsoft JhengHei" panose="020B0604030504040204" pitchFamily="34" charset="-120"/>
              <a:ea typeface="Microsoft JhengHei" panose="020B0604030504040204" pitchFamily="34" charset="-120"/>
            </a:endParaRPr>
          </a:p>
          <a:p>
            <a:endParaRPr lang="en-US" altLang="zh-TW" sz="58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過了三天，就遇見他在殿裡，坐在教師中間，一面聽一面問。</a:t>
            </a:r>
          </a:p>
          <a:p>
            <a:r>
              <a:rPr lang="zh-TW" altLang="en-US" sz="7000" b="1" kern="1000" spc="-38" dirty="0">
                <a:latin typeface="Microsoft JhengHei" panose="020B0604030504040204" pitchFamily="34" charset="-120"/>
                <a:ea typeface="Microsoft JhengHei" panose="020B0604030504040204" pitchFamily="34" charset="-120"/>
              </a:rPr>
              <a:t>凡聽見他的，都稀奇他的聰明和他的應對。他父母看見就很稀奇。他母親對他說：「我兒，為什麼向我們這樣行呢？看哪，你父親和我傷心來找你！」耶穌說：「為什麼找我呢？豈不知我應當以我父的事為念嗎？」  他所說的這話，他們不明白。  他就同他們下去，回到拿撒勒，並且順從他們。他母親把這一切的事都存在心裡。</a:t>
            </a:r>
          </a:p>
          <a:p>
            <a:r>
              <a:rPr lang="zh-TW" altLang="en-US" sz="7000" b="1" kern="1000" spc="-38" dirty="0">
                <a:latin typeface="Microsoft JhengHei" panose="020B0604030504040204" pitchFamily="34" charset="-120"/>
                <a:ea typeface="Microsoft JhengHei" panose="020B0604030504040204" pitchFamily="34" charset="-120"/>
              </a:rPr>
              <a:t>耶穌的智慧和身量，並神和人喜愛他的心，都一齊增長。</a:t>
            </a:r>
          </a:p>
        </p:txBody>
      </p:sp>
    </p:spTree>
    <p:extLst>
      <p:ext uri="{BB962C8B-B14F-4D97-AF65-F5344CB8AC3E}">
        <p14:creationId xmlns:p14="http://schemas.microsoft.com/office/powerpoint/2010/main" val="25381879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6A6BF-5D53-562C-E2EB-38A2DAF53E6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300885A-4B16-9376-557B-3390FD92B09F}"/>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我帶女兒去了一家墨西哥孤兒院，看到了我們透過賣樂高積木幫忙買的那頭牛。</a:t>
            </a:r>
          </a:p>
        </p:txBody>
      </p:sp>
    </p:spTree>
    <p:extLst>
      <p:ext uri="{BB962C8B-B14F-4D97-AF65-F5344CB8AC3E}">
        <p14:creationId xmlns:p14="http://schemas.microsoft.com/office/powerpoint/2010/main" val="50166551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CF40D-58AC-C90A-25D4-C05C83A441C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470E269-68DB-073F-5C5C-222319FCC148}"/>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我帶兒子去倉庫打包聖誕鞋盒禮物。我們從那些禮物盒裡看到了人們對陌生人的愛。</a:t>
            </a:r>
          </a:p>
        </p:txBody>
      </p:sp>
    </p:spTree>
    <p:extLst>
      <p:ext uri="{BB962C8B-B14F-4D97-AF65-F5344CB8AC3E}">
        <p14:creationId xmlns:p14="http://schemas.microsoft.com/office/powerpoint/2010/main" val="12972305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我的家人曾經喜歡去教會的社區活動並為其他孩子製作各種有造型的氣球。</a:t>
            </a:r>
          </a:p>
        </p:txBody>
      </p:sp>
    </p:spTree>
    <p:extLst>
      <p:ext uri="{BB962C8B-B14F-4D97-AF65-F5344CB8AC3E}">
        <p14:creationId xmlns:p14="http://schemas.microsoft.com/office/powerpoint/2010/main" val="41296164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我小時候最生動的記憶是我的父母給有需要的人提供免費的醫療服務</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74962432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他們教我如何利用我們的時間、才能和財富來幫助他人。</a:t>
            </a:r>
          </a:p>
        </p:txBody>
      </p:sp>
    </p:spTree>
    <p:extLst>
      <p:ext uri="{BB962C8B-B14F-4D97-AF65-F5344CB8AC3E}">
        <p14:creationId xmlns:p14="http://schemas.microsoft.com/office/powerpoint/2010/main" val="55524273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第三，向我們的兒女展示如何應對失敗和挫折</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7847309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我們是可以的展示我們的失敗和掙扎。希望這會阻止他們做出同樣的錯誤。</a:t>
            </a:r>
          </a:p>
        </p:txBody>
      </p:sp>
    </p:spTree>
    <p:extLst>
      <p:ext uri="{BB962C8B-B14F-4D97-AF65-F5344CB8AC3E}">
        <p14:creationId xmlns:p14="http://schemas.microsoft.com/office/powerpoint/2010/main" val="60747792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世上沒有完美的人，也沒有完美的父母。我們的不完美會幫助我們彼此成長。</a:t>
            </a:r>
          </a:p>
        </p:txBody>
      </p:sp>
    </p:spTree>
    <p:extLst>
      <p:ext uri="{BB962C8B-B14F-4D97-AF65-F5344CB8AC3E}">
        <p14:creationId xmlns:p14="http://schemas.microsoft.com/office/powerpoint/2010/main" val="174957227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21265"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隨著他們年齡的增長</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我們可以更像朋友一樣分享和對待他們</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分享我們的掙扎並尋求他們的幫助。</a:t>
            </a:r>
          </a:p>
        </p:txBody>
      </p:sp>
    </p:spTree>
    <p:extLst>
      <p:ext uri="{BB962C8B-B14F-4D97-AF65-F5344CB8AC3E}">
        <p14:creationId xmlns:p14="http://schemas.microsoft.com/office/powerpoint/2010/main" val="190994325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不要讓驕傲造成虛假的外表而阻礙了我們建立更深層次的關係。</a:t>
            </a:r>
          </a:p>
        </p:txBody>
      </p:sp>
    </p:spTree>
    <p:extLst>
      <p:ext uri="{BB962C8B-B14F-4D97-AF65-F5344CB8AC3E}">
        <p14:creationId xmlns:p14="http://schemas.microsoft.com/office/powerpoint/2010/main" val="3645557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52073"/>
            <a:ext cx="9144000" cy="544764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過了三天，就遇見他在殿裡，坐在教師中間，一面聽一面問。</a:t>
            </a:r>
          </a:p>
          <a:p>
            <a:r>
              <a:rPr lang="zh-TW" altLang="en-US" sz="7000" b="1" kern="1000" spc="-38" dirty="0">
                <a:latin typeface="Microsoft JhengHei" panose="020B0604030504040204" pitchFamily="34" charset="-120"/>
                <a:ea typeface="Microsoft JhengHei" panose="020B0604030504040204" pitchFamily="34" charset="-120"/>
              </a:rPr>
              <a:t>凡聽見他的，都稀奇他的聰明和他的應對。</a:t>
            </a:r>
            <a:endParaRPr lang="en-US" altLang="zh-TW"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20650543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當我們之間有傷害或誤解的時候，要盡量盡快修復關係。修復關係是此生的主要目的之一。</a:t>
            </a:r>
          </a:p>
          <a:p>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88872520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不要把我們今天能做的事情推遲到明天，因我們不知道我們明天還會不會在這裡。</a:t>
            </a:r>
          </a:p>
        </p:txBody>
      </p:sp>
    </p:spTree>
    <p:extLst>
      <p:ext uri="{BB962C8B-B14F-4D97-AF65-F5344CB8AC3E}">
        <p14:creationId xmlns:p14="http://schemas.microsoft.com/office/powerpoint/2010/main" val="412858455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第四，有時神會管教他們，我們需要明智地利用這樣的機會。</a:t>
            </a:r>
          </a:p>
        </p:txBody>
      </p:sp>
    </p:spTree>
    <p:extLst>
      <p:ext uri="{BB962C8B-B14F-4D97-AF65-F5344CB8AC3E}">
        <p14:creationId xmlns:p14="http://schemas.microsoft.com/office/powerpoint/2010/main" val="333577362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箴言 </a:t>
            </a:r>
            <a:r>
              <a:rPr lang="en-US" altLang="zh-TW" sz="7000" b="1" kern="1000" spc="-38" dirty="0">
                <a:ea typeface="Microsoft JhengHei" panose="020B0604030504040204" pitchFamily="34" charset="-120"/>
              </a:rPr>
              <a:t>3:12 – </a:t>
            </a:r>
          </a:p>
          <a:p>
            <a:r>
              <a:rPr lang="zh-TW" altLang="en-US" sz="7000" b="1" kern="1000" spc="-38" dirty="0">
                <a:latin typeface="Microsoft JhengHei" panose="020B0604030504040204" pitchFamily="34" charset="-120"/>
                <a:ea typeface="Microsoft JhengHei" panose="020B0604030504040204" pitchFamily="34" charset="-120"/>
              </a:rPr>
              <a:t>因為耶和華所愛的，他必責備，正如父親責備所喜愛的兒子。 </a:t>
            </a:r>
          </a:p>
        </p:txBody>
      </p:sp>
    </p:spTree>
    <p:extLst>
      <p:ext uri="{BB962C8B-B14F-4D97-AF65-F5344CB8AC3E}">
        <p14:creationId xmlns:p14="http://schemas.microsoft.com/office/powerpoint/2010/main" val="54921876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不要試圖保護他們免受所有不良經歷和後果，從而破壞了神對他們的教訓。</a:t>
            </a:r>
          </a:p>
        </p:txBody>
      </p:sp>
    </p:spTree>
    <p:extLst>
      <p:ext uri="{BB962C8B-B14F-4D97-AF65-F5344CB8AC3E}">
        <p14:creationId xmlns:p14="http://schemas.microsoft.com/office/powerpoint/2010/main" val="391024054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當他們因錯誤的行為受到逞罰或是不好的後果時，我們需要讓他們吸取教訓。</a:t>
            </a:r>
          </a:p>
        </p:txBody>
      </p:sp>
    </p:spTree>
    <p:extLst>
      <p:ext uri="{BB962C8B-B14F-4D97-AF65-F5344CB8AC3E}">
        <p14:creationId xmlns:p14="http://schemas.microsoft.com/office/powerpoint/2010/main" val="67553976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如果他們不太明白，我們就需要教導他們。我們年紀大了，希望也比他們更有智慧。</a:t>
            </a:r>
          </a:p>
        </p:txBody>
      </p:sp>
    </p:spTree>
    <p:extLst>
      <p:ext uri="{BB962C8B-B14F-4D97-AF65-F5344CB8AC3E}">
        <p14:creationId xmlns:p14="http://schemas.microsoft.com/office/powerpoint/2010/main" val="313904268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我們不應該立即減輕他們的痛苦。如果他們現在不吸取教訓，他們以後將不得不重新學習。</a:t>
            </a:r>
          </a:p>
        </p:txBody>
      </p:sp>
    </p:spTree>
    <p:extLst>
      <p:ext uri="{BB962C8B-B14F-4D97-AF65-F5344CB8AC3E}">
        <p14:creationId xmlns:p14="http://schemas.microsoft.com/office/powerpoint/2010/main" val="328696116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讓他們自己體驗神。請記住，神是主要的老師，而我們實際上只是一個幫手。</a:t>
            </a:r>
          </a:p>
        </p:txBody>
      </p:sp>
    </p:spTree>
    <p:extLst>
      <p:ext uri="{BB962C8B-B14F-4D97-AF65-F5344CB8AC3E}">
        <p14:creationId xmlns:p14="http://schemas.microsoft.com/office/powerpoint/2010/main" val="220233481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21653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第五，要明白父母與孩子之間往往存在的代溝</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603024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1822037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他父母看見就很稀奇。他母親對他說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「我兒，為什麼向我們這樣行呢</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？看哪，你父親和我傷心來找你！」</a:t>
            </a:r>
            <a:endParaRPr lang="en-US" altLang="zh-TW" sz="5800" b="1" kern="1000" spc="-38" dirty="0">
              <a:latin typeface="Microsoft JhengHei" panose="020B0604030504040204" pitchFamily="34" charset="-120"/>
              <a:ea typeface="Microsoft JhengHei" panose="020B0604030504040204" pitchFamily="34" charset="-120"/>
            </a:endParaRPr>
          </a:p>
          <a:p>
            <a:endParaRPr lang="en-US" altLang="zh-TW" sz="58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耶穌說：「為什麼找我呢？豈不知我應當以我父的事為念嗎？」  他所說的這話，他們不明白。  他就同他們下去，回到拿撒勒，並且順從他們。他母親把這一切的事都存在心裡。</a:t>
            </a:r>
          </a:p>
          <a:p>
            <a:r>
              <a:rPr lang="zh-TW" altLang="en-US" sz="7000" b="1" kern="1000" spc="-38" dirty="0">
                <a:latin typeface="Microsoft JhengHei" panose="020B0604030504040204" pitchFamily="34" charset="-120"/>
                <a:ea typeface="Microsoft JhengHei" panose="020B0604030504040204" pitchFamily="34" charset="-120"/>
              </a:rPr>
              <a:t>耶穌的智慧和身量，並神和人喜愛他的心，都一齊增長。</a:t>
            </a:r>
          </a:p>
        </p:txBody>
      </p:sp>
    </p:spTree>
    <p:extLst>
      <p:ext uri="{BB962C8B-B14F-4D97-AF65-F5344CB8AC3E}">
        <p14:creationId xmlns:p14="http://schemas.microsoft.com/office/powerpoint/2010/main" val="229434485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以弗所書 </a:t>
            </a:r>
            <a:r>
              <a:rPr lang="en-US" altLang="zh-TW" sz="7000" b="1" kern="1000" spc="-38" dirty="0">
                <a:ea typeface="Microsoft JhengHei" panose="020B0604030504040204" pitchFamily="34" charset="-120"/>
              </a:rPr>
              <a:t>6:4 – </a:t>
            </a:r>
          </a:p>
          <a:p>
            <a:r>
              <a:rPr lang="zh-TW" altLang="en-US" sz="7000" b="1" kern="1000" spc="-38" dirty="0">
                <a:latin typeface="Microsoft JhengHei" panose="020B0604030504040204" pitchFamily="34" charset="-120"/>
                <a:ea typeface="Microsoft JhengHei" panose="020B0604030504040204" pitchFamily="34" charset="-120"/>
              </a:rPr>
              <a:t>你們做父親的，不要惹兒女的氣，只要照著主的教訓和警戒養育他們</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03067421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歌羅西書 </a:t>
            </a:r>
            <a:r>
              <a:rPr lang="en-US" altLang="zh-TW" sz="7000" b="1" kern="1000" spc="-38" dirty="0">
                <a:latin typeface="Microsoft JhengHei" panose="020B0604030504040204" pitchFamily="34" charset="-120"/>
                <a:ea typeface="Microsoft JhengHei" panose="020B0604030504040204" pitchFamily="34" charset="-120"/>
              </a:rPr>
              <a:t>3:21 – </a:t>
            </a:r>
          </a:p>
          <a:p>
            <a:r>
              <a:rPr lang="zh-TW" altLang="en-US" sz="7000" b="1" kern="1000" spc="-38" dirty="0">
                <a:latin typeface="Microsoft JhengHei" panose="020B0604030504040204" pitchFamily="34" charset="-120"/>
                <a:ea typeface="Microsoft JhengHei" panose="020B0604030504040204" pitchFamily="34" charset="-120"/>
              </a:rPr>
              <a:t>你們做父親的，不要惹兒女的氣，恐怕他們失了志氣。</a:t>
            </a:r>
          </a:p>
        </p:txBody>
      </p:sp>
    </p:spTree>
    <p:extLst>
      <p:ext uri="{BB962C8B-B14F-4D97-AF65-F5344CB8AC3E}">
        <p14:creationId xmlns:p14="http://schemas.microsoft.com/office/powerpoint/2010/main" val="141329806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這兩節經文都是寫給父親的。這告訴我們通常是誰會犯下這樣的錯。</a:t>
            </a:r>
          </a:p>
        </p:txBody>
      </p:sp>
    </p:spTree>
    <p:extLst>
      <p:ext uri="{BB962C8B-B14F-4D97-AF65-F5344CB8AC3E}">
        <p14:creationId xmlns:p14="http://schemas.microsoft.com/office/powerpoint/2010/main" val="103055911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大多數父母與孩子之間存在著溝通的問題，尤其是在青少年時期。</a:t>
            </a:r>
          </a:p>
        </p:txBody>
      </p:sp>
    </p:spTree>
    <p:extLst>
      <p:ext uri="{BB962C8B-B14F-4D97-AF65-F5344CB8AC3E}">
        <p14:creationId xmlns:p14="http://schemas.microsoft.com/office/powerpoint/2010/main" val="303475938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我們需要嘗試理解我們之間的差異，並明智而耐心地與他們溝通。</a:t>
            </a:r>
          </a:p>
        </p:txBody>
      </p:sp>
    </p:spTree>
    <p:extLst>
      <p:ext uri="{BB962C8B-B14F-4D97-AF65-F5344CB8AC3E}">
        <p14:creationId xmlns:p14="http://schemas.microsoft.com/office/powerpoint/2010/main" val="62103609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170646"/>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作為成年人</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我們常常很容易生氣</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因為我們可看到孩子看不到的東西</a:t>
            </a:r>
            <a:r>
              <a:rPr lang="en-US" altLang="zh-TW" sz="6600" b="1" kern="1000" spc="-38" dirty="0">
                <a:latin typeface="Microsoft JhengHei" panose="020B0604030504040204" pitchFamily="34" charset="-120"/>
                <a:ea typeface="Microsoft JhengHei" panose="020B0604030504040204" pitchFamily="34" charset="-120"/>
              </a:rPr>
              <a:t>,</a:t>
            </a:r>
          </a:p>
          <a:p>
            <a:r>
              <a:rPr lang="zh-TW" altLang="en-US" sz="6600" b="1" kern="1000" spc="-38" dirty="0">
                <a:latin typeface="Microsoft JhengHei" panose="020B0604030504040204" pitchFamily="34" charset="-120"/>
                <a:ea typeface="Microsoft JhengHei" panose="020B0604030504040204" pitchFamily="34" charset="-120"/>
              </a:rPr>
              <a:t>而且我們不明白為什麼他們會做出愚蠢的選擇。</a:t>
            </a:r>
          </a:p>
        </p:txBody>
      </p:sp>
    </p:spTree>
    <p:extLst>
      <p:ext uri="{BB962C8B-B14F-4D97-AF65-F5344CB8AC3E}">
        <p14:creationId xmlns:p14="http://schemas.microsoft.com/office/powerpoint/2010/main" val="234018980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我們需要控制我們的憤怒，這樣他們就不會灰心，轉離我們和神。</a:t>
            </a:r>
          </a:p>
        </p:txBody>
      </p:sp>
    </p:spTree>
    <p:extLst>
      <p:ext uri="{BB962C8B-B14F-4D97-AF65-F5344CB8AC3E}">
        <p14:creationId xmlns:p14="http://schemas.microsoft.com/office/powerpoint/2010/main" val="192674273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最後，要知道我們不需要給自己和孩子太大的壓力。</a:t>
            </a:r>
          </a:p>
        </p:txBody>
      </p:sp>
    </p:spTree>
    <p:extLst>
      <p:ext uri="{BB962C8B-B14F-4D97-AF65-F5344CB8AC3E}">
        <p14:creationId xmlns:p14="http://schemas.microsoft.com/office/powerpoint/2010/main" val="389034848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馬太福音 </a:t>
            </a:r>
            <a:r>
              <a:rPr lang="en-US" altLang="zh-TW" sz="7000" b="1" kern="1000" spc="-38" dirty="0">
                <a:ea typeface="Microsoft JhengHei" panose="020B0604030504040204" pitchFamily="34" charset="-120"/>
              </a:rPr>
              <a:t>6:34 – </a:t>
            </a:r>
          </a:p>
          <a:p>
            <a:r>
              <a:rPr lang="zh-TW" altLang="en-US" sz="7000" b="1" kern="1000" spc="-38" dirty="0">
                <a:latin typeface="Microsoft JhengHei" panose="020B0604030504040204" pitchFamily="34" charset="-120"/>
                <a:ea typeface="Microsoft JhengHei" panose="020B0604030504040204" pitchFamily="34" charset="-120"/>
              </a:rPr>
              <a:t>所以</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不要為明天憂慮</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因為明天自有明天的憂慮。一天的難處一天當就夠了。</a:t>
            </a:r>
          </a:p>
        </p:txBody>
      </p:sp>
    </p:spTree>
    <p:extLst>
      <p:ext uri="{BB962C8B-B14F-4D97-AF65-F5344CB8AC3E}">
        <p14:creationId xmlns:p14="http://schemas.microsoft.com/office/powerpoint/2010/main" val="375908642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腓立比書</a:t>
            </a:r>
            <a:r>
              <a:rPr lang="en-US" altLang="zh-TW" sz="7000" b="1" kern="1000" spc="-38" dirty="0">
                <a:ea typeface="Microsoft JhengHei" panose="020B0604030504040204" pitchFamily="34" charset="-120"/>
              </a:rPr>
              <a:t>4:6 – </a:t>
            </a:r>
          </a:p>
          <a:p>
            <a:r>
              <a:rPr lang="zh-TW" altLang="en-US" sz="7000" b="1" kern="1000" spc="-38" dirty="0">
                <a:latin typeface="Microsoft JhengHei" panose="020B0604030504040204" pitchFamily="34" charset="-120"/>
                <a:ea typeface="Microsoft JhengHei" panose="020B0604030504040204" pitchFamily="34" charset="-120"/>
              </a:rPr>
              <a:t>應當一無掛慮，只要凡事藉著禱告、祈求和感謝，將你們所要的告訴神。</a:t>
            </a:r>
          </a:p>
        </p:txBody>
      </p:sp>
    </p:spTree>
    <p:extLst>
      <p:ext uri="{BB962C8B-B14F-4D97-AF65-F5344CB8AC3E}">
        <p14:creationId xmlns:p14="http://schemas.microsoft.com/office/powerpoint/2010/main" val="1639347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283428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耶穌說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「為什麼找我呢</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豈不知我應當以我父的事為念嗎</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他所說的這話</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他們不明白。  </a:t>
            </a:r>
            <a:endParaRPr lang="en-US" altLang="zh-TW" sz="5800" b="1" kern="1000" spc="-38" dirty="0">
              <a:latin typeface="Microsoft JhengHei" panose="020B0604030504040204" pitchFamily="34" charset="-120"/>
              <a:ea typeface="Microsoft JhengHei" panose="020B0604030504040204" pitchFamily="34" charset="-120"/>
            </a:endParaRPr>
          </a:p>
          <a:p>
            <a:endParaRPr lang="en-US" altLang="zh-TW" sz="58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他就同他們下去，回到拿撒勒，並且順從他們。他母親把這一切的事都存在心裡。</a:t>
            </a:r>
          </a:p>
          <a:p>
            <a:r>
              <a:rPr lang="zh-TW" altLang="en-US" sz="7000" b="1" kern="1000" spc="-38" dirty="0">
                <a:latin typeface="Microsoft JhengHei" panose="020B0604030504040204" pitchFamily="34" charset="-120"/>
                <a:ea typeface="Microsoft JhengHei" panose="020B0604030504040204" pitchFamily="34" charset="-120"/>
              </a:rPr>
              <a:t>耶穌的智慧和身量，並神和人喜愛他的心，都一齊增長。</a:t>
            </a:r>
          </a:p>
        </p:txBody>
      </p:sp>
    </p:spTree>
    <p:extLst>
      <p:ext uri="{BB962C8B-B14F-4D97-AF65-F5344CB8AC3E}">
        <p14:creationId xmlns:p14="http://schemas.microsoft.com/office/powerpoint/2010/main" val="381847350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我們要需要盡力而為，但要知道我們可以把他們交到神的手中。</a:t>
            </a:r>
          </a:p>
        </p:txBody>
      </p:sp>
    </p:spTree>
    <p:extLst>
      <p:ext uri="{BB962C8B-B14F-4D97-AF65-F5344CB8AC3E}">
        <p14:creationId xmlns:p14="http://schemas.microsoft.com/office/powerpoint/2010/main" val="28354816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大部分的孩子要離開家的才會獨立及長大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上大學、參軍或搬出去找工作。</a:t>
            </a:r>
          </a:p>
        </p:txBody>
      </p:sp>
    </p:spTree>
    <p:extLst>
      <p:ext uri="{BB962C8B-B14F-4D97-AF65-F5344CB8AC3E}">
        <p14:creationId xmlns:p14="http://schemas.microsoft.com/office/powerpoint/2010/main" val="106372743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我們需要知道什麼時候放手，讓神照顧他們。</a:t>
            </a:r>
          </a:p>
        </p:txBody>
      </p:sp>
    </p:spTree>
    <p:extLst>
      <p:ext uri="{BB962C8B-B14F-4D97-AF65-F5344CB8AC3E}">
        <p14:creationId xmlns:p14="http://schemas.microsoft.com/office/powerpoint/2010/main" val="396822584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我們不需要對孩子的靈魂負責，但我們被要求要盡最大努力使他們走上正軌。</a:t>
            </a:r>
          </a:p>
        </p:txBody>
      </p:sp>
    </p:spTree>
    <p:extLst>
      <p:ext uri="{BB962C8B-B14F-4D97-AF65-F5344CB8AC3E}">
        <p14:creationId xmlns:p14="http://schemas.microsoft.com/office/powerpoint/2010/main" val="104003785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神給了我們選擇自己道路的自由意志。我們的孩子也必須自己選擇。</a:t>
            </a:r>
          </a:p>
        </p:txBody>
      </p:sp>
    </p:spTree>
    <p:extLst>
      <p:ext uri="{BB962C8B-B14F-4D97-AF65-F5344CB8AC3E}">
        <p14:creationId xmlns:p14="http://schemas.microsoft.com/office/powerpoint/2010/main" val="248403334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6012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有句話說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神沒有孫子。</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每個人都需要自己選擇成為神的孩子。</a:t>
            </a:r>
          </a:p>
        </p:txBody>
      </p:sp>
    </p:spTree>
    <p:extLst>
      <p:ext uri="{BB962C8B-B14F-4D97-AF65-F5344CB8AC3E}">
        <p14:creationId xmlns:p14="http://schemas.microsoft.com/office/powerpoint/2010/main" val="216154830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我們所能做的就是向他們展示敬虔的生活方式</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並引導他們走上正確的道路</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但他們自己可決定是否遵循這條道路。</a:t>
            </a:r>
          </a:p>
        </p:txBody>
      </p:sp>
    </p:spTree>
    <p:extLst>
      <p:ext uri="{BB962C8B-B14F-4D97-AF65-F5344CB8AC3E}">
        <p14:creationId xmlns:p14="http://schemas.microsoft.com/office/powerpoint/2010/main" val="230038761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讓神去照顧我們不能做或無法控制的事情。</a:t>
            </a:r>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39545127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但作為父母，我們也有很多收穫。</a:t>
            </a:r>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65093461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首先，孩子是神賜的珍寶和產業 </a:t>
            </a:r>
            <a:r>
              <a:rPr lang="en-US" altLang="zh-TW"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詩篇 </a:t>
            </a:r>
            <a:r>
              <a:rPr lang="en-US" altLang="zh-TW" sz="7000" b="1" kern="1000" spc="-38" dirty="0">
                <a:ea typeface="Microsoft JhengHei" panose="020B0604030504040204" pitchFamily="34" charset="-120"/>
              </a:rPr>
              <a:t>127:3)</a:t>
            </a:r>
            <a:r>
              <a:rPr lang="zh-TW" altLang="en-US" sz="7000" b="1" kern="1000" spc="-38" dirty="0">
                <a:latin typeface="Microsoft JhengHei" panose="020B0604030504040204" pitchFamily="34" charset="-120"/>
                <a:ea typeface="Microsoft JhengHei" panose="020B0604030504040204" pitchFamily="34" charset="-120"/>
              </a:rPr>
              <a:t>，儘管有時我們並不這麼認為。</a:t>
            </a:r>
          </a:p>
        </p:txBody>
      </p:sp>
    </p:spTree>
    <p:extLst>
      <p:ext uri="{BB962C8B-B14F-4D97-AF65-F5344CB8AC3E}">
        <p14:creationId xmlns:p14="http://schemas.microsoft.com/office/powerpoint/2010/main" val="4106012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941796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他就同他們下去</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回到拿撒勒</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並且順從他們。他母親把這一切的事都存在心裡。</a:t>
            </a:r>
          </a:p>
          <a:p>
            <a:endParaRPr lang="en-US" altLang="zh-TW" sz="5800" b="1" kern="1000" spc="-38" dirty="0">
              <a:latin typeface="Microsoft JhengHei" panose="020B0604030504040204" pitchFamily="34" charset="-120"/>
              <a:ea typeface="Microsoft JhengHei" panose="020B0604030504040204" pitchFamily="34" charset="-120"/>
            </a:endParaRPr>
          </a:p>
          <a:p>
            <a:endParaRPr lang="en-US" altLang="zh-TW" sz="58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耶穌的智慧和身量，並神和人喜愛他的心，都一齊增長。</a:t>
            </a:r>
          </a:p>
        </p:txBody>
      </p:sp>
    </p:spTree>
    <p:extLst>
      <p:ext uri="{BB962C8B-B14F-4D97-AF65-F5344CB8AC3E}">
        <p14:creationId xmlns:p14="http://schemas.microsoft.com/office/powerpoint/2010/main" val="199516937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我將我的兩個孩子都命名為「神的禮物」，因為這就是他們的真實身份。</a:t>
            </a:r>
          </a:p>
        </p:txBody>
      </p:sp>
    </p:spTree>
    <p:extLst>
      <p:ext uri="{BB962C8B-B14F-4D97-AF65-F5344CB8AC3E}">
        <p14:creationId xmlns:p14="http://schemas.microsoft.com/office/powerpoint/2010/main" val="74815489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719B7-5BDD-20E5-A778-B9EF5C1D671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1190391-93C5-6316-869C-45E2A4EE4F40}"/>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神也用我們的孩子來塑造我們。</a:t>
            </a:r>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44105435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其次，我們需要將神的國度置於世俗生活之上</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。我們也要訓練我們的孩子這樣做。</a:t>
            </a:r>
          </a:p>
        </p:txBody>
      </p:sp>
    </p:spTree>
    <p:extLst>
      <p:ext uri="{BB962C8B-B14F-4D97-AF65-F5344CB8AC3E}">
        <p14:creationId xmlns:p14="http://schemas.microsoft.com/office/powerpoint/2010/main" val="72667581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當我們事奉主時，不要忽視他們或我們作為父母的責任。為人父母是你最大的責任。</a:t>
            </a:r>
          </a:p>
        </p:txBody>
      </p:sp>
    </p:spTree>
    <p:extLst>
      <p:ext uri="{BB962C8B-B14F-4D97-AF65-F5344CB8AC3E}">
        <p14:creationId xmlns:p14="http://schemas.microsoft.com/office/powerpoint/2010/main" val="279539945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我們的優先順序應按以下排列：</a:t>
            </a:r>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35853285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448800" cy="5170646"/>
          </a:xfrm>
          <a:prstGeom prst="rect">
            <a:avLst/>
          </a:prstGeom>
        </p:spPr>
        <p:txBody>
          <a:bodyPr wrap="square">
            <a:spAutoFit/>
          </a:bodyPr>
          <a:lstStyle/>
          <a:p>
            <a:r>
              <a:rPr lang="en-US" altLang="zh-TW" sz="6500" b="1" kern="1000" spc="-38" dirty="0">
                <a:latin typeface="Microsoft JhengHei" panose="020B0604030504040204" pitchFamily="34" charset="-120"/>
                <a:ea typeface="Microsoft JhengHei" panose="020B0604030504040204" pitchFamily="34" charset="-120"/>
              </a:rPr>
              <a:t>1. </a:t>
            </a:r>
            <a:r>
              <a:rPr lang="zh-TW" altLang="en-US" sz="6500" b="1" kern="1000" spc="-38" dirty="0">
                <a:latin typeface="Microsoft JhengHei" panose="020B0604030504040204" pitchFamily="34" charset="-120"/>
                <a:ea typeface="Microsoft JhengHei" panose="020B0604030504040204" pitchFamily="34" charset="-120"/>
              </a:rPr>
              <a:t>你與神的個人關係</a:t>
            </a:r>
          </a:p>
          <a:p>
            <a:r>
              <a:rPr lang="en-US" altLang="zh-TW" sz="6500" b="1" kern="1000" spc="-38" dirty="0">
                <a:latin typeface="Microsoft JhengHei" panose="020B0604030504040204" pitchFamily="34" charset="-120"/>
                <a:ea typeface="Microsoft JhengHei" panose="020B0604030504040204" pitchFamily="34" charset="-120"/>
              </a:rPr>
              <a:t>2. </a:t>
            </a:r>
            <a:r>
              <a:rPr lang="zh-TW" altLang="en-US" sz="6500" b="1" kern="1000" spc="-38" dirty="0">
                <a:latin typeface="Microsoft JhengHei" panose="020B0604030504040204" pitchFamily="34" charset="-120"/>
                <a:ea typeface="Microsoft JhengHei" panose="020B0604030504040204" pitchFamily="34" charset="-120"/>
              </a:rPr>
              <a:t>你的家人</a:t>
            </a:r>
          </a:p>
          <a:p>
            <a:r>
              <a:rPr lang="en-US" altLang="zh-TW" sz="6500" b="1" kern="1000" spc="-38" dirty="0">
                <a:latin typeface="Microsoft JhengHei" panose="020B0604030504040204" pitchFamily="34" charset="-120"/>
                <a:ea typeface="Microsoft JhengHei" panose="020B0604030504040204" pitchFamily="34" charset="-120"/>
              </a:rPr>
              <a:t>3. </a:t>
            </a:r>
            <a:r>
              <a:rPr lang="zh-TW" altLang="en-US" sz="6500" b="1" kern="1000" spc="-38" dirty="0">
                <a:latin typeface="Microsoft JhengHei" panose="020B0604030504040204" pitchFamily="34" charset="-120"/>
                <a:ea typeface="Microsoft JhengHei" panose="020B0604030504040204" pitchFamily="34" charset="-120"/>
              </a:rPr>
              <a:t>你的工作 </a:t>
            </a:r>
            <a:r>
              <a:rPr lang="en-US" altLang="zh-TW" sz="6500" b="1" kern="1000" spc="-38" dirty="0">
                <a:latin typeface="Microsoft JhengHei" panose="020B0604030504040204" pitchFamily="34" charset="-120"/>
                <a:ea typeface="Microsoft JhengHei" panose="020B0604030504040204" pitchFamily="34" charset="-120"/>
              </a:rPr>
              <a:t>- </a:t>
            </a:r>
            <a:r>
              <a:rPr lang="zh-TW" altLang="en-US" sz="6500" b="1" kern="1000" spc="-38" dirty="0">
                <a:latin typeface="Microsoft JhengHei" panose="020B0604030504040204" pitchFamily="34" charset="-120"/>
                <a:ea typeface="Microsoft JhengHei" panose="020B0604030504040204" pitchFamily="34" charset="-120"/>
              </a:rPr>
              <a:t>要養家糊口</a:t>
            </a:r>
          </a:p>
          <a:p>
            <a:r>
              <a:rPr lang="en-US" altLang="zh-TW" sz="6500" b="1" kern="1000" spc="-38" dirty="0">
                <a:latin typeface="Microsoft JhengHei" panose="020B0604030504040204" pitchFamily="34" charset="-120"/>
                <a:ea typeface="Microsoft JhengHei" panose="020B0604030504040204" pitchFamily="34" charset="-120"/>
              </a:rPr>
              <a:t>4. </a:t>
            </a:r>
            <a:r>
              <a:rPr lang="zh-TW" altLang="en-US" sz="6500" b="1" kern="1000" spc="-38" dirty="0">
                <a:latin typeface="Microsoft JhengHei" panose="020B0604030504040204" pitchFamily="34" charset="-120"/>
                <a:ea typeface="Microsoft JhengHei" panose="020B0604030504040204" pitchFamily="34" charset="-120"/>
              </a:rPr>
              <a:t>神的工作 </a:t>
            </a:r>
            <a:r>
              <a:rPr lang="en-US" altLang="zh-TW" sz="6500" b="1" kern="1000" spc="-38" dirty="0">
                <a:latin typeface="Microsoft JhengHei" panose="020B0604030504040204" pitchFamily="34" charset="-120"/>
                <a:ea typeface="Microsoft JhengHei" panose="020B0604030504040204" pitchFamily="34" charset="-120"/>
              </a:rPr>
              <a:t>- </a:t>
            </a:r>
            <a:r>
              <a:rPr lang="zh-TW" altLang="en-US" sz="6500" b="1" kern="1000" spc="-38" dirty="0">
                <a:latin typeface="Microsoft JhengHei" panose="020B0604030504040204" pitchFamily="34" charset="-120"/>
                <a:ea typeface="Microsoft JhengHei" panose="020B0604030504040204" pitchFamily="34" charset="-120"/>
              </a:rPr>
              <a:t>這與第一點不同</a:t>
            </a:r>
          </a:p>
        </p:txBody>
      </p:sp>
    </p:spTree>
    <p:extLst>
      <p:ext uri="{BB962C8B-B14F-4D97-AF65-F5344CB8AC3E}">
        <p14:creationId xmlns:p14="http://schemas.microsoft.com/office/powerpoint/2010/main" val="198446138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BA01EA-6CDE-5EF5-FE90-838E1D77647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ECB4DC1-FA26-65B3-B349-44131B2FC61D}"/>
              </a:ext>
            </a:extLst>
          </p:cNvPr>
          <p:cNvSpPr/>
          <p:nvPr/>
        </p:nvSpPr>
        <p:spPr>
          <a:xfrm>
            <a:off x="0" y="0"/>
            <a:ext cx="9448800" cy="5093702"/>
          </a:xfrm>
          <a:prstGeom prst="rect">
            <a:avLst/>
          </a:prstGeom>
        </p:spPr>
        <p:txBody>
          <a:bodyPr wrap="square">
            <a:spAutoFit/>
          </a:bodyPr>
          <a:lstStyle/>
          <a:p>
            <a:r>
              <a:rPr lang="zh-TW" altLang="en-US" sz="6500" b="1" kern="1000" spc="-38" dirty="0">
                <a:latin typeface="Microsoft JhengHei" panose="020B0604030504040204" pitchFamily="34" charset="-120"/>
                <a:ea typeface="Microsoft JhengHei" panose="020B0604030504040204" pitchFamily="34" charset="-120"/>
              </a:rPr>
              <a:t>我們在世上的工作絕不能與我們的信仰和基督教原則相違背。如果相悖，我們必須盡一切努力盡快做出改變。</a:t>
            </a:r>
          </a:p>
        </p:txBody>
      </p:sp>
    </p:spTree>
    <p:extLst>
      <p:ext uri="{BB962C8B-B14F-4D97-AF65-F5344CB8AC3E}">
        <p14:creationId xmlns:p14="http://schemas.microsoft.com/office/powerpoint/2010/main" val="135109161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9AAA6-5882-B562-1190-9F6A84F5806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06E1294-F3BE-3B3B-3ECA-4BDAD433166F}"/>
              </a:ext>
            </a:extLst>
          </p:cNvPr>
          <p:cNvSpPr/>
          <p:nvPr/>
        </p:nvSpPr>
        <p:spPr>
          <a:xfrm>
            <a:off x="0" y="0"/>
            <a:ext cx="9448800" cy="3093154"/>
          </a:xfrm>
          <a:prstGeom prst="rect">
            <a:avLst/>
          </a:prstGeom>
        </p:spPr>
        <p:txBody>
          <a:bodyPr wrap="square">
            <a:spAutoFit/>
          </a:bodyPr>
          <a:lstStyle/>
          <a:p>
            <a:r>
              <a:rPr lang="zh-TW" altLang="en-US" sz="6500" b="1" kern="1000" spc="-38" dirty="0">
                <a:latin typeface="Microsoft JhengHei" panose="020B0604030504040204" pitchFamily="34" charset="-120"/>
                <a:ea typeface="Microsoft JhengHei" panose="020B0604030504040204" pitchFamily="34" charset="-120"/>
              </a:rPr>
              <a:t>因為我們的靈魂和永生才是最重要的。今生只是一場考驗和訓練。</a:t>
            </a:r>
          </a:p>
        </p:txBody>
      </p:sp>
    </p:spTree>
    <p:extLst>
      <p:ext uri="{BB962C8B-B14F-4D97-AF65-F5344CB8AC3E}">
        <p14:creationId xmlns:p14="http://schemas.microsoft.com/office/powerpoint/2010/main" val="170642057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如何處理神、家庭和工作的相互衝突的要求是我們必須自己去捉模的一課。</a:t>
            </a:r>
          </a:p>
        </p:txBody>
      </p:sp>
    </p:spTree>
    <p:extLst>
      <p:ext uri="{BB962C8B-B14F-4D97-AF65-F5344CB8AC3E}">
        <p14:creationId xmlns:p14="http://schemas.microsoft.com/office/powerpoint/2010/main" val="206366191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供養家人是我們大多數人的日常掙扎。我們中的許多人都想盡我們所能給我們的家人。</a:t>
            </a:r>
          </a:p>
        </p:txBody>
      </p:sp>
    </p:spTree>
    <p:extLst>
      <p:ext uri="{BB962C8B-B14F-4D97-AF65-F5344CB8AC3E}">
        <p14:creationId xmlns:p14="http://schemas.microsoft.com/office/powerpoint/2010/main" val="2909156119"/>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18436</TotalTime>
  <Words>3469</Words>
  <Application>Microsoft Office PowerPoint</Application>
  <PresentationFormat>On-screen Show (16:9)</PresentationFormat>
  <Paragraphs>289</Paragraphs>
  <Slides>120</Slides>
  <Notes>118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120</vt:i4>
      </vt:variant>
    </vt:vector>
  </HeadingPairs>
  <TitlesOfParts>
    <vt:vector size="126"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1137</cp:revision>
  <cp:lastPrinted>2017-09-16T17:38:24Z</cp:lastPrinted>
  <dcterms:created xsi:type="dcterms:W3CDTF">2005-06-09T01:58:34Z</dcterms:created>
  <dcterms:modified xsi:type="dcterms:W3CDTF">2026-02-08T16:54:54Z</dcterms:modified>
</cp:coreProperties>
</file>