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15"/>
  </p:notesMasterIdLst>
  <p:handoutMasterIdLst>
    <p:handoutMasterId r:id="rId116"/>
  </p:handoutMasterIdLst>
  <p:sldIdLst>
    <p:sldId id="1801" r:id="rId2"/>
    <p:sldId id="1804" r:id="rId3"/>
    <p:sldId id="1985" r:id="rId4"/>
    <p:sldId id="1986" r:id="rId5"/>
    <p:sldId id="1987" r:id="rId6"/>
    <p:sldId id="1988" r:id="rId7"/>
    <p:sldId id="1989" r:id="rId8"/>
    <p:sldId id="1991" r:id="rId9"/>
    <p:sldId id="1990" r:id="rId10"/>
    <p:sldId id="1992" r:id="rId11"/>
    <p:sldId id="1993" r:id="rId12"/>
    <p:sldId id="1994" r:id="rId13"/>
    <p:sldId id="1995" r:id="rId14"/>
    <p:sldId id="1921" r:id="rId15"/>
    <p:sldId id="1821" r:id="rId16"/>
    <p:sldId id="1823" r:id="rId17"/>
    <p:sldId id="1825" r:id="rId18"/>
    <p:sldId id="1827" r:id="rId19"/>
    <p:sldId id="1926" r:id="rId20"/>
    <p:sldId id="1829" r:id="rId21"/>
    <p:sldId id="1927" r:id="rId22"/>
    <p:sldId id="1831" r:id="rId23"/>
    <p:sldId id="1833" r:id="rId24"/>
    <p:sldId id="1835" r:id="rId25"/>
    <p:sldId id="1837" r:id="rId26"/>
    <p:sldId id="1839" r:id="rId27"/>
    <p:sldId id="1841" r:id="rId28"/>
    <p:sldId id="1861" r:id="rId29"/>
    <p:sldId id="1843" r:id="rId30"/>
    <p:sldId id="1424" r:id="rId31"/>
    <p:sldId id="1427" r:id="rId32"/>
    <p:sldId id="1669" r:id="rId33"/>
    <p:sldId id="1433" r:id="rId34"/>
    <p:sldId id="1668" r:id="rId35"/>
    <p:sldId id="1862" r:id="rId36"/>
    <p:sldId id="1864" r:id="rId37"/>
    <p:sldId id="1866" r:id="rId38"/>
    <p:sldId id="1916" r:id="rId39"/>
    <p:sldId id="1439" r:id="rId40"/>
    <p:sldId id="1442" r:id="rId41"/>
    <p:sldId id="1670" r:id="rId42"/>
    <p:sldId id="1445" r:id="rId43"/>
    <p:sldId id="1448" r:id="rId44"/>
    <p:sldId id="1973" r:id="rId45"/>
    <p:sldId id="1817" r:id="rId46"/>
    <p:sldId id="1815" r:id="rId47"/>
    <p:sldId id="1868" r:id="rId48"/>
    <p:sldId id="1454" r:id="rId49"/>
    <p:sldId id="1945" r:id="rId50"/>
    <p:sldId id="1943" r:id="rId51"/>
    <p:sldId id="1941" r:id="rId52"/>
    <p:sldId id="1949" r:id="rId53"/>
    <p:sldId id="1951" r:id="rId54"/>
    <p:sldId id="1953" r:id="rId55"/>
    <p:sldId id="1955" r:id="rId56"/>
    <p:sldId id="1957" r:id="rId57"/>
    <p:sldId id="1959" r:id="rId58"/>
    <p:sldId id="1961" r:id="rId59"/>
    <p:sldId id="1925" r:id="rId60"/>
    <p:sldId id="1457" r:id="rId61"/>
    <p:sldId id="1460" r:id="rId62"/>
    <p:sldId id="1876" r:id="rId63"/>
    <p:sldId id="1877" r:id="rId64"/>
    <p:sldId id="1871" r:id="rId65"/>
    <p:sldId id="1874" r:id="rId66"/>
    <p:sldId id="1873" r:id="rId67"/>
    <p:sldId id="1466" r:id="rId68"/>
    <p:sldId id="1878" r:id="rId69"/>
    <p:sldId id="1469" r:id="rId70"/>
    <p:sldId id="1475" r:id="rId71"/>
    <p:sldId id="1882" r:id="rId72"/>
    <p:sldId id="1883" r:id="rId73"/>
    <p:sldId id="1884" r:id="rId74"/>
    <p:sldId id="1478" r:id="rId75"/>
    <p:sldId id="1931" r:id="rId76"/>
    <p:sldId id="1939" r:id="rId77"/>
    <p:sldId id="1937" r:id="rId78"/>
    <p:sldId id="1935" r:id="rId79"/>
    <p:sldId id="1933" r:id="rId80"/>
    <p:sldId id="1975" r:id="rId81"/>
    <p:sldId id="1487" r:id="rId82"/>
    <p:sldId id="1490" r:id="rId83"/>
    <p:sldId id="1886" r:id="rId84"/>
    <p:sldId id="1888" r:id="rId85"/>
    <p:sldId id="1496" r:id="rId86"/>
    <p:sldId id="1890" r:id="rId87"/>
    <p:sldId id="1499" r:id="rId88"/>
    <p:sldId id="1505" r:id="rId89"/>
    <p:sldId id="1899" r:id="rId90"/>
    <p:sldId id="1797" r:id="rId91"/>
    <p:sldId id="1511" r:id="rId92"/>
    <p:sldId id="1514" r:id="rId93"/>
    <p:sldId id="1903" r:id="rId94"/>
    <p:sldId id="1904" r:id="rId95"/>
    <p:sldId id="1905" r:id="rId96"/>
    <p:sldId id="1906" r:id="rId97"/>
    <p:sldId id="1907" r:id="rId98"/>
    <p:sldId id="1909" r:id="rId99"/>
    <p:sldId id="1910" r:id="rId100"/>
    <p:sldId id="1523" r:id="rId101"/>
    <p:sldId id="1911" r:id="rId102"/>
    <p:sldId id="1526" r:id="rId103"/>
    <p:sldId id="1912" r:id="rId104"/>
    <p:sldId id="1913" r:id="rId105"/>
    <p:sldId id="1914" r:id="rId106"/>
    <p:sldId id="1965" r:id="rId107"/>
    <p:sldId id="1967" r:id="rId108"/>
    <p:sldId id="1969" r:id="rId109"/>
    <p:sldId id="1963" r:id="rId110"/>
    <p:sldId id="1971" r:id="rId111"/>
    <p:sldId id="1997" r:id="rId112"/>
    <p:sldId id="1999" r:id="rId113"/>
    <p:sldId id="2000" r:id="rId114"/>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cripture" id="{488EBD6D-5F87-4696-893D-93BD670DC48B}">
          <p14:sldIdLst>
            <p14:sldId id="1801"/>
            <p14:sldId id="1804"/>
            <p14:sldId id="1985"/>
            <p14:sldId id="1986"/>
            <p14:sldId id="1987"/>
            <p14:sldId id="1988"/>
            <p14:sldId id="1989"/>
            <p14:sldId id="1991"/>
            <p14:sldId id="1990"/>
            <p14:sldId id="1992"/>
            <p14:sldId id="1993"/>
            <p14:sldId id="1994"/>
            <p14:sldId id="1995"/>
          </p14:sldIdLst>
        </p14:section>
        <p14:section name="Sermon" id="{9DD274D4-3373-40D3-8882-DED17E52A457}">
          <p14:sldIdLst>
            <p14:sldId id="1921"/>
            <p14:sldId id="1821"/>
            <p14:sldId id="1823"/>
            <p14:sldId id="1825"/>
            <p14:sldId id="1827"/>
            <p14:sldId id="1926"/>
            <p14:sldId id="1829"/>
            <p14:sldId id="1927"/>
            <p14:sldId id="1831"/>
            <p14:sldId id="1833"/>
            <p14:sldId id="1835"/>
            <p14:sldId id="1837"/>
            <p14:sldId id="1839"/>
            <p14:sldId id="1841"/>
            <p14:sldId id="1861"/>
            <p14:sldId id="1843"/>
            <p14:sldId id="1424"/>
            <p14:sldId id="1427"/>
            <p14:sldId id="1669"/>
            <p14:sldId id="1433"/>
            <p14:sldId id="1668"/>
            <p14:sldId id="1862"/>
            <p14:sldId id="1864"/>
            <p14:sldId id="1866"/>
            <p14:sldId id="1916"/>
            <p14:sldId id="1439"/>
            <p14:sldId id="1442"/>
            <p14:sldId id="1670"/>
            <p14:sldId id="1445"/>
            <p14:sldId id="1448"/>
            <p14:sldId id="1973"/>
            <p14:sldId id="1817"/>
            <p14:sldId id="1815"/>
            <p14:sldId id="1868"/>
            <p14:sldId id="1454"/>
            <p14:sldId id="1945"/>
            <p14:sldId id="1943"/>
            <p14:sldId id="1941"/>
            <p14:sldId id="1949"/>
            <p14:sldId id="1951"/>
            <p14:sldId id="1953"/>
            <p14:sldId id="1955"/>
            <p14:sldId id="1957"/>
            <p14:sldId id="1959"/>
            <p14:sldId id="1961"/>
            <p14:sldId id="1925"/>
            <p14:sldId id="1457"/>
            <p14:sldId id="1460"/>
            <p14:sldId id="1876"/>
            <p14:sldId id="1877"/>
            <p14:sldId id="1871"/>
            <p14:sldId id="1874"/>
            <p14:sldId id="1873"/>
            <p14:sldId id="1466"/>
            <p14:sldId id="1878"/>
            <p14:sldId id="1469"/>
            <p14:sldId id="1475"/>
            <p14:sldId id="1882"/>
            <p14:sldId id="1883"/>
            <p14:sldId id="1884"/>
            <p14:sldId id="1478"/>
            <p14:sldId id="1931"/>
            <p14:sldId id="1939"/>
            <p14:sldId id="1937"/>
            <p14:sldId id="1935"/>
            <p14:sldId id="1933"/>
            <p14:sldId id="1975"/>
            <p14:sldId id="1487"/>
            <p14:sldId id="1490"/>
            <p14:sldId id="1886"/>
            <p14:sldId id="1888"/>
            <p14:sldId id="1496"/>
            <p14:sldId id="1890"/>
            <p14:sldId id="1499"/>
            <p14:sldId id="1505"/>
            <p14:sldId id="1899"/>
            <p14:sldId id="1797"/>
            <p14:sldId id="1511"/>
            <p14:sldId id="1514"/>
            <p14:sldId id="1903"/>
            <p14:sldId id="1904"/>
            <p14:sldId id="1905"/>
            <p14:sldId id="1906"/>
            <p14:sldId id="1907"/>
            <p14:sldId id="1909"/>
            <p14:sldId id="1910"/>
            <p14:sldId id="1523"/>
            <p14:sldId id="1911"/>
            <p14:sldId id="1526"/>
            <p14:sldId id="1912"/>
            <p14:sldId id="1913"/>
            <p14:sldId id="1914"/>
            <p14:sldId id="1965"/>
            <p14:sldId id="1967"/>
            <p14:sldId id="1969"/>
            <p14:sldId id="1963"/>
            <p14:sldId id="1971"/>
            <p14:sldId id="1997"/>
            <p14:sldId id="1999"/>
            <p14:sldId id="200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FF"/>
    <a:srgbClr val="FF66FF"/>
    <a:srgbClr val="F65E0A"/>
    <a:srgbClr val="99FF33"/>
    <a:srgbClr val="CABBDD"/>
    <a:srgbClr val="FF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004784-ECFB-C772-C4F0-8B31D8119633}" v="1" dt="2026-02-26T07:37:58.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41" autoAdjust="0"/>
    <p:restoredTop sz="94249" autoAdjust="0"/>
  </p:normalViewPr>
  <p:slideViewPr>
    <p:cSldViewPr>
      <p:cViewPr varScale="1">
        <p:scale>
          <a:sx n="84" d="100"/>
          <a:sy n="84" d="100"/>
        </p:scale>
        <p:origin x="612" y="68"/>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137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Huang" userId="7522906efeb502a4" providerId="Windows Live" clId="Web-{DF004784-ECFB-C772-C4F0-8B31D8119633}"/>
    <pc:docChg chg="delSld modSection">
      <pc:chgData name="George Huang" userId="7522906efeb502a4" providerId="Windows Live" clId="Web-{DF004784-ECFB-C772-C4F0-8B31D8119633}" dt="2026-02-26T07:37:58.038" v="0"/>
      <pc:docMkLst>
        <pc:docMk/>
      </pc:docMkLst>
      <pc:sldChg chg="del">
        <pc:chgData name="George Huang" userId="7522906efeb502a4" providerId="Windows Live" clId="Web-{DF004784-ECFB-C772-C4F0-8B31D8119633}" dt="2026-02-26T07:37:58.038" v="0"/>
        <pc:sldMkLst>
          <pc:docMk/>
          <pc:sldMk cId="1946992740" sldId="1875"/>
        </pc:sldMkLst>
      </pc:sldChg>
    </pc:docChg>
  </pc:docChgLst>
  <pc:docChgLst>
    <pc:chgData name="George Huang" userId="7522906efeb502a4" providerId="LiveId" clId="{981455AA-CF25-444D-A9FA-AD2443EE8176}"/>
    <pc:docChg chg="delSld modSection">
      <pc:chgData name="George Huang" userId="7522906efeb502a4" providerId="LiveId" clId="{981455AA-CF25-444D-A9FA-AD2443EE8176}" dt="2026-02-24T16:05:37.398" v="14" actId="4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fld id="{F099F543-7EE5-4915-B05A-6EDD530319A8}" type="datetimeFigureOut">
              <a:rPr lang="en-US" smtClean="0"/>
              <a:pPr/>
              <a:t>2/25/2026</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fld id="{4C1A232A-121C-4D83-911A-B106C89C4198}" type="slidenum">
              <a:rPr lang="en-US" smtClean="0"/>
              <a:pPr/>
              <a:t>‹#›</a:t>
            </a:fld>
            <a:endParaRPr lang="en-US"/>
          </a:p>
        </p:txBody>
      </p:sp>
    </p:spTree>
    <p:extLst>
      <p:ext uri="{BB962C8B-B14F-4D97-AF65-F5344CB8AC3E}">
        <p14:creationId xmlns:p14="http://schemas.microsoft.com/office/powerpoint/2010/main" val="3669824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p:cNvSpPr>
          <p:nvPr>
            <p:ph type="hdr" sz="quarter"/>
          </p:nvPr>
        </p:nvSpPr>
        <p:spPr bwMode="auto">
          <a:xfrm>
            <a:off x="0" y="0"/>
            <a:ext cx="3037840" cy="461804"/>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kumimoji="0" sz="1200">
                <a:latin typeface="Calibri"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wrap="square" lIns="93177" tIns="46589" rIns="93177" bIns="46589" numCol="1" anchor="t" anchorCtr="0" compatLnSpc="1">
            <a:prstTxWarp prst="textNoShape">
              <a:avLst/>
            </a:prstTxWarp>
          </a:bodyPr>
          <a:lstStyle>
            <a:lvl1pPr algn="r">
              <a:defRPr kumimoji="0" sz="1200">
                <a:latin typeface="Calibri" pitchFamily="34" charset="0"/>
              </a:defRPr>
            </a:lvl1pPr>
          </a:lstStyle>
          <a:p>
            <a:pPr>
              <a:defRPr/>
            </a:pPr>
            <a:fld id="{DDD67BDC-E97A-45A8-B1EC-E794CCC79DEF}" type="datetimeFigureOut">
              <a:rPr lang="en-US"/>
              <a:pPr>
                <a:defRPr/>
              </a:pPr>
              <a:t>2/25/2026</a:t>
            </a:fld>
            <a:endParaRPr lang="en-US" dirty="0"/>
          </a:p>
        </p:txBody>
      </p:sp>
      <p:sp>
        <p:nvSpPr>
          <p:cNvPr id="10244" name="Rectangle 3"/>
          <p:cNvSpPr>
            <a:spLocks noGrp="1" noRot="1" noChangeAspect="1"/>
          </p:cNvSpPr>
          <p:nvPr>
            <p:ph type="sldImg" idx="2"/>
          </p:nvPr>
        </p:nvSpPr>
        <p:spPr bwMode="auto">
          <a:xfrm>
            <a:off x="427038" y="692150"/>
            <a:ext cx="61563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a:xfrm>
            <a:off x="701040" y="4387136"/>
            <a:ext cx="5608320" cy="4156234"/>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5"/>
          <p:cNvSpPr>
            <a:spLocks noGrp="1"/>
          </p:cNvSpPr>
          <p:nvPr>
            <p:ph type="ftr" sz="quarter" idx="4"/>
          </p:nvPr>
        </p:nvSpPr>
        <p:spPr bwMode="auto">
          <a:xfrm>
            <a:off x="0" y="8772669"/>
            <a:ext cx="3037840" cy="46180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kumimoji="0"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wrap="square" lIns="93177" tIns="46589" rIns="93177" bIns="46589" numCol="1" anchor="b" anchorCtr="0" compatLnSpc="1">
            <a:prstTxWarp prst="textNoShape">
              <a:avLst/>
            </a:prstTxWarp>
          </a:bodyPr>
          <a:lstStyle>
            <a:lvl1pPr algn="r">
              <a:defRPr kumimoji="0" sz="1200">
                <a:latin typeface="Calibri" pitchFamily="34" charset="0"/>
              </a:defRPr>
            </a:lvl1pPr>
          </a:lstStyle>
          <a:p>
            <a:pPr>
              <a:defRPr/>
            </a:pPr>
            <a:fld id="{D464CE9B-B233-457B-8491-F7BCBC04C59D}" type="slidenum">
              <a:rPr lang="en-US"/>
              <a:pPr>
                <a:defRPr/>
              </a:pPr>
              <a:t>‹#›</a:t>
            </a:fld>
            <a:endParaRPr lang="en-US" dirty="0"/>
          </a:p>
        </p:txBody>
      </p:sp>
    </p:spTree>
    <p:extLst>
      <p:ext uri="{BB962C8B-B14F-4D97-AF65-F5344CB8AC3E}">
        <p14:creationId xmlns:p14="http://schemas.microsoft.com/office/powerpoint/2010/main" val="2080440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66DF7-9512-B99A-A42E-DA6DE8E29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737DB-3606-03B9-B273-F01F3C13547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6807885-8268-ACDF-6152-8F6ABC666D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4A00BE-5650-989B-5E07-7B18EE92D7E5}"/>
              </a:ext>
            </a:extLst>
          </p:cNvPr>
          <p:cNvSpPr>
            <a:spLocks noGrp="1"/>
          </p:cNvSpPr>
          <p:nvPr>
            <p:ph type="sldNum" sz="quarter" idx="10"/>
          </p:nvPr>
        </p:nvSpPr>
        <p:spPr/>
        <p:txBody>
          <a:bodyPr/>
          <a:lstStyle/>
          <a:p>
            <a:pPr>
              <a:defRPr/>
            </a:pPr>
            <a:fld id="{D464CE9B-B233-457B-8491-F7BCBC04C59D}" type="slidenum">
              <a:rPr lang="en-US" smtClean="0"/>
              <a:pPr>
                <a:defRPr/>
              </a:pPr>
              <a:t>2</a:t>
            </a:fld>
            <a:endParaRPr lang="en-US" dirty="0"/>
          </a:p>
        </p:txBody>
      </p:sp>
    </p:spTree>
    <p:extLst>
      <p:ext uri="{BB962C8B-B14F-4D97-AF65-F5344CB8AC3E}">
        <p14:creationId xmlns:p14="http://schemas.microsoft.com/office/powerpoint/2010/main" val="268054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06D3-3AE7-EE17-45E9-ADA495F0D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7CE37-339B-C7A4-DC88-F516243A820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30B8A5D-DBA6-6C45-1EAE-1B9ECEC7A6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F8236F-0390-5815-FBCF-3C61E45E4587}"/>
              </a:ext>
            </a:extLst>
          </p:cNvPr>
          <p:cNvSpPr>
            <a:spLocks noGrp="1"/>
          </p:cNvSpPr>
          <p:nvPr>
            <p:ph type="sldNum" sz="quarter" idx="10"/>
          </p:nvPr>
        </p:nvSpPr>
        <p:spPr/>
        <p:txBody>
          <a:bodyPr/>
          <a:lstStyle/>
          <a:p>
            <a:pPr>
              <a:defRPr/>
            </a:pPr>
            <a:fld id="{D464CE9B-B233-457B-8491-F7BCBC04C59D}" type="slidenum">
              <a:rPr lang="en-US" smtClean="0"/>
              <a:pPr>
                <a:defRPr/>
              </a:pPr>
              <a:t>11</a:t>
            </a:fld>
            <a:endParaRPr lang="en-US" dirty="0"/>
          </a:p>
        </p:txBody>
      </p:sp>
    </p:spTree>
    <p:extLst>
      <p:ext uri="{BB962C8B-B14F-4D97-AF65-F5344CB8AC3E}">
        <p14:creationId xmlns:p14="http://schemas.microsoft.com/office/powerpoint/2010/main" val="20640936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C604B-E96E-7B79-9881-B70192F33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33FC08-AB57-BFBC-C470-64CBF4F708D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B2305E0-AE63-CF0A-CFDE-B53BEFCC3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54A67D-25A8-38C2-3F7C-428224294904}"/>
              </a:ext>
            </a:extLst>
          </p:cNvPr>
          <p:cNvSpPr>
            <a:spLocks noGrp="1"/>
          </p:cNvSpPr>
          <p:nvPr>
            <p:ph type="sldNum" sz="quarter" idx="10"/>
          </p:nvPr>
        </p:nvSpPr>
        <p:spPr/>
        <p:txBody>
          <a:bodyPr/>
          <a:lstStyle/>
          <a:p>
            <a:pPr>
              <a:defRPr/>
            </a:pPr>
            <a:fld id="{D464CE9B-B233-457B-8491-F7BCBC04C59D}" type="slidenum">
              <a:rPr lang="en-US" smtClean="0"/>
              <a:pPr>
                <a:defRPr/>
              </a:pPr>
              <a:t>108</a:t>
            </a:fld>
            <a:endParaRPr lang="en-US" dirty="0"/>
          </a:p>
        </p:txBody>
      </p:sp>
    </p:spTree>
    <p:extLst>
      <p:ext uri="{BB962C8B-B14F-4D97-AF65-F5344CB8AC3E}">
        <p14:creationId xmlns:p14="http://schemas.microsoft.com/office/powerpoint/2010/main" val="243301753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B80A-1DD5-8680-8AE8-6C41B0BA0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A7EEE-DC50-F05F-5567-5356AA5FAC7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832B4F6-EC41-C921-FA81-B5DD16A90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CD6F5D-0D57-31C0-7D5C-1324B5A68216}"/>
              </a:ext>
            </a:extLst>
          </p:cNvPr>
          <p:cNvSpPr>
            <a:spLocks noGrp="1"/>
          </p:cNvSpPr>
          <p:nvPr>
            <p:ph type="sldNum" sz="quarter" idx="10"/>
          </p:nvPr>
        </p:nvSpPr>
        <p:spPr/>
        <p:txBody>
          <a:bodyPr/>
          <a:lstStyle/>
          <a:p>
            <a:pPr>
              <a:defRPr/>
            </a:pPr>
            <a:fld id="{D464CE9B-B233-457B-8491-F7BCBC04C59D}" type="slidenum">
              <a:rPr lang="en-US" smtClean="0"/>
              <a:pPr>
                <a:defRPr/>
              </a:pPr>
              <a:t>109</a:t>
            </a:fld>
            <a:endParaRPr lang="en-US" dirty="0"/>
          </a:p>
        </p:txBody>
      </p:sp>
    </p:spTree>
    <p:extLst>
      <p:ext uri="{BB962C8B-B14F-4D97-AF65-F5344CB8AC3E}">
        <p14:creationId xmlns:p14="http://schemas.microsoft.com/office/powerpoint/2010/main" val="13891746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BB0B6-4DFF-376D-C70B-4DFAA247A5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E296D-F49E-A7EC-8130-4CD1AB0DCE6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3D8FCCD-115F-2FA9-BE79-770B05029C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9E382E-6929-670B-7BF6-FDF7823D3238}"/>
              </a:ext>
            </a:extLst>
          </p:cNvPr>
          <p:cNvSpPr>
            <a:spLocks noGrp="1"/>
          </p:cNvSpPr>
          <p:nvPr>
            <p:ph type="sldNum" sz="quarter" idx="10"/>
          </p:nvPr>
        </p:nvSpPr>
        <p:spPr/>
        <p:txBody>
          <a:bodyPr/>
          <a:lstStyle/>
          <a:p>
            <a:pPr>
              <a:defRPr/>
            </a:pPr>
            <a:fld id="{D464CE9B-B233-457B-8491-F7BCBC04C59D}" type="slidenum">
              <a:rPr lang="en-US" smtClean="0"/>
              <a:pPr>
                <a:defRPr/>
              </a:pPr>
              <a:t>110</a:t>
            </a:fld>
            <a:endParaRPr lang="en-US" dirty="0"/>
          </a:p>
        </p:txBody>
      </p:sp>
    </p:spTree>
    <p:extLst>
      <p:ext uri="{BB962C8B-B14F-4D97-AF65-F5344CB8AC3E}">
        <p14:creationId xmlns:p14="http://schemas.microsoft.com/office/powerpoint/2010/main" val="13041045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EABC3-E1FA-D48B-F100-3337E2E36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32A0A-B23D-4D3F-492F-22790159392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09002D4-DBAB-13F7-EDE5-3A06B0A25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5DEF3D-0C9E-7AC2-0F70-B95A81CC264D}"/>
              </a:ext>
            </a:extLst>
          </p:cNvPr>
          <p:cNvSpPr>
            <a:spLocks noGrp="1"/>
          </p:cNvSpPr>
          <p:nvPr>
            <p:ph type="sldNum" sz="quarter" idx="10"/>
          </p:nvPr>
        </p:nvSpPr>
        <p:spPr/>
        <p:txBody>
          <a:bodyPr/>
          <a:lstStyle/>
          <a:p>
            <a:pPr>
              <a:defRPr/>
            </a:pPr>
            <a:fld id="{D464CE9B-B233-457B-8491-F7BCBC04C59D}" type="slidenum">
              <a:rPr lang="en-US" smtClean="0"/>
              <a:pPr>
                <a:defRPr/>
              </a:pPr>
              <a:t>111</a:t>
            </a:fld>
            <a:endParaRPr lang="en-US" dirty="0"/>
          </a:p>
        </p:txBody>
      </p:sp>
    </p:spTree>
    <p:extLst>
      <p:ext uri="{BB962C8B-B14F-4D97-AF65-F5344CB8AC3E}">
        <p14:creationId xmlns:p14="http://schemas.microsoft.com/office/powerpoint/2010/main" val="29988043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D0608-C240-45B2-276F-DE1F3860E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0F040-C68D-FBA7-5323-434867527D7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92D6D60-2C26-2386-F15C-F9D2207949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C5EF8C-1FC3-1549-4493-EC4BF271AD3A}"/>
              </a:ext>
            </a:extLst>
          </p:cNvPr>
          <p:cNvSpPr>
            <a:spLocks noGrp="1"/>
          </p:cNvSpPr>
          <p:nvPr>
            <p:ph type="sldNum" sz="quarter" idx="10"/>
          </p:nvPr>
        </p:nvSpPr>
        <p:spPr/>
        <p:txBody>
          <a:bodyPr/>
          <a:lstStyle/>
          <a:p>
            <a:pPr>
              <a:defRPr/>
            </a:pPr>
            <a:fld id="{D464CE9B-B233-457B-8491-F7BCBC04C59D}" type="slidenum">
              <a:rPr lang="en-US" smtClean="0"/>
              <a:pPr>
                <a:defRPr/>
              </a:pPr>
              <a:t>112</a:t>
            </a:fld>
            <a:endParaRPr lang="en-US" dirty="0"/>
          </a:p>
        </p:txBody>
      </p:sp>
    </p:spTree>
    <p:extLst>
      <p:ext uri="{BB962C8B-B14F-4D97-AF65-F5344CB8AC3E}">
        <p14:creationId xmlns:p14="http://schemas.microsoft.com/office/powerpoint/2010/main" val="27592692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D0F7C-5E98-EE27-33F6-DEABE2BD66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0EACB-CF52-BDE6-6347-3949574F8CA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3202DE1-9427-1E86-6F24-25CED9EB1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A77926-2669-7E8A-6A54-3320E3ABEAE2}"/>
              </a:ext>
            </a:extLst>
          </p:cNvPr>
          <p:cNvSpPr>
            <a:spLocks noGrp="1"/>
          </p:cNvSpPr>
          <p:nvPr>
            <p:ph type="sldNum" sz="quarter" idx="10"/>
          </p:nvPr>
        </p:nvSpPr>
        <p:spPr/>
        <p:txBody>
          <a:bodyPr/>
          <a:lstStyle/>
          <a:p>
            <a:pPr>
              <a:defRPr/>
            </a:pPr>
            <a:fld id="{D464CE9B-B233-457B-8491-F7BCBC04C59D}" type="slidenum">
              <a:rPr lang="en-US" smtClean="0"/>
              <a:pPr>
                <a:defRPr/>
              </a:pPr>
              <a:t>113</a:t>
            </a:fld>
            <a:endParaRPr lang="en-US" dirty="0"/>
          </a:p>
        </p:txBody>
      </p:sp>
    </p:spTree>
    <p:extLst>
      <p:ext uri="{BB962C8B-B14F-4D97-AF65-F5344CB8AC3E}">
        <p14:creationId xmlns:p14="http://schemas.microsoft.com/office/powerpoint/2010/main" val="406068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1A401-4E1E-9126-A22C-A2644932BD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79EA5-9C78-0E07-B928-D6596CADCD0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3847305-1B01-12A5-B473-B324E11F3F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7F8AE7-4712-9B8F-04FD-C56DC1AFD2FE}"/>
              </a:ext>
            </a:extLst>
          </p:cNvPr>
          <p:cNvSpPr>
            <a:spLocks noGrp="1"/>
          </p:cNvSpPr>
          <p:nvPr>
            <p:ph type="sldNum" sz="quarter" idx="10"/>
          </p:nvPr>
        </p:nvSpPr>
        <p:spPr/>
        <p:txBody>
          <a:bodyPr/>
          <a:lstStyle/>
          <a:p>
            <a:pPr>
              <a:defRPr/>
            </a:pPr>
            <a:fld id="{D464CE9B-B233-457B-8491-F7BCBC04C59D}" type="slidenum">
              <a:rPr lang="en-US" smtClean="0"/>
              <a:pPr>
                <a:defRPr/>
              </a:pPr>
              <a:t>12</a:t>
            </a:fld>
            <a:endParaRPr lang="en-US" dirty="0"/>
          </a:p>
        </p:txBody>
      </p:sp>
    </p:spTree>
    <p:extLst>
      <p:ext uri="{BB962C8B-B14F-4D97-AF65-F5344CB8AC3E}">
        <p14:creationId xmlns:p14="http://schemas.microsoft.com/office/powerpoint/2010/main" val="4266501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D1448-B550-84B3-04AD-6CF3346D3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A7E99-BADF-D977-9014-0FB485605D6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A219A1E-4E13-6295-4A11-D9556BFD4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A80558-07F6-28F9-94F8-27F536AC0BB1}"/>
              </a:ext>
            </a:extLst>
          </p:cNvPr>
          <p:cNvSpPr>
            <a:spLocks noGrp="1"/>
          </p:cNvSpPr>
          <p:nvPr>
            <p:ph type="sldNum" sz="quarter" idx="10"/>
          </p:nvPr>
        </p:nvSpPr>
        <p:spPr/>
        <p:txBody>
          <a:bodyPr/>
          <a:lstStyle/>
          <a:p>
            <a:pPr>
              <a:defRPr/>
            </a:pPr>
            <a:fld id="{D464CE9B-B233-457B-8491-F7BCBC04C59D}" type="slidenum">
              <a:rPr lang="en-US" smtClean="0"/>
              <a:pPr>
                <a:defRPr/>
              </a:pPr>
              <a:t>13</a:t>
            </a:fld>
            <a:endParaRPr lang="en-US" dirty="0"/>
          </a:p>
        </p:txBody>
      </p:sp>
    </p:spTree>
    <p:extLst>
      <p:ext uri="{BB962C8B-B14F-4D97-AF65-F5344CB8AC3E}">
        <p14:creationId xmlns:p14="http://schemas.microsoft.com/office/powerpoint/2010/main" val="617902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05A46-98EB-BD85-6A23-767A805318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E49B9-BCE3-CA2A-4E4D-2A9A2991116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896CACA-990C-2D0D-B85B-6B148950C9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B477B3-2D79-09C2-4A56-2F9CF7A71D43}"/>
              </a:ext>
            </a:extLst>
          </p:cNvPr>
          <p:cNvSpPr>
            <a:spLocks noGrp="1"/>
          </p:cNvSpPr>
          <p:nvPr>
            <p:ph type="sldNum" sz="quarter" idx="10"/>
          </p:nvPr>
        </p:nvSpPr>
        <p:spPr/>
        <p:txBody>
          <a:bodyPr/>
          <a:lstStyle/>
          <a:p>
            <a:pPr>
              <a:defRPr/>
            </a:pPr>
            <a:fld id="{D464CE9B-B233-457B-8491-F7BCBC04C59D}" type="slidenum">
              <a:rPr lang="en-US" smtClean="0"/>
              <a:pPr>
                <a:defRPr/>
              </a:pPr>
              <a:t>15</a:t>
            </a:fld>
            <a:endParaRPr lang="en-US" dirty="0"/>
          </a:p>
        </p:txBody>
      </p:sp>
    </p:spTree>
    <p:extLst>
      <p:ext uri="{BB962C8B-B14F-4D97-AF65-F5344CB8AC3E}">
        <p14:creationId xmlns:p14="http://schemas.microsoft.com/office/powerpoint/2010/main" val="108272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543AD-9099-877C-4F91-ED0AFDF1A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E5862-3AE5-E54A-CEBC-DF30ED04114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6FDFAF0-95DE-65E5-AB75-0F974B8DB6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A0C797-B78B-34AD-EF31-9165E45ADE23}"/>
              </a:ext>
            </a:extLst>
          </p:cNvPr>
          <p:cNvSpPr>
            <a:spLocks noGrp="1"/>
          </p:cNvSpPr>
          <p:nvPr>
            <p:ph type="sldNum" sz="quarter" idx="10"/>
          </p:nvPr>
        </p:nvSpPr>
        <p:spPr/>
        <p:txBody>
          <a:bodyPr/>
          <a:lstStyle/>
          <a:p>
            <a:pPr>
              <a:defRPr/>
            </a:pPr>
            <a:fld id="{D464CE9B-B233-457B-8491-F7BCBC04C59D}" type="slidenum">
              <a:rPr lang="en-US" smtClean="0"/>
              <a:pPr>
                <a:defRPr/>
              </a:pPr>
              <a:t>16</a:t>
            </a:fld>
            <a:endParaRPr lang="en-US" dirty="0"/>
          </a:p>
        </p:txBody>
      </p:sp>
    </p:spTree>
    <p:extLst>
      <p:ext uri="{BB962C8B-B14F-4D97-AF65-F5344CB8AC3E}">
        <p14:creationId xmlns:p14="http://schemas.microsoft.com/office/powerpoint/2010/main" val="84878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91C86-950D-030D-3564-1D2D371CD5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C2E49C-DA53-18B2-37A4-E090AFF141A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5531959-DF61-0DCE-4385-6D64494E4F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136592-6383-D1EB-A36F-8A3CE0DBB852}"/>
              </a:ext>
            </a:extLst>
          </p:cNvPr>
          <p:cNvSpPr>
            <a:spLocks noGrp="1"/>
          </p:cNvSpPr>
          <p:nvPr>
            <p:ph type="sldNum" sz="quarter" idx="10"/>
          </p:nvPr>
        </p:nvSpPr>
        <p:spPr/>
        <p:txBody>
          <a:bodyPr/>
          <a:lstStyle/>
          <a:p>
            <a:pPr>
              <a:defRPr/>
            </a:pPr>
            <a:fld id="{D464CE9B-B233-457B-8491-F7BCBC04C59D}" type="slidenum">
              <a:rPr lang="en-US" smtClean="0"/>
              <a:pPr>
                <a:defRPr/>
              </a:pPr>
              <a:t>17</a:t>
            </a:fld>
            <a:endParaRPr lang="en-US" dirty="0"/>
          </a:p>
        </p:txBody>
      </p:sp>
    </p:spTree>
    <p:extLst>
      <p:ext uri="{BB962C8B-B14F-4D97-AF65-F5344CB8AC3E}">
        <p14:creationId xmlns:p14="http://schemas.microsoft.com/office/powerpoint/2010/main" val="1182065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D4C9-7459-4FF9-E9DE-47117C43D4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CD4BA-7E19-6D32-ACED-CFD83D576B8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3885C8C-DAA3-636D-CAC4-0E4AE3F718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0A6D79-2C94-A67D-8F8D-87167679BDF5}"/>
              </a:ext>
            </a:extLst>
          </p:cNvPr>
          <p:cNvSpPr>
            <a:spLocks noGrp="1"/>
          </p:cNvSpPr>
          <p:nvPr>
            <p:ph type="sldNum" sz="quarter" idx="10"/>
          </p:nvPr>
        </p:nvSpPr>
        <p:spPr/>
        <p:txBody>
          <a:bodyPr/>
          <a:lstStyle/>
          <a:p>
            <a:pPr>
              <a:defRPr/>
            </a:pPr>
            <a:fld id="{D464CE9B-B233-457B-8491-F7BCBC04C59D}" type="slidenum">
              <a:rPr lang="en-US" smtClean="0"/>
              <a:pPr>
                <a:defRPr/>
              </a:pPr>
              <a:t>18</a:t>
            </a:fld>
            <a:endParaRPr lang="en-US" dirty="0"/>
          </a:p>
        </p:txBody>
      </p:sp>
    </p:spTree>
    <p:extLst>
      <p:ext uri="{BB962C8B-B14F-4D97-AF65-F5344CB8AC3E}">
        <p14:creationId xmlns:p14="http://schemas.microsoft.com/office/powerpoint/2010/main" val="4731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E129E-559E-846F-0614-2E8EC59F8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B995F-C06B-6436-4392-875CD3E3113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B4BB91F-E6B2-9053-1B5E-49C4BCE6D4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7C74B8-CD9A-8E2B-023F-FEA1CBACCDDA}"/>
              </a:ext>
            </a:extLst>
          </p:cNvPr>
          <p:cNvSpPr>
            <a:spLocks noGrp="1"/>
          </p:cNvSpPr>
          <p:nvPr>
            <p:ph type="sldNum" sz="quarter" idx="10"/>
          </p:nvPr>
        </p:nvSpPr>
        <p:spPr/>
        <p:txBody>
          <a:bodyPr/>
          <a:lstStyle/>
          <a:p>
            <a:pPr>
              <a:defRPr/>
            </a:pPr>
            <a:fld id="{D464CE9B-B233-457B-8491-F7BCBC04C59D}" type="slidenum">
              <a:rPr lang="en-US" smtClean="0"/>
              <a:pPr>
                <a:defRPr/>
              </a:pPr>
              <a:t>20</a:t>
            </a:fld>
            <a:endParaRPr lang="en-US" dirty="0"/>
          </a:p>
        </p:txBody>
      </p:sp>
    </p:spTree>
    <p:extLst>
      <p:ext uri="{BB962C8B-B14F-4D97-AF65-F5344CB8AC3E}">
        <p14:creationId xmlns:p14="http://schemas.microsoft.com/office/powerpoint/2010/main" val="3527464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AF58-A73A-D89D-9010-BC06AFF60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6B64D-3CDA-59A7-F6F6-FA6DFA4E464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4E21B60-947D-9B8A-A86C-4CB9CF134B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E738F6-6EA9-4C4C-5FBB-EF2ED76E7DC5}"/>
              </a:ext>
            </a:extLst>
          </p:cNvPr>
          <p:cNvSpPr>
            <a:spLocks noGrp="1"/>
          </p:cNvSpPr>
          <p:nvPr>
            <p:ph type="sldNum" sz="quarter" idx="10"/>
          </p:nvPr>
        </p:nvSpPr>
        <p:spPr/>
        <p:txBody>
          <a:bodyPr/>
          <a:lstStyle/>
          <a:p>
            <a:pPr>
              <a:defRPr/>
            </a:pPr>
            <a:fld id="{D464CE9B-B233-457B-8491-F7BCBC04C59D}" type="slidenum">
              <a:rPr lang="en-US" smtClean="0"/>
              <a:pPr>
                <a:defRPr/>
              </a:pPr>
              <a:t>22</a:t>
            </a:fld>
            <a:endParaRPr lang="en-US" dirty="0"/>
          </a:p>
        </p:txBody>
      </p:sp>
    </p:spTree>
    <p:extLst>
      <p:ext uri="{BB962C8B-B14F-4D97-AF65-F5344CB8AC3E}">
        <p14:creationId xmlns:p14="http://schemas.microsoft.com/office/powerpoint/2010/main" val="2826236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7BDAB-82D8-E018-6447-2C068F94C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96B3F-F830-CA44-074D-1F3CDB368F1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39C6EA4-9899-5A35-CFFE-4869387352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1CD22-CA56-83F5-5843-4D7FDB9BBCA0}"/>
              </a:ext>
            </a:extLst>
          </p:cNvPr>
          <p:cNvSpPr>
            <a:spLocks noGrp="1"/>
          </p:cNvSpPr>
          <p:nvPr>
            <p:ph type="sldNum" sz="quarter" idx="10"/>
          </p:nvPr>
        </p:nvSpPr>
        <p:spPr/>
        <p:txBody>
          <a:bodyPr/>
          <a:lstStyle/>
          <a:p>
            <a:pPr>
              <a:defRPr/>
            </a:pPr>
            <a:fld id="{D464CE9B-B233-457B-8491-F7BCBC04C59D}" type="slidenum">
              <a:rPr lang="en-US" smtClean="0"/>
              <a:pPr>
                <a:defRPr/>
              </a:pPr>
              <a:t>23</a:t>
            </a:fld>
            <a:endParaRPr lang="en-US" dirty="0"/>
          </a:p>
        </p:txBody>
      </p:sp>
    </p:spTree>
    <p:extLst>
      <p:ext uri="{BB962C8B-B14F-4D97-AF65-F5344CB8AC3E}">
        <p14:creationId xmlns:p14="http://schemas.microsoft.com/office/powerpoint/2010/main" val="340310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1F67A-30E4-CCD6-7ECD-E30369CBC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A70105-175F-C71F-E482-F1C3ACBECD7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7D65BA2-6F00-D6CF-83C8-620AA8DD72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810922-4084-3E59-6F7C-B3EC2380F720}"/>
              </a:ext>
            </a:extLst>
          </p:cNvPr>
          <p:cNvSpPr>
            <a:spLocks noGrp="1"/>
          </p:cNvSpPr>
          <p:nvPr>
            <p:ph type="sldNum" sz="quarter" idx="10"/>
          </p:nvPr>
        </p:nvSpPr>
        <p:spPr/>
        <p:txBody>
          <a:bodyPr/>
          <a:lstStyle/>
          <a:p>
            <a:pPr>
              <a:defRPr/>
            </a:pPr>
            <a:fld id="{D464CE9B-B233-457B-8491-F7BCBC04C59D}" type="slidenum">
              <a:rPr lang="en-US" smtClean="0"/>
              <a:pPr>
                <a:defRPr/>
              </a:pPr>
              <a:t>3</a:t>
            </a:fld>
            <a:endParaRPr lang="en-US" dirty="0"/>
          </a:p>
        </p:txBody>
      </p:sp>
    </p:spTree>
    <p:extLst>
      <p:ext uri="{BB962C8B-B14F-4D97-AF65-F5344CB8AC3E}">
        <p14:creationId xmlns:p14="http://schemas.microsoft.com/office/powerpoint/2010/main" val="84446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E1AB-DF5D-5C9A-9FD5-D4343235D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2890B-F544-F84E-676E-E7947AC31EC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FAF68C9-5062-7648-8002-CBE98766D3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A1CBD6-436F-721C-1B48-CDB2FFCB3142}"/>
              </a:ext>
            </a:extLst>
          </p:cNvPr>
          <p:cNvSpPr>
            <a:spLocks noGrp="1"/>
          </p:cNvSpPr>
          <p:nvPr>
            <p:ph type="sldNum" sz="quarter" idx="10"/>
          </p:nvPr>
        </p:nvSpPr>
        <p:spPr/>
        <p:txBody>
          <a:bodyPr/>
          <a:lstStyle/>
          <a:p>
            <a:pPr>
              <a:defRPr/>
            </a:pPr>
            <a:fld id="{D464CE9B-B233-457B-8491-F7BCBC04C59D}" type="slidenum">
              <a:rPr lang="en-US" smtClean="0"/>
              <a:pPr>
                <a:defRPr/>
              </a:pPr>
              <a:t>24</a:t>
            </a:fld>
            <a:endParaRPr lang="en-US" dirty="0"/>
          </a:p>
        </p:txBody>
      </p:sp>
    </p:spTree>
    <p:extLst>
      <p:ext uri="{BB962C8B-B14F-4D97-AF65-F5344CB8AC3E}">
        <p14:creationId xmlns:p14="http://schemas.microsoft.com/office/powerpoint/2010/main" val="858396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560AC-1116-2A73-27C9-BC04C81D6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C0F89-A06C-CAF9-430E-0F2F920E36C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ADD6619-9F40-4110-2D66-FC88214878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8F3D02-6D64-AA1C-2141-F23C3033C81A}"/>
              </a:ext>
            </a:extLst>
          </p:cNvPr>
          <p:cNvSpPr>
            <a:spLocks noGrp="1"/>
          </p:cNvSpPr>
          <p:nvPr>
            <p:ph type="sldNum" sz="quarter" idx="10"/>
          </p:nvPr>
        </p:nvSpPr>
        <p:spPr/>
        <p:txBody>
          <a:bodyPr/>
          <a:lstStyle/>
          <a:p>
            <a:pPr>
              <a:defRPr/>
            </a:pPr>
            <a:fld id="{D464CE9B-B233-457B-8491-F7BCBC04C59D}" type="slidenum">
              <a:rPr lang="en-US" smtClean="0"/>
              <a:pPr>
                <a:defRPr/>
              </a:pPr>
              <a:t>25</a:t>
            </a:fld>
            <a:endParaRPr lang="en-US" dirty="0"/>
          </a:p>
        </p:txBody>
      </p:sp>
    </p:spTree>
    <p:extLst>
      <p:ext uri="{BB962C8B-B14F-4D97-AF65-F5344CB8AC3E}">
        <p14:creationId xmlns:p14="http://schemas.microsoft.com/office/powerpoint/2010/main" val="3537471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19F00-162A-E791-5348-C1DB0FF14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5BA6E4-594A-4C7A-328D-9A00A962821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11F32E0-FE3F-AD1E-9298-0848E50DB7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71DF0D-766E-64A6-253B-E1803220DF56}"/>
              </a:ext>
            </a:extLst>
          </p:cNvPr>
          <p:cNvSpPr>
            <a:spLocks noGrp="1"/>
          </p:cNvSpPr>
          <p:nvPr>
            <p:ph type="sldNum" sz="quarter" idx="10"/>
          </p:nvPr>
        </p:nvSpPr>
        <p:spPr/>
        <p:txBody>
          <a:bodyPr/>
          <a:lstStyle/>
          <a:p>
            <a:pPr>
              <a:defRPr/>
            </a:pPr>
            <a:fld id="{D464CE9B-B233-457B-8491-F7BCBC04C59D}" type="slidenum">
              <a:rPr lang="en-US" smtClean="0"/>
              <a:pPr>
                <a:defRPr/>
              </a:pPr>
              <a:t>26</a:t>
            </a:fld>
            <a:endParaRPr lang="en-US" dirty="0"/>
          </a:p>
        </p:txBody>
      </p:sp>
    </p:spTree>
    <p:extLst>
      <p:ext uri="{BB962C8B-B14F-4D97-AF65-F5344CB8AC3E}">
        <p14:creationId xmlns:p14="http://schemas.microsoft.com/office/powerpoint/2010/main" val="259304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736A0-4B9C-ECC0-CD13-856FE75D27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B15A35-743F-9253-1689-DAF6DF13002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A225312-0BCE-9834-336A-88A60259F2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6E4B90-1FB4-39D8-2E1D-900D4A3C141D}"/>
              </a:ext>
            </a:extLst>
          </p:cNvPr>
          <p:cNvSpPr>
            <a:spLocks noGrp="1"/>
          </p:cNvSpPr>
          <p:nvPr>
            <p:ph type="sldNum" sz="quarter" idx="10"/>
          </p:nvPr>
        </p:nvSpPr>
        <p:spPr/>
        <p:txBody>
          <a:bodyPr/>
          <a:lstStyle/>
          <a:p>
            <a:pPr>
              <a:defRPr/>
            </a:pPr>
            <a:fld id="{D464CE9B-B233-457B-8491-F7BCBC04C59D}" type="slidenum">
              <a:rPr lang="en-US" smtClean="0"/>
              <a:pPr>
                <a:defRPr/>
              </a:pPr>
              <a:t>27</a:t>
            </a:fld>
            <a:endParaRPr lang="en-US" dirty="0"/>
          </a:p>
        </p:txBody>
      </p:sp>
    </p:spTree>
    <p:extLst>
      <p:ext uri="{BB962C8B-B14F-4D97-AF65-F5344CB8AC3E}">
        <p14:creationId xmlns:p14="http://schemas.microsoft.com/office/powerpoint/2010/main" val="19455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D10F-5FDD-E3C1-2951-09116C181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D79FE-FA28-40A4-51D1-1F71D02DA9A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115FC7C-F63F-DB82-AA5E-024F502C2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89FB1-04B8-F261-E390-B30F4349DBBD}"/>
              </a:ext>
            </a:extLst>
          </p:cNvPr>
          <p:cNvSpPr>
            <a:spLocks noGrp="1"/>
          </p:cNvSpPr>
          <p:nvPr>
            <p:ph type="sldNum" sz="quarter" idx="10"/>
          </p:nvPr>
        </p:nvSpPr>
        <p:spPr/>
        <p:txBody>
          <a:bodyPr/>
          <a:lstStyle/>
          <a:p>
            <a:pPr>
              <a:defRPr/>
            </a:pPr>
            <a:fld id="{D464CE9B-B233-457B-8491-F7BCBC04C59D}" type="slidenum">
              <a:rPr lang="en-US" smtClean="0"/>
              <a:pPr>
                <a:defRPr/>
              </a:pPr>
              <a:t>28</a:t>
            </a:fld>
            <a:endParaRPr lang="en-US" dirty="0"/>
          </a:p>
        </p:txBody>
      </p:sp>
    </p:spTree>
    <p:extLst>
      <p:ext uri="{BB962C8B-B14F-4D97-AF65-F5344CB8AC3E}">
        <p14:creationId xmlns:p14="http://schemas.microsoft.com/office/powerpoint/2010/main" val="3670271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76B7E-2641-54ED-F054-7EC57965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45B51-427E-2BB8-E93A-F3F2DF73C22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0C004E1-7E92-2CB1-3420-3FE3788F8E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27331-3531-BA6A-2573-EDE40CC89D01}"/>
              </a:ext>
            </a:extLst>
          </p:cNvPr>
          <p:cNvSpPr>
            <a:spLocks noGrp="1"/>
          </p:cNvSpPr>
          <p:nvPr>
            <p:ph type="sldNum" sz="quarter" idx="10"/>
          </p:nvPr>
        </p:nvSpPr>
        <p:spPr/>
        <p:txBody>
          <a:bodyPr/>
          <a:lstStyle/>
          <a:p>
            <a:pPr>
              <a:defRPr/>
            </a:pPr>
            <a:fld id="{D464CE9B-B233-457B-8491-F7BCBC04C59D}" type="slidenum">
              <a:rPr lang="en-US" smtClean="0"/>
              <a:pPr>
                <a:defRPr/>
              </a:pPr>
              <a:t>29</a:t>
            </a:fld>
            <a:endParaRPr lang="en-US" dirty="0"/>
          </a:p>
        </p:txBody>
      </p:sp>
    </p:spTree>
    <p:extLst>
      <p:ext uri="{BB962C8B-B14F-4D97-AF65-F5344CB8AC3E}">
        <p14:creationId xmlns:p14="http://schemas.microsoft.com/office/powerpoint/2010/main" val="1512319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30</a:t>
            </a:fld>
            <a:endParaRPr lang="en-US" dirty="0"/>
          </a:p>
        </p:txBody>
      </p:sp>
    </p:spTree>
    <p:extLst>
      <p:ext uri="{BB962C8B-B14F-4D97-AF65-F5344CB8AC3E}">
        <p14:creationId xmlns:p14="http://schemas.microsoft.com/office/powerpoint/2010/main" val="2108046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31</a:t>
            </a:fld>
            <a:endParaRPr lang="en-US" dirty="0"/>
          </a:p>
        </p:txBody>
      </p:sp>
    </p:spTree>
    <p:extLst>
      <p:ext uri="{BB962C8B-B14F-4D97-AF65-F5344CB8AC3E}">
        <p14:creationId xmlns:p14="http://schemas.microsoft.com/office/powerpoint/2010/main" val="4194497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33</a:t>
            </a:fld>
            <a:endParaRPr lang="en-US" dirty="0"/>
          </a:p>
        </p:txBody>
      </p:sp>
    </p:spTree>
    <p:extLst>
      <p:ext uri="{BB962C8B-B14F-4D97-AF65-F5344CB8AC3E}">
        <p14:creationId xmlns:p14="http://schemas.microsoft.com/office/powerpoint/2010/main" val="260702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E9CEC-47AA-31A0-C384-2F075F98C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4F6F-E12F-E0D6-1EF0-B81D3C3D0BD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26EA396-DD80-2323-6962-A8A3468F4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4C67A-C551-0173-470A-6DB8C56CDACE}"/>
              </a:ext>
            </a:extLst>
          </p:cNvPr>
          <p:cNvSpPr>
            <a:spLocks noGrp="1"/>
          </p:cNvSpPr>
          <p:nvPr>
            <p:ph type="sldNum" sz="quarter" idx="10"/>
          </p:nvPr>
        </p:nvSpPr>
        <p:spPr/>
        <p:txBody>
          <a:bodyPr/>
          <a:lstStyle/>
          <a:p>
            <a:pPr>
              <a:defRPr/>
            </a:pPr>
            <a:fld id="{D464CE9B-B233-457B-8491-F7BCBC04C59D}" type="slidenum">
              <a:rPr lang="en-US" smtClean="0"/>
              <a:pPr>
                <a:defRPr/>
              </a:pPr>
              <a:t>35</a:t>
            </a:fld>
            <a:endParaRPr lang="en-US" dirty="0"/>
          </a:p>
        </p:txBody>
      </p:sp>
    </p:spTree>
    <p:extLst>
      <p:ext uri="{BB962C8B-B14F-4D97-AF65-F5344CB8AC3E}">
        <p14:creationId xmlns:p14="http://schemas.microsoft.com/office/powerpoint/2010/main" val="79112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69CC2-857E-6728-DA93-B760E7077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792D6-9005-E2A6-662E-48B30DAA370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FA583AA-C759-B980-FEC2-13CF27CF57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4876CD-0A8C-D669-D7CA-FA2798CDF114}"/>
              </a:ext>
            </a:extLst>
          </p:cNvPr>
          <p:cNvSpPr>
            <a:spLocks noGrp="1"/>
          </p:cNvSpPr>
          <p:nvPr>
            <p:ph type="sldNum" sz="quarter" idx="10"/>
          </p:nvPr>
        </p:nvSpPr>
        <p:spPr/>
        <p:txBody>
          <a:bodyPr/>
          <a:lstStyle/>
          <a:p>
            <a:pPr>
              <a:defRPr/>
            </a:pPr>
            <a:fld id="{D464CE9B-B233-457B-8491-F7BCBC04C59D}" type="slidenum">
              <a:rPr lang="en-US" smtClean="0"/>
              <a:pPr>
                <a:defRPr/>
              </a:pPr>
              <a:t>4</a:t>
            </a:fld>
            <a:endParaRPr lang="en-US" dirty="0"/>
          </a:p>
        </p:txBody>
      </p:sp>
    </p:spTree>
    <p:extLst>
      <p:ext uri="{BB962C8B-B14F-4D97-AF65-F5344CB8AC3E}">
        <p14:creationId xmlns:p14="http://schemas.microsoft.com/office/powerpoint/2010/main" val="787785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2025-8B5F-60E9-6239-C819C5152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268AD-CEB3-DFFD-EE1E-38FBE8A9132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7BBD082-E559-7BB4-85E6-E57AEA7EF4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91A19-2BEE-9285-B483-7DB151A04C19}"/>
              </a:ext>
            </a:extLst>
          </p:cNvPr>
          <p:cNvSpPr>
            <a:spLocks noGrp="1"/>
          </p:cNvSpPr>
          <p:nvPr>
            <p:ph type="sldNum" sz="quarter" idx="10"/>
          </p:nvPr>
        </p:nvSpPr>
        <p:spPr/>
        <p:txBody>
          <a:bodyPr/>
          <a:lstStyle/>
          <a:p>
            <a:pPr>
              <a:defRPr/>
            </a:pPr>
            <a:fld id="{D464CE9B-B233-457B-8491-F7BCBC04C59D}" type="slidenum">
              <a:rPr lang="en-US" smtClean="0"/>
              <a:pPr>
                <a:defRPr/>
              </a:pPr>
              <a:t>37</a:t>
            </a:fld>
            <a:endParaRPr lang="en-US" dirty="0"/>
          </a:p>
        </p:txBody>
      </p:sp>
    </p:spTree>
    <p:extLst>
      <p:ext uri="{BB962C8B-B14F-4D97-AF65-F5344CB8AC3E}">
        <p14:creationId xmlns:p14="http://schemas.microsoft.com/office/powerpoint/2010/main" val="4034132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91BA-A9CC-6A61-2633-3A52FF8C6E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56CE64-93BC-04CB-C2DF-B85938AEBC5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EBF58F2-F5CA-6465-487B-3833DFF6A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3ED390-2E12-7710-655E-8E127E2A4BD5}"/>
              </a:ext>
            </a:extLst>
          </p:cNvPr>
          <p:cNvSpPr>
            <a:spLocks noGrp="1"/>
          </p:cNvSpPr>
          <p:nvPr>
            <p:ph type="sldNum" sz="quarter" idx="10"/>
          </p:nvPr>
        </p:nvSpPr>
        <p:spPr/>
        <p:txBody>
          <a:bodyPr/>
          <a:lstStyle/>
          <a:p>
            <a:pPr>
              <a:defRPr/>
            </a:pPr>
            <a:fld id="{D464CE9B-B233-457B-8491-F7BCBC04C59D}" type="slidenum">
              <a:rPr lang="en-US" smtClean="0"/>
              <a:pPr>
                <a:defRPr/>
              </a:pPr>
              <a:t>38</a:t>
            </a:fld>
            <a:endParaRPr lang="en-US" dirty="0"/>
          </a:p>
        </p:txBody>
      </p:sp>
    </p:spTree>
    <p:extLst>
      <p:ext uri="{BB962C8B-B14F-4D97-AF65-F5344CB8AC3E}">
        <p14:creationId xmlns:p14="http://schemas.microsoft.com/office/powerpoint/2010/main" val="207754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39</a:t>
            </a:fld>
            <a:endParaRPr lang="en-US" dirty="0"/>
          </a:p>
        </p:txBody>
      </p:sp>
    </p:spTree>
    <p:extLst>
      <p:ext uri="{BB962C8B-B14F-4D97-AF65-F5344CB8AC3E}">
        <p14:creationId xmlns:p14="http://schemas.microsoft.com/office/powerpoint/2010/main" val="2526144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40</a:t>
            </a:fld>
            <a:endParaRPr lang="en-US" dirty="0"/>
          </a:p>
        </p:txBody>
      </p:sp>
    </p:spTree>
    <p:extLst>
      <p:ext uri="{BB962C8B-B14F-4D97-AF65-F5344CB8AC3E}">
        <p14:creationId xmlns:p14="http://schemas.microsoft.com/office/powerpoint/2010/main" val="3769935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42</a:t>
            </a:fld>
            <a:endParaRPr lang="en-US" dirty="0"/>
          </a:p>
        </p:txBody>
      </p:sp>
    </p:spTree>
    <p:extLst>
      <p:ext uri="{BB962C8B-B14F-4D97-AF65-F5344CB8AC3E}">
        <p14:creationId xmlns:p14="http://schemas.microsoft.com/office/powerpoint/2010/main" val="2822177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43</a:t>
            </a:fld>
            <a:endParaRPr lang="en-US" dirty="0"/>
          </a:p>
        </p:txBody>
      </p:sp>
    </p:spTree>
    <p:extLst>
      <p:ext uri="{BB962C8B-B14F-4D97-AF65-F5344CB8AC3E}">
        <p14:creationId xmlns:p14="http://schemas.microsoft.com/office/powerpoint/2010/main" val="3688558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C954B-D347-2592-98BE-9B8CA6224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09D4D-3C98-D8E0-A5AF-0A152DEEFB3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79D9127-72D0-8F73-BDF6-1487F57BC0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F25150-D959-5BB5-CD5F-C7F7605A611E}"/>
              </a:ext>
            </a:extLst>
          </p:cNvPr>
          <p:cNvSpPr>
            <a:spLocks noGrp="1"/>
          </p:cNvSpPr>
          <p:nvPr>
            <p:ph type="sldNum" sz="quarter" idx="10"/>
          </p:nvPr>
        </p:nvSpPr>
        <p:spPr/>
        <p:txBody>
          <a:bodyPr/>
          <a:lstStyle/>
          <a:p>
            <a:pPr>
              <a:defRPr/>
            </a:pPr>
            <a:fld id="{D464CE9B-B233-457B-8491-F7BCBC04C59D}" type="slidenum">
              <a:rPr lang="en-US" smtClean="0"/>
              <a:pPr>
                <a:defRPr/>
              </a:pPr>
              <a:t>44</a:t>
            </a:fld>
            <a:endParaRPr lang="en-US" dirty="0"/>
          </a:p>
        </p:txBody>
      </p:sp>
    </p:spTree>
    <p:extLst>
      <p:ext uri="{BB962C8B-B14F-4D97-AF65-F5344CB8AC3E}">
        <p14:creationId xmlns:p14="http://schemas.microsoft.com/office/powerpoint/2010/main" val="3002181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7B71-D4B3-0027-D143-4E25B953D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02148-E61A-7F55-21AE-64A053A4803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F54DAAB-ACD6-570B-4187-B6E8A23DAC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D6D7F-A7C0-AFB2-65C0-4A8F236A46F0}"/>
              </a:ext>
            </a:extLst>
          </p:cNvPr>
          <p:cNvSpPr>
            <a:spLocks noGrp="1"/>
          </p:cNvSpPr>
          <p:nvPr>
            <p:ph type="sldNum" sz="quarter" idx="10"/>
          </p:nvPr>
        </p:nvSpPr>
        <p:spPr/>
        <p:txBody>
          <a:bodyPr/>
          <a:lstStyle/>
          <a:p>
            <a:pPr>
              <a:defRPr/>
            </a:pPr>
            <a:fld id="{D464CE9B-B233-457B-8491-F7BCBC04C59D}" type="slidenum">
              <a:rPr lang="en-US" smtClean="0"/>
              <a:pPr>
                <a:defRPr/>
              </a:pPr>
              <a:t>45</a:t>
            </a:fld>
            <a:endParaRPr lang="en-US" dirty="0"/>
          </a:p>
        </p:txBody>
      </p:sp>
    </p:spTree>
    <p:extLst>
      <p:ext uri="{BB962C8B-B14F-4D97-AF65-F5344CB8AC3E}">
        <p14:creationId xmlns:p14="http://schemas.microsoft.com/office/powerpoint/2010/main" val="4131311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BD1AE-8663-3474-0D9F-D1A629AB77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94CEF-1DF9-2159-C371-9B8F04FCFDD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E49BB223-7A76-6A0D-794D-3B11E47551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DBF4FE-186F-074D-2BF8-1D134FC8DFEE}"/>
              </a:ext>
            </a:extLst>
          </p:cNvPr>
          <p:cNvSpPr>
            <a:spLocks noGrp="1"/>
          </p:cNvSpPr>
          <p:nvPr>
            <p:ph type="sldNum" sz="quarter" idx="10"/>
          </p:nvPr>
        </p:nvSpPr>
        <p:spPr/>
        <p:txBody>
          <a:bodyPr/>
          <a:lstStyle/>
          <a:p>
            <a:pPr>
              <a:defRPr/>
            </a:pPr>
            <a:fld id="{D464CE9B-B233-457B-8491-F7BCBC04C59D}" type="slidenum">
              <a:rPr lang="en-US" smtClean="0"/>
              <a:pPr>
                <a:defRPr/>
              </a:pPr>
              <a:t>46</a:t>
            </a:fld>
            <a:endParaRPr lang="en-US" dirty="0"/>
          </a:p>
        </p:txBody>
      </p:sp>
    </p:spTree>
    <p:extLst>
      <p:ext uri="{BB962C8B-B14F-4D97-AF65-F5344CB8AC3E}">
        <p14:creationId xmlns:p14="http://schemas.microsoft.com/office/powerpoint/2010/main" val="300016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DD182-6B0C-9BFD-9BF9-EB7F8FAA6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B3EDE-530C-ED31-1A5F-FAD1051C2F3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191BDB1-8E6A-4F95-072D-EB8EF0623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FDE30B-7915-225D-69CC-62EFAFF75B5C}"/>
              </a:ext>
            </a:extLst>
          </p:cNvPr>
          <p:cNvSpPr>
            <a:spLocks noGrp="1"/>
          </p:cNvSpPr>
          <p:nvPr>
            <p:ph type="sldNum" sz="quarter" idx="10"/>
          </p:nvPr>
        </p:nvSpPr>
        <p:spPr/>
        <p:txBody>
          <a:bodyPr/>
          <a:lstStyle/>
          <a:p>
            <a:pPr>
              <a:defRPr/>
            </a:pPr>
            <a:fld id="{D464CE9B-B233-457B-8491-F7BCBC04C59D}" type="slidenum">
              <a:rPr lang="en-US" smtClean="0"/>
              <a:pPr>
                <a:defRPr/>
              </a:pPr>
              <a:t>47</a:t>
            </a:fld>
            <a:endParaRPr lang="en-US" dirty="0"/>
          </a:p>
        </p:txBody>
      </p:sp>
    </p:spTree>
    <p:extLst>
      <p:ext uri="{BB962C8B-B14F-4D97-AF65-F5344CB8AC3E}">
        <p14:creationId xmlns:p14="http://schemas.microsoft.com/office/powerpoint/2010/main" val="105500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93EE-B675-D528-3D21-E2B2A75BC1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AD298-0C30-19D3-0678-62FCAB57DDC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C454235-201C-3011-BF86-586B7DACB9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EDF564-995C-959F-9A5E-9EDEAF2AE66D}"/>
              </a:ext>
            </a:extLst>
          </p:cNvPr>
          <p:cNvSpPr>
            <a:spLocks noGrp="1"/>
          </p:cNvSpPr>
          <p:nvPr>
            <p:ph type="sldNum" sz="quarter" idx="10"/>
          </p:nvPr>
        </p:nvSpPr>
        <p:spPr/>
        <p:txBody>
          <a:bodyPr/>
          <a:lstStyle/>
          <a:p>
            <a:pPr>
              <a:defRPr/>
            </a:pPr>
            <a:fld id="{D464CE9B-B233-457B-8491-F7BCBC04C59D}" type="slidenum">
              <a:rPr lang="en-US" smtClean="0"/>
              <a:pPr>
                <a:defRPr/>
              </a:pPr>
              <a:t>5</a:t>
            </a:fld>
            <a:endParaRPr lang="en-US" dirty="0"/>
          </a:p>
        </p:txBody>
      </p:sp>
    </p:spTree>
    <p:extLst>
      <p:ext uri="{BB962C8B-B14F-4D97-AF65-F5344CB8AC3E}">
        <p14:creationId xmlns:p14="http://schemas.microsoft.com/office/powerpoint/2010/main" val="39999173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48</a:t>
            </a:fld>
            <a:endParaRPr lang="en-US" dirty="0"/>
          </a:p>
        </p:txBody>
      </p:sp>
    </p:spTree>
    <p:extLst>
      <p:ext uri="{BB962C8B-B14F-4D97-AF65-F5344CB8AC3E}">
        <p14:creationId xmlns:p14="http://schemas.microsoft.com/office/powerpoint/2010/main" val="2551721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0DD51-500C-C867-570D-68C542F16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E7C74-B061-1D79-00C2-8760B30879F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E24D773-D5A6-B24B-B70C-C5F14FDDB0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065EA7-100F-BEFB-127D-E684F24C589F}"/>
              </a:ext>
            </a:extLst>
          </p:cNvPr>
          <p:cNvSpPr>
            <a:spLocks noGrp="1"/>
          </p:cNvSpPr>
          <p:nvPr>
            <p:ph type="sldNum" sz="quarter" idx="10"/>
          </p:nvPr>
        </p:nvSpPr>
        <p:spPr/>
        <p:txBody>
          <a:bodyPr/>
          <a:lstStyle/>
          <a:p>
            <a:pPr>
              <a:defRPr/>
            </a:pPr>
            <a:fld id="{D464CE9B-B233-457B-8491-F7BCBC04C59D}" type="slidenum">
              <a:rPr lang="en-US" smtClean="0"/>
              <a:pPr>
                <a:defRPr/>
              </a:pPr>
              <a:t>49</a:t>
            </a:fld>
            <a:endParaRPr lang="en-US" dirty="0"/>
          </a:p>
        </p:txBody>
      </p:sp>
    </p:spTree>
    <p:extLst>
      <p:ext uri="{BB962C8B-B14F-4D97-AF65-F5344CB8AC3E}">
        <p14:creationId xmlns:p14="http://schemas.microsoft.com/office/powerpoint/2010/main" val="4101332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9467D-3A88-2BEA-0706-E0ED5E2DE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296E8-870D-9AC7-EB78-008D309FE8F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6FC94D7-4FDA-3519-754D-6E71AB599C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D30F1C-6CD2-93B6-ACE5-E8D8AB682FB0}"/>
              </a:ext>
            </a:extLst>
          </p:cNvPr>
          <p:cNvSpPr>
            <a:spLocks noGrp="1"/>
          </p:cNvSpPr>
          <p:nvPr>
            <p:ph type="sldNum" sz="quarter" idx="10"/>
          </p:nvPr>
        </p:nvSpPr>
        <p:spPr/>
        <p:txBody>
          <a:bodyPr/>
          <a:lstStyle/>
          <a:p>
            <a:pPr>
              <a:defRPr/>
            </a:pPr>
            <a:fld id="{D464CE9B-B233-457B-8491-F7BCBC04C59D}" type="slidenum">
              <a:rPr lang="en-US" smtClean="0"/>
              <a:pPr>
                <a:defRPr/>
              </a:pPr>
              <a:t>50</a:t>
            </a:fld>
            <a:endParaRPr lang="en-US" dirty="0"/>
          </a:p>
        </p:txBody>
      </p:sp>
    </p:spTree>
    <p:extLst>
      <p:ext uri="{BB962C8B-B14F-4D97-AF65-F5344CB8AC3E}">
        <p14:creationId xmlns:p14="http://schemas.microsoft.com/office/powerpoint/2010/main" val="1301569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CE4DC-80AD-90D9-8905-1A4F3E2958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7C6C0-E5C0-F8AD-3E01-1B52038B427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596D9EB-80B8-91AB-08EA-E84F8654B6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E372C-967E-2F67-9FEE-DF66A3158C6A}"/>
              </a:ext>
            </a:extLst>
          </p:cNvPr>
          <p:cNvSpPr>
            <a:spLocks noGrp="1"/>
          </p:cNvSpPr>
          <p:nvPr>
            <p:ph type="sldNum" sz="quarter" idx="10"/>
          </p:nvPr>
        </p:nvSpPr>
        <p:spPr/>
        <p:txBody>
          <a:bodyPr/>
          <a:lstStyle/>
          <a:p>
            <a:pPr>
              <a:defRPr/>
            </a:pPr>
            <a:fld id="{D464CE9B-B233-457B-8491-F7BCBC04C59D}" type="slidenum">
              <a:rPr lang="en-US" smtClean="0"/>
              <a:pPr>
                <a:defRPr/>
              </a:pPr>
              <a:t>51</a:t>
            </a:fld>
            <a:endParaRPr lang="en-US" dirty="0"/>
          </a:p>
        </p:txBody>
      </p:sp>
    </p:spTree>
    <p:extLst>
      <p:ext uri="{BB962C8B-B14F-4D97-AF65-F5344CB8AC3E}">
        <p14:creationId xmlns:p14="http://schemas.microsoft.com/office/powerpoint/2010/main" val="3683813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CF2E5-8DF5-00D9-EA32-B69606841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93688-DC30-2DDA-6B57-76F7F540E05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7A490D6-969F-56B3-1F1B-DEF817E916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AC2369-87F9-ED56-A1EA-ED8C77B8C79C}"/>
              </a:ext>
            </a:extLst>
          </p:cNvPr>
          <p:cNvSpPr>
            <a:spLocks noGrp="1"/>
          </p:cNvSpPr>
          <p:nvPr>
            <p:ph type="sldNum" sz="quarter" idx="10"/>
          </p:nvPr>
        </p:nvSpPr>
        <p:spPr/>
        <p:txBody>
          <a:bodyPr/>
          <a:lstStyle/>
          <a:p>
            <a:pPr>
              <a:defRPr/>
            </a:pPr>
            <a:fld id="{D464CE9B-B233-457B-8491-F7BCBC04C59D}" type="slidenum">
              <a:rPr lang="en-US" smtClean="0"/>
              <a:pPr>
                <a:defRPr/>
              </a:pPr>
              <a:t>52</a:t>
            </a:fld>
            <a:endParaRPr lang="en-US" dirty="0"/>
          </a:p>
        </p:txBody>
      </p:sp>
    </p:spTree>
    <p:extLst>
      <p:ext uri="{BB962C8B-B14F-4D97-AF65-F5344CB8AC3E}">
        <p14:creationId xmlns:p14="http://schemas.microsoft.com/office/powerpoint/2010/main" val="1924065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D47F4-0065-AFD7-838B-F437138B7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FFFE0-131F-325F-A9C7-28EDDB639441}"/>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E8EE474-36AE-2818-E28E-C2EA453614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FAF1CC-619C-8FA9-2B31-116EF2817A3E}"/>
              </a:ext>
            </a:extLst>
          </p:cNvPr>
          <p:cNvSpPr>
            <a:spLocks noGrp="1"/>
          </p:cNvSpPr>
          <p:nvPr>
            <p:ph type="sldNum" sz="quarter" idx="10"/>
          </p:nvPr>
        </p:nvSpPr>
        <p:spPr/>
        <p:txBody>
          <a:bodyPr/>
          <a:lstStyle/>
          <a:p>
            <a:pPr>
              <a:defRPr/>
            </a:pPr>
            <a:fld id="{D464CE9B-B233-457B-8491-F7BCBC04C59D}" type="slidenum">
              <a:rPr lang="en-US" smtClean="0"/>
              <a:pPr>
                <a:defRPr/>
              </a:pPr>
              <a:t>53</a:t>
            </a:fld>
            <a:endParaRPr lang="en-US" dirty="0"/>
          </a:p>
        </p:txBody>
      </p:sp>
    </p:spTree>
    <p:extLst>
      <p:ext uri="{BB962C8B-B14F-4D97-AF65-F5344CB8AC3E}">
        <p14:creationId xmlns:p14="http://schemas.microsoft.com/office/powerpoint/2010/main" val="679328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3B9A-C12D-73F9-C13E-49F032036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20BD1-E07F-C43E-1FBD-59E50C0DCB3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4D2C778-D439-B7A0-38A0-46CC8858B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EE4063-42EB-2BE1-0B1B-700E93234786}"/>
              </a:ext>
            </a:extLst>
          </p:cNvPr>
          <p:cNvSpPr>
            <a:spLocks noGrp="1"/>
          </p:cNvSpPr>
          <p:nvPr>
            <p:ph type="sldNum" sz="quarter" idx="10"/>
          </p:nvPr>
        </p:nvSpPr>
        <p:spPr/>
        <p:txBody>
          <a:bodyPr/>
          <a:lstStyle/>
          <a:p>
            <a:pPr>
              <a:defRPr/>
            </a:pPr>
            <a:fld id="{D464CE9B-B233-457B-8491-F7BCBC04C59D}" type="slidenum">
              <a:rPr lang="en-US" smtClean="0"/>
              <a:pPr>
                <a:defRPr/>
              </a:pPr>
              <a:t>54</a:t>
            </a:fld>
            <a:endParaRPr lang="en-US" dirty="0"/>
          </a:p>
        </p:txBody>
      </p:sp>
    </p:spTree>
    <p:extLst>
      <p:ext uri="{BB962C8B-B14F-4D97-AF65-F5344CB8AC3E}">
        <p14:creationId xmlns:p14="http://schemas.microsoft.com/office/powerpoint/2010/main" val="2638295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942AC-9AED-3428-0EC3-5E8A01CFA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698FE-4D4F-5A44-7C67-3F9658B33C3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25937D3-9D38-5C14-AFB0-4AD433B782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E83143-B3B4-106F-AC37-253D1389705B}"/>
              </a:ext>
            </a:extLst>
          </p:cNvPr>
          <p:cNvSpPr>
            <a:spLocks noGrp="1"/>
          </p:cNvSpPr>
          <p:nvPr>
            <p:ph type="sldNum" sz="quarter" idx="10"/>
          </p:nvPr>
        </p:nvSpPr>
        <p:spPr/>
        <p:txBody>
          <a:bodyPr/>
          <a:lstStyle/>
          <a:p>
            <a:pPr>
              <a:defRPr/>
            </a:pPr>
            <a:fld id="{D464CE9B-B233-457B-8491-F7BCBC04C59D}" type="slidenum">
              <a:rPr lang="en-US" smtClean="0"/>
              <a:pPr>
                <a:defRPr/>
              </a:pPr>
              <a:t>55</a:t>
            </a:fld>
            <a:endParaRPr lang="en-US" dirty="0"/>
          </a:p>
        </p:txBody>
      </p:sp>
    </p:spTree>
    <p:extLst>
      <p:ext uri="{BB962C8B-B14F-4D97-AF65-F5344CB8AC3E}">
        <p14:creationId xmlns:p14="http://schemas.microsoft.com/office/powerpoint/2010/main" val="21161363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CE93C-D681-D869-84EA-EBFCE322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B3C08-9DA4-A1EA-FCD3-8B39E54438D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6A4E72A-B857-2F40-2CA1-10F7AA32B1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4F93AE-B36D-07E9-62C3-E43319CD9B5C}"/>
              </a:ext>
            </a:extLst>
          </p:cNvPr>
          <p:cNvSpPr>
            <a:spLocks noGrp="1"/>
          </p:cNvSpPr>
          <p:nvPr>
            <p:ph type="sldNum" sz="quarter" idx="10"/>
          </p:nvPr>
        </p:nvSpPr>
        <p:spPr/>
        <p:txBody>
          <a:bodyPr/>
          <a:lstStyle/>
          <a:p>
            <a:pPr>
              <a:defRPr/>
            </a:pPr>
            <a:fld id="{D464CE9B-B233-457B-8491-F7BCBC04C59D}" type="slidenum">
              <a:rPr lang="en-US" smtClean="0"/>
              <a:pPr>
                <a:defRPr/>
              </a:pPr>
              <a:t>56</a:t>
            </a:fld>
            <a:endParaRPr lang="en-US" dirty="0"/>
          </a:p>
        </p:txBody>
      </p:sp>
    </p:spTree>
    <p:extLst>
      <p:ext uri="{BB962C8B-B14F-4D97-AF65-F5344CB8AC3E}">
        <p14:creationId xmlns:p14="http://schemas.microsoft.com/office/powerpoint/2010/main" val="3874373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4650E-9F09-744C-F532-7DF286A9B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CFFF7-441E-F7B4-698E-DACA35CB0A2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E6CE44D-B599-3122-7647-197420C466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3D7CC0-3E02-94A1-68F0-7F25F02159C8}"/>
              </a:ext>
            </a:extLst>
          </p:cNvPr>
          <p:cNvSpPr>
            <a:spLocks noGrp="1"/>
          </p:cNvSpPr>
          <p:nvPr>
            <p:ph type="sldNum" sz="quarter" idx="10"/>
          </p:nvPr>
        </p:nvSpPr>
        <p:spPr/>
        <p:txBody>
          <a:bodyPr/>
          <a:lstStyle/>
          <a:p>
            <a:pPr>
              <a:defRPr/>
            </a:pPr>
            <a:fld id="{D464CE9B-B233-457B-8491-F7BCBC04C59D}" type="slidenum">
              <a:rPr lang="en-US" smtClean="0"/>
              <a:pPr>
                <a:defRPr/>
              </a:pPr>
              <a:t>57</a:t>
            </a:fld>
            <a:endParaRPr lang="en-US" dirty="0"/>
          </a:p>
        </p:txBody>
      </p:sp>
    </p:spTree>
    <p:extLst>
      <p:ext uri="{BB962C8B-B14F-4D97-AF65-F5344CB8AC3E}">
        <p14:creationId xmlns:p14="http://schemas.microsoft.com/office/powerpoint/2010/main" val="115875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1D8EC-DAC7-543F-24A4-73A64E56A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4F8B1-7D21-D4A1-2095-07B0AB3BF32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5339F02-E981-CC9B-41DC-18649F1903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0D5A1A-D9AA-2B15-AECC-83967D7A368E}"/>
              </a:ext>
            </a:extLst>
          </p:cNvPr>
          <p:cNvSpPr>
            <a:spLocks noGrp="1"/>
          </p:cNvSpPr>
          <p:nvPr>
            <p:ph type="sldNum" sz="quarter" idx="10"/>
          </p:nvPr>
        </p:nvSpPr>
        <p:spPr/>
        <p:txBody>
          <a:bodyPr/>
          <a:lstStyle/>
          <a:p>
            <a:pPr>
              <a:defRPr/>
            </a:pPr>
            <a:fld id="{D464CE9B-B233-457B-8491-F7BCBC04C59D}" type="slidenum">
              <a:rPr lang="en-US" smtClean="0"/>
              <a:pPr>
                <a:defRPr/>
              </a:pPr>
              <a:t>6</a:t>
            </a:fld>
            <a:endParaRPr lang="en-US" dirty="0"/>
          </a:p>
        </p:txBody>
      </p:sp>
    </p:spTree>
    <p:extLst>
      <p:ext uri="{BB962C8B-B14F-4D97-AF65-F5344CB8AC3E}">
        <p14:creationId xmlns:p14="http://schemas.microsoft.com/office/powerpoint/2010/main" val="3856109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DB25A-386B-9C68-695F-82F296D69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27253-25F4-196A-95B2-8B1EA7749B3B}"/>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EA034AC-F3F8-E08A-BEA4-6E6B5C661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4AEB1B-C2AB-532D-1AAC-81D9A6C82764}"/>
              </a:ext>
            </a:extLst>
          </p:cNvPr>
          <p:cNvSpPr>
            <a:spLocks noGrp="1"/>
          </p:cNvSpPr>
          <p:nvPr>
            <p:ph type="sldNum" sz="quarter" idx="10"/>
          </p:nvPr>
        </p:nvSpPr>
        <p:spPr/>
        <p:txBody>
          <a:bodyPr/>
          <a:lstStyle/>
          <a:p>
            <a:pPr>
              <a:defRPr/>
            </a:pPr>
            <a:fld id="{D464CE9B-B233-457B-8491-F7BCBC04C59D}" type="slidenum">
              <a:rPr lang="en-US" smtClean="0"/>
              <a:pPr>
                <a:defRPr/>
              </a:pPr>
              <a:t>58</a:t>
            </a:fld>
            <a:endParaRPr lang="en-US" dirty="0"/>
          </a:p>
        </p:txBody>
      </p:sp>
    </p:spTree>
    <p:extLst>
      <p:ext uri="{BB962C8B-B14F-4D97-AF65-F5344CB8AC3E}">
        <p14:creationId xmlns:p14="http://schemas.microsoft.com/office/powerpoint/2010/main" val="2766589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5F16-A9D2-E219-FEDA-465D687A2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54D06-8767-1879-794F-0787B0806C0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4B9D86D-C238-CB29-26D1-0C716A0BF3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B63617-85C0-A5B0-66ED-B0B084C899C3}"/>
              </a:ext>
            </a:extLst>
          </p:cNvPr>
          <p:cNvSpPr>
            <a:spLocks noGrp="1"/>
          </p:cNvSpPr>
          <p:nvPr>
            <p:ph type="sldNum" sz="quarter" idx="10"/>
          </p:nvPr>
        </p:nvSpPr>
        <p:spPr/>
        <p:txBody>
          <a:bodyPr/>
          <a:lstStyle/>
          <a:p>
            <a:pPr>
              <a:defRPr/>
            </a:pPr>
            <a:fld id="{D464CE9B-B233-457B-8491-F7BCBC04C59D}" type="slidenum">
              <a:rPr lang="en-US" smtClean="0"/>
              <a:pPr>
                <a:defRPr/>
              </a:pPr>
              <a:t>59</a:t>
            </a:fld>
            <a:endParaRPr lang="en-US" dirty="0"/>
          </a:p>
        </p:txBody>
      </p:sp>
    </p:spTree>
    <p:extLst>
      <p:ext uri="{BB962C8B-B14F-4D97-AF65-F5344CB8AC3E}">
        <p14:creationId xmlns:p14="http://schemas.microsoft.com/office/powerpoint/2010/main" val="1589116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60</a:t>
            </a:fld>
            <a:endParaRPr lang="en-US" dirty="0"/>
          </a:p>
        </p:txBody>
      </p:sp>
    </p:spTree>
    <p:extLst>
      <p:ext uri="{BB962C8B-B14F-4D97-AF65-F5344CB8AC3E}">
        <p14:creationId xmlns:p14="http://schemas.microsoft.com/office/powerpoint/2010/main" val="1455958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62</a:t>
            </a:fld>
            <a:endParaRPr lang="en-US" dirty="0"/>
          </a:p>
        </p:txBody>
      </p:sp>
    </p:spTree>
    <p:extLst>
      <p:ext uri="{BB962C8B-B14F-4D97-AF65-F5344CB8AC3E}">
        <p14:creationId xmlns:p14="http://schemas.microsoft.com/office/powerpoint/2010/main" val="39015113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2DE01-A9BE-D938-04A2-65DA94E30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104B3-F999-BF90-52CC-9968222E7B6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DFE6191-F62C-7A19-5659-04C8DBC91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F3F29-3AB6-A7C3-EEC7-343678C34CA5}"/>
              </a:ext>
            </a:extLst>
          </p:cNvPr>
          <p:cNvSpPr>
            <a:spLocks noGrp="1"/>
          </p:cNvSpPr>
          <p:nvPr>
            <p:ph type="sldNum" sz="quarter" idx="10"/>
          </p:nvPr>
        </p:nvSpPr>
        <p:spPr/>
        <p:txBody>
          <a:bodyPr/>
          <a:lstStyle/>
          <a:p>
            <a:pPr>
              <a:defRPr/>
            </a:pPr>
            <a:fld id="{D464CE9B-B233-457B-8491-F7BCBC04C59D}" type="slidenum">
              <a:rPr lang="en-US" smtClean="0"/>
              <a:pPr>
                <a:defRPr/>
              </a:pPr>
              <a:t>63</a:t>
            </a:fld>
            <a:endParaRPr lang="en-US" dirty="0"/>
          </a:p>
        </p:txBody>
      </p:sp>
    </p:spTree>
    <p:extLst>
      <p:ext uri="{BB962C8B-B14F-4D97-AF65-F5344CB8AC3E}">
        <p14:creationId xmlns:p14="http://schemas.microsoft.com/office/powerpoint/2010/main" val="3362713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13DA2-CF58-5C81-AF7D-F7E87A7AA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7B1E1-4D09-EFF8-2C74-42D77ABFC93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C86464E-1F72-1ACC-D90C-5991FD3032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0284DC-ED37-89DA-BA08-A9DAEC34E2E3}"/>
              </a:ext>
            </a:extLst>
          </p:cNvPr>
          <p:cNvSpPr>
            <a:spLocks noGrp="1"/>
          </p:cNvSpPr>
          <p:nvPr>
            <p:ph type="sldNum" sz="quarter" idx="10"/>
          </p:nvPr>
        </p:nvSpPr>
        <p:spPr/>
        <p:txBody>
          <a:bodyPr/>
          <a:lstStyle/>
          <a:p>
            <a:pPr>
              <a:defRPr/>
            </a:pPr>
            <a:fld id="{D464CE9B-B233-457B-8491-F7BCBC04C59D}" type="slidenum">
              <a:rPr lang="en-US" smtClean="0"/>
              <a:pPr>
                <a:defRPr/>
              </a:pPr>
              <a:t>64</a:t>
            </a:fld>
            <a:endParaRPr lang="en-US" dirty="0"/>
          </a:p>
        </p:txBody>
      </p:sp>
    </p:spTree>
    <p:extLst>
      <p:ext uri="{BB962C8B-B14F-4D97-AF65-F5344CB8AC3E}">
        <p14:creationId xmlns:p14="http://schemas.microsoft.com/office/powerpoint/2010/main" val="1277675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3A5A2-9717-50A6-C497-BFB1B35B4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FD7F56-3E9A-79EE-9029-AF8D73CED36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299DEF6-96BC-9E22-4860-D46176B768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508F0E-CA35-AE97-96D5-9AFFECD395E6}"/>
              </a:ext>
            </a:extLst>
          </p:cNvPr>
          <p:cNvSpPr>
            <a:spLocks noGrp="1"/>
          </p:cNvSpPr>
          <p:nvPr>
            <p:ph type="sldNum" sz="quarter" idx="10"/>
          </p:nvPr>
        </p:nvSpPr>
        <p:spPr/>
        <p:txBody>
          <a:bodyPr/>
          <a:lstStyle/>
          <a:p>
            <a:pPr>
              <a:defRPr/>
            </a:pPr>
            <a:fld id="{D464CE9B-B233-457B-8491-F7BCBC04C59D}" type="slidenum">
              <a:rPr lang="en-US" smtClean="0"/>
              <a:pPr>
                <a:defRPr/>
              </a:pPr>
              <a:t>65</a:t>
            </a:fld>
            <a:endParaRPr lang="en-US" dirty="0"/>
          </a:p>
        </p:txBody>
      </p:sp>
    </p:spTree>
    <p:extLst>
      <p:ext uri="{BB962C8B-B14F-4D97-AF65-F5344CB8AC3E}">
        <p14:creationId xmlns:p14="http://schemas.microsoft.com/office/powerpoint/2010/main" val="30349115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4DEE-DAA7-8743-42FC-FCB7587D7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B577C-98C7-A762-A00C-0A6272B591C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B57E752-8490-6C6F-86AC-10310F75E0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14F3E-4AAA-1805-2843-C7AE63E5E1EE}"/>
              </a:ext>
            </a:extLst>
          </p:cNvPr>
          <p:cNvSpPr>
            <a:spLocks noGrp="1"/>
          </p:cNvSpPr>
          <p:nvPr>
            <p:ph type="sldNum" sz="quarter" idx="10"/>
          </p:nvPr>
        </p:nvSpPr>
        <p:spPr/>
        <p:txBody>
          <a:bodyPr/>
          <a:lstStyle/>
          <a:p>
            <a:pPr>
              <a:defRPr/>
            </a:pPr>
            <a:fld id="{D464CE9B-B233-457B-8491-F7BCBC04C59D}" type="slidenum">
              <a:rPr lang="en-US" smtClean="0"/>
              <a:pPr>
                <a:defRPr/>
              </a:pPr>
              <a:t>66</a:t>
            </a:fld>
            <a:endParaRPr lang="en-US" dirty="0"/>
          </a:p>
        </p:txBody>
      </p:sp>
    </p:spTree>
    <p:extLst>
      <p:ext uri="{BB962C8B-B14F-4D97-AF65-F5344CB8AC3E}">
        <p14:creationId xmlns:p14="http://schemas.microsoft.com/office/powerpoint/2010/main" val="16253955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0D9A8-1C4C-B0E3-4186-7EA3B58150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0DD62-0161-4EE2-334A-EA23DCF73E1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AD11F605-5FF3-BF08-AF69-59FC787D95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F8CF3F-3931-8F08-E43E-44E3B76E2148}"/>
              </a:ext>
            </a:extLst>
          </p:cNvPr>
          <p:cNvSpPr>
            <a:spLocks noGrp="1"/>
          </p:cNvSpPr>
          <p:nvPr>
            <p:ph type="sldNum" sz="quarter" idx="10"/>
          </p:nvPr>
        </p:nvSpPr>
        <p:spPr/>
        <p:txBody>
          <a:bodyPr/>
          <a:lstStyle/>
          <a:p>
            <a:pPr>
              <a:defRPr/>
            </a:pPr>
            <a:fld id="{D464CE9B-B233-457B-8491-F7BCBC04C59D}" type="slidenum">
              <a:rPr lang="en-US" smtClean="0"/>
              <a:pPr>
                <a:defRPr/>
              </a:pPr>
              <a:t>67</a:t>
            </a:fld>
            <a:endParaRPr lang="en-US" dirty="0"/>
          </a:p>
        </p:txBody>
      </p:sp>
    </p:spTree>
    <p:extLst>
      <p:ext uri="{BB962C8B-B14F-4D97-AF65-F5344CB8AC3E}">
        <p14:creationId xmlns:p14="http://schemas.microsoft.com/office/powerpoint/2010/main" val="3062558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68</a:t>
            </a:fld>
            <a:endParaRPr lang="en-US" dirty="0"/>
          </a:p>
        </p:txBody>
      </p:sp>
    </p:spTree>
    <p:extLst>
      <p:ext uri="{BB962C8B-B14F-4D97-AF65-F5344CB8AC3E}">
        <p14:creationId xmlns:p14="http://schemas.microsoft.com/office/powerpoint/2010/main" val="3016572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A4AA-3455-F8DB-0F09-930DED49C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0285C-FFB9-3DC4-971C-30D29961249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31AFFCF-8592-D569-F439-F30A0CEBF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142E2-31D6-A896-56FB-44FB0CB080EE}"/>
              </a:ext>
            </a:extLst>
          </p:cNvPr>
          <p:cNvSpPr>
            <a:spLocks noGrp="1"/>
          </p:cNvSpPr>
          <p:nvPr>
            <p:ph type="sldNum" sz="quarter" idx="10"/>
          </p:nvPr>
        </p:nvSpPr>
        <p:spPr/>
        <p:txBody>
          <a:bodyPr/>
          <a:lstStyle/>
          <a:p>
            <a:pPr>
              <a:defRPr/>
            </a:pPr>
            <a:fld id="{D464CE9B-B233-457B-8491-F7BCBC04C59D}" type="slidenum">
              <a:rPr lang="en-US" smtClean="0"/>
              <a:pPr>
                <a:defRPr/>
              </a:pPr>
              <a:t>7</a:t>
            </a:fld>
            <a:endParaRPr lang="en-US" dirty="0"/>
          </a:p>
        </p:txBody>
      </p:sp>
    </p:spTree>
    <p:extLst>
      <p:ext uri="{BB962C8B-B14F-4D97-AF65-F5344CB8AC3E}">
        <p14:creationId xmlns:p14="http://schemas.microsoft.com/office/powerpoint/2010/main" val="463291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57597-1B26-7B56-3AA7-A3794535C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9D784-E86F-BAC5-7BE9-7916164FCB2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2C192AA-91CE-29E8-02A4-26C4F51553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3B3EC-4E7A-26DA-2406-669427B006CB}"/>
              </a:ext>
            </a:extLst>
          </p:cNvPr>
          <p:cNvSpPr>
            <a:spLocks noGrp="1"/>
          </p:cNvSpPr>
          <p:nvPr>
            <p:ph type="sldNum" sz="quarter" idx="10"/>
          </p:nvPr>
        </p:nvSpPr>
        <p:spPr/>
        <p:txBody>
          <a:bodyPr/>
          <a:lstStyle/>
          <a:p>
            <a:pPr>
              <a:defRPr/>
            </a:pPr>
            <a:fld id="{D464CE9B-B233-457B-8491-F7BCBC04C59D}" type="slidenum">
              <a:rPr lang="en-US" smtClean="0"/>
              <a:pPr>
                <a:defRPr/>
              </a:pPr>
              <a:t>69</a:t>
            </a:fld>
            <a:endParaRPr lang="en-US" dirty="0"/>
          </a:p>
        </p:txBody>
      </p:sp>
    </p:spTree>
    <p:extLst>
      <p:ext uri="{BB962C8B-B14F-4D97-AF65-F5344CB8AC3E}">
        <p14:creationId xmlns:p14="http://schemas.microsoft.com/office/powerpoint/2010/main" val="1973632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70</a:t>
            </a:fld>
            <a:endParaRPr lang="en-US" dirty="0"/>
          </a:p>
        </p:txBody>
      </p:sp>
    </p:spTree>
    <p:extLst>
      <p:ext uri="{BB962C8B-B14F-4D97-AF65-F5344CB8AC3E}">
        <p14:creationId xmlns:p14="http://schemas.microsoft.com/office/powerpoint/2010/main" val="12436206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71</a:t>
            </a:fld>
            <a:endParaRPr lang="en-US" dirty="0"/>
          </a:p>
        </p:txBody>
      </p:sp>
    </p:spTree>
    <p:extLst>
      <p:ext uri="{BB962C8B-B14F-4D97-AF65-F5344CB8AC3E}">
        <p14:creationId xmlns:p14="http://schemas.microsoft.com/office/powerpoint/2010/main" val="7118906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81513-3166-0AA2-53F7-CA489AC16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07AA1-0A71-2ADA-89EE-6D0738FC0A0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6D5F841-9208-7EA4-4856-7BC7B1DA80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0293B8-DF32-0640-2EA9-13CC11CA1C27}"/>
              </a:ext>
            </a:extLst>
          </p:cNvPr>
          <p:cNvSpPr>
            <a:spLocks noGrp="1"/>
          </p:cNvSpPr>
          <p:nvPr>
            <p:ph type="sldNum" sz="quarter" idx="10"/>
          </p:nvPr>
        </p:nvSpPr>
        <p:spPr/>
        <p:txBody>
          <a:bodyPr/>
          <a:lstStyle/>
          <a:p>
            <a:pPr>
              <a:defRPr/>
            </a:pPr>
            <a:fld id="{D464CE9B-B233-457B-8491-F7BCBC04C59D}" type="slidenum">
              <a:rPr lang="en-US" smtClean="0"/>
              <a:pPr>
                <a:defRPr/>
              </a:pPr>
              <a:t>72</a:t>
            </a:fld>
            <a:endParaRPr lang="en-US" dirty="0"/>
          </a:p>
        </p:txBody>
      </p:sp>
    </p:spTree>
    <p:extLst>
      <p:ext uri="{BB962C8B-B14F-4D97-AF65-F5344CB8AC3E}">
        <p14:creationId xmlns:p14="http://schemas.microsoft.com/office/powerpoint/2010/main" val="32874694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8282-4D1A-A486-4EBF-0A228CE8B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D0F06-7FA6-3A96-1FAF-62DA703D0F1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38DE3A1-CD78-4CC1-35D8-1D607353DB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FC23C-24EF-AC69-A857-05263827DFFC}"/>
              </a:ext>
            </a:extLst>
          </p:cNvPr>
          <p:cNvSpPr>
            <a:spLocks noGrp="1"/>
          </p:cNvSpPr>
          <p:nvPr>
            <p:ph type="sldNum" sz="quarter" idx="10"/>
          </p:nvPr>
        </p:nvSpPr>
        <p:spPr/>
        <p:txBody>
          <a:bodyPr/>
          <a:lstStyle/>
          <a:p>
            <a:pPr>
              <a:defRPr/>
            </a:pPr>
            <a:fld id="{D464CE9B-B233-457B-8491-F7BCBC04C59D}" type="slidenum">
              <a:rPr lang="en-US" smtClean="0"/>
              <a:pPr>
                <a:defRPr/>
              </a:pPr>
              <a:t>73</a:t>
            </a:fld>
            <a:endParaRPr lang="en-US" dirty="0"/>
          </a:p>
        </p:txBody>
      </p:sp>
    </p:spTree>
    <p:extLst>
      <p:ext uri="{BB962C8B-B14F-4D97-AF65-F5344CB8AC3E}">
        <p14:creationId xmlns:p14="http://schemas.microsoft.com/office/powerpoint/2010/main" val="3118259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63C2-A7F0-4930-0845-00A97D238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29EB9-7EAE-E914-E41E-54CE3F6A03E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91C66D7-B705-8D2C-2F78-6181C0C23D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8CA3B5-FF16-A0EE-7AA4-A6FE402FC376}"/>
              </a:ext>
            </a:extLst>
          </p:cNvPr>
          <p:cNvSpPr>
            <a:spLocks noGrp="1"/>
          </p:cNvSpPr>
          <p:nvPr>
            <p:ph type="sldNum" sz="quarter" idx="10"/>
          </p:nvPr>
        </p:nvSpPr>
        <p:spPr/>
        <p:txBody>
          <a:bodyPr/>
          <a:lstStyle/>
          <a:p>
            <a:pPr>
              <a:defRPr/>
            </a:pPr>
            <a:fld id="{D464CE9B-B233-457B-8491-F7BCBC04C59D}" type="slidenum">
              <a:rPr lang="en-US" smtClean="0"/>
              <a:pPr>
                <a:defRPr/>
              </a:pPr>
              <a:t>74</a:t>
            </a:fld>
            <a:endParaRPr lang="en-US" dirty="0"/>
          </a:p>
        </p:txBody>
      </p:sp>
    </p:spTree>
    <p:extLst>
      <p:ext uri="{BB962C8B-B14F-4D97-AF65-F5344CB8AC3E}">
        <p14:creationId xmlns:p14="http://schemas.microsoft.com/office/powerpoint/2010/main" val="24905277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13621109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BD4EB-8E1B-574A-1117-11B557838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CC42BE-D740-6EF2-D939-BD808A0D728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7260E0D-6C71-3441-6895-31334B660B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6E95C3-300B-3F04-7AB7-9DFA2D75E031}"/>
              </a:ext>
            </a:extLst>
          </p:cNvPr>
          <p:cNvSpPr>
            <a:spLocks noGrp="1"/>
          </p:cNvSpPr>
          <p:nvPr>
            <p:ph type="sldNum" sz="quarter" idx="10"/>
          </p:nvPr>
        </p:nvSpPr>
        <p:spPr/>
        <p:txBody>
          <a:bodyPr/>
          <a:lstStyle/>
          <a:p>
            <a:pPr>
              <a:defRPr/>
            </a:pPr>
            <a:fld id="{D464CE9B-B233-457B-8491-F7BCBC04C59D}" type="slidenum">
              <a:rPr lang="en-US" smtClean="0"/>
              <a:pPr>
                <a:defRPr/>
              </a:pPr>
              <a:t>75</a:t>
            </a:fld>
            <a:endParaRPr lang="en-US" dirty="0"/>
          </a:p>
        </p:txBody>
      </p:sp>
    </p:spTree>
    <p:extLst>
      <p:ext uri="{BB962C8B-B14F-4D97-AF65-F5344CB8AC3E}">
        <p14:creationId xmlns:p14="http://schemas.microsoft.com/office/powerpoint/2010/main" val="3939294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3E118-8FA1-5738-9023-9602F75E8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82BDC-8D35-7E2C-D48A-46B3311881ED}"/>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0636AC0-7957-1082-1A57-DD8D4D2BF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FC55F3-B9EC-19C1-EC8C-8171B1966A6F}"/>
              </a:ext>
            </a:extLst>
          </p:cNvPr>
          <p:cNvSpPr>
            <a:spLocks noGrp="1"/>
          </p:cNvSpPr>
          <p:nvPr>
            <p:ph type="sldNum" sz="quarter" idx="10"/>
          </p:nvPr>
        </p:nvSpPr>
        <p:spPr/>
        <p:txBody>
          <a:bodyPr/>
          <a:lstStyle/>
          <a:p>
            <a:pPr>
              <a:defRPr/>
            </a:pPr>
            <a:fld id="{D464CE9B-B233-457B-8491-F7BCBC04C59D}" type="slidenum">
              <a:rPr lang="en-US" smtClean="0"/>
              <a:pPr>
                <a:defRPr/>
              </a:pPr>
              <a:t>76</a:t>
            </a:fld>
            <a:endParaRPr lang="en-US" dirty="0"/>
          </a:p>
        </p:txBody>
      </p:sp>
    </p:spTree>
    <p:extLst>
      <p:ext uri="{BB962C8B-B14F-4D97-AF65-F5344CB8AC3E}">
        <p14:creationId xmlns:p14="http://schemas.microsoft.com/office/powerpoint/2010/main" val="18667839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259C9-2370-AFD7-8791-C573D76B6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06A0EC-1143-1ADF-22AE-1D8D884D341F}"/>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5112D6D-B7B8-61B9-7B05-95E34FC79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910746-82DD-4D94-7057-3A0F9D21B0EB}"/>
              </a:ext>
            </a:extLst>
          </p:cNvPr>
          <p:cNvSpPr>
            <a:spLocks noGrp="1"/>
          </p:cNvSpPr>
          <p:nvPr>
            <p:ph type="sldNum" sz="quarter" idx="10"/>
          </p:nvPr>
        </p:nvSpPr>
        <p:spPr/>
        <p:txBody>
          <a:bodyPr/>
          <a:lstStyle/>
          <a:p>
            <a:pPr>
              <a:defRPr/>
            </a:pPr>
            <a:fld id="{D464CE9B-B233-457B-8491-F7BCBC04C59D}" type="slidenum">
              <a:rPr lang="en-US" smtClean="0"/>
              <a:pPr>
                <a:defRPr/>
              </a:pPr>
              <a:t>77</a:t>
            </a:fld>
            <a:endParaRPr lang="en-US" dirty="0"/>
          </a:p>
        </p:txBody>
      </p:sp>
    </p:spTree>
    <p:extLst>
      <p:ext uri="{BB962C8B-B14F-4D97-AF65-F5344CB8AC3E}">
        <p14:creationId xmlns:p14="http://schemas.microsoft.com/office/powerpoint/2010/main" val="231323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0C2F2-E6C0-35CD-200A-BFEAE7152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FFF4E-6849-1D92-46E5-E92DDFDFF1F7}"/>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CCBA370-F0FF-A671-89DF-5283500A01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2E9E5A-F41F-BF3B-1939-0EA94EC6B710}"/>
              </a:ext>
            </a:extLst>
          </p:cNvPr>
          <p:cNvSpPr>
            <a:spLocks noGrp="1"/>
          </p:cNvSpPr>
          <p:nvPr>
            <p:ph type="sldNum" sz="quarter" idx="10"/>
          </p:nvPr>
        </p:nvSpPr>
        <p:spPr/>
        <p:txBody>
          <a:bodyPr/>
          <a:lstStyle/>
          <a:p>
            <a:pPr>
              <a:defRPr/>
            </a:pPr>
            <a:fld id="{D464CE9B-B233-457B-8491-F7BCBC04C59D}" type="slidenum">
              <a:rPr lang="en-US" smtClean="0"/>
              <a:pPr>
                <a:defRPr/>
              </a:pPr>
              <a:t>8</a:t>
            </a:fld>
            <a:endParaRPr lang="en-US" dirty="0"/>
          </a:p>
        </p:txBody>
      </p:sp>
    </p:spTree>
    <p:extLst>
      <p:ext uri="{BB962C8B-B14F-4D97-AF65-F5344CB8AC3E}">
        <p14:creationId xmlns:p14="http://schemas.microsoft.com/office/powerpoint/2010/main" val="716307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71FB-F877-B07B-F49E-3E5DC5EF3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0664E-9447-5DEB-00C4-6EE4C4E6743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BF7DB4D3-4FCB-F0D7-2C45-F04E984356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4DAA3-F278-F372-743C-44B7B154C30C}"/>
              </a:ext>
            </a:extLst>
          </p:cNvPr>
          <p:cNvSpPr>
            <a:spLocks noGrp="1"/>
          </p:cNvSpPr>
          <p:nvPr>
            <p:ph type="sldNum" sz="quarter" idx="10"/>
          </p:nvPr>
        </p:nvSpPr>
        <p:spPr/>
        <p:txBody>
          <a:bodyPr/>
          <a:lstStyle/>
          <a:p>
            <a:pPr>
              <a:defRPr/>
            </a:pPr>
            <a:fld id="{D464CE9B-B233-457B-8491-F7BCBC04C59D}" type="slidenum">
              <a:rPr lang="en-US" smtClean="0"/>
              <a:pPr>
                <a:defRPr/>
              </a:pPr>
              <a:t>78</a:t>
            </a:fld>
            <a:endParaRPr lang="en-US" dirty="0"/>
          </a:p>
        </p:txBody>
      </p:sp>
    </p:spTree>
    <p:extLst>
      <p:ext uri="{BB962C8B-B14F-4D97-AF65-F5344CB8AC3E}">
        <p14:creationId xmlns:p14="http://schemas.microsoft.com/office/powerpoint/2010/main" val="843490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11FF-A8D0-100E-15E2-C152ED66F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65643-6F0F-90A0-B9E5-A2EF79D695BE}"/>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2D70664C-1702-6D42-0A9E-A3FB765372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A3D403-51B7-C460-9D46-7E1CB52AAF3D}"/>
              </a:ext>
            </a:extLst>
          </p:cNvPr>
          <p:cNvSpPr>
            <a:spLocks noGrp="1"/>
          </p:cNvSpPr>
          <p:nvPr>
            <p:ph type="sldNum" sz="quarter" idx="10"/>
          </p:nvPr>
        </p:nvSpPr>
        <p:spPr/>
        <p:txBody>
          <a:bodyPr/>
          <a:lstStyle/>
          <a:p>
            <a:pPr>
              <a:defRPr/>
            </a:pPr>
            <a:fld id="{D464CE9B-B233-457B-8491-F7BCBC04C59D}" type="slidenum">
              <a:rPr lang="en-US" smtClean="0"/>
              <a:pPr>
                <a:defRPr/>
              </a:pPr>
              <a:t>79</a:t>
            </a:fld>
            <a:endParaRPr lang="en-US" dirty="0"/>
          </a:p>
        </p:txBody>
      </p:sp>
    </p:spTree>
    <p:extLst>
      <p:ext uri="{BB962C8B-B14F-4D97-AF65-F5344CB8AC3E}">
        <p14:creationId xmlns:p14="http://schemas.microsoft.com/office/powerpoint/2010/main" val="14321509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9BB07-AC15-BD65-7F85-765D1EF62A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DD364-2E54-90F5-10CE-E826006FE9A0}"/>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EE359E4-230E-6F0A-FCF7-81480AE1E8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3075A3-D633-F646-32C6-0665474C170E}"/>
              </a:ext>
            </a:extLst>
          </p:cNvPr>
          <p:cNvSpPr>
            <a:spLocks noGrp="1"/>
          </p:cNvSpPr>
          <p:nvPr>
            <p:ph type="sldNum" sz="quarter" idx="10"/>
          </p:nvPr>
        </p:nvSpPr>
        <p:spPr/>
        <p:txBody>
          <a:bodyPr/>
          <a:lstStyle/>
          <a:p>
            <a:pPr>
              <a:defRPr/>
            </a:pPr>
            <a:fld id="{D464CE9B-B233-457B-8491-F7BCBC04C59D}" type="slidenum">
              <a:rPr lang="en-US" smtClean="0"/>
              <a:pPr>
                <a:defRPr/>
              </a:pPr>
              <a:t>80</a:t>
            </a:fld>
            <a:endParaRPr lang="en-US" dirty="0"/>
          </a:p>
        </p:txBody>
      </p:sp>
    </p:spTree>
    <p:extLst>
      <p:ext uri="{BB962C8B-B14F-4D97-AF65-F5344CB8AC3E}">
        <p14:creationId xmlns:p14="http://schemas.microsoft.com/office/powerpoint/2010/main" val="3521957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81</a:t>
            </a:fld>
            <a:endParaRPr lang="en-US" dirty="0"/>
          </a:p>
        </p:txBody>
      </p:sp>
    </p:spTree>
    <p:extLst>
      <p:ext uri="{BB962C8B-B14F-4D97-AF65-F5344CB8AC3E}">
        <p14:creationId xmlns:p14="http://schemas.microsoft.com/office/powerpoint/2010/main" val="1400077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82</a:t>
            </a:fld>
            <a:endParaRPr lang="en-US" dirty="0"/>
          </a:p>
        </p:txBody>
      </p:sp>
    </p:spTree>
    <p:extLst>
      <p:ext uri="{BB962C8B-B14F-4D97-AF65-F5344CB8AC3E}">
        <p14:creationId xmlns:p14="http://schemas.microsoft.com/office/powerpoint/2010/main" val="3715707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CD33-B85D-F28D-2067-E9B11EC31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A2002-37D2-9C1F-3270-F223744893B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D50DCB9-E7A4-6FCD-434A-E261126861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7BF0EB-E646-1474-D70E-E0C40CD420EC}"/>
              </a:ext>
            </a:extLst>
          </p:cNvPr>
          <p:cNvSpPr>
            <a:spLocks noGrp="1"/>
          </p:cNvSpPr>
          <p:nvPr>
            <p:ph type="sldNum" sz="quarter" idx="10"/>
          </p:nvPr>
        </p:nvSpPr>
        <p:spPr/>
        <p:txBody>
          <a:bodyPr/>
          <a:lstStyle/>
          <a:p>
            <a:pPr>
              <a:defRPr/>
            </a:pPr>
            <a:fld id="{D464CE9B-B233-457B-8491-F7BCBC04C59D}" type="slidenum">
              <a:rPr lang="en-US" smtClean="0"/>
              <a:pPr>
                <a:defRPr/>
              </a:pPr>
              <a:t>83</a:t>
            </a:fld>
            <a:endParaRPr lang="en-US" dirty="0"/>
          </a:p>
        </p:txBody>
      </p:sp>
    </p:spTree>
    <p:extLst>
      <p:ext uri="{BB962C8B-B14F-4D97-AF65-F5344CB8AC3E}">
        <p14:creationId xmlns:p14="http://schemas.microsoft.com/office/powerpoint/2010/main" val="30121337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5442-26DF-430E-594E-4ACD752A1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56D3E-F3B9-6F54-DACD-69967C76FE4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22C2133-135D-2E06-FC4B-1BC406423E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1351DD-73EF-0B80-8096-D0FB0A73FB91}"/>
              </a:ext>
            </a:extLst>
          </p:cNvPr>
          <p:cNvSpPr>
            <a:spLocks noGrp="1"/>
          </p:cNvSpPr>
          <p:nvPr>
            <p:ph type="sldNum" sz="quarter" idx="10"/>
          </p:nvPr>
        </p:nvSpPr>
        <p:spPr/>
        <p:txBody>
          <a:bodyPr/>
          <a:lstStyle/>
          <a:p>
            <a:pPr>
              <a:defRPr/>
            </a:pPr>
            <a:fld id="{D464CE9B-B233-457B-8491-F7BCBC04C59D}" type="slidenum">
              <a:rPr lang="en-US" smtClean="0"/>
              <a:pPr>
                <a:defRPr/>
              </a:pPr>
              <a:t>84</a:t>
            </a:fld>
            <a:endParaRPr lang="en-US" dirty="0"/>
          </a:p>
        </p:txBody>
      </p:sp>
    </p:spTree>
    <p:extLst>
      <p:ext uri="{BB962C8B-B14F-4D97-AF65-F5344CB8AC3E}">
        <p14:creationId xmlns:p14="http://schemas.microsoft.com/office/powerpoint/2010/main" val="18697908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85</a:t>
            </a:fld>
            <a:endParaRPr lang="en-US" dirty="0"/>
          </a:p>
        </p:txBody>
      </p:sp>
    </p:spTree>
    <p:extLst>
      <p:ext uri="{BB962C8B-B14F-4D97-AF65-F5344CB8AC3E}">
        <p14:creationId xmlns:p14="http://schemas.microsoft.com/office/powerpoint/2010/main" val="19363092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DDE8D-46AE-AF06-D55C-E90BD5B45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07328-7CC4-9EA9-B01B-8C8FE4059DD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A8C9822-6158-B58A-6A59-6242634720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4328CD-04F2-6916-58CF-68B21B93BA55}"/>
              </a:ext>
            </a:extLst>
          </p:cNvPr>
          <p:cNvSpPr>
            <a:spLocks noGrp="1"/>
          </p:cNvSpPr>
          <p:nvPr>
            <p:ph type="sldNum" sz="quarter" idx="10"/>
          </p:nvPr>
        </p:nvSpPr>
        <p:spPr/>
        <p:txBody>
          <a:bodyPr/>
          <a:lstStyle/>
          <a:p>
            <a:pPr>
              <a:defRPr/>
            </a:pPr>
            <a:fld id="{D464CE9B-B233-457B-8491-F7BCBC04C59D}" type="slidenum">
              <a:rPr lang="en-US" smtClean="0"/>
              <a:pPr>
                <a:defRPr/>
              </a:pPr>
              <a:t>86</a:t>
            </a:fld>
            <a:endParaRPr lang="en-US" dirty="0"/>
          </a:p>
        </p:txBody>
      </p:sp>
    </p:spTree>
    <p:extLst>
      <p:ext uri="{BB962C8B-B14F-4D97-AF65-F5344CB8AC3E}">
        <p14:creationId xmlns:p14="http://schemas.microsoft.com/office/powerpoint/2010/main" val="27661841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87</a:t>
            </a:fld>
            <a:endParaRPr lang="en-US" dirty="0"/>
          </a:p>
        </p:txBody>
      </p:sp>
    </p:spTree>
    <p:extLst>
      <p:ext uri="{BB962C8B-B14F-4D97-AF65-F5344CB8AC3E}">
        <p14:creationId xmlns:p14="http://schemas.microsoft.com/office/powerpoint/2010/main" val="16355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E4964-4553-22A9-214F-FB61918FB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60DEE-9B6E-F74E-FB7D-A51C8E34DE1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60EBC0E-2305-0B19-9585-1201FF3864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1B3AA9-9D84-00B4-3906-F520F21742AC}"/>
              </a:ext>
            </a:extLst>
          </p:cNvPr>
          <p:cNvSpPr>
            <a:spLocks noGrp="1"/>
          </p:cNvSpPr>
          <p:nvPr>
            <p:ph type="sldNum" sz="quarter" idx="10"/>
          </p:nvPr>
        </p:nvSpPr>
        <p:spPr/>
        <p:txBody>
          <a:bodyPr/>
          <a:lstStyle/>
          <a:p>
            <a:pPr>
              <a:defRPr/>
            </a:pPr>
            <a:fld id="{D464CE9B-B233-457B-8491-F7BCBC04C59D}" type="slidenum">
              <a:rPr lang="en-US" smtClean="0"/>
              <a:pPr>
                <a:defRPr/>
              </a:pPr>
              <a:t>9</a:t>
            </a:fld>
            <a:endParaRPr lang="en-US" dirty="0"/>
          </a:p>
        </p:txBody>
      </p:sp>
    </p:spTree>
    <p:extLst>
      <p:ext uri="{BB962C8B-B14F-4D97-AF65-F5344CB8AC3E}">
        <p14:creationId xmlns:p14="http://schemas.microsoft.com/office/powerpoint/2010/main" val="5610027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88</a:t>
            </a:fld>
            <a:endParaRPr lang="en-US" dirty="0"/>
          </a:p>
        </p:txBody>
      </p:sp>
    </p:spTree>
    <p:extLst>
      <p:ext uri="{BB962C8B-B14F-4D97-AF65-F5344CB8AC3E}">
        <p14:creationId xmlns:p14="http://schemas.microsoft.com/office/powerpoint/2010/main" val="19059251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C02A7-47C9-A5A2-AD13-128297FE6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8A177-2C8A-C0AB-0AD1-0364E12DE7C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2164E85-FAFC-2D18-4D8E-21F4D9E254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90A6E-9DFE-86BB-122F-B07311903FF2}"/>
              </a:ext>
            </a:extLst>
          </p:cNvPr>
          <p:cNvSpPr>
            <a:spLocks noGrp="1"/>
          </p:cNvSpPr>
          <p:nvPr>
            <p:ph type="sldNum" sz="quarter" idx="10"/>
          </p:nvPr>
        </p:nvSpPr>
        <p:spPr/>
        <p:txBody>
          <a:bodyPr/>
          <a:lstStyle/>
          <a:p>
            <a:pPr>
              <a:defRPr/>
            </a:pPr>
            <a:fld id="{D464CE9B-B233-457B-8491-F7BCBC04C59D}" type="slidenum">
              <a:rPr lang="en-US" smtClean="0"/>
              <a:pPr>
                <a:defRPr/>
              </a:pPr>
              <a:t>89</a:t>
            </a:fld>
            <a:endParaRPr lang="en-US" dirty="0"/>
          </a:p>
        </p:txBody>
      </p:sp>
    </p:spTree>
    <p:extLst>
      <p:ext uri="{BB962C8B-B14F-4D97-AF65-F5344CB8AC3E}">
        <p14:creationId xmlns:p14="http://schemas.microsoft.com/office/powerpoint/2010/main" val="3090113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90</a:t>
            </a:fld>
            <a:endParaRPr lang="en-US" dirty="0"/>
          </a:p>
        </p:txBody>
      </p:sp>
    </p:spTree>
    <p:extLst>
      <p:ext uri="{BB962C8B-B14F-4D97-AF65-F5344CB8AC3E}">
        <p14:creationId xmlns:p14="http://schemas.microsoft.com/office/powerpoint/2010/main" val="525335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91</a:t>
            </a:fld>
            <a:endParaRPr lang="en-US" dirty="0"/>
          </a:p>
        </p:txBody>
      </p:sp>
    </p:spTree>
    <p:extLst>
      <p:ext uri="{BB962C8B-B14F-4D97-AF65-F5344CB8AC3E}">
        <p14:creationId xmlns:p14="http://schemas.microsoft.com/office/powerpoint/2010/main" val="190632196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92</a:t>
            </a:fld>
            <a:endParaRPr lang="en-US" dirty="0"/>
          </a:p>
        </p:txBody>
      </p:sp>
    </p:spTree>
    <p:extLst>
      <p:ext uri="{BB962C8B-B14F-4D97-AF65-F5344CB8AC3E}">
        <p14:creationId xmlns:p14="http://schemas.microsoft.com/office/powerpoint/2010/main" val="20527575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0CAD-B246-3A4D-418F-0C6BDC60FB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17551-0095-90E6-89E9-BB34B390241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6DA90FC6-26E3-EFA2-F466-62BB0E8BE4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93CBB1-60F9-168A-3BBE-43ABB54CB9A7}"/>
              </a:ext>
            </a:extLst>
          </p:cNvPr>
          <p:cNvSpPr>
            <a:spLocks noGrp="1"/>
          </p:cNvSpPr>
          <p:nvPr>
            <p:ph type="sldNum" sz="quarter" idx="10"/>
          </p:nvPr>
        </p:nvSpPr>
        <p:spPr/>
        <p:txBody>
          <a:bodyPr/>
          <a:lstStyle/>
          <a:p>
            <a:pPr>
              <a:defRPr/>
            </a:pPr>
            <a:fld id="{D464CE9B-B233-457B-8491-F7BCBC04C59D}" type="slidenum">
              <a:rPr lang="en-US" smtClean="0"/>
              <a:pPr>
                <a:defRPr/>
              </a:pPr>
              <a:t>93</a:t>
            </a:fld>
            <a:endParaRPr lang="en-US" dirty="0"/>
          </a:p>
        </p:txBody>
      </p:sp>
    </p:spTree>
    <p:extLst>
      <p:ext uri="{BB962C8B-B14F-4D97-AF65-F5344CB8AC3E}">
        <p14:creationId xmlns:p14="http://schemas.microsoft.com/office/powerpoint/2010/main" val="18210142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6DBD0-66AC-B898-D06F-72BE50D69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BE673-C70D-01D0-5872-1011BC9CC92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52C453B1-9DB1-C1C1-0FEA-AD46E20930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3A0334-E06A-5D32-4CFF-858E6F1185F6}"/>
              </a:ext>
            </a:extLst>
          </p:cNvPr>
          <p:cNvSpPr>
            <a:spLocks noGrp="1"/>
          </p:cNvSpPr>
          <p:nvPr>
            <p:ph type="sldNum" sz="quarter" idx="10"/>
          </p:nvPr>
        </p:nvSpPr>
        <p:spPr/>
        <p:txBody>
          <a:bodyPr/>
          <a:lstStyle/>
          <a:p>
            <a:pPr>
              <a:defRPr/>
            </a:pPr>
            <a:fld id="{D464CE9B-B233-457B-8491-F7BCBC04C59D}" type="slidenum">
              <a:rPr lang="en-US" smtClean="0"/>
              <a:pPr>
                <a:defRPr/>
              </a:pPr>
              <a:t>94</a:t>
            </a:fld>
            <a:endParaRPr lang="en-US" dirty="0"/>
          </a:p>
        </p:txBody>
      </p:sp>
    </p:spTree>
    <p:extLst>
      <p:ext uri="{BB962C8B-B14F-4D97-AF65-F5344CB8AC3E}">
        <p14:creationId xmlns:p14="http://schemas.microsoft.com/office/powerpoint/2010/main" val="278604472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7C4BA-1FDB-826D-54F0-0DCD08BB0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6AFDCC-5F10-FA16-537D-9B82484FADD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33EDD2EF-13C9-6DFC-BD10-5FD255D1C2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645835-4FD9-149B-DA2A-7F866AC2EEE6}"/>
              </a:ext>
            </a:extLst>
          </p:cNvPr>
          <p:cNvSpPr>
            <a:spLocks noGrp="1"/>
          </p:cNvSpPr>
          <p:nvPr>
            <p:ph type="sldNum" sz="quarter" idx="10"/>
          </p:nvPr>
        </p:nvSpPr>
        <p:spPr/>
        <p:txBody>
          <a:bodyPr/>
          <a:lstStyle/>
          <a:p>
            <a:pPr>
              <a:defRPr/>
            </a:pPr>
            <a:fld id="{D464CE9B-B233-457B-8491-F7BCBC04C59D}" type="slidenum">
              <a:rPr lang="en-US" smtClean="0"/>
              <a:pPr>
                <a:defRPr/>
              </a:pPr>
              <a:t>95</a:t>
            </a:fld>
            <a:endParaRPr lang="en-US" dirty="0"/>
          </a:p>
        </p:txBody>
      </p:sp>
    </p:spTree>
    <p:extLst>
      <p:ext uri="{BB962C8B-B14F-4D97-AF65-F5344CB8AC3E}">
        <p14:creationId xmlns:p14="http://schemas.microsoft.com/office/powerpoint/2010/main" val="37152723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01B55-2E5F-B83E-0034-13AB53E5D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52BE8-4FE0-1F6C-930D-76D7A4E375F6}"/>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6B8CC1F-1E06-E731-CD4D-DD5935EA1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634426-DEED-1437-C4AF-0F3DA9640537}"/>
              </a:ext>
            </a:extLst>
          </p:cNvPr>
          <p:cNvSpPr>
            <a:spLocks noGrp="1"/>
          </p:cNvSpPr>
          <p:nvPr>
            <p:ph type="sldNum" sz="quarter" idx="10"/>
          </p:nvPr>
        </p:nvSpPr>
        <p:spPr/>
        <p:txBody>
          <a:bodyPr/>
          <a:lstStyle/>
          <a:p>
            <a:pPr>
              <a:defRPr/>
            </a:pPr>
            <a:fld id="{D464CE9B-B233-457B-8491-F7BCBC04C59D}" type="slidenum">
              <a:rPr lang="en-US" smtClean="0"/>
              <a:pPr>
                <a:defRPr/>
              </a:pPr>
              <a:t>96</a:t>
            </a:fld>
            <a:endParaRPr lang="en-US" dirty="0"/>
          </a:p>
        </p:txBody>
      </p:sp>
    </p:spTree>
    <p:extLst>
      <p:ext uri="{BB962C8B-B14F-4D97-AF65-F5344CB8AC3E}">
        <p14:creationId xmlns:p14="http://schemas.microsoft.com/office/powerpoint/2010/main" val="59381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D2760-2D3D-17A4-4573-B340F401A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E32D9-FF98-0DD1-987E-03DE96FC1AF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D210DD8B-A2F0-C634-5325-C3F8A322A4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11048-3D24-1868-3DE0-40416803B3FF}"/>
              </a:ext>
            </a:extLst>
          </p:cNvPr>
          <p:cNvSpPr>
            <a:spLocks noGrp="1"/>
          </p:cNvSpPr>
          <p:nvPr>
            <p:ph type="sldNum" sz="quarter" idx="10"/>
          </p:nvPr>
        </p:nvSpPr>
        <p:spPr/>
        <p:txBody>
          <a:bodyPr/>
          <a:lstStyle/>
          <a:p>
            <a:pPr>
              <a:defRPr/>
            </a:pPr>
            <a:fld id="{D464CE9B-B233-457B-8491-F7BCBC04C59D}" type="slidenum">
              <a:rPr lang="en-US" smtClean="0"/>
              <a:pPr>
                <a:defRPr/>
              </a:pPr>
              <a:t>97</a:t>
            </a:fld>
            <a:endParaRPr lang="en-US" dirty="0"/>
          </a:p>
        </p:txBody>
      </p:sp>
    </p:spTree>
    <p:extLst>
      <p:ext uri="{BB962C8B-B14F-4D97-AF65-F5344CB8AC3E}">
        <p14:creationId xmlns:p14="http://schemas.microsoft.com/office/powerpoint/2010/main" val="3097826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BCE73-22AB-39ED-54C1-4562D4AC8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0CF37-2A06-0512-BA5A-3C9461A25BBC}"/>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85AE4699-9BDC-3230-5D4A-855B6C242B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64ACCF-A77D-8E6E-36EC-D7B0153B1448}"/>
              </a:ext>
            </a:extLst>
          </p:cNvPr>
          <p:cNvSpPr>
            <a:spLocks noGrp="1"/>
          </p:cNvSpPr>
          <p:nvPr>
            <p:ph type="sldNum" sz="quarter" idx="10"/>
          </p:nvPr>
        </p:nvSpPr>
        <p:spPr/>
        <p:txBody>
          <a:bodyPr/>
          <a:lstStyle/>
          <a:p>
            <a:pPr>
              <a:defRPr/>
            </a:pPr>
            <a:fld id="{D464CE9B-B233-457B-8491-F7BCBC04C59D}" type="slidenum">
              <a:rPr lang="en-US" smtClean="0"/>
              <a:pPr>
                <a:defRPr/>
              </a:pPr>
              <a:t>10</a:t>
            </a:fld>
            <a:endParaRPr lang="en-US" dirty="0"/>
          </a:p>
        </p:txBody>
      </p:sp>
    </p:spTree>
    <p:extLst>
      <p:ext uri="{BB962C8B-B14F-4D97-AF65-F5344CB8AC3E}">
        <p14:creationId xmlns:p14="http://schemas.microsoft.com/office/powerpoint/2010/main" val="34864663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A8C64-7381-3B38-9E48-DE387ECCAF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EF1A3-F18B-B9BF-3EB5-33399F228AC2}"/>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C08671F5-324B-A00B-2774-AC4B4433BE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36BCCF-F3A3-4889-93C6-0F22B24E9F3F}"/>
              </a:ext>
            </a:extLst>
          </p:cNvPr>
          <p:cNvSpPr>
            <a:spLocks noGrp="1"/>
          </p:cNvSpPr>
          <p:nvPr>
            <p:ph type="sldNum" sz="quarter" idx="10"/>
          </p:nvPr>
        </p:nvSpPr>
        <p:spPr/>
        <p:txBody>
          <a:bodyPr/>
          <a:lstStyle/>
          <a:p>
            <a:pPr>
              <a:defRPr/>
            </a:pPr>
            <a:fld id="{D464CE9B-B233-457B-8491-F7BCBC04C59D}" type="slidenum">
              <a:rPr lang="en-US" smtClean="0"/>
              <a:pPr>
                <a:defRPr/>
              </a:pPr>
              <a:t>98</a:t>
            </a:fld>
            <a:endParaRPr lang="en-US" dirty="0"/>
          </a:p>
        </p:txBody>
      </p:sp>
    </p:spTree>
    <p:extLst>
      <p:ext uri="{BB962C8B-B14F-4D97-AF65-F5344CB8AC3E}">
        <p14:creationId xmlns:p14="http://schemas.microsoft.com/office/powerpoint/2010/main" val="32967276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97B6-B829-CE77-E2E7-52440E3C7B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BA04A-39EC-7D49-BFA7-3057DCBCE18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193DCBC1-D492-3CA2-EC3B-559D3D9A32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280A26-257E-15CB-F76D-220603DC704F}"/>
              </a:ext>
            </a:extLst>
          </p:cNvPr>
          <p:cNvSpPr>
            <a:spLocks noGrp="1"/>
          </p:cNvSpPr>
          <p:nvPr>
            <p:ph type="sldNum" sz="quarter" idx="10"/>
          </p:nvPr>
        </p:nvSpPr>
        <p:spPr/>
        <p:txBody>
          <a:bodyPr/>
          <a:lstStyle/>
          <a:p>
            <a:pPr>
              <a:defRPr/>
            </a:pPr>
            <a:fld id="{D464CE9B-B233-457B-8491-F7BCBC04C59D}" type="slidenum">
              <a:rPr lang="en-US" smtClean="0"/>
              <a:pPr>
                <a:defRPr/>
              </a:pPr>
              <a:t>99</a:t>
            </a:fld>
            <a:endParaRPr lang="en-US" dirty="0"/>
          </a:p>
        </p:txBody>
      </p:sp>
    </p:spTree>
    <p:extLst>
      <p:ext uri="{BB962C8B-B14F-4D97-AF65-F5344CB8AC3E}">
        <p14:creationId xmlns:p14="http://schemas.microsoft.com/office/powerpoint/2010/main" val="41173104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100</a:t>
            </a:fld>
            <a:endParaRPr lang="en-US" dirty="0"/>
          </a:p>
        </p:txBody>
      </p:sp>
    </p:spTree>
    <p:extLst>
      <p:ext uri="{BB962C8B-B14F-4D97-AF65-F5344CB8AC3E}">
        <p14:creationId xmlns:p14="http://schemas.microsoft.com/office/powerpoint/2010/main" val="5434282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A04C4-E6BF-7600-D89B-33A380F4E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237CA-3D95-68B5-1F28-9B223B5D63D8}"/>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68B5CE4-8DCE-11AF-634C-02C3406D5F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826FDE-463D-62A9-EC06-DA3AE9DE1A06}"/>
              </a:ext>
            </a:extLst>
          </p:cNvPr>
          <p:cNvSpPr>
            <a:spLocks noGrp="1"/>
          </p:cNvSpPr>
          <p:nvPr>
            <p:ph type="sldNum" sz="quarter" idx="10"/>
          </p:nvPr>
        </p:nvSpPr>
        <p:spPr/>
        <p:txBody>
          <a:bodyPr/>
          <a:lstStyle/>
          <a:p>
            <a:pPr>
              <a:defRPr/>
            </a:pPr>
            <a:fld id="{D464CE9B-B233-457B-8491-F7BCBC04C59D}" type="slidenum">
              <a:rPr lang="en-US" smtClean="0"/>
              <a:pPr>
                <a:defRPr/>
              </a:pPr>
              <a:t>101</a:t>
            </a:fld>
            <a:endParaRPr lang="en-US" dirty="0"/>
          </a:p>
        </p:txBody>
      </p:sp>
    </p:spTree>
    <p:extLst>
      <p:ext uri="{BB962C8B-B14F-4D97-AF65-F5344CB8AC3E}">
        <p14:creationId xmlns:p14="http://schemas.microsoft.com/office/powerpoint/2010/main" val="38770671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64CE9B-B233-457B-8491-F7BCBC04C59D}" type="slidenum">
              <a:rPr lang="en-US" smtClean="0"/>
              <a:pPr>
                <a:defRPr/>
              </a:pPr>
              <a:t>102</a:t>
            </a:fld>
            <a:endParaRPr lang="en-US" dirty="0"/>
          </a:p>
        </p:txBody>
      </p:sp>
    </p:spTree>
    <p:extLst>
      <p:ext uri="{BB962C8B-B14F-4D97-AF65-F5344CB8AC3E}">
        <p14:creationId xmlns:p14="http://schemas.microsoft.com/office/powerpoint/2010/main" val="6133674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8C36-EADE-DAE2-9904-B62BE00FE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02F4D2-CFA8-58A8-8559-3D47DB1DA069}"/>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9CBA52B2-4B07-D791-66D8-D2F44A84FF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2D89B-0237-2952-CA3B-BD63B63CAFA9}"/>
              </a:ext>
            </a:extLst>
          </p:cNvPr>
          <p:cNvSpPr>
            <a:spLocks noGrp="1"/>
          </p:cNvSpPr>
          <p:nvPr>
            <p:ph type="sldNum" sz="quarter" idx="10"/>
          </p:nvPr>
        </p:nvSpPr>
        <p:spPr/>
        <p:txBody>
          <a:bodyPr/>
          <a:lstStyle/>
          <a:p>
            <a:pPr>
              <a:defRPr/>
            </a:pPr>
            <a:fld id="{D464CE9B-B233-457B-8491-F7BCBC04C59D}" type="slidenum">
              <a:rPr lang="en-US" smtClean="0"/>
              <a:pPr>
                <a:defRPr/>
              </a:pPr>
              <a:t>103</a:t>
            </a:fld>
            <a:endParaRPr lang="en-US" dirty="0"/>
          </a:p>
        </p:txBody>
      </p:sp>
    </p:spTree>
    <p:extLst>
      <p:ext uri="{BB962C8B-B14F-4D97-AF65-F5344CB8AC3E}">
        <p14:creationId xmlns:p14="http://schemas.microsoft.com/office/powerpoint/2010/main" val="1658478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D0812-95EB-C486-DD6B-1827788F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A9DA4-FCEA-B1CB-9E16-015C7F52D954}"/>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75488304-300F-5E9F-68F7-5D36B245AD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851845-5336-F3CD-A1D3-87EE829EB755}"/>
              </a:ext>
            </a:extLst>
          </p:cNvPr>
          <p:cNvSpPr>
            <a:spLocks noGrp="1"/>
          </p:cNvSpPr>
          <p:nvPr>
            <p:ph type="sldNum" sz="quarter" idx="10"/>
          </p:nvPr>
        </p:nvSpPr>
        <p:spPr/>
        <p:txBody>
          <a:bodyPr/>
          <a:lstStyle/>
          <a:p>
            <a:pPr>
              <a:defRPr/>
            </a:pPr>
            <a:fld id="{D464CE9B-B233-457B-8491-F7BCBC04C59D}" type="slidenum">
              <a:rPr lang="en-US" smtClean="0"/>
              <a:pPr>
                <a:defRPr/>
              </a:pPr>
              <a:t>104</a:t>
            </a:fld>
            <a:endParaRPr lang="en-US" dirty="0"/>
          </a:p>
        </p:txBody>
      </p:sp>
    </p:spTree>
    <p:extLst>
      <p:ext uri="{BB962C8B-B14F-4D97-AF65-F5344CB8AC3E}">
        <p14:creationId xmlns:p14="http://schemas.microsoft.com/office/powerpoint/2010/main" val="22560300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4D7C-96B4-63A4-1FA8-5EE55A33A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1B3B2-7196-C786-99EA-594670B5CFB5}"/>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FC46D1C1-C77D-AF53-52B5-5A4DDCBA8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4FE3B-8436-19E3-2F23-493985C7A614}"/>
              </a:ext>
            </a:extLst>
          </p:cNvPr>
          <p:cNvSpPr>
            <a:spLocks noGrp="1"/>
          </p:cNvSpPr>
          <p:nvPr>
            <p:ph type="sldNum" sz="quarter" idx="10"/>
          </p:nvPr>
        </p:nvSpPr>
        <p:spPr/>
        <p:txBody>
          <a:bodyPr/>
          <a:lstStyle/>
          <a:p>
            <a:pPr>
              <a:defRPr/>
            </a:pPr>
            <a:fld id="{D464CE9B-B233-457B-8491-F7BCBC04C59D}" type="slidenum">
              <a:rPr lang="en-US" smtClean="0"/>
              <a:pPr>
                <a:defRPr/>
              </a:pPr>
              <a:t>105</a:t>
            </a:fld>
            <a:endParaRPr lang="en-US" dirty="0"/>
          </a:p>
        </p:txBody>
      </p:sp>
    </p:spTree>
    <p:extLst>
      <p:ext uri="{BB962C8B-B14F-4D97-AF65-F5344CB8AC3E}">
        <p14:creationId xmlns:p14="http://schemas.microsoft.com/office/powerpoint/2010/main" val="30587446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373DF-7F3D-CCD4-FC38-C43A9B9A0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C04E5-E364-CF66-93D1-4AA7A9DA4A13}"/>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0C03B0C7-1BA7-32A2-AAA8-3A4DBEEC49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BD409A-BC19-A612-DE2E-F61518615633}"/>
              </a:ext>
            </a:extLst>
          </p:cNvPr>
          <p:cNvSpPr>
            <a:spLocks noGrp="1"/>
          </p:cNvSpPr>
          <p:nvPr>
            <p:ph type="sldNum" sz="quarter" idx="10"/>
          </p:nvPr>
        </p:nvSpPr>
        <p:spPr/>
        <p:txBody>
          <a:bodyPr/>
          <a:lstStyle/>
          <a:p>
            <a:pPr>
              <a:defRPr/>
            </a:pPr>
            <a:fld id="{D464CE9B-B233-457B-8491-F7BCBC04C59D}" type="slidenum">
              <a:rPr lang="en-US" smtClean="0"/>
              <a:pPr>
                <a:defRPr/>
              </a:pPr>
              <a:t>106</a:t>
            </a:fld>
            <a:endParaRPr lang="en-US" dirty="0"/>
          </a:p>
        </p:txBody>
      </p:sp>
    </p:spTree>
    <p:extLst>
      <p:ext uri="{BB962C8B-B14F-4D97-AF65-F5344CB8AC3E}">
        <p14:creationId xmlns:p14="http://schemas.microsoft.com/office/powerpoint/2010/main" val="28911823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0C210-0708-1A56-7EBE-E2780E9701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BE09F-39F4-DB11-0EE5-AA04CCC6CB0A}"/>
              </a:ext>
            </a:extLst>
          </p:cNvPr>
          <p:cNvSpPr>
            <a:spLocks noGrp="1" noRot="1" noChangeAspect="1"/>
          </p:cNvSpPr>
          <p:nvPr>
            <p:ph type="sldImg"/>
          </p:nvPr>
        </p:nvSpPr>
        <p:spPr>
          <a:xfrm>
            <a:off x="427038" y="692150"/>
            <a:ext cx="6156325" cy="3463925"/>
          </a:xfrm>
        </p:spPr>
      </p:sp>
      <p:sp>
        <p:nvSpPr>
          <p:cNvPr id="3" name="Notes Placeholder 2">
            <a:extLst>
              <a:ext uri="{FF2B5EF4-FFF2-40B4-BE49-F238E27FC236}">
                <a16:creationId xmlns:a16="http://schemas.microsoft.com/office/drawing/2014/main" id="{44C46913-DA1E-0CFA-F041-C356A7FC17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0CDB86-8BA1-0289-B17F-AEDEB3AD18BD}"/>
              </a:ext>
            </a:extLst>
          </p:cNvPr>
          <p:cNvSpPr>
            <a:spLocks noGrp="1"/>
          </p:cNvSpPr>
          <p:nvPr>
            <p:ph type="sldNum" sz="quarter" idx="10"/>
          </p:nvPr>
        </p:nvSpPr>
        <p:spPr/>
        <p:txBody>
          <a:bodyPr/>
          <a:lstStyle/>
          <a:p>
            <a:pPr>
              <a:defRPr/>
            </a:pPr>
            <a:fld id="{D464CE9B-B233-457B-8491-F7BCBC04C59D}" type="slidenum">
              <a:rPr lang="en-US" smtClean="0"/>
              <a:pPr>
                <a:defRPr/>
              </a:pPr>
              <a:t>107</a:t>
            </a:fld>
            <a:endParaRPr lang="en-US" dirty="0"/>
          </a:p>
        </p:txBody>
      </p:sp>
    </p:spTree>
    <p:extLst>
      <p:ext uri="{BB962C8B-B14F-4D97-AF65-F5344CB8AC3E}">
        <p14:creationId xmlns:p14="http://schemas.microsoft.com/office/powerpoint/2010/main" val="382064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BAC9430-8ABA-4E3E-88DC-F50153C77E50}" type="slidenum">
              <a:rPr lang="en-US" altLang="zh-TW" smtClean="0"/>
              <a:pPr>
                <a:defRPr/>
              </a:pPr>
              <a:t>‹#›</a:t>
            </a:fld>
            <a:endParaRPr lang="en-US" altLang="zh-TW" dirty="0"/>
          </a:p>
        </p:txBody>
      </p:sp>
    </p:spTree>
    <p:extLst>
      <p:ext uri="{BB962C8B-B14F-4D97-AF65-F5344CB8AC3E}">
        <p14:creationId xmlns:p14="http://schemas.microsoft.com/office/powerpoint/2010/main" val="242162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CA20AD10-FDCF-4866-9706-80328829BE3D}" type="slidenum">
              <a:rPr lang="en-US" altLang="zh-TW" smtClean="0"/>
              <a:pPr>
                <a:defRPr/>
              </a:pPr>
              <a:t>‹#›</a:t>
            </a:fld>
            <a:endParaRPr lang="en-US" altLang="zh-TW" dirty="0"/>
          </a:p>
        </p:txBody>
      </p:sp>
    </p:spTree>
    <p:extLst>
      <p:ext uri="{BB962C8B-B14F-4D97-AF65-F5344CB8AC3E}">
        <p14:creationId xmlns:p14="http://schemas.microsoft.com/office/powerpoint/2010/main" val="108677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5F691436-F2C7-4278-8AC1-2E81986E1960}" type="slidenum">
              <a:rPr lang="en-US" altLang="zh-TW" smtClean="0"/>
              <a:pPr>
                <a:defRPr/>
              </a:pPr>
              <a:t>‹#›</a:t>
            </a:fld>
            <a:endParaRPr lang="en-US" altLang="zh-TW" dirty="0"/>
          </a:p>
        </p:txBody>
      </p:sp>
    </p:spTree>
    <p:extLst>
      <p:ext uri="{BB962C8B-B14F-4D97-AF65-F5344CB8AC3E}">
        <p14:creationId xmlns:p14="http://schemas.microsoft.com/office/powerpoint/2010/main" val="32246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9D59490A-CB96-49FD-85DC-2819EB5843E7}" type="slidenum">
              <a:rPr lang="en-US" altLang="zh-TW" smtClean="0"/>
              <a:pPr>
                <a:defRPr/>
              </a:pPr>
              <a:t>‹#›</a:t>
            </a:fld>
            <a:endParaRPr lang="en-US" altLang="zh-TW" dirty="0"/>
          </a:p>
        </p:txBody>
      </p:sp>
    </p:spTree>
    <p:extLst>
      <p:ext uri="{BB962C8B-B14F-4D97-AF65-F5344CB8AC3E}">
        <p14:creationId xmlns:p14="http://schemas.microsoft.com/office/powerpoint/2010/main" val="411019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F85ABB10-0584-4F54-B621-599729285C29}" type="slidenum">
              <a:rPr lang="en-US" altLang="zh-TW" smtClean="0"/>
              <a:pPr>
                <a:defRPr/>
              </a:pPr>
              <a:t>‹#›</a:t>
            </a:fld>
            <a:endParaRPr lang="en-US" altLang="zh-TW" dirty="0"/>
          </a:p>
        </p:txBody>
      </p:sp>
    </p:spTree>
    <p:extLst>
      <p:ext uri="{BB962C8B-B14F-4D97-AF65-F5344CB8AC3E}">
        <p14:creationId xmlns:p14="http://schemas.microsoft.com/office/powerpoint/2010/main" val="1266763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455CB21F-9AB4-4804-8AC6-B41C114221CC}" type="slidenum">
              <a:rPr lang="en-US" altLang="zh-TW" smtClean="0"/>
              <a:pPr>
                <a:defRPr/>
              </a:pPr>
              <a:t>‹#›</a:t>
            </a:fld>
            <a:endParaRPr lang="en-US" altLang="zh-TW" dirty="0"/>
          </a:p>
        </p:txBody>
      </p:sp>
    </p:spTree>
    <p:extLst>
      <p:ext uri="{BB962C8B-B14F-4D97-AF65-F5344CB8AC3E}">
        <p14:creationId xmlns:p14="http://schemas.microsoft.com/office/powerpoint/2010/main" val="9877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D1C65251-CE47-4B02-9E53-4394647F75F3}" type="slidenum">
              <a:rPr lang="en-US" altLang="zh-TW" smtClean="0"/>
              <a:pPr>
                <a:defRPr/>
              </a:pPr>
              <a:t>‹#›</a:t>
            </a:fld>
            <a:endParaRPr lang="en-US" altLang="zh-TW" dirty="0"/>
          </a:p>
        </p:txBody>
      </p:sp>
    </p:spTree>
    <p:extLst>
      <p:ext uri="{BB962C8B-B14F-4D97-AF65-F5344CB8AC3E}">
        <p14:creationId xmlns:p14="http://schemas.microsoft.com/office/powerpoint/2010/main" val="186477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C6E27F66-7B23-4242-84F8-7EDA0205F3AA}" type="slidenum">
              <a:rPr lang="en-US" altLang="zh-TW" smtClean="0"/>
              <a:pPr>
                <a:defRPr/>
              </a:pPr>
              <a:t>‹#›</a:t>
            </a:fld>
            <a:endParaRPr lang="en-US" altLang="zh-TW" dirty="0"/>
          </a:p>
        </p:txBody>
      </p:sp>
    </p:spTree>
    <p:extLst>
      <p:ext uri="{BB962C8B-B14F-4D97-AF65-F5344CB8AC3E}">
        <p14:creationId xmlns:p14="http://schemas.microsoft.com/office/powerpoint/2010/main" val="317577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4C246FED-D53E-4E16-9A23-6973C9993251}" type="slidenum">
              <a:rPr lang="en-US" altLang="zh-TW" smtClean="0"/>
              <a:pPr>
                <a:defRPr/>
              </a:pPr>
              <a:t>‹#›</a:t>
            </a:fld>
            <a:endParaRPr lang="en-US" altLang="zh-TW" dirty="0"/>
          </a:p>
        </p:txBody>
      </p:sp>
    </p:spTree>
    <p:extLst>
      <p:ext uri="{BB962C8B-B14F-4D97-AF65-F5344CB8AC3E}">
        <p14:creationId xmlns:p14="http://schemas.microsoft.com/office/powerpoint/2010/main" val="28975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C0020BC5-845F-41D8-A555-566FDE8E95B7}" type="slidenum">
              <a:rPr lang="en-US" altLang="zh-TW" smtClean="0"/>
              <a:pPr>
                <a:defRPr/>
              </a:pPr>
              <a:t>‹#›</a:t>
            </a:fld>
            <a:endParaRPr lang="en-US" altLang="zh-TW" dirty="0"/>
          </a:p>
        </p:txBody>
      </p:sp>
    </p:spTree>
    <p:extLst>
      <p:ext uri="{BB962C8B-B14F-4D97-AF65-F5344CB8AC3E}">
        <p14:creationId xmlns:p14="http://schemas.microsoft.com/office/powerpoint/2010/main" val="64801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0E658563-8057-4492-9BF0-7A3A013D30F0}" type="slidenum">
              <a:rPr lang="en-US" altLang="zh-TW" smtClean="0"/>
              <a:pPr>
                <a:defRPr/>
              </a:pPr>
              <a:t>‹#›</a:t>
            </a:fld>
            <a:endParaRPr lang="en-US" altLang="zh-TW" dirty="0"/>
          </a:p>
        </p:txBody>
      </p:sp>
    </p:spTree>
    <p:extLst>
      <p:ext uri="{BB962C8B-B14F-4D97-AF65-F5344CB8AC3E}">
        <p14:creationId xmlns:p14="http://schemas.microsoft.com/office/powerpoint/2010/main" val="359599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CD08CDC-0D5D-440D-876A-4DAFD38B0DF5}" type="slidenum">
              <a:rPr lang="en-US" altLang="zh-TW" smtClean="0"/>
              <a:pPr>
                <a:defRPr/>
              </a:pPr>
              <a:t>‹#›</a:t>
            </a:fld>
            <a:endParaRPr lang="en-US" altLang="zh-TW" dirty="0"/>
          </a:p>
        </p:txBody>
      </p:sp>
    </p:spTree>
    <p:extLst>
      <p:ext uri="{BB962C8B-B14F-4D97-AF65-F5344CB8AC3E}">
        <p14:creationId xmlns:p14="http://schemas.microsoft.com/office/powerpoint/2010/main" val="11685860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8E89E-2E9E-1C76-60B5-7612FC851A7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EFE29A-3DA9-25BD-EFE8-D5ED10FCE8F5}"/>
              </a:ext>
            </a:extLst>
          </p:cNvPr>
          <p:cNvSpPr/>
          <p:nvPr/>
        </p:nvSpPr>
        <p:spPr>
          <a:xfrm>
            <a:off x="1372743" y="1140589"/>
            <a:ext cx="6398513" cy="2862322"/>
          </a:xfrm>
          <a:prstGeom prst="rect">
            <a:avLst/>
          </a:prstGeom>
        </p:spPr>
        <p:txBody>
          <a:bodyPr wrap="square">
            <a:spAutoFit/>
          </a:bodyPr>
          <a:lstStyle/>
          <a:p>
            <a:pPr algn="ctr"/>
            <a:r>
              <a:rPr lang="en-US" altLang="zh-TW" sz="9000" b="1" dirty="0">
                <a:ea typeface="Microsoft JhengHei" panose="020B0604030504040204" pitchFamily="34" charset="-120"/>
              </a:rPr>
              <a:t>The Donuts Allegory</a:t>
            </a:r>
          </a:p>
        </p:txBody>
      </p:sp>
    </p:spTree>
    <p:extLst>
      <p:ext uri="{BB962C8B-B14F-4D97-AF65-F5344CB8AC3E}">
        <p14:creationId xmlns:p14="http://schemas.microsoft.com/office/powerpoint/2010/main" val="2632067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CBE28-E105-4822-572C-BDC58E9626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218B10-E17D-F090-7F87-44510B36CD8E}"/>
              </a:ext>
            </a:extLst>
          </p:cNvPr>
          <p:cNvSpPr/>
          <p:nvPr/>
        </p:nvSpPr>
        <p:spPr>
          <a:xfrm>
            <a:off x="76200" y="-171450"/>
            <a:ext cx="9067800" cy="29177218"/>
          </a:xfrm>
          <a:prstGeom prst="rect">
            <a:avLst/>
          </a:prstGeom>
        </p:spPr>
        <p:txBody>
          <a:bodyPr wrap="square">
            <a:spAutoFit/>
          </a:bodyPr>
          <a:lstStyle/>
          <a:p>
            <a:r>
              <a:rPr lang="en-US" altLang="zh-TW" sz="7000" b="1" kern="1000" spc="-38" dirty="0">
                <a:ea typeface="Microsoft JhengHei" panose="020B0604030504040204" pitchFamily="34" charset="-120"/>
              </a:rPr>
              <a:t>But if we hope for what we do not yet have, we wait for it patiently.</a:t>
            </a:r>
          </a:p>
          <a:p>
            <a:endParaRPr lang="en-US" altLang="zh-TW" sz="7000" b="1" kern="1000" spc="-38" dirty="0">
              <a:ea typeface="Microsoft JhengHei" panose="020B0604030504040204" pitchFamily="34" charset="-120"/>
            </a:endParaRPr>
          </a:p>
          <a:p>
            <a:endParaRPr lang="en-US" altLang="zh-TW" sz="7000" b="1" kern="1000" spc="-38" dirty="0">
              <a:ea typeface="Microsoft JhengHei" panose="020B0604030504040204" pitchFamily="34" charset="-120"/>
            </a:endParaRP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26938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8991600" cy="8710077"/>
          </a:xfrm>
          <a:prstGeom prst="rect">
            <a:avLst/>
          </a:prstGeom>
        </p:spPr>
        <p:txBody>
          <a:bodyPr wrap="square">
            <a:spAutoFit/>
          </a:bodyPr>
          <a:lstStyle/>
          <a:p>
            <a:r>
              <a:rPr lang="en-US" altLang="zh-TW" sz="7000" b="1" kern="1000" spc="-38" dirty="0">
                <a:ea typeface="Microsoft JhengHei" panose="020B0604030504040204" pitchFamily="34" charset="-120"/>
              </a:rPr>
              <a:t>Romans 8:28 - And we know that in all things God works for the good of those who love him,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who have been called according to his purpose.</a:t>
            </a:r>
          </a:p>
        </p:txBody>
      </p:sp>
    </p:spTree>
    <p:extLst>
      <p:ext uri="{BB962C8B-B14F-4D97-AF65-F5344CB8AC3E}">
        <p14:creationId xmlns:p14="http://schemas.microsoft.com/office/powerpoint/2010/main" val="2343633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E939D-4F62-03AE-10E9-25AEAE35923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B13F47-73F4-8203-B992-5E95F3D2FAED}"/>
              </a:ext>
            </a:extLst>
          </p:cNvPr>
          <p:cNvSpPr/>
          <p:nvPr/>
        </p:nvSpPr>
        <p:spPr>
          <a:xfrm>
            <a:off x="76200" y="-628"/>
            <a:ext cx="8991600" cy="3323987"/>
          </a:xfrm>
          <a:prstGeom prst="rect">
            <a:avLst/>
          </a:prstGeom>
        </p:spPr>
        <p:txBody>
          <a:bodyPr wrap="square">
            <a:spAutoFit/>
          </a:bodyPr>
          <a:lstStyle/>
          <a:p>
            <a:r>
              <a:rPr lang="en-US" altLang="zh-TW" sz="7000" b="1" kern="1000" spc="-38" dirty="0">
                <a:ea typeface="Microsoft JhengHei" panose="020B0604030504040204" pitchFamily="34" charset="-120"/>
              </a:rPr>
              <a:t>who have been called according to his purpose.</a:t>
            </a:r>
          </a:p>
        </p:txBody>
      </p:sp>
    </p:spTree>
    <p:extLst>
      <p:ext uri="{BB962C8B-B14F-4D97-AF65-F5344CB8AC3E}">
        <p14:creationId xmlns:p14="http://schemas.microsoft.com/office/powerpoint/2010/main" val="38461997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95250"/>
            <a:ext cx="9067800" cy="10864513"/>
          </a:xfrm>
          <a:prstGeom prst="rect">
            <a:avLst/>
          </a:prstGeom>
        </p:spPr>
        <p:txBody>
          <a:bodyPr wrap="square">
            <a:spAutoFit/>
          </a:bodyPr>
          <a:lstStyle/>
          <a:p>
            <a:r>
              <a:rPr lang="en-US" altLang="zh-TW" sz="7000" b="1" kern="1000" spc="-38" dirty="0">
                <a:ea typeface="Microsoft JhengHei" panose="020B0604030504040204" pitchFamily="34" charset="-120"/>
              </a:rPr>
              <a:t>Jeremiah 29:11 -</a:t>
            </a:r>
          </a:p>
          <a:p>
            <a:r>
              <a:rPr lang="en-US" altLang="zh-TW" sz="7000" b="1" kern="1000" spc="-38" dirty="0">
                <a:ea typeface="Microsoft JhengHei" panose="020B0604030504040204" pitchFamily="34" charset="-120"/>
              </a:rPr>
              <a:t>“For I know the plans I have for you,” declares the Lord, </a:t>
            </a:r>
          </a:p>
          <a:p>
            <a:endParaRPr lang="en-US" altLang="zh-TW" sz="7000" b="1" kern="1000" spc="-38" dirty="0">
              <a:ea typeface="Microsoft JhengHei" panose="020B0604030504040204" pitchFamily="34" charset="-120"/>
            </a:endParaRP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“plans to prosper you and not to harm you, plans to give you hope and a future.</a:t>
            </a:r>
          </a:p>
        </p:txBody>
      </p:sp>
    </p:spTree>
    <p:extLst>
      <p:ext uri="{BB962C8B-B14F-4D97-AF65-F5344CB8AC3E}">
        <p14:creationId xmlns:p14="http://schemas.microsoft.com/office/powerpoint/2010/main" val="3079280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D44E7-907B-40E2-D438-76F1F2EC435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8BBABD8-73B7-8471-8C78-9BDB91B0EFBD}"/>
              </a:ext>
            </a:extLst>
          </p:cNvPr>
          <p:cNvSpPr/>
          <p:nvPr/>
        </p:nvSpPr>
        <p:spPr>
          <a:xfrm>
            <a:off x="76200" y="-171450"/>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“plans to prosper you and not to harm you, plans to give you hope and a future.”</a:t>
            </a:r>
          </a:p>
        </p:txBody>
      </p:sp>
    </p:spTree>
    <p:extLst>
      <p:ext uri="{BB962C8B-B14F-4D97-AF65-F5344CB8AC3E}">
        <p14:creationId xmlns:p14="http://schemas.microsoft.com/office/powerpoint/2010/main" val="4329076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8C90C-3046-986F-F9D7-E916560506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58BFEC9-4082-FFCC-22FE-93854FF7864A}"/>
              </a:ext>
            </a:extLst>
          </p:cNvPr>
          <p:cNvSpPr/>
          <p:nvPr/>
        </p:nvSpPr>
        <p:spPr>
          <a:xfrm>
            <a:off x="76200" y="-628"/>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We need to believe that God’s timing and methods are better than ours.</a:t>
            </a:r>
          </a:p>
        </p:txBody>
      </p:sp>
    </p:spTree>
    <p:extLst>
      <p:ext uri="{BB962C8B-B14F-4D97-AF65-F5344CB8AC3E}">
        <p14:creationId xmlns:p14="http://schemas.microsoft.com/office/powerpoint/2010/main" val="6802672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371CB-7447-E227-FEBD-8DC3E889020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E01C1B-BB0E-EFE9-BB76-EC23D03C0069}"/>
              </a:ext>
            </a:extLst>
          </p:cNvPr>
          <p:cNvSpPr/>
          <p:nvPr/>
        </p:nvSpPr>
        <p:spPr>
          <a:xfrm>
            <a:off x="76200" y="-247650"/>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If we allow God to work in us, even the holes in our lives can become places where His grace reaches us more deeply.</a:t>
            </a:r>
          </a:p>
        </p:txBody>
      </p:sp>
    </p:spTree>
    <p:extLst>
      <p:ext uri="{BB962C8B-B14F-4D97-AF65-F5344CB8AC3E}">
        <p14:creationId xmlns:p14="http://schemas.microsoft.com/office/powerpoint/2010/main" val="18541580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6488-134E-FC05-5DDA-0B4D02C591E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4D6ED8-4E41-1C9E-DF6F-773758C0336C}"/>
              </a:ext>
            </a:extLst>
          </p:cNvPr>
          <p:cNvSpPr/>
          <p:nvPr/>
        </p:nvSpPr>
        <p:spPr>
          <a:xfrm>
            <a:off x="76200" y="-167462"/>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Not all pain and suffering are parts of God’s design — but He never wastes what He allows to happen to us.</a:t>
            </a:r>
          </a:p>
        </p:txBody>
      </p:sp>
    </p:spTree>
    <p:extLst>
      <p:ext uri="{BB962C8B-B14F-4D97-AF65-F5344CB8AC3E}">
        <p14:creationId xmlns:p14="http://schemas.microsoft.com/office/powerpoint/2010/main" val="27295532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4C7A2-E8B4-9A0B-F5E7-06F6F931C62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4AEC655-49D3-3688-A54B-66AE974CDF67}"/>
              </a:ext>
            </a:extLst>
          </p:cNvPr>
          <p:cNvSpPr/>
          <p:nvPr/>
        </p:nvSpPr>
        <p:spPr>
          <a:xfrm>
            <a:off x="76200" y="0"/>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And don’t let the losses or imperfections of your life make you think you do not have God’s love.</a:t>
            </a:r>
          </a:p>
        </p:txBody>
      </p:sp>
    </p:spTree>
    <p:extLst>
      <p:ext uri="{BB962C8B-B14F-4D97-AF65-F5344CB8AC3E}">
        <p14:creationId xmlns:p14="http://schemas.microsoft.com/office/powerpoint/2010/main" val="15311079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1398A-B459-48E9-5DB9-F4230ADDD5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5E8D7B-89C4-3F49-2AB6-4E5A0ADCFA7B}"/>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His love, like the proper parental love, is unconditional and sacrificial. </a:t>
            </a:r>
          </a:p>
        </p:txBody>
      </p:sp>
    </p:spTree>
    <p:extLst>
      <p:ext uri="{BB962C8B-B14F-4D97-AF65-F5344CB8AC3E}">
        <p14:creationId xmlns:p14="http://schemas.microsoft.com/office/powerpoint/2010/main" val="31242298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CBF73-1DE9-309C-2330-EAB0A8D8029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81E379-AAEC-B18B-D3B3-4A75E1BC05EB}"/>
              </a:ext>
            </a:extLst>
          </p:cNvPr>
          <p:cNvSpPr/>
          <p:nvPr/>
        </p:nvSpPr>
        <p:spPr>
          <a:xfrm>
            <a:off x="0" y="-247650"/>
            <a:ext cx="9144000" cy="5324535"/>
          </a:xfrm>
          <a:prstGeom prst="rect">
            <a:avLst/>
          </a:prstGeom>
        </p:spPr>
        <p:txBody>
          <a:bodyPr wrap="square">
            <a:spAutoFit/>
          </a:bodyPr>
          <a:lstStyle/>
          <a:p>
            <a:r>
              <a:rPr lang="en-US" altLang="zh-TW" sz="6800" b="1" kern="1000" spc="-38" dirty="0">
                <a:ea typeface="Microsoft JhengHei" panose="020B0604030504040204" pitchFamily="34" charset="-120"/>
              </a:rPr>
              <a:t>God does not love us because we are strong or complete.  He loves us while we are still being shaped.</a:t>
            </a:r>
          </a:p>
        </p:txBody>
      </p:sp>
    </p:spTree>
    <p:extLst>
      <p:ext uri="{BB962C8B-B14F-4D97-AF65-F5344CB8AC3E}">
        <p14:creationId xmlns:p14="http://schemas.microsoft.com/office/powerpoint/2010/main" val="263921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0CDED-7E57-E57F-FE27-11FCBE96CC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8196899-B597-850D-32DB-9D97BB6D2A9F}"/>
              </a:ext>
            </a:extLst>
          </p:cNvPr>
          <p:cNvSpPr/>
          <p:nvPr/>
        </p:nvSpPr>
        <p:spPr>
          <a:xfrm>
            <a:off x="76200" y="-247650"/>
            <a:ext cx="9067800" cy="5632311"/>
          </a:xfrm>
          <a:prstGeom prst="rect">
            <a:avLst/>
          </a:prstGeom>
        </p:spPr>
        <p:txBody>
          <a:bodyPr wrap="square">
            <a:spAutoFit/>
          </a:bodyPr>
          <a:lstStyle/>
          <a:p>
            <a:r>
              <a:rPr lang="en-US" altLang="zh-TW" sz="5900" b="1" kern="1000" spc="-38" dirty="0">
                <a:ea typeface="Microsoft JhengHei" panose="020B0604030504040204" pitchFamily="34" charset="-120"/>
              </a:rPr>
              <a:t>In the same way, the Spirit helps us in our weakness. We do not know what we ought to pray for, but the Spirit himself intercedes for us through wordless groans.  </a:t>
            </a:r>
          </a:p>
        </p:txBody>
      </p:sp>
    </p:spTree>
    <p:extLst>
      <p:ext uri="{BB962C8B-B14F-4D97-AF65-F5344CB8AC3E}">
        <p14:creationId xmlns:p14="http://schemas.microsoft.com/office/powerpoint/2010/main" val="32819071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25863-4F78-23B2-C647-277769A059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091909-1828-AC3C-9752-382354006B1B}"/>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His efforts to shape us and prepare us for eternity are one way He shows His love for us.</a:t>
            </a:r>
          </a:p>
        </p:txBody>
      </p:sp>
    </p:spTree>
    <p:extLst>
      <p:ext uri="{BB962C8B-B14F-4D97-AF65-F5344CB8AC3E}">
        <p14:creationId xmlns:p14="http://schemas.microsoft.com/office/powerpoint/2010/main" val="5230851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D8EBF-3A85-58EF-2E4D-ECFEBD3B784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E95708-93DB-7107-8F08-7435D3618874}"/>
              </a:ext>
            </a:extLst>
          </p:cNvPr>
          <p:cNvSpPr/>
          <p:nvPr/>
        </p:nvSpPr>
        <p:spPr>
          <a:xfrm>
            <a:off x="0" y="-167462"/>
            <a:ext cx="9144000" cy="5478423"/>
          </a:xfrm>
          <a:prstGeom prst="rect">
            <a:avLst/>
          </a:prstGeom>
        </p:spPr>
        <p:txBody>
          <a:bodyPr wrap="square">
            <a:spAutoFit/>
          </a:bodyPr>
          <a:lstStyle/>
          <a:p>
            <a:r>
              <a:rPr lang="en-US" altLang="zh-TW" sz="7000" b="1" kern="1000" spc="-38" dirty="0">
                <a:ea typeface="Microsoft JhengHei" panose="020B0604030504040204" pitchFamily="34" charset="-120"/>
              </a:rPr>
              <a:t>When we see the holes in our lives, remember that God can use them to make us better donuts.</a:t>
            </a:r>
          </a:p>
        </p:txBody>
      </p:sp>
    </p:spTree>
    <p:extLst>
      <p:ext uri="{BB962C8B-B14F-4D97-AF65-F5344CB8AC3E}">
        <p14:creationId xmlns:p14="http://schemas.microsoft.com/office/powerpoint/2010/main" val="16636489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2E14A-30ED-2B83-A030-946E937B24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E50B670-2F4C-1406-75C7-BE9460BC1B0F}"/>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When we have that realization, then all the pain and suffering are easier to endure.</a:t>
            </a:r>
          </a:p>
        </p:txBody>
      </p:sp>
    </p:spTree>
    <p:extLst>
      <p:ext uri="{BB962C8B-B14F-4D97-AF65-F5344CB8AC3E}">
        <p14:creationId xmlns:p14="http://schemas.microsoft.com/office/powerpoint/2010/main" val="28711936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D2951-ABD5-B3BB-DAE1-6602324A916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CFB5DAC-1E4A-C4CA-FF9A-7054D41648C5}"/>
              </a:ext>
            </a:extLst>
          </p:cNvPr>
          <p:cNvSpPr/>
          <p:nvPr/>
        </p:nvSpPr>
        <p:spPr>
          <a:xfrm>
            <a:off x="99237" y="7531"/>
            <a:ext cx="9067800" cy="2246769"/>
          </a:xfrm>
          <a:prstGeom prst="rect">
            <a:avLst/>
          </a:prstGeom>
        </p:spPr>
        <p:txBody>
          <a:bodyPr wrap="square">
            <a:spAutoFit/>
          </a:bodyPr>
          <a:lstStyle/>
          <a:p>
            <a:r>
              <a:rPr lang="en-US" altLang="zh-TW" sz="7000" b="1" kern="1000" spc="-38" dirty="0">
                <a:ea typeface="Microsoft JhengHei" panose="020B0604030504040204" pitchFamily="34" charset="-120"/>
              </a:rPr>
              <a:t>May the Lord bless us all.</a:t>
            </a:r>
          </a:p>
        </p:txBody>
      </p:sp>
    </p:spTree>
    <p:extLst>
      <p:ext uri="{BB962C8B-B14F-4D97-AF65-F5344CB8AC3E}">
        <p14:creationId xmlns:p14="http://schemas.microsoft.com/office/powerpoint/2010/main" val="90706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49788-5026-4529-B8A3-55CEE0F40AE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47BD959-E9E1-3524-2354-014E97D39AE0}"/>
              </a:ext>
            </a:extLst>
          </p:cNvPr>
          <p:cNvSpPr/>
          <p:nvPr/>
        </p:nvSpPr>
        <p:spPr>
          <a:xfrm>
            <a:off x="82826" y="-171450"/>
            <a:ext cx="9067800" cy="5632311"/>
          </a:xfrm>
          <a:prstGeom prst="rect">
            <a:avLst/>
          </a:prstGeom>
        </p:spPr>
        <p:txBody>
          <a:bodyPr wrap="square">
            <a:spAutoFit/>
          </a:bodyPr>
          <a:lstStyle/>
          <a:p>
            <a:r>
              <a:rPr lang="en-US" altLang="zh-TW" sz="5900" b="1" kern="1000" spc="-38" dirty="0">
                <a:ea typeface="Microsoft JhengHei" panose="020B0604030504040204" pitchFamily="34" charset="-120"/>
              </a:rPr>
              <a:t>And he who searches our hearts knows the mind of the Spirit, because the Spirit intercedes for God’s people in accordance with the will of God.</a:t>
            </a:r>
          </a:p>
        </p:txBody>
      </p:sp>
    </p:spTree>
    <p:extLst>
      <p:ext uri="{BB962C8B-B14F-4D97-AF65-F5344CB8AC3E}">
        <p14:creationId xmlns:p14="http://schemas.microsoft.com/office/powerpoint/2010/main" val="204747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A114-3F3A-209A-2130-9C644176F3E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9B2DAB-C1B2-7766-B58D-BD89CE43E866}"/>
              </a:ext>
            </a:extLst>
          </p:cNvPr>
          <p:cNvSpPr/>
          <p:nvPr/>
        </p:nvSpPr>
        <p:spPr>
          <a:xfrm>
            <a:off x="76200" y="-95250"/>
            <a:ext cx="9067800" cy="4939814"/>
          </a:xfrm>
          <a:prstGeom prst="rect">
            <a:avLst/>
          </a:prstGeom>
        </p:spPr>
        <p:txBody>
          <a:bodyPr wrap="square">
            <a:spAutoFit/>
          </a:bodyPr>
          <a:lstStyle/>
          <a:p>
            <a:r>
              <a:rPr lang="en-US" altLang="zh-TW" sz="63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578136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9932-D030-71B1-8C61-13A2DEF8CEA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9F8286-2E44-D3B4-335A-1726ADD206B9}"/>
              </a:ext>
            </a:extLst>
          </p:cNvPr>
          <p:cNvSpPr/>
          <p:nvPr/>
        </p:nvSpPr>
        <p:spPr>
          <a:xfrm>
            <a:off x="1372743" y="1140589"/>
            <a:ext cx="6398513" cy="2862322"/>
          </a:xfrm>
          <a:prstGeom prst="rect">
            <a:avLst/>
          </a:prstGeom>
        </p:spPr>
        <p:txBody>
          <a:bodyPr wrap="square">
            <a:spAutoFit/>
          </a:bodyPr>
          <a:lstStyle/>
          <a:p>
            <a:pPr algn="ctr"/>
            <a:r>
              <a:rPr lang="en-US" altLang="zh-TW" sz="9000" b="1" dirty="0">
                <a:ea typeface="Microsoft JhengHei" panose="020B0604030504040204" pitchFamily="34" charset="-120"/>
              </a:rPr>
              <a:t>The Donuts Allegory</a:t>
            </a:r>
          </a:p>
        </p:txBody>
      </p:sp>
    </p:spTree>
    <p:extLst>
      <p:ext uri="{BB962C8B-B14F-4D97-AF65-F5344CB8AC3E}">
        <p14:creationId xmlns:p14="http://schemas.microsoft.com/office/powerpoint/2010/main" val="346764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DC4B-09DA-C580-DAE8-1597F17A2AF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D0E0A85-B2C2-12DC-0CB3-59584F7B35D6}"/>
              </a:ext>
            </a:extLst>
          </p:cNvPr>
          <p:cNvSpPr/>
          <p:nvPr/>
        </p:nvSpPr>
        <p:spPr>
          <a:xfrm>
            <a:off x="76200" y="-628"/>
            <a:ext cx="9067800" cy="3323987"/>
          </a:xfrm>
          <a:prstGeom prst="rect">
            <a:avLst/>
          </a:prstGeom>
        </p:spPr>
        <p:txBody>
          <a:bodyPr wrap="square">
            <a:spAutoFit/>
          </a:bodyPr>
          <a:lstStyle/>
          <a:p>
            <a:r>
              <a:rPr lang="en-US" altLang="zh-TW" sz="7000" b="1" kern="1000" spc="-38" dirty="0">
                <a:ea typeface="Microsoft JhengHei" panose="020B0604030504040204" pitchFamily="34" charset="-120"/>
              </a:rPr>
              <a:t>Donuts are one of the cleverest food items ever invented by man.  </a:t>
            </a:r>
          </a:p>
        </p:txBody>
      </p:sp>
    </p:spTree>
    <p:extLst>
      <p:ext uri="{BB962C8B-B14F-4D97-AF65-F5344CB8AC3E}">
        <p14:creationId xmlns:p14="http://schemas.microsoft.com/office/powerpoint/2010/main" val="305873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68C00-DED8-F35B-5CBF-4673BC3422E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AC87E8-3CEB-1B27-7BF3-527877547205}"/>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It has very few simple ingredients, is simple to make, and is soft all around.  </a:t>
            </a:r>
          </a:p>
        </p:txBody>
      </p:sp>
    </p:spTree>
    <p:extLst>
      <p:ext uri="{BB962C8B-B14F-4D97-AF65-F5344CB8AC3E}">
        <p14:creationId xmlns:p14="http://schemas.microsoft.com/office/powerpoint/2010/main" val="407150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F5BCE-EE1F-F36A-4E99-83E721C905A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989CCC-13CE-CCF8-B28B-6FA6C22DC7EF}"/>
              </a:ext>
            </a:extLst>
          </p:cNvPr>
          <p:cNvSpPr/>
          <p:nvPr/>
        </p:nvSpPr>
        <p:spPr>
          <a:xfrm>
            <a:off x="76200" y="-167462"/>
            <a:ext cx="9067800" cy="5478423"/>
          </a:xfrm>
          <a:prstGeom prst="rect">
            <a:avLst/>
          </a:prstGeom>
        </p:spPr>
        <p:txBody>
          <a:bodyPr wrap="square">
            <a:spAutoFit/>
          </a:bodyPr>
          <a:lstStyle/>
          <a:p>
            <a:r>
              <a:rPr lang="en-US" altLang="zh-TW" sz="6800" b="1" kern="1000" spc="-38" dirty="0">
                <a:ea typeface="Microsoft JhengHei" panose="020B0604030504040204" pitchFamily="34" charset="-120"/>
              </a:rPr>
              <a:t>After the basic donut is made, we can make almost unlimited varieties by adding different toppings.</a:t>
            </a:r>
          </a:p>
        </p:txBody>
      </p:sp>
    </p:spTree>
    <p:extLst>
      <p:ext uri="{BB962C8B-B14F-4D97-AF65-F5344CB8AC3E}">
        <p14:creationId xmlns:p14="http://schemas.microsoft.com/office/powerpoint/2010/main" val="202063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75174-D074-0BED-9E78-1F3F40CFE3C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BBAEB2B-3994-67B7-BC83-E7E9C0A14A7E}"/>
              </a:ext>
            </a:extLst>
          </p:cNvPr>
          <p:cNvSpPr/>
          <p:nvPr/>
        </p:nvSpPr>
        <p:spPr>
          <a:xfrm>
            <a:off x="76200" y="-90518"/>
            <a:ext cx="9067800" cy="5324535"/>
          </a:xfrm>
          <a:prstGeom prst="rect">
            <a:avLst/>
          </a:prstGeom>
        </p:spPr>
        <p:txBody>
          <a:bodyPr wrap="square">
            <a:spAutoFit/>
          </a:bodyPr>
          <a:lstStyle/>
          <a:p>
            <a:r>
              <a:rPr lang="en-US" altLang="zh-TW" sz="6800" b="1" kern="1000" spc="-38" dirty="0">
                <a:ea typeface="Microsoft JhengHei" panose="020B0604030504040204" pitchFamily="34" charset="-120"/>
              </a:rPr>
              <a:t>Krispy Kreme puts an automatic donut-making machine in each store so you can see how the basic donut is made.</a:t>
            </a:r>
          </a:p>
        </p:txBody>
      </p:sp>
    </p:spTree>
    <p:extLst>
      <p:ext uri="{BB962C8B-B14F-4D97-AF65-F5344CB8AC3E}">
        <p14:creationId xmlns:p14="http://schemas.microsoft.com/office/powerpoint/2010/main" val="251761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does a Donut Machine work? (Krispy Kreme)">
            <a:extLst>
              <a:ext uri="{FF2B5EF4-FFF2-40B4-BE49-F238E27FC236}">
                <a16:creationId xmlns:a16="http://schemas.microsoft.com/office/drawing/2014/main" id="{42A2592C-CAAE-02B5-8586-C7DC50D30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3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99CE-BC9F-3167-7160-259FE94EE4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92290A-A7CE-47BE-6CD5-D3E9A01DE7F6}"/>
              </a:ext>
            </a:extLst>
          </p:cNvPr>
          <p:cNvSpPr/>
          <p:nvPr/>
        </p:nvSpPr>
        <p:spPr>
          <a:xfrm>
            <a:off x="1372743" y="1448365"/>
            <a:ext cx="6398513" cy="2246769"/>
          </a:xfrm>
          <a:prstGeom prst="rect">
            <a:avLst/>
          </a:prstGeom>
        </p:spPr>
        <p:txBody>
          <a:bodyPr wrap="square">
            <a:spAutoFit/>
          </a:bodyPr>
          <a:lstStyle/>
          <a:p>
            <a:pPr algn="ctr"/>
            <a:r>
              <a:rPr lang="en-US" altLang="zh-TW" sz="7000" b="1" dirty="0">
                <a:ea typeface="Microsoft JhengHei" panose="020B0604030504040204" pitchFamily="34" charset="-120"/>
              </a:rPr>
              <a:t>Scripture:</a:t>
            </a:r>
          </a:p>
          <a:p>
            <a:pPr algn="ctr"/>
            <a:r>
              <a:rPr lang="en-US" altLang="zh-TW" sz="7000" b="1" dirty="0">
                <a:ea typeface="Microsoft JhengHei" panose="020B0604030504040204" pitchFamily="34" charset="-120"/>
              </a:rPr>
              <a:t>Romans 8:18–28</a:t>
            </a:r>
          </a:p>
        </p:txBody>
      </p:sp>
    </p:spTree>
    <p:extLst>
      <p:ext uri="{BB962C8B-B14F-4D97-AF65-F5344CB8AC3E}">
        <p14:creationId xmlns:p14="http://schemas.microsoft.com/office/powerpoint/2010/main" val="244834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4E903-4333-53E3-26F9-82B0E85B135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6E52AC0-1105-B785-D3E0-E8606BE09368}"/>
              </a:ext>
            </a:extLst>
          </p:cNvPr>
          <p:cNvSpPr/>
          <p:nvPr/>
        </p:nvSpPr>
        <p:spPr>
          <a:xfrm>
            <a:off x="76200" y="-167462"/>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Can’t live without donuts?  I found you can get a miniature version of that machine for only $761.</a:t>
            </a:r>
          </a:p>
        </p:txBody>
      </p:sp>
    </p:spTree>
    <p:extLst>
      <p:ext uri="{BB962C8B-B14F-4D97-AF65-F5344CB8AC3E}">
        <p14:creationId xmlns:p14="http://schemas.microsoft.com/office/powerpoint/2010/main" val="1634526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96E0EE-9FA7-CBE9-2079-8088A5641C52}"/>
              </a:ext>
            </a:extLst>
          </p:cNvPr>
          <p:cNvPicPr>
            <a:picLocks noChangeAspect="1"/>
          </p:cNvPicPr>
          <p:nvPr/>
        </p:nvPicPr>
        <p:blipFill>
          <a:blip r:embed="rId2"/>
          <a:stretch>
            <a:fillRect/>
          </a:stretch>
        </p:blipFill>
        <p:spPr>
          <a:xfrm>
            <a:off x="9659" y="142875"/>
            <a:ext cx="9072006" cy="4857750"/>
          </a:xfrm>
          <a:prstGeom prst="rect">
            <a:avLst/>
          </a:prstGeom>
        </p:spPr>
      </p:pic>
    </p:spTree>
    <p:extLst>
      <p:ext uri="{BB962C8B-B14F-4D97-AF65-F5344CB8AC3E}">
        <p14:creationId xmlns:p14="http://schemas.microsoft.com/office/powerpoint/2010/main" val="157778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FF8C7-ED71-1DE0-3E9E-7967F7EDE11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202C95-AA97-E634-20D6-03074C18F818}"/>
              </a:ext>
            </a:extLst>
          </p:cNvPr>
          <p:cNvSpPr/>
          <p:nvPr/>
        </p:nvSpPr>
        <p:spPr>
          <a:xfrm>
            <a:off x="76200" y="-167462"/>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One day, I heard an allegory about how we are like donuts and how God makes us better Christians.</a:t>
            </a:r>
          </a:p>
        </p:txBody>
      </p:sp>
    </p:spTree>
    <p:extLst>
      <p:ext uri="{BB962C8B-B14F-4D97-AF65-F5344CB8AC3E}">
        <p14:creationId xmlns:p14="http://schemas.microsoft.com/office/powerpoint/2010/main" val="3434763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01050-A4BD-E8BA-E3D9-2021B43947E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280C12B-E070-817B-2679-64BA9D101F0A}"/>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One day, a man smelled something nice in the house.  His wife was making donuts.</a:t>
            </a:r>
          </a:p>
        </p:txBody>
      </p:sp>
    </p:spTree>
    <p:extLst>
      <p:ext uri="{BB962C8B-B14F-4D97-AF65-F5344CB8AC3E}">
        <p14:creationId xmlns:p14="http://schemas.microsoft.com/office/powerpoint/2010/main" val="3549532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24859-B265-208B-8C8A-178C6F24F0F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CBE794-B8D2-B882-5D89-C34D7EF13B78}"/>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She said she is using the best ingredients to make the best donuts possible.</a:t>
            </a:r>
          </a:p>
        </p:txBody>
      </p:sp>
    </p:spTree>
    <p:extLst>
      <p:ext uri="{BB962C8B-B14F-4D97-AF65-F5344CB8AC3E}">
        <p14:creationId xmlns:p14="http://schemas.microsoft.com/office/powerpoint/2010/main" val="372238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F1E28-C76B-BE2E-E510-B0B15868A8B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D4D352A-90FF-1877-E412-F83C35B02664}"/>
              </a:ext>
            </a:extLst>
          </p:cNvPr>
          <p:cNvSpPr/>
          <p:nvPr/>
        </p:nvSpPr>
        <p:spPr>
          <a:xfrm>
            <a:off x="76200" y="-628"/>
            <a:ext cx="9067800" cy="3323987"/>
          </a:xfrm>
          <a:prstGeom prst="rect">
            <a:avLst/>
          </a:prstGeom>
        </p:spPr>
        <p:txBody>
          <a:bodyPr wrap="square">
            <a:spAutoFit/>
          </a:bodyPr>
          <a:lstStyle/>
          <a:p>
            <a:r>
              <a:rPr lang="en-US" altLang="zh-TW" sz="7000" b="1" kern="1000" spc="-38" dirty="0">
                <a:ea typeface="Microsoft JhengHei" panose="020B0604030504040204" pitchFamily="34" charset="-120"/>
              </a:rPr>
              <a:t>When the donuts were made, he ate one, and it was indeed wonderful.</a:t>
            </a:r>
          </a:p>
        </p:txBody>
      </p:sp>
    </p:spTree>
    <p:extLst>
      <p:ext uri="{BB962C8B-B14F-4D97-AF65-F5344CB8AC3E}">
        <p14:creationId xmlns:p14="http://schemas.microsoft.com/office/powerpoint/2010/main" val="1086596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84ED8-BADC-BFD9-F239-5D0813D5E5A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C650B47-E0C1-8386-A768-B30BA02A0D97}"/>
              </a:ext>
            </a:extLst>
          </p:cNvPr>
          <p:cNvSpPr/>
          <p:nvPr/>
        </p:nvSpPr>
        <p:spPr>
          <a:xfrm>
            <a:off x="0" y="-171450"/>
            <a:ext cx="9144000" cy="5016758"/>
          </a:xfrm>
          <a:prstGeom prst="rect">
            <a:avLst/>
          </a:prstGeom>
        </p:spPr>
        <p:txBody>
          <a:bodyPr wrap="square">
            <a:spAutoFit/>
          </a:bodyPr>
          <a:lstStyle/>
          <a:p>
            <a:r>
              <a:rPr lang="en-US" altLang="zh-TW" sz="6400" b="1" kern="1000" spc="-38" dirty="0">
                <a:ea typeface="Microsoft JhengHei" panose="020B0604030504040204" pitchFamily="34" charset="-120"/>
              </a:rPr>
              <a:t>He said, “These are wonderful.  Wouldn’t it be even better if the hole is also filled with dough so I have more to enjoy?”</a:t>
            </a:r>
          </a:p>
        </p:txBody>
      </p:sp>
    </p:spTree>
    <p:extLst>
      <p:ext uri="{BB962C8B-B14F-4D97-AF65-F5344CB8AC3E}">
        <p14:creationId xmlns:p14="http://schemas.microsoft.com/office/powerpoint/2010/main" val="320401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A7F21-B454-5F9D-E860-91FC51C067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3A8B2DF-7A4D-5BC8-CFC1-937DBDFDB961}"/>
              </a:ext>
            </a:extLst>
          </p:cNvPr>
          <p:cNvSpPr/>
          <p:nvPr/>
        </p:nvSpPr>
        <p:spPr>
          <a:xfrm>
            <a:off x="76200" y="-167462"/>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His wife replied, “You foolish man, don’t you know it is because of the hole that the donut tastes good?  </a:t>
            </a:r>
          </a:p>
        </p:txBody>
      </p:sp>
    </p:spTree>
    <p:extLst>
      <p:ext uri="{BB962C8B-B14F-4D97-AF65-F5344CB8AC3E}">
        <p14:creationId xmlns:p14="http://schemas.microsoft.com/office/powerpoint/2010/main" val="382634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F728C-181A-B021-3941-83F0BE03824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01191A8-F0BA-E90B-538F-647C6936A769}"/>
              </a:ext>
            </a:extLst>
          </p:cNvPr>
          <p:cNvSpPr/>
          <p:nvPr/>
        </p:nvSpPr>
        <p:spPr>
          <a:xfrm>
            <a:off x="-76200" y="-171450"/>
            <a:ext cx="9601200" cy="5016758"/>
          </a:xfrm>
          <a:prstGeom prst="rect">
            <a:avLst/>
          </a:prstGeom>
        </p:spPr>
        <p:txBody>
          <a:bodyPr wrap="square">
            <a:spAutoFit/>
          </a:bodyPr>
          <a:lstStyle/>
          <a:p>
            <a:r>
              <a:rPr lang="en-US" altLang="zh-TW" sz="6200" b="1" kern="1000" spc="-38" dirty="0">
                <a:ea typeface="Microsoft JhengHei" panose="020B0604030504040204" pitchFamily="34" charset="-120"/>
              </a:rPr>
              <a:t>If there’s no hole, either the donut would be overcooked and hard on the outside, or undercooked with raw dough inside.”</a:t>
            </a:r>
          </a:p>
        </p:txBody>
      </p:sp>
    </p:spTree>
    <p:extLst>
      <p:ext uri="{BB962C8B-B14F-4D97-AF65-F5344CB8AC3E}">
        <p14:creationId xmlns:p14="http://schemas.microsoft.com/office/powerpoint/2010/main" val="352882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BA78-E099-F4ED-2C1B-1A769898776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D15FEC4-CC75-B284-8C93-E8D809AE42B9}"/>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So let’s study how to make donuts and see what it teaches us about life.</a:t>
            </a:r>
          </a:p>
        </p:txBody>
      </p:sp>
    </p:spTree>
    <p:extLst>
      <p:ext uri="{BB962C8B-B14F-4D97-AF65-F5344CB8AC3E}">
        <p14:creationId xmlns:p14="http://schemas.microsoft.com/office/powerpoint/2010/main" val="9020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A4BB3-0CD6-5030-C8DE-09C84A1B33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A5968F9-9CFB-79B2-90F3-94DA36C08EFC}"/>
              </a:ext>
            </a:extLst>
          </p:cNvPr>
          <p:cNvSpPr/>
          <p:nvPr/>
        </p:nvSpPr>
        <p:spPr>
          <a:xfrm>
            <a:off x="76200" y="-247650"/>
            <a:ext cx="9067800" cy="70111501"/>
          </a:xfrm>
          <a:prstGeom prst="rect">
            <a:avLst/>
          </a:prstGeom>
        </p:spPr>
        <p:txBody>
          <a:bodyPr wrap="square">
            <a:spAutoFit/>
          </a:bodyPr>
          <a:lstStyle/>
          <a:p>
            <a:r>
              <a:rPr lang="en-US" altLang="zh-TW" sz="7000" b="1" kern="1000" spc="-38" dirty="0">
                <a:ea typeface="Microsoft JhengHei" panose="020B0604030504040204" pitchFamily="34" charset="-120"/>
              </a:rPr>
              <a:t>I consider that our present sufferings are not worth comparing with the glory that will be revealed in us.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For the creation waits in eager expectation for the children of God to be revealed.  For the creation was subjected to frustration, not by its own choice, but by the will of the one who subjected it, in hope that the creation itself will be liberated from its bondage to decay and brought into the freedom and glory of the children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We know that the whole creation has been groaning as in the pains of childbirth right up to the present time.  Not only so, but we ourselves, who have the </a:t>
            </a:r>
            <a:r>
              <a:rPr lang="en-US" altLang="zh-TW" sz="7000" b="1" kern="1000" spc="-38" dirty="0" err="1">
                <a:ea typeface="Microsoft JhengHei" panose="020B0604030504040204" pitchFamily="34" charset="-120"/>
              </a:rPr>
              <a:t>firstfruits</a:t>
            </a:r>
            <a:r>
              <a:rPr lang="en-US" altLang="zh-TW" sz="7000" b="1" kern="1000" spc="-38" dirty="0">
                <a:ea typeface="Microsoft JhengHei" panose="020B0604030504040204" pitchFamily="34" charset="-120"/>
              </a:rPr>
              <a:t> of the Spirit, groan inwardly as we wait eagerly for our adoption to sonship, the redemption of our bodies.  For in this hope we were saved. But hope that is seen is no hope at all. Who hopes for what they already have?  But if we hope for what we do not yet have, we wait for it patiently.</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1827630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How to make donuts?</a:t>
            </a:r>
          </a:p>
          <a:p>
            <a:r>
              <a:rPr lang="en-US" altLang="zh-TW" sz="7000" b="1" kern="1000" spc="-38" dirty="0">
                <a:ea typeface="Microsoft JhengHei" panose="020B0604030504040204" pitchFamily="34" charset="-120"/>
              </a:rPr>
              <a:t>First, mix flour with water, yeast, salt, sugar, egg, and oil</a:t>
            </a:r>
          </a:p>
        </p:txBody>
      </p:sp>
    </p:spTree>
    <p:extLst>
      <p:ext uri="{BB962C8B-B14F-4D97-AF65-F5344CB8AC3E}">
        <p14:creationId xmlns:p14="http://schemas.microsoft.com/office/powerpoint/2010/main" val="3842313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When flour is mixed with water, it turns into elastic gluten when kneaded.</a:t>
            </a:r>
          </a:p>
        </p:txBody>
      </p:sp>
    </p:spTree>
    <p:extLst>
      <p:ext uri="{BB962C8B-B14F-4D97-AF65-F5344CB8AC3E}">
        <p14:creationId xmlns:p14="http://schemas.microsoft.com/office/powerpoint/2010/main" val="1618640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o Do When You Forget to Add Yeast">
            <a:extLst>
              <a:ext uri="{FF2B5EF4-FFF2-40B4-BE49-F238E27FC236}">
                <a16:creationId xmlns:a16="http://schemas.microsoft.com/office/drawing/2014/main" id="{1B35F403-E11B-4372-B0A9-6BA8B837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1" y="0"/>
            <a:ext cx="918482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3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71450"/>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The yeast converts sugar into CO</a:t>
            </a:r>
            <a:r>
              <a:rPr lang="en-US" altLang="zh-TW" sz="7000" b="1" kern="1000" spc="-38" baseline="-25000" dirty="0">
                <a:ea typeface="Microsoft JhengHei" panose="020B0604030504040204" pitchFamily="34" charset="-120"/>
              </a:rPr>
              <a:t>2</a:t>
            </a:r>
            <a:r>
              <a:rPr lang="en-US" altLang="zh-TW" sz="7000" b="1" kern="1000" spc="-38" dirty="0">
                <a:ea typeface="Microsoft JhengHei" panose="020B0604030504040204" pitchFamily="34" charset="-120"/>
              </a:rPr>
              <a:t> and breaks down starch, protein, and fat into more basic molecules.</a:t>
            </a:r>
          </a:p>
        </p:txBody>
      </p:sp>
    </p:spTree>
    <p:extLst>
      <p:ext uri="{BB962C8B-B14F-4D97-AF65-F5344CB8AC3E}">
        <p14:creationId xmlns:p14="http://schemas.microsoft.com/office/powerpoint/2010/main" val="1792042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C4EC3B-32E8-5116-8E06-39C357C8B193}"/>
              </a:ext>
            </a:extLst>
          </p:cNvPr>
          <p:cNvPicPr>
            <a:picLocks noChangeAspect="1"/>
          </p:cNvPicPr>
          <p:nvPr/>
        </p:nvPicPr>
        <p:blipFill>
          <a:blip r:embed="rId2"/>
          <a:stretch>
            <a:fillRect/>
          </a:stretch>
        </p:blipFill>
        <p:spPr>
          <a:xfrm>
            <a:off x="144420" y="0"/>
            <a:ext cx="8855160" cy="5143500"/>
          </a:xfrm>
          <a:prstGeom prst="rect">
            <a:avLst/>
          </a:prstGeom>
        </p:spPr>
      </p:pic>
    </p:spTree>
    <p:extLst>
      <p:ext uri="{BB962C8B-B14F-4D97-AF65-F5344CB8AC3E}">
        <p14:creationId xmlns:p14="http://schemas.microsoft.com/office/powerpoint/2010/main" val="4255966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09F47-92C4-2A25-3585-7E238A5B08F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5E3417-EF6B-4CA1-193A-164CA21B8CAA}"/>
              </a:ext>
            </a:extLst>
          </p:cNvPr>
          <p:cNvSpPr/>
          <p:nvPr/>
        </p:nvSpPr>
        <p:spPr>
          <a:xfrm>
            <a:off x="0" y="-628"/>
            <a:ext cx="9296400" cy="3323987"/>
          </a:xfrm>
          <a:prstGeom prst="rect">
            <a:avLst/>
          </a:prstGeom>
        </p:spPr>
        <p:txBody>
          <a:bodyPr wrap="square">
            <a:spAutoFit/>
          </a:bodyPr>
          <a:lstStyle/>
          <a:p>
            <a:r>
              <a:rPr lang="en-US" altLang="zh-TW" sz="7000" b="1" kern="1000" spc="-38" dirty="0">
                <a:ea typeface="Microsoft JhengHei" panose="020B0604030504040204" pitchFamily="34" charset="-120"/>
              </a:rPr>
              <a:t>The elastic gluten traps the carbon dioxide (CO</a:t>
            </a:r>
            <a:r>
              <a:rPr lang="en-US" altLang="zh-TW" sz="7000" b="1" kern="1000" spc="-38" baseline="-25000" dirty="0">
                <a:ea typeface="Microsoft JhengHei" panose="020B0604030504040204" pitchFamily="34" charset="-120"/>
              </a:rPr>
              <a:t>2</a:t>
            </a:r>
            <a:r>
              <a:rPr lang="en-US" altLang="zh-TW" sz="7000" b="1" kern="1000" spc="-38" dirty="0">
                <a:ea typeface="Microsoft JhengHei" panose="020B0604030504040204" pitchFamily="34" charset="-120"/>
              </a:rPr>
              <a:t>), and the dough rises.</a:t>
            </a:r>
          </a:p>
        </p:txBody>
      </p:sp>
    </p:spTree>
    <p:extLst>
      <p:ext uri="{BB962C8B-B14F-4D97-AF65-F5344CB8AC3E}">
        <p14:creationId xmlns:p14="http://schemas.microsoft.com/office/powerpoint/2010/main" val="3986357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3AB67-621E-9434-7CFB-8ACE8C369B6E}"/>
            </a:ext>
          </a:extLst>
        </p:cNvPr>
        <p:cNvGrpSpPr/>
        <p:nvPr/>
      </p:nvGrpSpPr>
      <p:grpSpPr>
        <a:xfrm>
          <a:off x="0" y="0"/>
          <a:ext cx="0" cy="0"/>
          <a:chOff x="0" y="0"/>
          <a:chExt cx="0" cy="0"/>
        </a:xfrm>
      </p:grpSpPr>
      <p:pic>
        <p:nvPicPr>
          <p:cNvPr id="5" name="Picture 4" descr="A bowl of food&#10;&#10;Description automatically generated">
            <a:extLst>
              <a:ext uri="{FF2B5EF4-FFF2-40B4-BE49-F238E27FC236}">
                <a16:creationId xmlns:a16="http://schemas.microsoft.com/office/drawing/2014/main" id="{C5566EEC-5198-3C82-940E-FA20EB447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
        <p:nvSpPr>
          <p:cNvPr id="2" name="TextBox 1">
            <a:extLst>
              <a:ext uri="{FF2B5EF4-FFF2-40B4-BE49-F238E27FC236}">
                <a16:creationId xmlns:a16="http://schemas.microsoft.com/office/drawing/2014/main" id="{BAEDC919-78FF-B4FE-E451-332C11FF8D13}"/>
              </a:ext>
            </a:extLst>
          </p:cNvPr>
          <p:cNvSpPr txBox="1"/>
          <p:nvPr/>
        </p:nvSpPr>
        <p:spPr>
          <a:xfrm rot="16200000">
            <a:off x="-961765" y="1756142"/>
            <a:ext cx="3797514" cy="1631216"/>
          </a:xfrm>
          <a:prstGeom prst="rect">
            <a:avLst/>
          </a:prstGeom>
          <a:noFill/>
        </p:spPr>
        <p:txBody>
          <a:bodyPr wrap="none" rtlCol="0">
            <a:spAutoFit/>
          </a:bodyPr>
          <a:lstStyle/>
          <a:p>
            <a:pPr algn="ctr"/>
            <a:r>
              <a:rPr lang="en-US" sz="5000" b="1" dirty="0"/>
              <a:t>Before</a:t>
            </a:r>
          </a:p>
          <a:p>
            <a:pPr algn="ctr"/>
            <a:r>
              <a:rPr lang="en-US" sz="5000" b="1" dirty="0"/>
              <a:t>Fermentation</a:t>
            </a:r>
          </a:p>
        </p:txBody>
      </p:sp>
      <p:sp>
        <p:nvSpPr>
          <p:cNvPr id="3" name="TextBox 2">
            <a:extLst>
              <a:ext uri="{FF2B5EF4-FFF2-40B4-BE49-F238E27FC236}">
                <a16:creationId xmlns:a16="http://schemas.microsoft.com/office/drawing/2014/main" id="{D06BF5DF-0783-65AB-3E30-1FF63C20FDAD}"/>
              </a:ext>
            </a:extLst>
          </p:cNvPr>
          <p:cNvSpPr txBox="1"/>
          <p:nvPr/>
        </p:nvSpPr>
        <p:spPr>
          <a:xfrm rot="5400000">
            <a:off x="6308251" y="1756142"/>
            <a:ext cx="3797514" cy="1631216"/>
          </a:xfrm>
          <a:prstGeom prst="rect">
            <a:avLst/>
          </a:prstGeom>
          <a:noFill/>
        </p:spPr>
        <p:txBody>
          <a:bodyPr wrap="none" rtlCol="0">
            <a:spAutoFit/>
          </a:bodyPr>
          <a:lstStyle/>
          <a:p>
            <a:pPr algn="ctr"/>
            <a:r>
              <a:rPr lang="en-US" sz="5000" b="1" dirty="0"/>
              <a:t>After </a:t>
            </a:r>
          </a:p>
          <a:p>
            <a:pPr algn="ctr"/>
            <a:r>
              <a:rPr lang="en-US" sz="5000" b="1" dirty="0"/>
              <a:t>Fermentation</a:t>
            </a:r>
          </a:p>
        </p:txBody>
      </p:sp>
    </p:spTree>
    <p:extLst>
      <p:ext uri="{BB962C8B-B14F-4D97-AF65-F5344CB8AC3E}">
        <p14:creationId xmlns:p14="http://schemas.microsoft.com/office/powerpoint/2010/main" val="2208450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6CBB1-84ED-F484-0931-2496B9E971F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9B50800-A267-4438-35F1-36A8C2CF836A}"/>
              </a:ext>
            </a:extLst>
          </p:cNvPr>
          <p:cNvSpPr/>
          <p:nvPr/>
        </p:nvSpPr>
        <p:spPr>
          <a:xfrm>
            <a:off x="92149" y="-167462"/>
            <a:ext cx="4038600" cy="5478423"/>
          </a:xfrm>
          <a:prstGeom prst="rect">
            <a:avLst/>
          </a:prstGeom>
        </p:spPr>
        <p:txBody>
          <a:bodyPr wrap="square">
            <a:spAutoFit/>
          </a:bodyPr>
          <a:lstStyle/>
          <a:p>
            <a:r>
              <a:rPr lang="en-US" altLang="zh-TW" sz="7000" b="1" kern="1000" spc="-38" dirty="0">
                <a:ea typeface="Microsoft JhengHei" panose="020B0604030504040204" pitchFamily="34" charset="-120"/>
              </a:rPr>
              <a:t>Cut the dough into the donut</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shape.</a:t>
            </a:r>
          </a:p>
        </p:txBody>
      </p:sp>
      <p:pic>
        <p:nvPicPr>
          <p:cNvPr id="2" name="Picture 1" descr="A close up of food&#10;&#10;Description automatically generated">
            <a:extLst>
              <a:ext uri="{FF2B5EF4-FFF2-40B4-BE49-F238E27FC236}">
                <a16:creationId xmlns:a16="http://schemas.microsoft.com/office/drawing/2014/main" id="{B0991866-F23C-F430-E49C-AD5E4BCA3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114800" y="-34291"/>
            <a:ext cx="5029200" cy="7594092"/>
          </a:xfrm>
          <a:prstGeom prst="rect">
            <a:avLst/>
          </a:prstGeom>
        </p:spPr>
      </p:pic>
    </p:spTree>
    <p:extLst>
      <p:ext uri="{BB962C8B-B14F-4D97-AF65-F5344CB8AC3E}">
        <p14:creationId xmlns:p14="http://schemas.microsoft.com/office/powerpoint/2010/main" val="1220833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AC2DD-EB14-E04F-74B2-4F9CF305F28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6BE058-2078-172D-876B-429085C428DE}"/>
              </a:ext>
            </a:extLst>
          </p:cNvPr>
          <p:cNvSpPr/>
          <p:nvPr/>
        </p:nvSpPr>
        <p:spPr>
          <a:xfrm>
            <a:off x="76200" y="-167462"/>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After cutting the dough into shape, let it rest a bit so it puffs up even more and becomes softer.</a:t>
            </a:r>
          </a:p>
        </p:txBody>
      </p:sp>
    </p:spTree>
    <p:extLst>
      <p:ext uri="{BB962C8B-B14F-4D97-AF65-F5344CB8AC3E}">
        <p14:creationId xmlns:p14="http://schemas.microsoft.com/office/powerpoint/2010/main" val="2060874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close up of a doughnut&#10;&#10;Description automatically generated">
            <a:extLst>
              <a:ext uri="{FF2B5EF4-FFF2-40B4-BE49-F238E27FC236}">
                <a16:creationId xmlns:a16="http://schemas.microsoft.com/office/drawing/2014/main" id="{607C9E06-C315-7A5F-8A14-2720E66B9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85950"/>
            <a:ext cx="4294481" cy="3162300"/>
          </a:xfrm>
          <a:prstGeom prst="rect">
            <a:avLst/>
          </a:prstGeom>
        </p:spPr>
      </p:pic>
      <p:sp>
        <p:nvSpPr>
          <p:cNvPr id="3" name="Rectangle 2">
            <a:extLst>
              <a:ext uri="{FF2B5EF4-FFF2-40B4-BE49-F238E27FC236}">
                <a16:creationId xmlns:a16="http://schemas.microsoft.com/office/drawing/2014/main" id="{2342F707-955D-43C1-BADD-9089D2C87047}"/>
              </a:ext>
            </a:extLst>
          </p:cNvPr>
          <p:cNvSpPr/>
          <p:nvPr/>
        </p:nvSpPr>
        <p:spPr>
          <a:xfrm>
            <a:off x="0" y="-167462"/>
            <a:ext cx="6324600" cy="5478423"/>
          </a:xfrm>
          <a:prstGeom prst="rect">
            <a:avLst/>
          </a:prstGeom>
        </p:spPr>
        <p:txBody>
          <a:bodyPr wrap="square">
            <a:spAutoFit/>
          </a:bodyPr>
          <a:lstStyle/>
          <a:p>
            <a:r>
              <a:rPr lang="en-US" altLang="zh-TW" sz="7000" b="1" kern="1000" spc="-38" dirty="0">
                <a:ea typeface="Microsoft JhengHei" panose="020B0604030504040204" pitchFamily="34" charset="-120"/>
              </a:rPr>
              <a:t>When the dough with the hole is fried, it turns into fluffy donuts.</a:t>
            </a:r>
          </a:p>
        </p:txBody>
      </p:sp>
    </p:spTree>
    <p:extLst>
      <p:ext uri="{BB962C8B-B14F-4D97-AF65-F5344CB8AC3E}">
        <p14:creationId xmlns:p14="http://schemas.microsoft.com/office/powerpoint/2010/main" val="102310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1B86-5291-B317-4DDE-F6FA927B6BB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BB97BAB-EDB9-9252-9E24-70BA4538B7F4}"/>
              </a:ext>
            </a:extLst>
          </p:cNvPr>
          <p:cNvSpPr/>
          <p:nvPr/>
        </p:nvSpPr>
        <p:spPr>
          <a:xfrm>
            <a:off x="76200" y="-247650"/>
            <a:ext cx="9067800" cy="64725411"/>
          </a:xfrm>
          <a:prstGeom prst="rect">
            <a:avLst/>
          </a:prstGeom>
        </p:spPr>
        <p:txBody>
          <a:bodyPr wrap="square">
            <a:spAutoFit/>
          </a:bodyPr>
          <a:lstStyle/>
          <a:p>
            <a:r>
              <a:rPr lang="en-US" altLang="zh-TW" sz="7000" b="1" kern="1000" spc="-38" dirty="0">
                <a:ea typeface="Microsoft JhengHei" panose="020B0604030504040204" pitchFamily="34" charset="-120"/>
              </a:rPr>
              <a:t>For the creation waits in eager expectation for the children of God to be revealed.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For the creation was subjected to frustration, not by its own choice, but by the will of the one who subjected it, in hope that the creation itself will be liberated from its bondage to decay and brought into the freedom and glory of the children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We know that the whole creation has been groaning as in the pains of childbirth right up to the present time.  Not only so, but we ourselves, who have the </a:t>
            </a:r>
            <a:r>
              <a:rPr lang="en-US" altLang="zh-TW" sz="7000" b="1" kern="1000" spc="-38" dirty="0" err="1">
                <a:ea typeface="Microsoft JhengHei" panose="020B0604030504040204" pitchFamily="34" charset="-120"/>
              </a:rPr>
              <a:t>firstfruits</a:t>
            </a:r>
            <a:r>
              <a:rPr lang="en-US" altLang="zh-TW" sz="7000" b="1" kern="1000" spc="-38" dirty="0">
                <a:ea typeface="Microsoft JhengHei" panose="020B0604030504040204" pitchFamily="34" charset="-120"/>
              </a:rPr>
              <a:t> of the Spirit, groan inwardly as we wait eagerly for our adoption to sonship, the redemption of our bodies.  For in this hope we were saved. But hope that is seen is no hope at all. Who hopes for what they already have?  But if we hope for what we do not yet have, we wait for it patiently.</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1756698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67462"/>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The donut can be soft because the hole allows heat to get to all parts quickly and evenly.</a:t>
            </a:r>
          </a:p>
        </p:txBody>
      </p:sp>
    </p:spTree>
    <p:extLst>
      <p:ext uri="{BB962C8B-B14F-4D97-AF65-F5344CB8AC3E}">
        <p14:creationId xmlns:p14="http://schemas.microsoft.com/office/powerpoint/2010/main" val="3956743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73DA13-F11B-0442-DF56-2CD4F9A0A036}"/>
              </a:ext>
            </a:extLst>
          </p:cNvPr>
          <p:cNvPicPr>
            <a:picLocks noChangeAspect="1"/>
          </p:cNvPicPr>
          <p:nvPr/>
        </p:nvPicPr>
        <p:blipFill>
          <a:blip r:embed="rId2"/>
          <a:stretch>
            <a:fillRect/>
          </a:stretch>
        </p:blipFill>
        <p:spPr>
          <a:xfrm>
            <a:off x="444880" y="666750"/>
            <a:ext cx="8254240" cy="4114800"/>
          </a:xfrm>
          <a:prstGeom prst="rect">
            <a:avLst/>
          </a:prstGeom>
        </p:spPr>
      </p:pic>
    </p:spTree>
    <p:extLst>
      <p:ext uri="{BB962C8B-B14F-4D97-AF65-F5344CB8AC3E}">
        <p14:creationId xmlns:p14="http://schemas.microsoft.com/office/powerpoint/2010/main" val="985491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Without the hole, a donut won’t be as fluffy and soft.  It won’t taste like a donut that we like.</a:t>
            </a:r>
          </a:p>
        </p:txBody>
      </p:sp>
    </p:spTree>
    <p:extLst>
      <p:ext uri="{BB962C8B-B14F-4D97-AF65-F5344CB8AC3E}">
        <p14:creationId xmlns:p14="http://schemas.microsoft.com/office/powerpoint/2010/main" val="2054649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628"/>
            <a:ext cx="9144000" cy="3323987"/>
          </a:xfrm>
          <a:prstGeom prst="rect">
            <a:avLst/>
          </a:prstGeom>
        </p:spPr>
        <p:txBody>
          <a:bodyPr wrap="square">
            <a:spAutoFit/>
          </a:bodyPr>
          <a:lstStyle/>
          <a:p>
            <a:r>
              <a:rPr lang="en-US" altLang="zh-TW" sz="7000" b="1" kern="1000" spc="-38" dirty="0">
                <a:ea typeface="Microsoft JhengHei" panose="020B0604030504040204" pitchFamily="34" charset="-120"/>
              </a:rPr>
              <a:t>Our lives are like donuts.  God made us with the best ingredients.</a:t>
            </a:r>
          </a:p>
        </p:txBody>
      </p:sp>
    </p:spTree>
    <p:extLst>
      <p:ext uri="{BB962C8B-B14F-4D97-AF65-F5344CB8AC3E}">
        <p14:creationId xmlns:p14="http://schemas.microsoft.com/office/powerpoint/2010/main" val="3215147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9EEDF-87C6-A4EB-D4AA-765FE2FE437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F2A69EA-4A46-D9B2-9BF7-AB188A213846}"/>
              </a:ext>
            </a:extLst>
          </p:cNvPr>
          <p:cNvSpPr/>
          <p:nvPr/>
        </p:nvSpPr>
        <p:spPr>
          <a:xfrm>
            <a:off x="0" y="-167462"/>
            <a:ext cx="9296400" cy="5478423"/>
          </a:xfrm>
          <a:prstGeom prst="rect">
            <a:avLst/>
          </a:prstGeom>
        </p:spPr>
        <p:txBody>
          <a:bodyPr wrap="square">
            <a:spAutoFit/>
          </a:bodyPr>
          <a:lstStyle/>
          <a:p>
            <a:r>
              <a:rPr lang="en-US" altLang="zh-TW" sz="7000" b="1" kern="1000" spc="-38" dirty="0">
                <a:ea typeface="Microsoft JhengHei" panose="020B0604030504040204" pitchFamily="34" charset="-120"/>
              </a:rPr>
              <a:t>God gave us qualities such as love, reasoning, bravery, endurance, and most importantly, a desire to find Him.</a:t>
            </a:r>
          </a:p>
        </p:txBody>
      </p:sp>
    </p:spTree>
    <p:extLst>
      <p:ext uri="{BB962C8B-B14F-4D97-AF65-F5344CB8AC3E}">
        <p14:creationId xmlns:p14="http://schemas.microsoft.com/office/powerpoint/2010/main" val="382425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AA170-A921-4A9B-4DEC-B37BCE5DE7A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7F3418-C156-CCF0-FD06-D37D529F975E}"/>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But there is a hole in each of the donuts, and most of us don’t like that.</a:t>
            </a:r>
          </a:p>
        </p:txBody>
      </p:sp>
    </p:spTree>
    <p:extLst>
      <p:ext uri="{BB962C8B-B14F-4D97-AF65-F5344CB8AC3E}">
        <p14:creationId xmlns:p14="http://schemas.microsoft.com/office/powerpoint/2010/main" val="1469239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0ABB-D0EC-952D-5050-16EF43EFB17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1DC8BC4-8131-DAC9-10CB-40231283D8B4}"/>
              </a:ext>
            </a:extLst>
          </p:cNvPr>
          <p:cNvSpPr/>
          <p:nvPr/>
        </p:nvSpPr>
        <p:spPr>
          <a:xfrm>
            <a:off x="76200" y="-628"/>
            <a:ext cx="9067800" cy="3323987"/>
          </a:xfrm>
          <a:prstGeom prst="rect">
            <a:avLst/>
          </a:prstGeom>
        </p:spPr>
        <p:txBody>
          <a:bodyPr wrap="square">
            <a:spAutoFit/>
          </a:bodyPr>
          <a:lstStyle/>
          <a:p>
            <a:r>
              <a:rPr lang="en-US" altLang="zh-TW" sz="7000" b="1" kern="1000" spc="-38" dirty="0">
                <a:ea typeface="Microsoft JhengHei" panose="020B0604030504040204" pitchFamily="34" charset="-120"/>
              </a:rPr>
              <a:t>There are “holes” that some of us would like filled:</a:t>
            </a:r>
          </a:p>
        </p:txBody>
      </p:sp>
    </p:spTree>
    <p:extLst>
      <p:ext uri="{BB962C8B-B14F-4D97-AF65-F5344CB8AC3E}">
        <p14:creationId xmlns:p14="http://schemas.microsoft.com/office/powerpoint/2010/main" val="3859650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97D98-A0EE-CE37-6947-C3D2DB2E6F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824DA86-50CE-7386-EA8D-444422AD7531}"/>
              </a:ext>
            </a:extLst>
          </p:cNvPr>
          <p:cNvSpPr/>
          <p:nvPr/>
        </p:nvSpPr>
        <p:spPr>
          <a:xfrm>
            <a:off x="609600" y="438150"/>
            <a:ext cx="4038600" cy="3323987"/>
          </a:xfrm>
          <a:prstGeom prst="rect">
            <a:avLst/>
          </a:prstGeom>
        </p:spPr>
        <p:txBody>
          <a:bodyPr wrap="square">
            <a:spAutoFit/>
          </a:bodyPr>
          <a:lstStyle/>
          <a:p>
            <a:pPr marL="228600" indent="-228600">
              <a:buFont typeface="Arial" panose="020B0604020202020204" pitchFamily="34" charset="0"/>
              <a:buChar char="•"/>
            </a:pPr>
            <a:r>
              <a:rPr lang="en-US" altLang="zh-TW" sz="7000" b="1" kern="1000" spc="-38" dirty="0">
                <a:ea typeface="Microsoft JhengHei" panose="020B0604030504040204" pitchFamily="34" charset="-120"/>
              </a:rPr>
              <a:t> Poverty</a:t>
            </a:r>
          </a:p>
          <a:p>
            <a:pPr marL="228600" indent="-228600">
              <a:buFont typeface="Arial" panose="020B0604020202020204" pitchFamily="34" charset="0"/>
              <a:buChar char="•"/>
            </a:pPr>
            <a:r>
              <a:rPr lang="en-US" altLang="zh-TW" sz="7000" b="1" kern="1000" spc="-38" dirty="0">
                <a:ea typeface="Microsoft JhengHei" panose="020B0604030504040204" pitchFamily="34" charset="-120"/>
              </a:rPr>
              <a:t> Illnesses</a:t>
            </a:r>
          </a:p>
          <a:p>
            <a:pPr marL="228600" indent="-228600">
              <a:buFont typeface="Arial" panose="020B0604020202020204" pitchFamily="34" charset="0"/>
              <a:buChar char="•"/>
            </a:pPr>
            <a:r>
              <a:rPr lang="en-US" altLang="zh-TW" sz="7000" b="1" kern="1000" spc="-38" dirty="0">
                <a:ea typeface="Microsoft JhengHei" panose="020B0604030504040204" pitchFamily="34" charset="-120"/>
              </a:rPr>
              <a:t> Losses</a:t>
            </a:r>
          </a:p>
        </p:txBody>
      </p:sp>
      <p:sp>
        <p:nvSpPr>
          <p:cNvPr id="2" name="Rectangle 1">
            <a:extLst>
              <a:ext uri="{FF2B5EF4-FFF2-40B4-BE49-F238E27FC236}">
                <a16:creationId xmlns:a16="http://schemas.microsoft.com/office/drawing/2014/main" id="{BC94FD03-853C-805B-BFAC-1C7152D9983F}"/>
              </a:ext>
            </a:extLst>
          </p:cNvPr>
          <p:cNvSpPr/>
          <p:nvPr/>
        </p:nvSpPr>
        <p:spPr>
          <a:xfrm>
            <a:off x="4876800" y="438150"/>
            <a:ext cx="4038600" cy="3323987"/>
          </a:xfrm>
          <a:prstGeom prst="rect">
            <a:avLst/>
          </a:prstGeom>
        </p:spPr>
        <p:txBody>
          <a:bodyPr wrap="square">
            <a:spAutoFit/>
          </a:bodyPr>
          <a:lstStyle/>
          <a:p>
            <a:pPr marL="228600" indent="-228600">
              <a:buFont typeface="Arial" panose="020B0604020202020204" pitchFamily="34" charset="0"/>
              <a:buChar char="•"/>
            </a:pPr>
            <a:r>
              <a:rPr lang="en-US" altLang="zh-TW" sz="7000" b="1" kern="1000" spc="-38" dirty="0">
                <a:ea typeface="Microsoft JhengHei" panose="020B0604030504040204" pitchFamily="34" charset="-120"/>
              </a:rPr>
              <a:t> Failures</a:t>
            </a:r>
          </a:p>
          <a:p>
            <a:pPr marL="228600" indent="-228600">
              <a:buFont typeface="Arial" panose="020B0604020202020204" pitchFamily="34" charset="0"/>
              <a:buChar char="•"/>
            </a:pPr>
            <a:r>
              <a:rPr lang="en-US" altLang="zh-TW" sz="7000" b="1" kern="1000" spc="-38" dirty="0">
                <a:ea typeface="Microsoft JhengHei" panose="020B0604030504040204" pitchFamily="34" charset="-120"/>
              </a:rPr>
              <a:t> Abuses</a:t>
            </a:r>
          </a:p>
          <a:p>
            <a:pPr marL="228600" indent="-228600">
              <a:buFont typeface="Arial" panose="020B0604020202020204" pitchFamily="34" charset="0"/>
              <a:buChar char="•"/>
            </a:pPr>
            <a:r>
              <a:rPr lang="en-US" altLang="zh-TW" sz="7000" b="1" kern="1000" spc="-38" dirty="0">
                <a:ea typeface="Microsoft JhengHei" panose="020B0604030504040204" pitchFamily="34" charset="-120"/>
              </a:rPr>
              <a:t> Turmoil</a:t>
            </a:r>
          </a:p>
        </p:txBody>
      </p:sp>
    </p:spTree>
    <p:extLst>
      <p:ext uri="{BB962C8B-B14F-4D97-AF65-F5344CB8AC3E}">
        <p14:creationId xmlns:p14="http://schemas.microsoft.com/office/powerpoint/2010/main" val="235889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628"/>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But just like the holes in donuts, these deficiencies can make us better.</a:t>
            </a:r>
          </a:p>
        </p:txBody>
      </p:sp>
    </p:spTree>
    <p:extLst>
      <p:ext uri="{BB962C8B-B14F-4D97-AF65-F5344CB8AC3E}">
        <p14:creationId xmlns:p14="http://schemas.microsoft.com/office/powerpoint/2010/main" val="3584753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EAFC2-DF8B-39FA-197B-A29213EA22C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B9A316A-3A29-53EA-09C4-16058540AD1B}"/>
              </a:ext>
            </a:extLst>
          </p:cNvPr>
          <p:cNvSpPr/>
          <p:nvPr/>
        </p:nvSpPr>
        <p:spPr>
          <a:xfrm>
            <a:off x="152400" y="-628"/>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Where do these holes come from?  Why is there suffering in this world?</a:t>
            </a:r>
          </a:p>
        </p:txBody>
      </p:sp>
    </p:spTree>
    <p:extLst>
      <p:ext uri="{BB962C8B-B14F-4D97-AF65-F5344CB8AC3E}">
        <p14:creationId xmlns:p14="http://schemas.microsoft.com/office/powerpoint/2010/main" val="195294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7D77-C138-D125-5013-784608AEC10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69B299-2D99-3771-5ECB-CC96D88D7DD2}"/>
              </a:ext>
            </a:extLst>
          </p:cNvPr>
          <p:cNvSpPr/>
          <p:nvPr/>
        </p:nvSpPr>
        <p:spPr>
          <a:xfrm>
            <a:off x="76200" y="-247650"/>
            <a:ext cx="9067800" cy="61493757"/>
          </a:xfrm>
          <a:prstGeom prst="rect">
            <a:avLst/>
          </a:prstGeom>
        </p:spPr>
        <p:txBody>
          <a:bodyPr wrap="square">
            <a:spAutoFit/>
          </a:bodyPr>
          <a:lstStyle/>
          <a:p>
            <a:r>
              <a:rPr lang="en-US" altLang="zh-TW" sz="7000" b="1" kern="1000" spc="-38" dirty="0">
                <a:ea typeface="Microsoft JhengHei" panose="020B0604030504040204" pitchFamily="34" charset="-120"/>
              </a:rPr>
              <a:t>For the creation was subjected to frustration, not by its own choice, but by the will of the one who subjected it,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hope that the creation itself will be liberated from its bondage to decay and brought into the freedom and glory of the children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We know that the whole creation has been groaning as in the pains of childbirth right up to the present time.  Not only so, but we ourselves, who have the </a:t>
            </a:r>
            <a:r>
              <a:rPr lang="en-US" altLang="zh-TW" sz="7000" b="1" kern="1000" spc="-38" dirty="0" err="1">
                <a:ea typeface="Microsoft JhengHei" panose="020B0604030504040204" pitchFamily="34" charset="-120"/>
              </a:rPr>
              <a:t>firstfruits</a:t>
            </a:r>
            <a:r>
              <a:rPr lang="en-US" altLang="zh-TW" sz="7000" b="1" kern="1000" spc="-38" dirty="0">
                <a:ea typeface="Microsoft JhengHei" panose="020B0604030504040204" pitchFamily="34" charset="-120"/>
              </a:rPr>
              <a:t> of the Spirit, groan inwardly as we wait eagerly for our adoption to sonship, the redemption of our bodies.  For in this hope we were saved. But hope that is seen is no hope at all. Who hopes for what they already have?  But if we hope for what we do not yet have, we wait for it patiently.</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2473982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C6A8-25F1-58DB-6696-0AAC5C284BF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5007957-593D-A394-C128-494BEAFCF78F}"/>
              </a:ext>
            </a:extLst>
          </p:cNvPr>
          <p:cNvSpPr/>
          <p:nvPr/>
        </p:nvSpPr>
        <p:spPr>
          <a:xfrm>
            <a:off x="1524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We live in a sinful world full of evil and people seeking to benefit themselves at the expense of others.</a:t>
            </a:r>
          </a:p>
        </p:txBody>
      </p:sp>
    </p:spTree>
    <p:extLst>
      <p:ext uri="{BB962C8B-B14F-4D97-AF65-F5344CB8AC3E}">
        <p14:creationId xmlns:p14="http://schemas.microsoft.com/office/powerpoint/2010/main" val="491869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0125F-FD58-E4F4-4C32-684C9E3467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997508-D6EB-AFC0-6E0D-ED12AFC5FF7F}"/>
              </a:ext>
            </a:extLst>
          </p:cNvPr>
          <p:cNvSpPr/>
          <p:nvPr/>
        </p:nvSpPr>
        <p:spPr>
          <a:xfrm>
            <a:off x="762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Although God doesn’t cause our sufferings, He allows them to happen because He can use them to help us grow.</a:t>
            </a:r>
          </a:p>
        </p:txBody>
      </p:sp>
    </p:spTree>
    <p:extLst>
      <p:ext uri="{BB962C8B-B14F-4D97-AF65-F5344CB8AC3E}">
        <p14:creationId xmlns:p14="http://schemas.microsoft.com/office/powerpoint/2010/main" val="1863178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5FD25-722A-86DA-B009-C219CCE2FD0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C59D67A-00B3-D79E-5D93-9190FFE6922D}"/>
              </a:ext>
            </a:extLst>
          </p:cNvPr>
          <p:cNvSpPr/>
          <p:nvPr/>
        </p:nvSpPr>
        <p:spPr>
          <a:xfrm>
            <a:off x="762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We can withstand the losses and deficiencies in life, and they can make us better Christians.</a:t>
            </a:r>
          </a:p>
        </p:txBody>
      </p:sp>
    </p:spTree>
    <p:extLst>
      <p:ext uri="{BB962C8B-B14F-4D97-AF65-F5344CB8AC3E}">
        <p14:creationId xmlns:p14="http://schemas.microsoft.com/office/powerpoint/2010/main" val="565244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0AF0-24F7-E56D-A365-67603ED4180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203D2F-54B2-7579-486F-5BC932BE0392}"/>
              </a:ext>
            </a:extLst>
          </p:cNvPr>
          <p:cNvSpPr/>
          <p:nvPr/>
        </p:nvSpPr>
        <p:spPr>
          <a:xfrm>
            <a:off x="152400" y="-628"/>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However, not all sufferings produce visible growth or have clear answers.</a:t>
            </a:r>
          </a:p>
        </p:txBody>
      </p:sp>
    </p:spTree>
    <p:extLst>
      <p:ext uri="{BB962C8B-B14F-4D97-AF65-F5344CB8AC3E}">
        <p14:creationId xmlns:p14="http://schemas.microsoft.com/office/powerpoint/2010/main" val="551975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EA53E-8966-99C0-D1E3-0D7762F76CA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D43DB1-10A8-022A-F223-20358578AFF9}"/>
              </a:ext>
            </a:extLst>
          </p:cNvPr>
          <p:cNvSpPr/>
          <p:nvPr/>
        </p:nvSpPr>
        <p:spPr>
          <a:xfrm>
            <a:off x="1524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We like to have answers for our suffering, but in some cases, we won’t get answers while on Earth.</a:t>
            </a:r>
          </a:p>
        </p:txBody>
      </p:sp>
    </p:spTree>
    <p:extLst>
      <p:ext uri="{BB962C8B-B14F-4D97-AF65-F5344CB8AC3E}">
        <p14:creationId xmlns:p14="http://schemas.microsoft.com/office/powerpoint/2010/main" val="4164279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A08F8-8529-7BE5-3F45-F07B4036F17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BE51571-30DC-AE55-0B5B-44D47AE0B794}"/>
              </a:ext>
            </a:extLst>
          </p:cNvPr>
          <p:cNvSpPr/>
          <p:nvPr/>
        </p:nvSpPr>
        <p:spPr>
          <a:xfrm>
            <a:off x="1524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This is when FAITH comes in.  We can trust in God even when we don’t get all the answers immediately.</a:t>
            </a:r>
          </a:p>
        </p:txBody>
      </p:sp>
    </p:spTree>
    <p:extLst>
      <p:ext uri="{BB962C8B-B14F-4D97-AF65-F5344CB8AC3E}">
        <p14:creationId xmlns:p14="http://schemas.microsoft.com/office/powerpoint/2010/main" val="36409858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362D-2B0E-38CD-02D9-32971D9F2BB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04B0041-C217-C221-6BD7-90A83AE361D0}"/>
              </a:ext>
            </a:extLst>
          </p:cNvPr>
          <p:cNvSpPr/>
          <p:nvPr/>
        </p:nvSpPr>
        <p:spPr>
          <a:xfrm>
            <a:off x="762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Maybe FAITH is the hardest lesson of all.  We need to trust that God is with us even in our sufferings.</a:t>
            </a:r>
          </a:p>
        </p:txBody>
      </p:sp>
    </p:spTree>
    <p:extLst>
      <p:ext uri="{BB962C8B-B14F-4D97-AF65-F5344CB8AC3E}">
        <p14:creationId xmlns:p14="http://schemas.microsoft.com/office/powerpoint/2010/main" val="1282578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C10E-4421-4B14-154D-F4819498B1E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FF671F0-1406-2938-4218-1F628C0AADB5}"/>
              </a:ext>
            </a:extLst>
          </p:cNvPr>
          <p:cNvSpPr/>
          <p:nvPr/>
        </p:nvSpPr>
        <p:spPr>
          <a:xfrm>
            <a:off x="1524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Our pains and losses are real while we are on Earth, but we need to remember there’s a life beyond this earthly one.</a:t>
            </a:r>
          </a:p>
        </p:txBody>
      </p:sp>
    </p:spTree>
    <p:extLst>
      <p:ext uri="{BB962C8B-B14F-4D97-AF65-F5344CB8AC3E}">
        <p14:creationId xmlns:p14="http://schemas.microsoft.com/office/powerpoint/2010/main" val="3676262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A5B5D-31E5-E10E-4553-57FA5A3AABF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AE8B381-25D4-2050-BFAA-83A28420DD9C}"/>
              </a:ext>
            </a:extLst>
          </p:cNvPr>
          <p:cNvSpPr/>
          <p:nvPr/>
        </p:nvSpPr>
        <p:spPr>
          <a:xfrm>
            <a:off x="9144" y="-27146"/>
            <a:ext cx="9372600" cy="5170646"/>
          </a:xfrm>
          <a:prstGeom prst="rect">
            <a:avLst/>
          </a:prstGeom>
        </p:spPr>
        <p:txBody>
          <a:bodyPr wrap="square">
            <a:spAutoFit/>
          </a:bodyPr>
          <a:lstStyle/>
          <a:p>
            <a:r>
              <a:rPr lang="en-US" altLang="zh-TW" sz="6500" b="1" kern="1000" spc="-38" dirty="0">
                <a:ea typeface="Microsoft JhengHei" panose="020B0604030504040204" pitchFamily="34" charset="-120"/>
              </a:rPr>
              <a:t>Eternity is real, and God uses this earthly life with all its losses and sufferings to prepare us for the eternal life with Him.</a:t>
            </a:r>
          </a:p>
        </p:txBody>
      </p:sp>
    </p:spTree>
    <p:extLst>
      <p:ext uri="{BB962C8B-B14F-4D97-AF65-F5344CB8AC3E}">
        <p14:creationId xmlns:p14="http://schemas.microsoft.com/office/powerpoint/2010/main" val="3185886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F3AC1-CA15-7D7B-FAAB-5AFF68AFCFF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D89753-F054-2FC4-2532-24C837282ACA}"/>
              </a:ext>
            </a:extLst>
          </p:cNvPr>
          <p:cNvSpPr/>
          <p:nvPr/>
        </p:nvSpPr>
        <p:spPr>
          <a:xfrm>
            <a:off x="152400" y="-628"/>
            <a:ext cx="8991600" cy="2246769"/>
          </a:xfrm>
          <a:prstGeom prst="rect">
            <a:avLst/>
          </a:prstGeom>
        </p:spPr>
        <p:txBody>
          <a:bodyPr wrap="square">
            <a:spAutoFit/>
          </a:bodyPr>
          <a:lstStyle/>
          <a:p>
            <a:r>
              <a:rPr lang="en-US" altLang="zh-TW" sz="7000" b="1" kern="1000" spc="-38" dirty="0">
                <a:ea typeface="Microsoft JhengHei" panose="020B0604030504040204" pitchFamily="34" charset="-120"/>
              </a:rPr>
              <a:t>What can these holes bring us?</a:t>
            </a:r>
          </a:p>
        </p:txBody>
      </p:sp>
    </p:spTree>
    <p:extLst>
      <p:ext uri="{BB962C8B-B14F-4D97-AF65-F5344CB8AC3E}">
        <p14:creationId xmlns:p14="http://schemas.microsoft.com/office/powerpoint/2010/main" val="43922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6ADF1-E3DA-790E-1664-A917823E88A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AB9A17E-626A-36D8-29F7-46421A916663}"/>
              </a:ext>
            </a:extLst>
          </p:cNvPr>
          <p:cNvSpPr/>
          <p:nvPr/>
        </p:nvSpPr>
        <p:spPr>
          <a:xfrm>
            <a:off x="76200" y="-247650"/>
            <a:ext cx="9067800" cy="39795510"/>
          </a:xfrm>
          <a:prstGeom prst="rect">
            <a:avLst/>
          </a:prstGeom>
        </p:spPr>
        <p:txBody>
          <a:bodyPr wrap="square">
            <a:spAutoFit/>
          </a:bodyPr>
          <a:lstStyle/>
          <a:p>
            <a:r>
              <a:rPr lang="en-US" altLang="zh-TW" sz="6000" b="1" kern="1000" spc="-38" dirty="0">
                <a:ea typeface="Microsoft JhengHei" panose="020B0604030504040204" pitchFamily="34" charset="-120"/>
              </a:rPr>
              <a:t>in hope that the creation itself will be liberated from its bondage to decay and brought into the freedom and glory of the children of God.</a:t>
            </a:r>
          </a:p>
          <a:p>
            <a:endParaRPr lang="en-US" altLang="zh-TW" sz="6000" b="1" kern="1000" spc="-38" dirty="0">
              <a:ea typeface="Microsoft JhengHei" panose="020B0604030504040204" pitchFamily="34" charset="-120"/>
            </a:endParaRPr>
          </a:p>
          <a:p>
            <a:r>
              <a:rPr lang="en-US" altLang="zh-TW" sz="6000" b="1" kern="1000" spc="-38" dirty="0">
                <a:ea typeface="Microsoft JhengHei" panose="020B0604030504040204" pitchFamily="34" charset="-120"/>
              </a:rPr>
              <a:t>We know that the whole creation has been groaning as in the pains of childbirth right up to the present time.  Not only so, but we ourselves, who have the </a:t>
            </a:r>
            <a:r>
              <a:rPr lang="en-US" altLang="zh-TW" sz="6000" b="1" kern="1000" spc="-38" dirty="0" err="1">
                <a:ea typeface="Microsoft JhengHei" panose="020B0604030504040204" pitchFamily="34" charset="-120"/>
              </a:rPr>
              <a:t>firstfruits</a:t>
            </a:r>
            <a:r>
              <a:rPr lang="en-US" altLang="zh-TW" sz="6000" b="1" kern="1000" spc="-38" dirty="0">
                <a:ea typeface="Microsoft JhengHei" panose="020B0604030504040204" pitchFamily="34" charset="-120"/>
              </a:rPr>
              <a:t> of the Spirit, groan inwardly as we wait eagerly for our adoption to sonship, the redemption of our bodies.  For in this hope we were saved. But hope that is seen is no hope at all. Who hopes for what they already have?  But if we hope for what we do not yet have, we wait for it patiently.</a:t>
            </a:r>
          </a:p>
          <a:p>
            <a:endParaRPr lang="en-US" altLang="zh-TW" sz="6000" b="1" kern="1000" spc="-38" dirty="0">
              <a:ea typeface="Microsoft JhengHei" panose="020B0604030504040204" pitchFamily="34" charset="-120"/>
            </a:endParaRPr>
          </a:p>
          <a:p>
            <a:r>
              <a:rPr lang="en-US" altLang="zh-TW" sz="6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6000" b="1" kern="1000" spc="-38" dirty="0">
              <a:ea typeface="Microsoft JhengHei" panose="020B0604030504040204" pitchFamily="34" charset="-120"/>
            </a:endParaRPr>
          </a:p>
          <a:p>
            <a:r>
              <a:rPr lang="en-US" altLang="zh-TW" sz="6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598290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1. Perseverance – Do not give up on yourself, others, and various things so easily.</a:t>
            </a:r>
          </a:p>
        </p:txBody>
      </p:sp>
    </p:spTree>
    <p:extLst>
      <p:ext uri="{BB962C8B-B14F-4D97-AF65-F5344CB8AC3E}">
        <p14:creationId xmlns:p14="http://schemas.microsoft.com/office/powerpoint/2010/main" val="1921650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247650"/>
            <a:ext cx="8991600" cy="15173385"/>
          </a:xfrm>
          <a:prstGeom prst="rect">
            <a:avLst/>
          </a:prstGeom>
        </p:spPr>
        <p:txBody>
          <a:bodyPr wrap="square">
            <a:spAutoFit/>
          </a:bodyPr>
          <a:lstStyle/>
          <a:p>
            <a:r>
              <a:rPr lang="en-US" altLang="zh-TW" sz="7000" b="1" kern="1000" spc="-38" dirty="0">
                <a:ea typeface="Microsoft JhengHei" panose="020B0604030504040204" pitchFamily="34" charset="-120"/>
              </a:rPr>
              <a:t>James 1:2-4 -</a:t>
            </a:r>
          </a:p>
          <a:p>
            <a:r>
              <a:rPr lang="en-US" altLang="zh-TW" sz="7000" b="1" kern="1000" spc="-38" dirty="0">
                <a:ea typeface="Microsoft JhengHei" panose="020B0604030504040204" pitchFamily="34" charset="-120"/>
              </a:rPr>
              <a:t>Consider it pure joy, my brothers and sisters, whenever you face trials of many kinds,</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because you know that the testing of your faith produces perseverance.</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 Let perseverance finish its work so that you may be mature and complete, not lacking anything.</a:t>
            </a:r>
          </a:p>
        </p:txBody>
      </p:sp>
    </p:spTree>
    <p:extLst>
      <p:ext uri="{BB962C8B-B14F-4D97-AF65-F5344CB8AC3E}">
        <p14:creationId xmlns:p14="http://schemas.microsoft.com/office/powerpoint/2010/main" val="1090490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C66F-6F38-AEFB-1BDB-CDD9F6649E0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9CE66AC-19D2-A886-284E-34C0F2422C4A}"/>
              </a:ext>
            </a:extLst>
          </p:cNvPr>
          <p:cNvSpPr/>
          <p:nvPr/>
        </p:nvSpPr>
        <p:spPr>
          <a:xfrm>
            <a:off x="76200" y="-19050"/>
            <a:ext cx="8991600" cy="10864513"/>
          </a:xfrm>
          <a:prstGeom prst="rect">
            <a:avLst/>
          </a:prstGeom>
        </p:spPr>
        <p:txBody>
          <a:bodyPr wrap="square">
            <a:spAutoFit/>
          </a:bodyPr>
          <a:lstStyle/>
          <a:p>
            <a:r>
              <a:rPr lang="en-US" altLang="zh-TW" sz="7000" b="1" kern="1000" spc="-38" dirty="0">
                <a:ea typeface="Microsoft JhengHei" panose="020B0604030504040204" pitchFamily="34" charset="-120"/>
              </a:rPr>
              <a:t>because you know that the testing of your faith produces perseverance.</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 </a:t>
            </a:r>
          </a:p>
          <a:p>
            <a:endParaRPr lang="en-US" altLang="zh-TW" sz="7000" b="1" kern="1000" spc="-38" dirty="0">
              <a:ea typeface="Microsoft JhengHei" panose="020B0604030504040204" pitchFamily="34" charset="-120"/>
            </a:endParaRP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Let perseverance finish its work so that you may be mature and complete, not lacking anything.</a:t>
            </a:r>
          </a:p>
        </p:txBody>
      </p:sp>
    </p:spTree>
    <p:extLst>
      <p:ext uri="{BB962C8B-B14F-4D97-AF65-F5344CB8AC3E}">
        <p14:creationId xmlns:p14="http://schemas.microsoft.com/office/powerpoint/2010/main" val="619468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DD600-283F-60AE-1C3A-3784F3D10A9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1B9EBCB-E46C-7AFC-B024-4B87851567ED}"/>
              </a:ext>
            </a:extLst>
          </p:cNvPr>
          <p:cNvSpPr/>
          <p:nvPr/>
        </p:nvSpPr>
        <p:spPr>
          <a:xfrm>
            <a:off x="76200" y="-247650"/>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Let perseverance finish its work so that you may be mature and complete, not lacking anything.</a:t>
            </a:r>
          </a:p>
        </p:txBody>
      </p:sp>
    </p:spTree>
    <p:extLst>
      <p:ext uri="{BB962C8B-B14F-4D97-AF65-F5344CB8AC3E}">
        <p14:creationId xmlns:p14="http://schemas.microsoft.com/office/powerpoint/2010/main" val="1169999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64CFD-F2AD-BA88-02E3-CBA426ED3A8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631ACBC-ED1C-7981-28E7-52CDCA244282}"/>
              </a:ext>
            </a:extLst>
          </p:cNvPr>
          <p:cNvSpPr/>
          <p:nvPr/>
        </p:nvSpPr>
        <p:spPr>
          <a:xfrm>
            <a:off x="76200" y="-628"/>
            <a:ext cx="9067800" cy="4278094"/>
          </a:xfrm>
          <a:prstGeom prst="rect">
            <a:avLst/>
          </a:prstGeom>
        </p:spPr>
        <p:txBody>
          <a:bodyPr wrap="square">
            <a:spAutoFit/>
          </a:bodyPr>
          <a:lstStyle/>
          <a:p>
            <a:r>
              <a:rPr lang="en-US" altLang="zh-TW" sz="6800" b="1" kern="1000" spc="-38" dirty="0">
                <a:ea typeface="Microsoft JhengHei" panose="020B0604030504040204" pitchFamily="34" charset="-120"/>
              </a:rPr>
              <a:t>America named its latest Mars rover </a:t>
            </a:r>
            <a:r>
              <a:rPr lang="en-US" altLang="zh-TW" sz="6800" b="1" i="1" kern="1000" spc="-38" dirty="0">
                <a:ea typeface="Microsoft JhengHei" panose="020B0604030504040204" pitchFamily="34" charset="-120"/>
              </a:rPr>
              <a:t>Perseverance</a:t>
            </a:r>
            <a:r>
              <a:rPr lang="en-US" altLang="zh-TW" sz="6800" b="1" kern="1000" spc="-38" dirty="0">
                <a:ea typeface="Microsoft JhengHei" panose="020B0604030504040204" pitchFamily="34" charset="-120"/>
              </a:rPr>
              <a:t> because it is a long and challenging journey.</a:t>
            </a:r>
          </a:p>
        </p:txBody>
      </p:sp>
    </p:spTree>
    <p:extLst>
      <p:ext uri="{BB962C8B-B14F-4D97-AF65-F5344CB8AC3E}">
        <p14:creationId xmlns:p14="http://schemas.microsoft.com/office/powerpoint/2010/main" val="2096356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68F8C-3B29-0276-BEAF-29AC032082F7}"/>
            </a:ext>
          </a:extLst>
        </p:cNvPr>
        <p:cNvGrpSpPr/>
        <p:nvPr/>
      </p:nvGrpSpPr>
      <p:grpSpPr>
        <a:xfrm>
          <a:off x="0" y="0"/>
          <a:ext cx="0" cy="0"/>
          <a:chOff x="0" y="0"/>
          <a:chExt cx="0" cy="0"/>
        </a:xfrm>
      </p:grpSpPr>
      <p:pic>
        <p:nvPicPr>
          <p:cNvPr id="4" name="Picture 3" descr="A robot made of legos&#10;&#10;AI-generated content may be incorrect.">
            <a:extLst>
              <a:ext uri="{FF2B5EF4-FFF2-40B4-BE49-F238E27FC236}">
                <a16:creationId xmlns:a16="http://schemas.microsoft.com/office/drawing/2014/main" id="{AB3C579A-712A-D4DA-3AB4-A7871161E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854428" cy="5143500"/>
          </a:xfrm>
          <a:prstGeom prst="rect">
            <a:avLst/>
          </a:prstGeom>
        </p:spPr>
      </p:pic>
      <p:pic>
        <p:nvPicPr>
          <p:cNvPr id="3" name="Picture 2" descr="A white robot on a dirt surface&#10;&#10;AI-generated content may be incorrect.">
            <a:extLst>
              <a:ext uri="{FF2B5EF4-FFF2-40B4-BE49-F238E27FC236}">
                <a16:creationId xmlns:a16="http://schemas.microsoft.com/office/drawing/2014/main" id="{77AD7915-2DBC-23FE-8AB6-3608C6C163BD}"/>
              </a:ext>
            </a:extLst>
          </p:cNvPr>
          <p:cNvPicPr>
            <a:picLocks noChangeAspect="1"/>
          </p:cNvPicPr>
          <p:nvPr/>
        </p:nvPicPr>
        <p:blipFill>
          <a:blip r:embed="rId4"/>
          <a:stretch>
            <a:fillRect/>
          </a:stretch>
        </p:blipFill>
        <p:spPr>
          <a:xfrm>
            <a:off x="5943600" y="285750"/>
            <a:ext cx="3043853" cy="2438400"/>
          </a:xfrm>
          <a:prstGeom prst="rect">
            <a:avLst/>
          </a:prstGeom>
        </p:spPr>
      </p:pic>
    </p:spTree>
    <p:extLst>
      <p:ext uri="{BB962C8B-B14F-4D97-AF65-F5344CB8AC3E}">
        <p14:creationId xmlns:p14="http://schemas.microsoft.com/office/powerpoint/2010/main" val="49132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4A38-0ED3-F878-EEE9-750C1C3296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2C4762-4137-DB35-7E89-C1484DD7A63D}"/>
              </a:ext>
            </a:extLst>
          </p:cNvPr>
          <p:cNvSpPr/>
          <p:nvPr/>
        </p:nvSpPr>
        <p:spPr>
          <a:xfrm>
            <a:off x="76200" y="-628"/>
            <a:ext cx="9067800" cy="3323987"/>
          </a:xfrm>
          <a:prstGeom prst="rect">
            <a:avLst/>
          </a:prstGeom>
        </p:spPr>
        <p:txBody>
          <a:bodyPr wrap="square">
            <a:spAutoFit/>
          </a:bodyPr>
          <a:lstStyle/>
          <a:p>
            <a:r>
              <a:rPr lang="en-US" altLang="zh-TW" sz="7000" b="1" kern="1000" spc="-38" dirty="0">
                <a:ea typeface="Microsoft JhengHei" panose="020B0604030504040204" pitchFamily="34" charset="-120"/>
              </a:rPr>
              <a:t>2. Endurance – Can endure the pain and still not lose faith and hope.</a:t>
            </a:r>
          </a:p>
        </p:txBody>
      </p:sp>
    </p:spTree>
    <p:extLst>
      <p:ext uri="{BB962C8B-B14F-4D97-AF65-F5344CB8AC3E}">
        <p14:creationId xmlns:p14="http://schemas.microsoft.com/office/powerpoint/2010/main" val="1886429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9067800" cy="9787295"/>
          </a:xfrm>
          <a:prstGeom prst="rect">
            <a:avLst/>
          </a:prstGeom>
        </p:spPr>
        <p:txBody>
          <a:bodyPr wrap="square">
            <a:spAutoFit/>
          </a:bodyPr>
          <a:lstStyle/>
          <a:p>
            <a:r>
              <a:rPr lang="en-US" altLang="zh-TW" sz="7000" b="1" kern="1000" spc="-38" dirty="0">
                <a:ea typeface="Microsoft JhengHei" panose="020B0604030504040204" pitchFamily="34" charset="-120"/>
              </a:rPr>
              <a:t>Romans 5:3-4 - Not only so, but we also glory in our sufferings, because we know that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suffering produces perseverance; perseverance, character; and character, hope.</a:t>
            </a:r>
          </a:p>
        </p:txBody>
      </p:sp>
    </p:spTree>
    <p:extLst>
      <p:ext uri="{BB962C8B-B14F-4D97-AF65-F5344CB8AC3E}">
        <p14:creationId xmlns:p14="http://schemas.microsoft.com/office/powerpoint/2010/main" val="2507944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90FD-4784-B341-A0AE-20D7F91288A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E396C40-41AB-3C7D-172B-BB324C2DD22E}"/>
              </a:ext>
            </a:extLst>
          </p:cNvPr>
          <p:cNvSpPr/>
          <p:nvPr/>
        </p:nvSpPr>
        <p:spPr>
          <a:xfrm>
            <a:off x="76200" y="-95250"/>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suffering produces perseverance; perseverance, character; and character, hope.</a:t>
            </a:r>
          </a:p>
        </p:txBody>
      </p:sp>
    </p:spTree>
    <p:extLst>
      <p:ext uri="{BB962C8B-B14F-4D97-AF65-F5344CB8AC3E}">
        <p14:creationId xmlns:p14="http://schemas.microsoft.com/office/powerpoint/2010/main" val="14796613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152400" y="-95250"/>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3. Faith and reliance on God – Believe that God loves you and you can count on Him.</a:t>
            </a:r>
          </a:p>
        </p:txBody>
      </p:sp>
    </p:spTree>
    <p:extLst>
      <p:ext uri="{BB962C8B-B14F-4D97-AF65-F5344CB8AC3E}">
        <p14:creationId xmlns:p14="http://schemas.microsoft.com/office/powerpoint/2010/main" val="292870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6A34-E1CC-AD37-0CDF-C561EB47E27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764D902-E3F0-5555-FE0C-AFF4F96A6F4C}"/>
              </a:ext>
            </a:extLst>
          </p:cNvPr>
          <p:cNvSpPr/>
          <p:nvPr/>
        </p:nvSpPr>
        <p:spPr>
          <a:xfrm>
            <a:off x="76200" y="-247650"/>
            <a:ext cx="9067800" cy="46412706"/>
          </a:xfrm>
          <a:prstGeom prst="rect">
            <a:avLst/>
          </a:prstGeom>
        </p:spPr>
        <p:txBody>
          <a:bodyPr wrap="square">
            <a:spAutoFit/>
          </a:bodyPr>
          <a:lstStyle/>
          <a:p>
            <a:r>
              <a:rPr lang="en-US" altLang="zh-TW" sz="7000" b="1" kern="1000" spc="-38" dirty="0">
                <a:ea typeface="Microsoft JhengHei" panose="020B0604030504040204" pitchFamily="34" charset="-120"/>
              </a:rPr>
              <a:t>We know that the whole creation has been groaning as in the pains of childbirth right up to the present time.  Not only so, but we ourselves, who have the </a:t>
            </a:r>
            <a:r>
              <a:rPr lang="en-US" altLang="zh-TW" sz="7000" b="1" kern="1000" spc="-38" dirty="0" err="1">
                <a:ea typeface="Microsoft JhengHei" panose="020B0604030504040204" pitchFamily="34" charset="-120"/>
              </a:rPr>
              <a:t>firstfruits</a:t>
            </a:r>
            <a:r>
              <a:rPr lang="en-US" altLang="zh-TW" sz="7000" b="1" kern="1000" spc="-38" dirty="0">
                <a:ea typeface="Microsoft JhengHei" panose="020B0604030504040204" pitchFamily="34" charset="-120"/>
              </a:rPr>
              <a:t> of the Spirit, groan inwardly as we wait eagerly for our adoption to sonship, the redemption of our bodies.  For in this hope we were saved. But hope that is seen is no hope at all. Who hopes for what they already have?  But if we hope for what we do not yet have, we wait for it patiently.</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5199183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95250"/>
            <a:ext cx="9067800" cy="21636692"/>
          </a:xfrm>
          <a:prstGeom prst="rect">
            <a:avLst/>
          </a:prstGeom>
        </p:spPr>
        <p:txBody>
          <a:bodyPr wrap="square">
            <a:spAutoFit/>
          </a:bodyPr>
          <a:lstStyle/>
          <a:p>
            <a:r>
              <a:rPr lang="en-US" altLang="zh-TW" sz="6800" b="1" kern="1000" spc="-38" dirty="0">
                <a:ea typeface="Microsoft JhengHei" panose="020B0604030504040204" pitchFamily="34" charset="-120"/>
              </a:rPr>
              <a:t>2 Corinthians 12:7-9 -</a:t>
            </a:r>
          </a:p>
          <a:p>
            <a:r>
              <a:rPr lang="en-US" altLang="zh-TW" sz="6800" b="1" kern="1000" spc="-38" dirty="0">
                <a:ea typeface="Microsoft JhengHei" panose="020B0604030504040204" pitchFamily="34" charset="-120"/>
              </a:rPr>
              <a:t>In order to keep me from becoming conceited, I was given a thorn in my flesh, </a:t>
            </a:r>
          </a:p>
          <a:p>
            <a:endParaRPr lang="en-US" altLang="zh-TW" sz="6800" b="1" kern="1000" spc="-38" dirty="0">
              <a:ea typeface="Microsoft JhengHei" panose="020B0604030504040204" pitchFamily="34" charset="-120"/>
            </a:endParaRPr>
          </a:p>
          <a:p>
            <a:r>
              <a:rPr lang="en-US" altLang="zh-TW" sz="6800" b="1" kern="1000" spc="-38" dirty="0">
                <a:ea typeface="Microsoft JhengHei" panose="020B0604030504040204" pitchFamily="34" charset="-120"/>
              </a:rPr>
              <a:t>a messenger of Satan, to torment me. </a:t>
            </a:r>
            <a:r>
              <a:rPr lang="zh-TW" altLang="en-US" sz="6800" b="1" kern="1000" spc="-38" dirty="0">
                <a:ea typeface="Microsoft JhengHei" panose="020B0604030504040204" pitchFamily="34" charset="-120"/>
              </a:rPr>
              <a:t> </a:t>
            </a:r>
            <a:r>
              <a:rPr lang="en-US" altLang="zh-TW" sz="6800" b="1" kern="1000" spc="-38" dirty="0">
                <a:ea typeface="Microsoft JhengHei" panose="020B0604030504040204" pitchFamily="34" charset="-120"/>
              </a:rPr>
              <a:t>Three times I pleaded with the Lord to take it away from me.</a:t>
            </a:r>
            <a:r>
              <a:rPr lang="zh-TW" altLang="en-US" sz="6800" b="1" kern="1000" spc="-38" dirty="0">
                <a:ea typeface="Microsoft JhengHei" panose="020B0604030504040204" pitchFamily="34" charset="-120"/>
              </a:rPr>
              <a:t> </a:t>
            </a:r>
            <a:r>
              <a:rPr lang="en-US" altLang="zh-TW" sz="6800" b="1" kern="1000" spc="-38" dirty="0">
                <a:ea typeface="Microsoft JhengHei" panose="020B0604030504040204" pitchFamily="34" charset="-120"/>
              </a:rPr>
              <a:t> But he said to me, “My grace is sufficient for you, for my power is made perfect in weakness.” Therefore I will boast all the more gladly about my weaknesses, so that Christ’s power may rest on me.</a:t>
            </a:r>
          </a:p>
        </p:txBody>
      </p:sp>
    </p:spTree>
    <p:extLst>
      <p:ext uri="{BB962C8B-B14F-4D97-AF65-F5344CB8AC3E}">
        <p14:creationId xmlns:p14="http://schemas.microsoft.com/office/powerpoint/2010/main" val="7163981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9C6B2-DB23-5F5B-2AD0-6B5E768EFD7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E4F1861-8EC2-2E00-23A8-39F091B5DF2E}"/>
              </a:ext>
            </a:extLst>
          </p:cNvPr>
          <p:cNvSpPr/>
          <p:nvPr/>
        </p:nvSpPr>
        <p:spPr>
          <a:xfrm>
            <a:off x="76200" y="-95250"/>
            <a:ext cx="9067800" cy="5324535"/>
          </a:xfrm>
          <a:prstGeom prst="rect">
            <a:avLst/>
          </a:prstGeom>
        </p:spPr>
        <p:txBody>
          <a:bodyPr wrap="square">
            <a:spAutoFit/>
          </a:bodyPr>
          <a:lstStyle/>
          <a:p>
            <a:r>
              <a:rPr lang="en-US" altLang="zh-TW" sz="6800" b="1" kern="1000" spc="-38" dirty="0">
                <a:ea typeface="Microsoft JhengHei" panose="020B0604030504040204" pitchFamily="34" charset="-120"/>
              </a:rPr>
              <a:t>a messenger of Satan, to torment me. </a:t>
            </a:r>
            <a:r>
              <a:rPr lang="zh-TW" altLang="en-US" sz="6800" b="1" kern="1000" spc="-38" dirty="0">
                <a:ea typeface="Microsoft JhengHei" panose="020B0604030504040204" pitchFamily="34" charset="-120"/>
              </a:rPr>
              <a:t> </a:t>
            </a:r>
            <a:r>
              <a:rPr lang="en-US" altLang="zh-TW" sz="6800" b="1" kern="1000" spc="-38" dirty="0">
                <a:ea typeface="Microsoft JhengHei" panose="020B0604030504040204" pitchFamily="34" charset="-120"/>
              </a:rPr>
              <a:t>Three times I pleaded with the Lord to take it away from me.</a:t>
            </a:r>
            <a:r>
              <a:rPr lang="zh-TW" altLang="en-US" sz="6800" b="1" kern="1000" spc="-38" dirty="0">
                <a:ea typeface="Microsoft JhengHei" panose="020B0604030504040204" pitchFamily="34" charset="-120"/>
              </a:rPr>
              <a:t> </a:t>
            </a:r>
            <a:r>
              <a:rPr lang="en-US" altLang="zh-TW" sz="6800" b="1" kern="1000" spc="-38" dirty="0">
                <a:ea typeface="Microsoft JhengHei" panose="020B0604030504040204" pitchFamily="34" charset="-120"/>
              </a:rPr>
              <a:t> </a:t>
            </a:r>
          </a:p>
        </p:txBody>
      </p:sp>
    </p:spTree>
    <p:extLst>
      <p:ext uri="{BB962C8B-B14F-4D97-AF65-F5344CB8AC3E}">
        <p14:creationId xmlns:p14="http://schemas.microsoft.com/office/powerpoint/2010/main" val="2234992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1D482-F977-4114-3D62-757B97587F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5317743-D069-7550-35A0-2BD26A870E5D}"/>
              </a:ext>
            </a:extLst>
          </p:cNvPr>
          <p:cNvSpPr/>
          <p:nvPr/>
        </p:nvSpPr>
        <p:spPr>
          <a:xfrm>
            <a:off x="76200" y="-95250"/>
            <a:ext cx="9067800" cy="4278094"/>
          </a:xfrm>
          <a:prstGeom prst="rect">
            <a:avLst/>
          </a:prstGeom>
        </p:spPr>
        <p:txBody>
          <a:bodyPr wrap="square">
            <a:spAutoFit/>
          </a:bodyPr>
          <a:lstStyle/>
          <a:p>
            <a:r>
              <a:rPr lang="en-US" altLang="zh-TW" sz="6800" b="1" kern="1000" spc="-38" dirty="0">
                <a:ea typeface="Microsoft JhengHei" panose="020B0604030504040204" pitchFamily="34" charset="-120"/>
              </a:rPr>
              <a:t>But he said to me, “My grace is sufficient for you, for my power is made perfect in weakness.”</a:t>
            </a:r>
          </a:p>
        </p:txBody>
      </p:sp>
    </p:spTree>
    <p:extLst>
      <p:ext uri="{BB962C8B-B14F-4D97-AF65-F5344CB8AC3E}">
        <p14:creationId xmlns:p14="http://schemas.microsoft.com/office/powerpoint/2010/main" val="1953396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663D-0F7B-DFF0-A252-0F631E5E0D3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6A7EB2B-3B5B-D45F-987F-BEA8CA4F3F99}"/>
              </a:ext>
            </a:extLst>
          </p:cNvPr>
          <p:cNvSpPr/>
          <p:nvPr/>
        </p:nvSpPr>
        <p:spPr>
          <a:xfrm>
            <a:off x="76200" y="-95250"/>
            <a:ext cx="9067800" cy="5324535"/>
          </a:xfrm>
          <a:prstGeom prst="rect">
            <a:avLst/>
          </a:prstGeom>
        </p:spPr>
        <p:txBody>
          <a:bodyPr wrap="square">
            <a:spAutoFit/>
          </a:bodyPr>
          <a:lstStyle/>
          <a:p>
            <a:r>
              <a:rPr lang="en-US" altLang="zh-TW" sz="6800" b="1" kern="1000" spc="-38" dirty="0">
                <a:ea typeface="Microsoft JhengHei" panose="020B0604030504040204" pitchFamily="34" charset="-120"/>
              </a:rPr>
              <a:t>Therefore I will boast all the more gladly about my weaknesses, so that Christ’s power may rest on me.</a:t>
            </a:r>
          </a:p>
        </p:txBody>
      </p:sp>
    </p:spTree>
    <p:extLst>
      <p:ext uri="{BB962C8B-B14F-4D97-AF65-F5344CB8AC3E}">
        <p14:creationId xmlns:p14="http://schemas.microsoft.com/office/powerpoint/2010/main" val="1985868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4. Compassion and encouragement to others – Healed people can best heal people.</a:t>
            </a:r>
          </a:p>
        </p:txBody>
      </p:sp>
    </p:spTree>
    <p:extLst>
      <p:ext uri="{BB962C8B-B14F-4D97-AF65-F5344CB8AC3E}">
        <p14:creationId xmlns:p14="http://schemas.microsoft.com/office/powerpoint/2010/main" val="364200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CB24F-252E-7D1A-A1BC-90BD7D3DBC1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63207FF-11B8-9928-B609-942362D50730}"/>
              </a:ext>
            </a:extLst>
          </p:cNvPr>
          <p:cNvSpPr/>
          <p:nvPr/>
        </p:nvSpPr>
        <p:spPr>
          <a:xfrm>
            <a:off x="1524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Once a TV crew wanted to see if people are compassionate.  They put a sad-looking dog by the street.</a:t>
            </a:r>
          </a:p>
        </p:txBody>
      </p:sp>
    </p:spTree>
    <p:extLst>
      <p:ext uri="{BB962C8B-B14F-4D97-AF65-F5344CB8AC3E}">
        <p14:creationId xmlns:p14="http://schemas.microsoft.com/office/powerpoint/2010/main" val="27269703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ED403-76DD-57F2-50AA-9C7D1498786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70EA6E0-5590-D8A2-3EA0-4A1AAF1F954D}"/>
              </a:ext>
            </a:extLst>
          </p:cNvPr>
          <p:cNvSpPr/>
          <p:nvPr/>
        </p:nvSpPr>
        <p:spPr>
          <a:xfrm>
            <a:off x="152400" y="-628"/>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Most people walked by without a second look.  Some patted the dog without doing more.</a:t>
            </a:r>
          </a:p>
        </p:txBody>
      </p:sp>
    </p:spTree>
    <p:extLst>
      <p:ext uri="{BB962C8B-B14F-4D97-AF65-F5344CB8AC3E}">
        <p14:creationId xmlns:p14="http://schemas.microsoft.com/office/powerpoint/2010/main" val="3197151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07D4D-0BC4-8CFB-8FC1-C467BF3BBA8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F86827F-37AA-35DA-2320-0A34FF565B86}"/>
              </a:ext>
            </a:extLst>
          </p:cNvPr>
          <p:cNvSpPr/>
          <p:nvPr/>
        </p:nvSpPr>
        <p:spPr>
          <a:xfrm>
            <a:off x="152400" y="-628"/>
            <a:ext cx="8991600" cy="4401205"/>
          </a:xfrm>
          <a:prstGeom prst="rect">
            <a:avLst/>
          </a:prstGeom>
        </p:spPr>
        <p:txBody>
          <a:bodyPr wrap="square">
            <a:spAutoFit/>
          </a:bodyPr>
          <a:lstStyle/>
          <a:p>
            <a:r>
              <a:rPr lang="en-US" altLang="zh-TW" sz="7000" b="1" kern="1000" spc="-38" dirty="0">
                <a:ea typeface="Microsoft JhengHei" panose="020B0604030504040204" pitchFamily="34" charset="-120"/>
              </a:rPr>
              <a:t>A homeless man walked by, patted the dog, and went to a store to get food for it.</a:t>
            </a:r>
          </a:p>
        </p:txBody>
      </p:sp>
    </p:spTree>
    <p:extLst>
      <p:ext uri="{BB962C8B-B14F-4D97-AF65-F5344CB8AC3E}">
        <p14:creationId xmlns:p14="http://schemas.microsoft.com/office/powerpoint/2010/main" val="25111241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DCCD-BE5E-6D3E-A9E9-FEA7B8210A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E21202D-A52C-B897-CA31-C8A1F44FF8BF}"/>
              </a:ext>
            </a:extLst>
          </p:cNvPr>
          <p:cNvSpPr/>
          <p:nvPr/>
        </p:nvSpPr>
        <p:spPr>
          <a:xfrm>
            <a:off x="76200" y="-167462"/>
            <a:ext cx="9052560" cy="4401205"/>
          </a:xfrm>
          <a:prstGeom prst="rect">
            <a:avLst/>
          </a:prstGeom>
        </p:spPr>
        <p:txBody>
          <a:bodyPr wrap="square">
            <a:spAutoFit/>
          </a:bodyPr>
          <a:lstStyle/>
          <a:p>
            <a:r>
              <a:rPr lang="en-US" altLang="zh-TW" sz="7000" b="1" kern="1000" spc="-38" dirty="0">
                <a:ea typeface="Microsoft JhengHei" panose="020B0604030504040204" pitchFamily="34" charset="-120"/>
              </a:rPr>
              <a:t>The TV crew then showed themselves and asked why he fed the dog.</a:t>
            </a:r>
          </a:p>
        </p:txBody>
      </p:sp>
    </p:spTree>
    <p:extLst>
      <p:ext uri="{BB962C8B-B14F-4D97-AF65-F5344CB8AC3E}">
        <p14:creationId xmlns:p14="http://schemas.microsoft.com/office/powerpoint/2010/main" val="1277190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69A3-6C8B-BE65-AF02-3921E483475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91B55D3-7A39-BE6E-297F-C3C2B1546938}"/>
              </a:ext>
            </a:extLst>
          </p:cNvPr>
          <p:cNvSpPr/>
          <p:nvPr/>
        </p:nvSpPr>
        <p:spPr>
          <a:xfrm>
            <a:off x="152400" y="-167462"/>
            <a:ext cx="8991600" cy="5478423"/>
          </a:xfrm>
          <a:prstGeom prst="rect">
            <a:avLst/>
          </a:prstGeom>
        </p:spPr>
        <p:txBody>
          <a:bodyPr wrap="square">
            <a:spAutoFit/>
          </a:bodyPr>
          <a:lstStyle/>
          <a:p>
            <a:r>
              <a:rPr lang="en-US" altLang="zh-TW" sz="7000" b="1" kern="1000" spc="-38" dirty="0">
                <a:ea typeface="Microsoft JhengHei" panose="020B0604030504040204" pitchFamily="34" charset="-120"/>
              </a:rPr>
              <a:t>He said he is hungry often so he knows how the dog feels.  He didn’t want to dog to suffer like he does.</a:t>
            </a:r>
          </a:p>
        </p:txBody>
      </p:sp>
    </p:spTree>
    <p:extLst>
      <p:ext uri="{BB962C8B-B14F-4D97-AF65-F5344CB8AC3E}">
        <p14:creationId xmlns:p14="http://schemas.microsoft.com/office/powerpoint/2010/main" val="14644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CDF96-1488-69DE-5093-E682AF09948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AF88047-4F49-1A40-450C-5394843E7463}"/>
              </a:ext>
            </a:extLst>
          </p:cNvPr>
          <p:cNvSpPr/>
          <p:nvPr/>
        </p:nvSpPr>
        <p:spPr>
          <a:xfrm>
            <a:off x="0" y="-152073"/>
            <a:ext cx="9220200" cy="5447645"/>
          </a:xfrm>
          <a:prstGeom prst="rect">
            <a:avLst/>
          </a:prstGeom>
        </p:spPr>
        <p:txBody>
          <a:bodyPr wrap="square">
            <a:spAutoFit/>
          </a:bodyPr>
          <a:lstStyle/>
          <a:p>
            <a:r>
              <a:rPr lang="en-US" altLang="zh-TW" sz="5800" b="1" kern="1000" spc="-38" dirty="0">
                <a:ea typeface="Microsoft JhengHei" panose="020B0604030504040204" pitchFamily="34" charset="-120"/>
              </a:rPr>
              <a:t>Not only so, but we ourselves, who have the </a:t>
            </a:r>
            <a:r>
              <a:rPr lang="en-US" altLang="zh-TW" sz="5800" b="1" kern="1000" spc="-38" dirty="0" err="1">
                <a:ea typeface="Microsoft JhengHei" panose="020B0604030504040204" pitchFamily="34" charset="-120"/>
              </a:rPr>
              <a:t>firstfruits</a:t>
            </a:r>
            <a:r>
              <a:rPr lang="en-US" altLang="zh-TW" sz="5800" b="1" kern="1000" spc="-38" dirty="0">
                <a:ea typeface="Microsoft JhengHei" panose="020B0604030504040204" pitchFamily="34" charset="-120"/>
              </a:rPr>
              <a:t> of the Spirit, groan inwardly as we wait eagerly for our adoption to sonship, the redemption of our bodies.  </a:t>
            </a:r>
          </a:p>
        </p:txBody>
      </p:sp>
    </p:spTree>
    <p:extLst>
      <p:ext uri="{BB962C8B-B14F-4D97-AF65-F5344CB8AC3E}">
        <p14:creationId xmlns:p14="http://schemas.microsoft.com/office/powerpoint/2010/main" val="38258377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DB54E-E430-F4DD-21CC-097E1B9F99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596A41-D088-8884-AF70-EED55C34914B}"/>
              </a:ext>
            </a:extLst>
          </p:cNvPr>
          <p:cNvSpPr/>
          <p:nvPr/>
        </p:nvSpPr>
        <p:spPr>
          <a:xfrm>
            <a:off x="76200" y="-167462"/>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So we can relate better to others who suffer because we have been through similar circumstances ourselves.</a:t>
            </a:r>
          </a:p>
        </p:txBody>
      </p:sp>
    </p:spTree>
    <p:extLst>
      <p:ext uri="{BB962C8B-B14F-4D97-AF65-F5344CB8AC3E}">
        <p14:creationId xmlns:p14="http://schemas.microsoft.com/office/powerpoint/2010/main" val="8280289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5. Humility – We see ourselves as who we really are – imperfect beings who need God.</a:t>
            </a:r>
          </a:p>
        </p:txBody>
      </p:sp>
    </p:spTree>
    <p:extLst>
      <p:ext uri="{BB962C8B-B14F-4D97-AF65-F5344CB8AC3E}">
        <p14:creationId xmlns:p14="http://schemas.microsoft.com/office/powerpoint/2010/main" val="23603011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71450"/>
            <a:ext cx="9067800" cy="9787295"/>
          </a:xfrm>
          <a:prstGeom prst="rect">
            <a:avLst/>
          </a:prstGeom>
        </p:spPr>
        <p:txBody>
          <a:bodyPr wrap="square">
            <a:spAutoFit/>
          </a:bodyPr>
          <a:lstStyle/>
          <a:p>
            <a:r>
              <a:rPr lang="en-US" altLang="zh-TW" sz="7000" b="1" kern="1000" spc="-38" dirty="0">
                <a:ea typeface="Microsoft JhengHei" panose="020B0604030504040204" pitchFamily="34" charset="-120"/>
              </a:rPr>
              <a:t>1 Corinthians 1:28-29 -</a:t>
            </a:r>
          </a:p>
          <a:p>
            <a:r>
              <a:rPr lang="en-US" altLang="zh-TW" sz="7000" b="1" kern="1000" spc="-38" dirty="0">
                <a:ea typeface="Microsoft JhengHei" panose="020B0604030504040204" pitchFamily="34" charset="-120"/>
              </a:rPr>
              <a:t>God chose the lowly things of this world and the despised things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the things that are not -to nullify the things that are, so that no one may boast before him.</a:t>
            </a:r>
          </a:p>
        </p:txBody>
      </p:sp>
    </p:spTree>
    <p:extLst>
      <p:ext uri="{BB962C8B-B14F-4D97-AF65-F5344CB8AC3E}">
        <p14:creationId xmlns:p14="http://schemas.microsoft.com/office/powerpoint/2010/main" val="15579758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6E70A-E96E-4D2E-4E2A-4E01DE1F0B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54E0D60-A545-2594-C355-D15119EA8201}"/>
              </a:ext>
            </a:extLst>
          </p:cNvPr>
          <p:cNvSpPr/>
          <p:nvPr/>
        </p:nvSpPr>
        <p:spPr>
          <a:xfrm>
            <a:off x="76200" y="-171450"/>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and the things that are not - to nullify the things that are, so that no one may boast before him.</a:t>
            </a:r>
          </a:p>
        </p:txBody>
      </p:sp>
    </p:spTree>
    <p:extLst>
      <p:ext uri="{BB962C8B-B14F-4D97-AF65-F5344CB8AC3E}">
        <p14:creationId xmlns:p14="http://schemas.microsoft.com/office/powerpoint/2010/main" val="628940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83B5B-6324-A582-FF4B-0FA1360ECB5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BD991E4-11F5-F0AB-402F-9EFF036815C6}"/>
              </a:ext>
            </a:extLst>
          </p:cNvPr>
          <p:cNvSpPr/>
          <p:nvPr/>
        </p:nvSpPr>
        <p:spPr>
          <a:xfrm>
            <a:off x="76200" y="-628"/>
            <a:ext cx="9067800" cy="2246769"/>
          </a:xfrm>
          <a:prstGeom prst="rect">
            <a:avLst/>
          </a:prstGeom>
        </p:spPr>
        <p:txBody>
          <a:bodyPr wrap="square">
            <a:spAutoFit/>
          </a:bodyPr>
          <a:lstStyle/>
          <a:p>
            <a:r>
              <a:rPr lang="en-US" altLang="zh-TW" sz="7000" b="1" kern="1000" spc="-38" dirty="0">
                <a:ea typeface="Microsoft JhengHei" panose="020B0604030504040204" pitchFamily="34" charset="-120"/>
              </a:rPr>
              <a:t>What can help us get those benefits?</a:t>
            </a:r>
          </a:p>
        </p:txBody>
      </p:sp>
    </p:spTree>
    <p:extLst>
      <p:ext uri="{BB962C8B-B14F-4D97-AF65-F5344CB8AC3E}">
        <p14:creationId xmlns:p14="http://schemas.microsoft.com/office/powerpoint/2010/main" val="3076586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1. The Right Perspective:</a:t>
            </a:r>
            <a:r>
              <a:rPr lang="zh-TW" altLang="en-US" sz="7000" b="1" kern="1000" spc="-38" dirty="0">
                <a:ea typeface="Microsoft JhengHei" panose="020B0604030504040204" pitchFamily="34" charset="-120"/>
              </a:rPr>
              <a:t> </a:t>
            </a:r>
            <a:r>
              <a:rPr lang="en-US" altLang="zh-TW" sz="7000" b="1" kern="1000" spc="-38" dirty="0">
                <a:ea typeface="Microsoft JhengHei" panose="020B0604030504040204" pitchFamily="34" charset="-120"/>
              </a:rPr>
              <a:t>See things as they really are – from God’s perspective.</a:t>
            </a:r>
          </a:p>
        </p:txBody>
      </p:sp>
    </p:spTree>
    <p:extLst>
      <p:ext uri="{BB962C8B-B14F-4D97-AF65-F5344CB8AC3E}">
        <p14:creationId xmlns:p14="http://schemas.microsoft.com/office/powerpoint/2010/main" val="26506255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5A17D-0B85-9DEB-5613-A7D553D38EB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A21C9B1-D04A-F287-2B6C-2728B41AB875}"/>
              </a:ext>
            </a:extLst>
          </p:cNvPr>
          <p:cNvSpPr/>
          <p:nvPr/>
        </p:nvSpPr>
        <p:spPr>
          <a:xfrm>
            <a:off x="76200" y="-628"/>
            <a:ext cx="9067800" cy="3323987"/>
          </a:xfrm>
          <a:prstGeom prst="rect">
            <a:avLst/>
          </a:prstGeom>
        </p:spPr>
        <p:txBody>
          <a:bodyPr wrap="square">
            <a:spAutoFit/>
          </a:bodyPr>
          <a:lstStyle/>
          <a:p>
            <a:r>
              <a:rPr lang="en-US" altLang="zh-TW" sz="7000" b="1" kern="1000" spc="-38" dirty="0">
                <a:ea typeface="Microsoft JhengHei" panose="020B0604030504040204" pitchFamily="34" charset="-120"/>
              </a:rPr>
              <a:t>Earthly life is a place where God shapes us for eternity.</a:t>
            </a:r>
          </a:p>
        </p:txBody>
      </p:sp>
    </p:spTree>
    <p:extLst>
      <p:ext uri="{BB962C8B-B14F-4D97-AF65-F5344CB8AC3E}">
        <p14:creationId xmlns:p14="http://schemas.microsoft.com/office/powerpoint/2010/main" val="1248651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Earthly life is illusory and temporary.  The afterlife is real and eternal.</a:t>
            </a:r>
          </a:p>
        </p:txBody>
      </p:sp>
    </p:spTree>
    <p:extLst>
      <p:ext uri="{BB962C8B-B14F-4D97-AF65-F5344CB8AC3E}">
        <p14:creationId xmlns:p14="http://schemas.microsoft.com/office/powerpoint/2010/main" val="1856280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0"/>
            <a:ext cx="9067800" cy="10459723"/>
          </a:xfrm>
          <a:prstGeom prst="rect">
            <a:avLst/>
          </a:prstGeom>
        </p:spPr>
        <p:txBody>
          <a:bodyPr wrap="square">
            <a:spAutoFit/>
          </a:bodyPr>
          <a:lstStyle/>
          <a:p>
            <a:pPr>
              <a:lnSpc>
                <a:spcPct val="85000"/>
              </a:lnSpc>
            </a:pPr>
            <a:r>
              <a:rPr lang="en-US" altLang="zh-TW" sz="6600" b="1" kern="1000" spc="-38" dirty="0">
                <a:ea typeface="Microsoft JhengHei" panose="020B0604030504040204" pitchFamily="34" charset="-120"/>
              </a:rPr>
              <a:t>2 Cor. 4:16-17 - Therefore we do not lose heart. Though outwardly we are wasting away, yet</a:t>
            </a:r>
          </a:p>
          <a:p>
            <a:pPr>
              <a:lnSpc>
                <a:spcPct val="85000"/>
              </a:lnSpc>
            </a:pPr>
            <a:r>
              <a:rPr lang="en-US" altLang="zh-TW" sz="6600" b="1" kern="1000" spc="-38" dirty="0">
                <a:ea typeface="Microsoft JhengHei" panose="020B0604030504040204" pitchFamily="34" charset="-120"/>
              </a:rPr>
              <a:t>inwardly we are being renewed day by day. </a:t>
            </a:r>
          </a:p>
          <a:p>
            <a:pPr>
              <a:lnSpc>
                <a:spcPct val="85000"/>
              </a:lnSpc>
            </a:pPr>
            <a:endParaRPr lang="en-US" altLang="zh-TW" sz="6600" b="1" kern="1000" spc="-38" dirty="0">
              <a:ea typeface="Microsoft JhengHei" panose="020B0604030504040204" pitchFamily="34" charset="-120"/>
            </a:endParaRPr>
          </a:p>
          <a:p>
            <a:pPr>
              <a:lnSpc>
                <a:spcPct val="85000"/>
              </a:lnSpc>
            </a:pPr>
            <a:r>
              <a:rPr lang="en-US" altLang="zh-TW" sz="6600" b="1" kern="1000" spc="-38" dirty="0">
                <a:ea typeface="Microsoft JhengHei" panose="020B0604030504040204" pitchFamily="34" charset="-120"/>
              </a:rPr>
              <a:t>For our light and momentary troubles are achieving for us an eternal glory that far outweighs them all.</a:t>
            </a:r>
          </a:p>
        </p:txBody>
      </p:sp>
    </p:spTree>
    <p:extLst>
      <p:ext uri="{BB962C8B-B14F-4D97-AF65-F5344CB8AC3E}">
        <p14:creationId xmlns:p14="http://schemas.microsoft.com/office/powerpoint/2010/main" val="2439798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21B2D-C9CF-9BBB-7BD8-AFB0D435C55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45C186-3515-5F39-D568-0E590739EDE8}"/>
              </a:ext>
            </a:extLst>
          </p:cNvPr>
          <p:cNvSpPr/>
          <p:nvPr/>
        </p:nvSpPr>
        <p:spPr>
          <a:xfrm>
            <a:off x="76200" y="0"/>
            <a:ext cx="9067800" cy="4416530"/>
          </a:xfrm>
          <a:prstGeom prst="rect">
            <a:avLst/>
          </a:prstGeom>
        </p:spPr>
        <p:txBody>
          <a:bodyPr wrap="square">
            <a:spAutoFit/>
          </a:bodyPr>
          <a:lstStyle/>
          <a:p>
            <a:pPr>
              <a:lnSpc>
                <a:spcPct val="85000"/>
              </a:lnSpc>
            </a:pPr>
            <a:r>
              <a:rPr lang="en-US" altLang="zh-TW" sz="6600" b="1" kern="1000" spc="-38" dirty="0">
                <a:ea typeface="Microsoft JhengHei" panose="020B0604030504040204" pitchFamily="34" charset="-120"/>
              </a:rPr>
              <a:t>For our light and momentary troubles are achieving for us an eternal glory that far outweighs them all.</a:t>
            </a:r>
          </a:p>
        </p:txBody>
      </p:sp>
    </p:spTree>
    <p:extLst>
      <p:ext uri="{BB962C8B-B14F-4D97-AF65-F5344CB8AC3E}">
        <p14:creationId xmlns:p14="http://schemas.microsoft.com/office/powerpoint/2010/main" val="815416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CA54D-68B8-D23A-8826-D7EE720D3B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F048C44-43CB-D368-B116-70FE7E2B43B7}"/>
              </a:ext>
            </a:extLst>
          </p:cNvPr>
          <p:cNvSpPr/>
          <p:nvPr/>
        </p:nvSpPr>
        <p:spPr>
          <a:xfrm>
            <a:off x="76200" y="-247650"/>
            <a:ext cx="9067800" cy="32408872"/>
          </a:xfrm>
          <a:prstGeom prst="rect">
            <a:avLst/>
          </a:prstGeom>
        </p:spPr>
        <p:txBody>
          <a:bodyPr wrap="square">
            <a:spAutoFit/>
          </a:bodyPr>
          <a:lstStyle/>
          <a:p>
            <a:r>
              <a:rPr lang="en-US" altLang="zh-TW" sz="7000" b="1" kern="1000" spc="-38" dirty="0">
                <a:ea typeface="Microsoft JhengHei" panose="020B0604030504040204" pitchFamily="34" charset="-120"/>
              </a:rPr>
              <a:t>For in this hope we were saved. But hope that is seen is no hope at all. Who hopes for what they already have?  But if we hope for what we do not yet have, we wait for it patiently.</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 the same way, the Spirit helps us in our weakness. We do not know what we ought to pray for, but the Spirit himself intercedes for us through wordless groans.  And he who searches our hearts knows the mind of the Spirit, because the Spirit intercedes for God’s people in accordance with the will of God.</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And we know that in all things God works for the good of those who love him, who have been called according to his purpose.</a:t>
            </a:r>
          </a:p>
        </p:txBody>
      </p:sp>
    </p:spTree>
    <p:extLst>
      <p:ext uri="{BB962C8B-B14F-4D97-AF65-F5344CB8AC3E}">
        <p14:creationId xmlns:p14="http://schemas.microsoft.com/office/powerpoint/2010/main" val="177970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0" y="0"/>
            <a:ext cx="9144000" cy="4401205"/>
          </a:xfrm>
          <a:prstGeom prst="rect">
            <a:avLst/>
          </a:prstGeom>
        </p:spPr>
        <p:txBody>
          <a:bodyPr wrap="square">
            <a:spAutoFit/>
          </a:bodyPr>
          <a:lstStyle/>
          <a:p>
            <a:r>
              <a:rPr lang="en-US" altLang="zh-TW" sz="7000" b="1" kern="1000" spc="-38" dirty="0">
                <a:ea typeface="Microsoft JhengHei" panose="020B0604030504040204" pitchFamily="34" charset="-120"/>
              </a:rPr>
              <a:t>2. The Right Attitude – Face these with joy and hope, not anger or sadness.</a:t>
            </a:r>
            <a:endParaRPr lang="zh-TW" altLang="en-US" sz="7000" b="1" kern="1000" spc="-38" dirty="0">
              <a:ea typeface="Microsoft JhengHei" panose="020B0604030504040204" pitchFamily="34" charset="-120"/>
            </a:endParaRPr>
          </a:p>
        </p:txBody>
      </p:sp>
    </p:spTree>
    <p:extLst>
      <p:ext uri="{BB962C8B-B14F-4D97-AF65-F5344CB8AC3E}">
        <p14:creationId xmlns:p14="http://schemas.microsoft.com/office/powerpoint/2010/main" val="8366561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628"/>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3. Contentment – Be happy with what you have and avoid being envious of others.</a:t>
            </a:r>
          </a:p>
        </p:txBody>
      </p:sp>
    </p:spTree>
    <p:extLst>
      <p:ext uri="{BB962C8B-B14F-4D97-AF65-F5344CB8AC3E}">
        <p14:creationId xmlns:p14="http://schemas.microsoft.com/office/powerpoint/2010/main" val="15327913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F707-955D-43C1-BADD-9089D2C87047}"/>
              </a:ext>
            </a:extLst>
          </p:cNvPr>
          <p:cNvSpPr/>
          <p:nvPr/>
        </p:nvSpPr>
        <p:spPr>
          <a:xfrm>
            <a:off x="76200" y="-171450"/>
            <a:ext cx="9067800" cy="28100000"/>
          </a:xfrm>
          <a:prstGeom prst="rect">
            <a:avLst/>
          </a:prstGeom>
        </p:spPr>
        <p:txBody>
          <a:bodyPr wrap="square">
            <a:spAutoFit/>
          </a:bodyPr>
          <a:lstStyle/>
          <a:p>
            <a:r>
              <a:rPr lang="en-US" altLang="zh-TW" sz="7000" b="1" kern="1000" spc="-38" dirty="0">
                <a:ea typeface="Microsoft JhengHei" panose="020B0604030504040204" pitchFamily="34" charset="-120"/>
              </a:rPr>
              <a:t>Philippians 4:10-13 -</a:t>
            </a:r>
          </a:p>
          <a:p>
            <a:r>
              <a:rPr lang="en-US" altLang="zh-TW" sz="7000" b="1" kern="1000" spc="-38" dirty="0">
                <a:ea typeface="Microsoft JhengHei" panose="020B0604030504040204" pitchFamily="34" charset="-120"/>
              </a:rPr>
              <a:t>I rejoiced greatly in the Lord that at last you renewed your concern for me.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Indeed, you were concerned, but you had no opportunity to show it. 11 I am not saying this because I am in need, for I have learned to be content whatever the circumstances. 12 I know what it is to be in need, and I know what it is to have plenty. I have learned the secret of being content in any and every situation, whether well fed or hungry, whether living in plenty or in want. I can do all this through him who gives me strength.</a:t>
            </a:r>
          </a:p>
        </p:txBody>
      </p:sp>
    </p:spTree>
    <p:extLst>
      <p:ext uri="{BB962C8B-B14F-4D97-AF65-F5344CB8AC3E}">
        <p14:creationId xmlns:p14="http://schemas.microsoft.com/office/powerpoint/2010/main" val="2600100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C4F1E-876A-78A2-59EA-DBE60084630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E2AACA1-0DAA-2DC7-4E7E-059CA6F220DB}"/>
              </a:ext>
            </a:extLst>
          </p:cNvPr>
          <p:cNvSpPr/>
          <p:nvPr/>
        </p:nvSpPr>
        <p:spPr>
          <a:xfrm>
            <a:off x="76200" y="-171450"/>
            <a:ext cx="9067800" cy="5478423"/>
          </a:xfrm>
          <a:prstGeom prst="rect">
            <a:avLst/>
          </a:prstGeom>
        </p:spPr>
        <p:txBody>
          <a:bodyPr wrap="square">
            <a:spAutoFit/>
          </a:bodyPr>
          <a:lstStyle/>
          <a:p>
            <a:r>
              <a:rPr lang="en-US" altLang="zh-TW" sz="7000" b="1" kern="1000" spc="-38" dirty="0">
                <a:ea typeface="Microsoft JhengHei" panose="020B0604030504040204" pitchFamily="34" charset="-120"/>
              </a:rPr>
              <a:t>Indeed, you were concerned, but you had no opportunity to show it.  </a:t>
            </a:r>
          </a:p>
          <a:p>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25677543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8D739-572C-6CB6-25D1-66EF71B5EDF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5224308-216D-2996-976A-7630A8A465B0}"/>
              </a:ext>
            </a:extLst>
          </p:cNvPr>
          <p:cNvSpPr/>
          <p:nvPr/>
        </p:nvSpPr>
        <p:spPr>
          <a:xfrm>
            <a:off x="76200" y="-171450"/>
            <a:ext cx="9067800" cy="19482256"/>
          </a:xfrm>
          <a:prstGeom prst="rect">
            <a:avLst/>
          </a:prstGeom>
        </p:spPr>
        <p:txBody>
          <a:bodyPr wrap="square">
            <a:spAutoFit/>
          </a:bodyPr>
          <a:lstStyle/>
          <a:p>
            <a:r>
              <a:rPr lang="en-US" altLang="zh-TW" sz="7000" b="1" kern="1000" spc="-38" dirty="0">
                <a:ea typeface="Microsoft JhengHei" panose="020B0604030504040204" pitchFamily="34" charset="-120"/>
              </a:rPr>
              <a:t>I am not saying this because I am in need, for I have learned to be content whatever the circumstances.  </a:t>
            </a:r>
          </a:p>
          <a:p>
            <a:endParaRPr lang="en-US" altLang="zh-TW" sz="7000" b="1" kern="1000" spc="-38" dirty="0">
              <a:ea typeface="Microsoft JhengHei" panose="020B0604030504040204" pitchFamily="34" charset="-120"/>
            </a:endParaRPr>
          </a:p>
          <a:p>
            <a:r>
              <a:rPr lang="en-US" altLang="zh-TW" sz="7000" b="1" kern="1000" spc="-38" dirty="0">
                <a:ea typeface="Microsoft JhengHei" panose="020B0604030504040204" pitchFamily="34" charset="-120"/>
              </a:rPr>
              <a:t>I know what it is to be in need, and I know what it is to have plenty. I have learned the secret of being content in any and every situation, whether well fed or hungry, whether living in plenty or in want. I can do all this through him who gives me strength.</a:t>
            </a:r>
          </a:p>
        </p:txBody>
      </p:sp>
    </p:spTree>
    <p:extLst>
      <p:ext uri="{BB962C8B-B14F-4D97-AF65-F5344CB8AC3E}">
        <p14:creationId xmlns:p14="http://schemas.microsoft.com/office/powerpoint/2010/main" val="39088409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70468-79A0-4B4D-5F13-591308C9ED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1595ECD-7358-434E-F7AE-C3AC979EB340}"/>
              </a:ext>
            </a:extLst>
          </p:cNvPr>
          <p:cNvSpPr/>
          <p:nvPr/>
        </p:nvSpPr>
        <p:spPr>
          <a:xfrm>
            <a:off x="76200" y="-171450"/>
            <a:ext cx="9067800" cy="4401205"/>
          </a:xfrm>
          <a:prstGeom prst="rect">
            <a:avLst/>
          </a:prstGeom>
        </p:spPr>
        <p:txBody>
          <a:bodyPr wrap="square">
            <a:spAutoFit/>
          </a:bodyPr>
          <a:lstStyle/>
          <a:p>
            <a:r>
              <a:rPr lang="en-US" altLang="zh-TW" sz="7000" b="1" kern="1000" spc="-38" dirty="0">
                <a:ea typeface="Microsoft JhengHei" panose="020B0604030504040204" pitchFamily="34" charset="-120"/>
              </a:rPr>
              <a:t>I know what it is to be in need, and I know what it is to have plenty. </a:t>
            </a:r>
          </a:p>
          <a:p>
            <a:endParaRPr lang="en-US" altLang="zh-TW" sz="7000" b="1" kern="1000" spc="-38" dirty="0">
              <a:ea typeface="Microsoft JhengHei" panose="020B0604030504040204" pitchFamily="34" charset="-120"/>
            </a:endParaRPr>
          </a:p>
        </p:txBody>
      </p:sp>
    </p:spTree>
    <p:extLst>
      <p:ext uri="{BB962C8B-B14F-4D97-AF65-F5344CB8AC3E}">
        <p14:creationId xmlns:p14="http://schemas.microsoft.com/office/powerpoint/2010/main" val="37506049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85CBD-CB10-6D95-564A-65277BA8F8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45BCE9-F504-6ACD-708E-F5079A159B4B}"/>
              </a:ext>
            </a:extLst>
          </p:cNvPr>
          <p:cNvSpPr/>
          <p:nvPr/>
        </p:nvSpPr>
        <p:spPr>
          <a:xfrm>
            <a:off x="38100" y="-95250"/>
            <a:ext cx="9067800" cy="8956298"/>
          </a:xfrm>
          <a:prstGeom prst="rect">
            <a:avLst/>
          </a:prstGeom>
        </p:spPr>
        <p:txBody>
          <a:bodyPr wrap="square">
            <a:spAutoFit/>
          </a:bodyPr>
          <a:lstStyle/>
          <a:p>
            <a:pPr>
              <a:lnSpc>
                <a:spcPct val="90000"/>
              </a:lnSpc>
            </a:pPr>
            <a:r>
              <a:rPr lang="en-US" altLang="zh-TW" sz="6400" b="1" kern="1000" spc="-38" dirty="0">
                <a:ea typeface="Microsoft JhengHei" panose="020B0604030504040204" pitchFamily="34" charset="-120"/>
              </a:rPr>
              <a:t>I have learned the secret of being content in any and every situation, whether well fed or hungry, whether living in plenty or in want. </a:t>
            </a:r>
          </a:p>
          <a:p>
            <a:pPr>
              <a:lnSpc>
                <a:spcPct val="90000"/>
              </a:lnSpc>
            </a:pPr>
            <a:endParaRPr lang="en-US" altLang="zh-TW" sz="6400" b="1" kern="1000" spc="-38" dirty="0">
              <a:ea typeface="Microsoft JhengHei" panose="020B0604030504040204" pitchFamily="34" charset="-120"/>
            </a:endParaRPr>
          </a:p>
          <a:p>
            <a:pPr>
              <a:lnSpc>
                <a:spcPct val="90000"/>
              </a:lnSpc>
            </a:pPr>
            <a:r>
              <a:rPr lang="en-US" altLang="zh-TW" sz="6400" b="1" kern="1000" spc="-38" dirty="0">
                <a:ea typeface="Microsoft JhengHei" panose="020B0604030504040204" pitchFamily="34" charset="-120"/>
              </a:rPr>
              <a:t>I can do all this through him who gives me strength.</a:t>
            </a:r>
          </a:p>
        </p:txBody>
      </p:sp>
    </p:spTree>
    <p:extLst>
      <p:ext uri="{BB962C8B-B14F-4D97-AF65-F5344CB8AC3E}">
        <p14:creationId xmlns:p14="http://schemas.microsoft.com/office/powerpoint/2010/main" val="2521865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F3869-0B76-C90F-1CC2-021C7C346A8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03435B-F5C2-2090-65C6-42D3E24EE316}"/>
              </a:ext>
            </a:extLst>
          </p:cNvPr>
          <p:cNvSpPr/>
          <p:nvPr/>
        </p:nvSpPr>
        <p:spPr>
          <a:xfrm>
            <a:off x="76200" y="-171450"/>
            <a:ext cx="9067800" cy="3323987"/>
          </a:xfrm>
          <a:prstGeom prst="rect">
            <a:avLst/>
          </a:prstGeom>
        </p:spPr>
        <p:txBody>
          <a:bodyPr wrap="square">
            <a:spAutoFit/>
          </a:bodyPr>
          <a:lstStyle/>
          <a:p>
            <a:r>
              <a:rPr lang="en-US" altLang="zh-TW" sz="7000" b="1" kern="1000" spc="-38" dirty="0">
                <a:ea typeface="Microsoft JhengHei" panose="020B0604030504040204" pitchFamily="34" charset="-120"/>
              </a:rPr>
              <a:t>I can do all this through him who gives me strength.</a:t>
            </a:r>
          </a:p>
        </p:txBody>
      </p:sp>
    </p:spTree>
    <p:extLst>
      <p:ext uri="{BB962C8B-B14F-4D97-AF65-F5344CB8AC3E}">
        <p14:creationId xmlns:p14="http://schemas.microsoft.com/office/powerpoint/2010/main" val="17430117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8A289-6231-3FF7-4AA8-F60D503A786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542BF1-D3C7-CCFA-3782-E8E3BA3BA3A6}"/>
              </a:ext>
            </a:extLst>
          </p:cNvPr>
          <p:cNvSpPr/>
          <p:nvPr/>
        </p:nvSpPr>
        <p:spPr>
          <a:xfrm>
            <a:off x="76200" y="-628"/>
            <a:ext cx="8991600" cy="3323987"/>
          </a:xfrm>
          <a:prstGeom prst="rect">
            <a:avLst/>
          </a:prstGeom>
        </p:spPr>
        <p:txBody>
          <a:bodyPr wrap="square">
            <a:spAutoFit/>
          </a:bodyPr>
          <a:lstStyle/>
          <a:p>
            <a:r>
              <a:rPr lang="en-US" altLang="zh-TW" sz="7000" b="1" kern="1000" spc="-38" dirty="0">
                <a:ea typeface="Microsoft JhengHei" panose="020B0604030504040204" pitchFamily="34" charset="-120"/>
              </a:rPr>
              <a:t>4. Hope – helps us endure and keep our faith.</a:t>
            </a:r>
          </a:p>
        </p:txBody>
      </p:sp>
    </p:spTree>
    <p:extLst>
      <p:ext uri="{BB962C8B-B14F-4D97-AF65-F5344CB8AC3E}">
        <p14:creationId xmlns:p14="http://schemas.microsoft.com/office/powerpoint/2010/main" val="26518957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03840-A1CD-88F8-C478-E75224CF54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56677DE-7139-27FE-FC2A-496151C98C03}"/>
              </a:ext>
            </a:extLst>
          </p:cNvPr>
          <p:cNvSpPr/>
          <p:nvPr/>
        </p:nvSpPr>
        <p:spPr>
          <a:xfrm>
            <a:off x="76200" y="-628"/>
            <a:ext cx="8991600" cy="3323987"/>
          </a:xfrm>
          <a:prstGeom prst="rect">
            <a:avLst/>
          </a:prstGeom>
        </p:spPr>
        <p:txBody>
          <a:bodyPr wrap="square">
            <a:spAutoFit/>
          </a:bodyPr>
          <a:lstStyle/>
          <a:p>
            <a:r>
              <a:rPr lang="en-US" altLang="zh-TW" sz="7000" b="1" kern="1000" spc="-38" dirty="0">
                <a:ea typeface="Microsoft JhengHei" panose="020B0604030504040204" pitchFamily="34" charset="-120"/>
              </a:rPr>
              <a:t>5. Faith – Believe that God has the best intentions for you.</a:t>
            </a:r>
          </a:p>
        </p:txBody>
      </p:sp>
    </p:spTree>
    <p:extLst>
      <p:ext uri="{BB962C8B-B14F-4D97-AF65-F5344CB8AC3E}">
        <p14:creationId xmlns:p14="http://schemas.microsoft.com/office/powerpoint/2010/main" val="249280958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18774</TotalTime>
  <Words>3758</Words>
  <Application>Microsoft Office PowerPoint</Application>
  <PresentationFormat>On-screen Show (16:9)</PresentationFormat>
  <Paragraphs>298</Paragraphs>
  <Slides>113</Slides>
  <Notes>105</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Water of Life Chinese Ministry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dc:creator>
  <cp:lastModifiedBy>George Huang</cp:lastModifiedBy>
  <cp:revision>1139</cp:revision>
  <cp:lastPrinted>2017-09-16T17:38:24Z</cp:lastPrinted>
  <dcterms:created xsi:type="dcterms:W3CDTF">2005-06-09T01:58:34Z</dcterms:created>
  <dcterms:modified xsi:type="dcterms:W3CDTF">2026-02-26T07:37:58Z</dcterms:modified>
</cp:coreProperties>
</file>