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38"/>
  </p:notesMasterIdLst>
  <p:handoutMasterIdLst>
    <p:handoutMasterId r:id="rId139"/>
  </p:handoutMasterIdLst>
  <p:sldIdLst>
    <p:sldId id="1711" r:id="rId2"/>
    <p:sldId id="1712" r:id="rId3"/>
    <p:sldId id="1237" r:id="rId4"/>
    <p:sldId id="1616" r:id="rId5"/>
    <p:sldId id="1617" r:id="rId6"/>
    <p:sldId id="1618" r:id="rId7"/>
    <p:sldId id="1619" r:id="rId8"/>
    <p:sldId id="1620" r:id="rId9"/>
    <p:sldId id="1621" r:id="rId10"/>
    <p:sldId id="1622" r:id="rId11"/>
    <p:sldId id="1623" r:id="rId12"/>
    <p:sldId id="1625" r:id="rId13"/>
    <p:sldId id="1624" r:id="rId14"/>
    <p:sldId id="1626" r:id="rId15"/>
    <p:sldId id="1627" r:id="rId16"/>
    <p:sldId id="1628" r:id="rId17"/>
    <p:sldId id="1629" r:id="rId18"/>
    <p:sldId id="1630" r:id="rId19"/>
    <p:sldId id="1631" r:id="rId20"/>
    <p:sldId id="1632" r:id="rId21"/>
    <p:sldId id="1716" r:id="rId22"/>
    <p:sldId id="1429" r:id="rId23"/>
    <p:sldId id="1427" r:id="rId24"/>
    <p:sldId id="1431" r:id="rId25"/>
    <p:sldId id="1433" r:id="rId26"/>
    <p:sldId id="1435" r:id="rId27"/>
    <p:sldId id="1437" r:id="rId28"/>
    <p:sldId id="1439" r:id="rId29"/>
    <p:sldId id="1441" r:id="rId30"/>
    <p:sldId id="1443" r:id="rId31"/>
    <p:sldId id="1449" r:id="rId32"/>
    <p:sldId id="1451" r:id="rId33"/>
    <p:sldId id="1453" r:id="rId34"/>
    <p:sldId id="1455" r:id="rId35"/>
    <p:sldId id="1457" r:id="rId36"/>
    <p:sldId id="1459" r:id="rId37"/>
    <p:sldId id="1461" r:id="rId38"/>
    <p:sldId id="1650" r:id="rId39"/>
    <p:sldId id="1463" r:id="rId40"/>
    <p:sldId id="1465" r:id="rId41"/>
    <p:sldId id="1467" r:id="rId42"/>
    <p:sldId id="1698" r:id="rId43"/>
    <p:sldId id="1696" r:id="rId44"/>
    <p:sldId id="1469" r:id="rId45"/>
    <p:sldId id="1643" r:id="rId46"/>
    <p:sldId id="1471" r:id="rId47"/>
    <p:sldId id="1645" r:id="rId48"/>
    <p:sldId id="1475" r:id="rId49"/>
    <p:sldId id="1473" r:id="rId50"/>
    <p:sldId id="1647" r:id="rId51"/>
    <p:sldId id="1477" r:id="rId52"/>
    <p:sldId id="1479" r:id="rId53"/>
    <p:sldId id="1481" r:id="rId54"/>
    <p:sldId id="1483" r:id="rId55"/>
    <p:sldId id="1485" r:id="rId56"/>
    <p:sldId id="1491" r:id="rId57"/>
    <p:sldId id="1493" r:id="rId58"/>
    <p:sldId id="1495" r:id="rId59"/>
    <p:sldId id="1700" r:id="rId60"/>
    <p:sldId id="1497" r:id="rId61"/>
    <p:sldId id="1499" r:id="rId62"/>
    <p:sldId id="1501" r:id="rId63"/>
    <p:sldId id="1503" r:id="rId64"/>
    <p:sldId id="1505" r:id="rId65"/>
    <p:sldId id="1507" r:id="rId66"/>
    <p:sldId id="1651" r:id="rId67"/>
    <p:sldId id="1653" r:id="rId68"/>
    <p:sldId id="1509" r:id="rId69"/>
    <p:sldId id="1511" r:id="rId70"/>
    <p:sldId id="1513" r:id="rId71"/>
    <p:sldId id="1515" r:id="rId72"/>
    <p:sldId id="1517" r:id="rId73"/>
    <p:sldId id="1519" r:id="rId74"/>
    <p:sldId id="1521" r:id="rId75"/>
    <p:sldId id="1523" r:id="rId76"/>
    <p:sldId id="1525" r:id="rId77"/>
    <p:sldId id="1527" r:id="rId78"/>
    <p:sldId id="1533" r:id="rId79"/>
    <p:sldId id="1537" r:id="rId80"/>
    <p:sldId id="1539" r:id="rId81"/>
    <p:sldId id="1656" r:id="rId82"/>
    <p:sldId id="1541" r:id="rId83"/>
    <p:sldId id="1685" r:id="rId84"/>
    <p:sldId id="1543" r:id="rId85"/>
    <p:sldId id="1545" r:id="rId86"/>
    <p:sldId id="1547" r:id="rId87"/>
    <p:sldId id="1549" r:id="rId88"/>
    <p:sldId id="1551" r:id="rId89"/>
    <p:sldId id="1553" r:id="rId90"/>
    <p:sldId id="1555" r:id="rId91"/>
    <p:sldId id="1557" r:id="rId92"/>
    <p:sldId id="1719" r:id="rId93"/>
    <p:sldId id="1717" r:id="rId94"/>
    <p:sldId id="1561" r:id="rId95"/>
    <p:sldId id="1563" r:id="rId96"/>
    <p:sldId id="1559" r:id="rId97"/>
    <p:sldId id="1565" r:id="rId98"/>
    <p:sldId id="1567" r:id="rId99"/>
    <p:sldId id="1569" r:id="rId100"/>
    <p:sldId id="1727" r:id="rId101"/>
    <p:sldId id="1571" r:id="rId102"/>
    <p:sldId id="1573" r:id="rId103"/>
    <p:sldId id="1581" r:id="rId104"/>
    <p:sldId id="1575" r:id="rId105"/>
    <p:sldId id="1577" r:id="rId106"/>
    <p:sldId id="1583" r:id="rId107"/>
    <p:sldId id="1585" r:id="rId108"/>
    <p:sldId id="1587" r:id="rId109"/>
    <p:sldId id="1721" r:id="rId110"/>
    <p:sldId id="1723" r:id="rId111"/>
    <p:sldId id="1589" r:id="rId112"/>
    <p:sldId id="1591" r:id="rId113"/>
    <p:sldId id="1593" r:id="rId114"/>
    <p:sldId id="1595" r:id="rId115"/>
    <p:sldId id="1597" r:id="rId116"/>
    <p:sldId id="1657" r:id="rId117"/>
    <p:sldId id="1658" r:id="rId118"/>
    <p:sldId id="1603" r:id="rId119"/>
    <p:sldId id="1605" r:id="rId120"/>
    <p:sldId id="1607" r:id="rId121"/>
    <p:sldId id="1609" r:id="rId122"/>
    <p:sldId id="1611" r:id="rId123"/>
    <p:sldId id="1613" r:id="rId124"/>
    <p:sldId id="1615" r:id="rId125"/>
    <p:sldId id="1660" r:id="rId126"/>
    <p:sldId id="1662" r:id="rId127"/>
    <p:sldId id="1692" r:id="rId128"/>
    <p:sldId id="1689" r:id="rId129"/>
    <p:sldId id="1664" r:id="rId130"/>
    <p:sldId id="1725" r:id="rId131"/>
    <p:sldId id="1693" r:id="rId132"/>
    <p:sldId id="1666" r:id="rId133"/>
    <p:sldId id="1668" r:id="rId134"/>
    <p:sldId id="1670" r:id="rId135"/>
    <p:sldId id="1680" r:id="rId136"/>
    <p:sldId id="1682" r:id="rId137"/>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11"/>
            <p14:sldId id="1712"/>
            <p14:sldId id="1237"/>
            <p14:sldId id="1616"/>
            <p14:sldId id="1617"/>
            <p14:sldId id="1618"/>
            <p14:sldId id="1619"/>
            <p14:sldId id="1620"/>
            <p14:sldId id="1621"/>
            <p14:sldId id="1622"/>
            <p14:sldId id="1623"/>
            <p14:sldId id="1625"/>
            <p14:sldId id="1624"/>
            <p14:sldId id="1626"/>
            <p14:sldId id="1627"/>
            <p14:sldId id="1628"/>
            <p14:sldId id="1629"/>
            <p14:sldId id="1630"/>
            <p14:sldId id="1631"/>
            <p14:sldId id="1632"/>
          </p14:sldIdLst>
        </p14:section>
        <p14:section name="Sermon" id="{9DD274D4-3373-40D3-8882-DED17E52A457}">
          <p14:sldIdLst>
            <p14:sldId id="1716"/>
            <p14:sldId id="1429"/>
            <p14:sldId id="1427"/>
            <p14:sldId id="1431"/>
            <p14:sldId id="1433"/>
            <p14:sldId id="1435"/>
            <p14:sldId id="1437"/>
            <p14:sldId id="1439"/>
            <p14:sldId id="1441"/>
            <p14:sldId id="1443"/>
            <p14:sldId id="1449"/>
            <p14:sldId id="1451"/>
            <p14:sldId id="1453"/>
            <p14:sldId id="1455"/>
            <p14:sldId id="1457"/>
            <p14:sldId id="1459"/>
            <p14:sldId id="1461"/>
            <p14:sldId id="1650"/>
            <p14:sldId id="1463"/>
            <p14:sldId id="1465"/>
            <p14:sldId id="1467"/>
            <p14:sldId id="1698"/>
            <p14:sldId id="1696"/>
            <p14:sldId id="1469"/>
            <p14:sldId id="1643"/>
            <p14:sldId id="1471"/>
            <p14:sldId id="1645"/>
            <p14:sldId id="1475"/>
            <p14:sldId id="1473"/>
            <p14:sldId id="1647"/>
            <p14:sldId id="1477"/>
            <p14:sldId id="1479"/>
            <p14:sldId id="1481"/>
            <p14:sldId id="1483"/>
            <p14:sldId id="1485"/>
            <p14:sldId id="1491"/>
            <p14:sldId id="1493"/>
            <p14:sldId id="1495"/>
            <p14:sldId id="1700"/>
            <p14:sldId id="1497"/>
            <p14:sldId id="1499"/>
            <p14:sldId id="1501"/>
            <p14:sldId id="1503"/>
            <p14:sldId id="1505"/>
            <p14:sldId id="1507"/>
            <p14:sldId id="1651"/>
            <p14:sldId id="1653"/>
            <p14:sldId id="1509"/>
            <p14:sldId id="1511"/>
            <p14:sldId id="1513"/>
            <p14:sldId id="1515"/>
            <p14:sldId id="1517"/>
            <p14:sldId id="1519"/>
            <p14:sldId id="1521"/>
            <p14:sldId id="1523"/>
            <p14:sldId id="1525"/>
            <p14:sldId id="1527"/>
            <p14:sldId id="1533"/>
            <p14:sldId id="1537"/>
            <p14:sldId id="1539"/>
            <p14:sldId id="1656"/>
            <p14:sldId id="1541"/>
            <p14:sldId id="1685"/>
            <p14:sldId id="1543"/>
            <p14:sldId id="1545"/>
            <p14:sldId id="1547"/>
            <p14:sldId id="1549"/>
            <p14:sldId id="1551"/>
            <p14:sldId id="1553"/>
            <p14:sldId id="1555"/>
            <p14:sldId id="1557"/>
            <p14:sldId id="1719"/>
            <p14:sldId id="1717"/>
            <p14:sldId id="1561"/>
            <p14:sldId id="1563"/>
            <p14:sldId id="1559"/>
            <p14:sldId id="1565"/>
            <p14:sldId id="1567"/>
            <p14:sldId id="1569"/>
            <p14:sldId id="1727"/>
            <p14:sldId id="1571"/>
            <p14:sldId id="1573"/>
            <p14:sldId id="1581"/>
            <p14:sldId id="1575"/>
            <p14:sldId id="1577"/>
            <p14:sldId id="1583"/>
            <p14:sldId id="1585"/>
            <p14:sldId id="1587"/>
            <p14:sldId id="1721"/>
            <p14:sldId id="1723"/>
            <p14:sldId id="1589"/>
            <p14:sldId id="1591"/>
            <p14:sldId id="1593"/>
            <p14:sldId id="1595"/>
            <p14:sldId id="1597"/>
            <p14:sldId id="1657"/>
            <p14:sldId id="1658"/>
            <p14:sldId id="1603"/>
            <p14:sldId id="1605"/>
            <p14:sldId id="1607"/>
            <p14:sldId id="1609"/>
            <p14:sldId id="1611"/>
            <p14:sldId id="1613"/>
            <p14:sldId id="1615"/>
            <p14:sldId id="1660"/>
            <p14:sldId id="1662"/>
            <p14:sldId id="1692"/>
            <p14:sldId id="1689"/>
            <p14:sldId id="1664"/>
            <p14:sldId id="1725"/>
            <p14:sldId id="1693"/>
            <p14:sldId id="1666"/>
            <p14:sldId id="1668"/>
            <p14:sldId id="1670"/>
            <p14:sldId id="1680"/>
            <p14:sldId id="1682"/>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26" autoAdjust="0"/>
    <p:restoredTop sz="93321" autoAdjust="0"/>
  </p:normalViewPr>
  <p:slideViewPr>
    <p:cSldViewPr>
      <p:cViewPr varScale="1">
        <p:scale>
          <a:sx n="84" d="100"/>
          <a:sy n="84" d="100"/>
        </p:scale>
        <p:origin x="804" y="5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6336"/>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microsoft.com/office/2016/11/relationships/changesInfo" Target="changesInfos/changesInfo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handoutMaster" Target="handoutMasters/handout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ld sldOrd modSection">
      <pc:chgData name="George Huang" userId="7522906efeb502a4" providerId="LiveId" clId="{981455AA-CF25-444D-A9FA-AD2443EE8176}" dt="2026-01-27T16:57:34.985" v="13" actId="47"/>
      <pc:docMkLst>
        <pc:docMk/>
      </pc:docMkLst>
      <pc:sldChg chg="del">
        <pc:chgData name="George Huang" userId="7522906efeb502a4" providerId="LiveId" clId="{981455AA-CF25-444D-A9FA-AD2443EE8176}" dt="2026-01-27T16:54:20.129" v="0" actId="47"/>
        <pc:sldMkLst>
          <pc:docMk/>
          <pc:sldMk cId="1808824990" sldId="1198"/>
        </pc:sldMkLst>
      </pc:sldChg>
      <pc:sldChg chg="del">
        <pc:chgData name="George Huang" userId="7522906efeb502a4" providerId="LiveId" clId="{981455AA-CF25-444D-A9FA-AD2443EE8176}" dt="2026-01-27T16:54:20.129" v="0" actId="47"/>
        <pc:sldMkLst>
          <pc:docMk/>
          <pc:sldMk cId="2354936113" sldId="1199"/>
        </pc:sldMkLst>
      </pc:sldChg>
      <pc:sldChg chg="del">
        <pc:chgData name="George Huang" userId="7522906efeb502a4" providerId="LiveId" clId="{981455AA-CF25-444D-A9FA-AD2443EE8176}" dt="2026-01-27T16:54:20.129" v="0" actId="47"/>
        <pc:sldMkLst>
          <pc:docMk/>
          <pc:sldMk cId="501059938" sldId="1200"/>
        </pc:sldMkLst>
      </pc:sldChg>
      <pc:sldChg chg="del ord">
        <pc:chgData name="George Huang" userId="7522906efeb502a4" providerId="LiveId" clId="{981455AA-CF25-444D-A9FA-AD2443EE8176}" dt="2026-01-27T16:55:20.304" v="4" actId="47"/>
        <pc:sldMkLst>
          <pc:docMk/>
          <pc:sldMk cId="1913732414" sldId="1426"/>
        </pc:sldMkLst>
      </pc:sldChg>
      <pc:sldChg chg="del ord">
        <pc:chgData name="George Huang" userId="7522906efeb502a4" providerId="LiveId" clId="{981455AA-CF25-444D-A9FA-AD2443EE8176}" dt="2026-01-27T16:55:20.304" v="4" actId="47"/>
        <pc:sldMkLst>
          <pc:docMk/>
          <pc:sldMk cId="1851614625" sldId="1428"/>
        </pc:sldMkLst>
      </pc:sldChg>
      <pc:sldChg chg="del ord">
        <pc:chgData name="George Huang" userId="7522906efeb502a4" providerId="LiveId" clId="{981455AA-CF25-444D-A9FA-AD2443EE8176}" dt="2026-01-27T16:55:20.304" v="4" actId="47"/>
        <pc:sldMkLst>
          <pc:docMk/>
          <pc:sldMk cId="2360900464" sldId="1430"/>
        </pc:sldMkLst>
      </pc:sldChg>
      <pc:sldChg chg="del ord">
        <pc:chgData name="George Huang" userId="7522906efeb502a4" providerId="LiveId" clId="{981455AA-CF25-444D-A9FA-AD2443EE8176}" dt="2026-01-27T16:55:20.304" v="4" actId="47"/>
        <pc:sldMkLst>
          <pc:docMk/>
          <pc:sldMk cId="416796644" sldId="1432"/>
        </pc:sldMkLst>
      </pc:sldChg>
      <pc:sldChg chg="del ord">
        <pc:chgData name="George Huang" userId="7522906efeb502a4" providerId="LiveId" clId="{981455AA-CF25-444D-A9FA-AD2443EE8176}" dt="2026-01-27T16:55:20.304" v="4" actId="47"/>
        <pc:sldMkLst>
          <pc:docMk/>
          <pc:sldMk cId="712127138" sldId="1434"/>
        </pc:sldMkLst>
      </pc:sldChg>
      <pc:sldChg chg="del ord">
        <pc:chgData name="George Huang" userId="7522906efeb502a4" providerId="LiveId" clId="{981455AA-CF25-444D-A9FA-AD2443EE8176}" dt="2026-01-27T16:55:20.304" v="4" actId="47"/>
        <pc:sldMkLst>
          <pc:docMk/>
          <pc:sldMk cId="1684787845" sldId="1438"/>
        </pc:sldMkLst>
      </pc:sldChg>
      <pc:sldChg chg="del ord">
        <pc:chgData name="George Huang" userId="7522906efeb502a4" providerId="LiveId" clId="{981455AA-CF25-444D-A9FA-AD2443EE8176}" dt="2026-01-27T16:55:20.304" v="4" actId="47"/>
        <pc:sldMkLst>
          <pc:docMk/>
          <pc:sldMk cId="3856546716" sldId="1440"/>
        </pc:sldMkLst>
      </pc:sldChg>
      <pc:sldChg chg="del ord">
        <pc:chgData name="George Huang" userId="7522906efeb502a4" providerId="LiveId" clId="{981455AA-CF25-444D-A9FA-AD2443EE8176}" dt="2026-01-27T16:55:20.304" v="4" actId="47"/>
        <pc:sldMkLst>
          <pc:docMk/>
          <pc:sldMk cId="3338764723" sldId="1442"/>
        </pc:sldMkLst>
      </pc:sldChg>
      <pc:sldChg chg="del ord">
        <pc:chgData name="George Huang" userId="7522906efeb502a4" providerId="LiveId" clId="{981455AA-CF25-444D-A9FA-AD2443EE8176}" dt="2026-01-27T16:55:20.304" v="4" actId="47"/>
        <pc:sldMkLst>
          <pc:docMk/>
          <pc:sldMk cId="767871022" sldId="1448"/>
        </pc:sldMkLst>
      </pc:sldChg>
      <pc:sldChg chg="del ord">
        <pc:chgData name="George Huang" userId="7522906efeb502a4" providerId="LiveId" clId="{981455AA-CF25-444D-A9FA-AD2443EE8176}" dt="2026-01-27T16:55:20.304" v="4" actId="47"/>
        <pc:sldMkLst>
          <pc:docMk/>
          <pc:sldMk cId="2381667526" sldId="1450"/>
        </pc:sldMkLst>
      </pc:sldChg>
      <pc:sldChg chg="del">
        <pc:chgData name="George Huang" userId="7522906efeb502a4" providerId="LiveId" clId="{981455AA-CF25-444D-A9FA-AD2443EE8176}" dt="2026-01-27T16:55:37.125" v="5" actId="47"/>
        <pc:sldMkLst>
          <pc:docMk/>
          <pc:sldMk cId="2326171478" sldId="1452"/>
        </pc:sldMkLst>
      </pc:sldChg>
      <pc:sldChg chg="del">
        <pc:chgData name="George Huang" userId="7522906efeb502a4" providerId="LiveId" clId="{981455AA-CF25-444D-A9FA-AD2443EE8176}" dt="2026-01-27T16:55:37.125" v="5" actId="47"/>
        <pc:sldMkLst>
          <pc:docMk/>
          <pc:sldMk cId="3492682390" sldId="1454"/>
        </pc:sldMkLst>
      </pc:sldChg>
      <pc:sldChg chg="del">
        <pc:chgData name="George Huang" userId="7522906efeb502a4" providerId="LiveId" clId="{981455AA-CF25-444D-A9FA-AD2443EE8176}" dt="2026-01-27T16:55:37.125" v="5" actId="47"/>
        <pc:sldMkLst>
          <pc:docMk/>
          <pc:sldMk cId="447776924" sldId="1456"/>
        </pc:sldMkLst>
      </pc:sldChg>
      <pc:sldChg chg="del">
        <pc:chgData name="George Huang" userId="7522906efeb502a4" providerId="LiveId" clId="{981455AA-CF25-444D-A9FA-AD2443EE8176}" dt="2026-01-27T16:55:37.125" v="5" actId="47"/>
        <pc:sldMkLst>
          <pc:docMk/>
          <pc:sldMk cId="904541198" sldId="1458"/>
        </pc:sldMkLst>
      </pc:sldChg>
      <pc:sldChg chg="del">
        <pc:chgData name="George Huang" userId="7522906efeb502a4" providerId="LiveId" clId="{981455AA-CF25-444D-A9FA-AD2443EE8176}" dt="2026-01-27T16:55:37.125" v="5" actId="47"/>
        <pc:sldMkLst>
          <pc:docMk/>
          <pc:sldMk cId="1150724290" sldId="1460"/>
        </pc:sldMkLst>
      </pc:sldChg>
      <pc:sldChg chg="del">
        <pc:chgData name="George Huang" userId="7522906efeb502a4" providerId="LiveId" clId="{981455AA-CF25-444D-A9FA-AD2443EE8176}" dt="2026-01-27T16:55:37.125" v="5" actId="47"/>
        <pc:sldMkLst>
          <pc:docMk/>
          <pc:sldMk cId="1590511414" sldId="1462"/>
        </pc:sldMkLst>
      </pc:sldChg>
      <pc:sldChg chg="del">
        <pc:chgData name="George Huang" userId="7522906efeb502a4" providerId="LiveId" clId="{981455AA-CF25-444D-A9FA-AD2443EE8176}" dt="2026-01-27T16:55:37.125" v="5" actId="47"/>
        <pc:sldMkLst>
          <pc:docMk/>
          <pc:sldMk cId="4130371970" sldId="1464"/>
        </pc:sldMkLst>
      </pc:sldChg>
      <pc:sldChg chg="del">
        <pc:chgData name="George Huang" userId="7522906efeb502a4" providerId="LiveId" clId="{981455AA-CF25-444D-A9FA-AD2443EE8176}" dt="2026-01-27T16:55:37.125" v="5" actId="47"/>
        <pc:sldMkLst>
          <pc:docMk/>
          <pc:sldMk cId="10116585" sldId="1466"/>
        </pc:sldMkLst>
      </pc:sldChg>
      <pc:sldChg chg="del">
        <pc:chgData name="George Huang" userId="7522906efeb502a4" providerId="LiveId" clId="{981455AA-CF25-444D-A9FA-AD2443EE8176}" dt="2026-01-27T16:55:37.125" v="5" actId="47"/>
        <pc:sldMkLst>
          <pc:docMk/>
          <pc:sldMk cId="3452846819" sldId="1468"/>
        </pc:sldMkLst>
      </pc:sldChg>
      <pc:sldChg chg="del">
        <pc:chgData name="George Huang" userId="7522906efeb502a4" providerId="LiveId" clId="{981455AA-CF25-444D-A9FA-AD2443EE8176}" dt="2026-01-27T16:55:52.665" v="6" actId="47"/>
        <pc:sldMkLst>
          <pc:docMk/>
          <pc:sldMk cId="3002519105" sldId="1470"/>
        </pc:sldMkLst>
      </pc:sldChg>
      <pc:sldChg chg="del">
        <pc:chgData name="George Huang" userId="7522906efeb502a4" providerId="LiveId" clId="{981455AA-CF25-444D-A9FA-AD2443EE8176}" dt="2026-01-27T16:55:52.665" v="6" actId="47"/>
        <pc:sldMkLst>
          <pc:docMk/>
          <pc:sldMk cId="1967930359" sldId="1472"/>
        </pc:sldMkLst>
      </pc:sldChg>
      <pc:sldChg chg="del">
        <pc:chgData name="George Huang" userId="7522906efeb502a4" providerId="LiveId" clId="{981455AA-CF25-444D-A9FA-AD2443EE8176}" dt="2026-01-27T16:55:52.665" v="6" actId="47"/>
        <pc:sldMkLst>
          <pc:docMk/>
          <pc:sldMk cId="2022855515" sldId="1474"/>
        </pc:sldMkLst>
      </pc:sldChg>
      <pc:sldChg chg="del">
        <pc:chgData name="George Huang" userId="7522906efeb502a4" providerId="LiveId" clId="{981455AA-CF25-444D-A9FA-AD2443EE8176}" dt="2026-01-27T16:55:52.665" v="6" actId="47"/>
        <pc:sldMkLst>
          <pc:docMk/>
          <pc:sldMk cId="2205520593" sldId="1476"/>
        </pc:sldMkLst>
      </pc:sldChg>
      <pc:sldChg chg="del">
        <pc:chgData name="George Huang" userId="7522906efeb502a4" providerId="LiveId" clId="{981455AA-CF25-444D-A9FA-AD2443EE8176}" dt="2026-01-27T16:55:52.665" v="6" actId="47"/>
        <pc:sldMkLst>
          <pc:docMk/>
          <pc:sldMk cId="4140245179" sldId="1478"/>
        </pc:sldMkLst>
      </pc:sldChg>
      <pc:sldChg chg="del">
        <pc:chgData name="George Huang" userId="7522906efeb502a4" providerId="LiveId" clId="{981455AA-CF25-444D-A9FA-AD2443EE8176}" dt="2026-01-27T16:55:52.665" v="6" actId="47"/>
        <pc:sldMkLst>
          <pc:docMk/>
          <pc:sldMk cId="2611759524" sldId="1480"/>
        </pc:sldMkLst>
      </pc:sldChg>
      <pc:sldChg chg="del">
        <pc:chgData name="George Huang" userId="7522906efeb502a4" providerId="LiveId" clId="{981455AA-CF25-444D-A9FA-AD2443EE8176}" dt="2026-01-27T16:55:52.665" v="6" actId="47"/>
        <pc:sldMkLst>
          <pc:docMk/>
          <pc:sldMk cId="1638167815" sldId="1482"/>
        </pc:sldMkLst>
      </pc:sldChg>
      <pc:sldChg chg="del">
        <pc:chgData name="George Huang" userId="7522906efeb502a4" providerId="LiveId" clId="{981455AA-CF25-444D-A9FA-AD2443EE8176}" dt="2026-01-27T16:55:52.665" v="6" actId="47"/>
        <pc:sldMkLst>
          <pc:docMk/>
          <pc:sldMk cId="983065740" sldId="1484"/>
        </pc:sldMkLst>
      </pc:sldChg>
      <pc:sldChg chg="del">
        <pc:chgData name="George Huang" userId="7522906efeb502a4" providerId="LiveId" clId="{981455AA-CF25-444D-A9FA-AD2443EE8176}" dt="2026-01-27T16:55:52.665" v="6" actId="47"/>
        <pc:sldMkLst>
          <pc:docMk/>
          <pc:sldMk cId="4207882023" sldId="1490"/>
        </pc:sldMkLst>
      </pc:sldChg>
      <pc:sldChg chg="del">
        <pc:chgData name="George Huang" userId="7522906efeb502a4" providerId="LiveId" clId="{981455AA-CF25-444D-A9FA-AD2443EE8176}" dt="2026-01-27T16:56:08.490" v="7" actId="47"/>
        <pc:sldMkLst>
          <pc:docMk/>
          <pc:sldMk cId="3203304480" sldId="1492"/>
        </pc:sldMkLst>
      </pc:sldChg>
      <pc:sldChg chg="del">
        <pc:chgData name="George Huang" userId="7522906efeb502a4" providerId="LiveId" clId="{981455AA-CF25-444D-A9FA-AD2443EE8176}" dt="2026-01-27T16:56:08.490" v="7" actId="47"/>
        <pc:sldMkLst>
          <pc:docMk/>
          <pc:sldMk cId="1286202685" sldId="1494"/>
        </pc:sldMkLst>
      </pc:sldChg>
      <pc:sldChg chg="del">
        <pc:chgData name="George Huang" userId="7522906efeb502a4" providerId="LiveId" clId="{981455AA-CF25-444D-A9FA-AD2443EE8176}" dt="2026-01-27T16:56:08.490" v="7" actId="47"/>
        <pc:sldMkLst>
          <pc:docMk/>
          <pc:sldMk cId="2339173205" sldId="1498"/>
        </pc:sldMkLst>
      </pc:sldChg>
      <pc:sldChg chg="del">
        <pc:chgData name="George Huang" userId="7522906efeb502a4" providerId="LiveId" clId="{981455AA-CF25-444D-A9FA-AD2443EE8176}" dt="2026-01-27T16:56:08.490" v="7" actId="47"/>
        <pc:sldMkLst>
          <pc:docMk/>
          <pc:sldMk cId="2741452964" sldId="1500"/>
        </pc:sldMkLst>
      </pc:sldChg>
      <pc:sldChg chg="del">
        <pc:chgData name="George Huang" userId="7522906efeb502a4" providerId="LiveId" clId="{981455AA-CF25-444D-A9FA-AD2443EE8176}" dt="2026-01-27T16:56:08.490" v="7" actId="47"/>
        <pc:sldMkLst>
          <pc:docMk/>
          <pc:sldMk cId="3293193262" sldId="1502"/>
        </pc:sldMkLst>
      </pc:sldChg>
      <pc:sldChg chg="del">
        <pc:chgData name="George Huang" userId="7522906efeb502a4" providerId="LiveId" clId="{981455AA-CF25-444D-A9FA-AD2443EE8176}" dt="2026-01-27T16:56:08.490" v="7" actId="47"/>
        <pc:sldMkLst>
          <pc:docMk/>
          <pc:sldMk cId="2471374505" sldId="1504"/>
        </pc:sldMkLst>
      </pc:sldChg>
      <pc:sldChg chg="del">
        <pc:chgData name="George Huang" userId="7522906efeb502a4" providerId="LiveId" clId="{981455AA-CF25-444D-A9FA-AD2443EE8176}" dt="2026-01-27T16:56:08.490" v="7" actId="47"/>
        <pc:sldMkLst>
          <pc:docMk/>
          <pc:sldMk cId="3421924720" sldId="1506"/>
        </pc:sldMkLst>
      </pc:sldChg>
      <pc:sldChg chg="del">
        <pc:chgData name="George Huang" userId="7522906efeb502a4" providerId="LiveId" clId="{981455AA-CF25-444D-A9FA-AD2443EE8176}" dt="2026-01-27T16:56:08.490" v="7" actId="47"/>
        <pc:sldMkLst>
          <pc:docMk/>
          <pc:sldMk cId="3146347254" sldId="1508"/>
        </pc:sldMkLst>
      </pc:sldChg>
      <pc:sldChg chg="del">
        <pc:chgData name="George Huang" userId="7522906efeb502a4" providerId="LiveId" clId="{981455AA-CF25-444D-A9FA-AD2443EE8176}" dt="2026-01-27T16:56:24.889" v="8" actId="47"/>
        <pc:sldMkLst>
          <pc:docMk/>
          <pc:sldMk cId="573667384" sldId="1510"/>
        </pc:sldMkLst>
      </pc:sldChg>
      <pc:sldChg chg="del">
        <pc:chgData name="George Huang" userId="7522906efeb502a4" providerId="LiveId" clId="{981455AA-CF25-444D-A9FA-AD2443EE8176}" dt="2026-01-27T16:56:24.889" v="8" actId="47"/>
        <pc:sldMkLst>
          <pc:docMk/>
          <pc:sldMk cId="1412286199" sldId="1512"/>
        </pc:sldMkLst>
      </pc:sldChg>
      <pc:sldChg chg="del">
        <pc:chgData name="George Huang" userId="7522906efeb502a4" providerId="LiveId" clId="{981455AA-CF25-444D-A9FA-AD2443EE8176}" dt="2026-01-27T16:56:24.889" v="8" actId="47"/>
        <pc:sldMkLst>
          <pc:docMk/>
          <pc:sldMk cId="1083890072" sldId="1514"/>
        </pc:sldMkLst>
      </pc:sldChg>
      <pc:sldChg chg="del">
        <pc:chgData name="George Huang" userId="7522906efeb502a4" providerId="LiveId" clId="{981455AA-CF25-444D-A9FA-AD2443EE8176}" dt="2026-01-27T16:56:24.889" v="8" actId="47"/>
        <pc:sldMkLst>
          <pc:docMk/>
          <pc:sldMk cId="1762542310" sldId="1516"/>
        </pc:sldMkLst>
      </pc:sldChg>
      <pc:sldChg chg="del">
        <pc:chgData name="George Huang" userId="7522906efeb502a4" providerId="LiveId" clId="{981455AA-CF25-444D-A9FA-AD2443EE8176}" dt="2026-01-27T16:56:24.889" v="8" actId="47"/>
        <pc:sldMkLst>
          <pc:docMk/>
          <pc:sldMk cId="59788492" sldId="1518"/>
        </pc:sldMkLst>
      </pc:sldChg>
      <pc:sldChg chg="del">
        <pc:chgData name="George Huang" userId="7522906efeb502a4" providerId="LiveId" clId="{981455AA-CF25-444D-A9FA-AD2443EE8176}" dt="2026-01-27T16:56:24.889" v="8" actId="47"/>
        <pc:sldMkLst>
          <pc:docMk/>
          <pc:sldMk cId="2825671286" sldId="1520"/>
        </pc:sldMkLst>
      </pc:sldChg>
      <pc:sldChg chg="del">
        <pc:chgData name="George Huang" userId="7522906efeb502a4" providerId="LiveId" clId="{981455AA-CF25-444D-A9FA-AD2443EE8176}" dt="2026-01-27T16:56:24.889" v="8" actId="47"/>
        <pc:sldMkLst>
          <pc:docMk/>
          <pc:sldMk cId="2608019001" sldId="1522"/>
        </pc:sldMkLst>
      </pc:sldChg>
      <pc:sldChg chg="del">
        <pc:chgData name="George Huang" userId="7522906efeb502a4" providerId="LiveId" clId="{981455AA-CF25-444D-A9FA-AD2443EE8176}" dt="2026-01-27T16:56:24.889" v="8" actId="47"/>
        <pc:sldMkLst>
          <pc:docMk/>
          <pc:sldMk cId="1609690908" sldId="1524"/>
        </pc:sldMkLst>
      </pc:sldChg>
      <pc:sldChg chg="del">
        <pc:chgData name="George Huang" userId="7522906efeb502a4" providerId="LiveId" clId="{981455AA-CF25-444D-A9FA-AD2443EE8176}" dt="2026-01-27T16:56:24.889" v="8" actId="47"/>
        <pc:sldMkLst>
          <pc:docMk/>
          <pc:sldMk cId="58886215" sldId="1526"/>
        </pc:sldMkLst>
      </pc:sldChg>
      <pc:sldChg chg="del">
        <pc:chgData name="George Huang" userId="7522906efeb502a4" providerId="LiveId" clId="{981455AA-CF25-444D-A9FA-AD2443EE8176}" dt="2026-01-27T16:56:24.889" v="8" actId="47"/>
        <pc:sldMkLst>
          <pc:docMk/>
          <pc:sldMk cId="2092008865" sldId="1532"/>
        </pc:sldMkLst>
      </pc:sldChg>
      <pc:sldChg chg="del">
        <pc:chgData name="George Huang" userId="7522906efeb502a4" providerId="LiveId" clId="{981455AA-CF25-444D-A9FA-AD2443EE8176}" dt="2026-01-27T16:56:24.889" v="8" actId="47"/>
        <pc:sldMkLst>
          <pc:docMk/>
          <pc:sldMk cId="3032548252" sldId="1536"/>
        </pc:sldMkLst>
      </pc:sldChg>
      <pc:sldChg chg="del">
        <pc:chgData name="George Huang" userId="7522906efeb502a4" providerId="LiveId" clId="{981455AA-CF25-444D-A9FA-AD2443EE8176}" dt="2026-01-27T16:56:24.889" v="8" actId="47"/>
        <pc:sldMkLst>
          <pc:docMk/>
          <pc:sldMk cId="1995351315" sldId="1538"/>
        </pc:sldMkLst>
      </pc:sldChg>
      <pc:sldChg chg="del">
        <pc:chgData name="George Huang" userId="7522906efeb502a4" providerId="LiveId" clId="{981455AA-CF25-444D-A9FA-AD2443EE8176}" dt="2026-01-27T16:56:40.944" v="9" actId="47"/>
        <pc:sldMkLst>
          <pc:docMk/>
          <pc:sldMk cId="4052325002" sldId="1540"/>
        </pc:sldMkLst>
      </pc:sldChg>
      <pc:sldChg chg="del">
        <pc:chgData name="George Huang" userId="7522906efeb502a4" providerId="LiveId" clId="{981455AA-CF25-444D-A9FA-AD2443EE8176}" dt="2026-01-27T16:56:40.944" v="9" actId="47"/>
        <pc:sldMkLst>
          <pc:docMk/>
          <pc:sldMk cId="4006110319" sldId="1542"/>
        </pc:sldMkLst>
      </pc:sldChg>
      <pc:sldChg chg="del">
        <pc:chgData name="George Huang" userId="7522906efeb502a4" providerId="LiveId" clId="{981455AA-CF25-444D-A9FA-AD2443EE8176}" dt="2026-01-27T16:56:40.944" v="9" actId="47"/>
        <pc:sldMkLst>
          <pc:docMk/>
          <pc:sldMk cId="1507654660" sldId="1544"/>
        </pc:sldMkLst>
      </pc:sldChg>
      <pc:sldChg chg="del">
        <pc:chgData name="George Huang" userId="7522906efeb502a4" providerId="LiveId" clId="{981455AA-CF25-444D-A9FA-AD2443EE8176}" dt="2026-01-27T16:56:40.944" v="9" actId="47"/>
        <pc:sldMkLst>
          <pc:docMk/>
          <pc:sldMk cId="2392323508" sldId="1546"/>
        </pc:sldMkLst>
      </pc:sldChg>
      <pc:sldChg chg="del">
        <pc:chgData name="George Huang" userId="7522906efeb502a4" providerId="LiveId" clId="{981455AA-CF25-444D-A9FA-AD2443EE8176}" dt="2026-01-27T16:56:40.944" v="9" actId="47"/>
        <pc:sldMkLst>
          <pc:docMk/>
          <pc:sldMk cId="2238528597" sldId="1548"/>
        </pc:sldMkLst>
      </pc:sldChg>
      <pc:sldChg chg="del">
        <pc:chgData name="George Huang" userId="7522906efeb502a4" providerId="LiveId" clId="{981455AA-CF25-444D-A9FA-AD2443EE8176}" dt="2026-01-27T16:56:40.944" v="9" actId="47"/>
        <pc:sldMkLst>
          <pc:docMk/>
          <pc:sldMk cId="2593921926" sldId="1550"/>
        </pc:sldMkLst>
      </pc:sldChg>
      <pc:sldChg chg="del">
        <pc:chgData name="George Huang" userId="7522906efeb502a4" providerId="LiveId" clId="{981455AA-CF25-444D-A9FA-AD2443EE8176}" dt="2026-01-27T16:56:40.944" v="9" actId="47"/>
        <pc:sldMkLst>
          <pc:docMk/>
          <pc:sldMk cId="3965419697" sldId="1552"/>
        </pc:sldMkLst>
      </pc:sldChg>
      <pc:sldChg chg="del">
        <pc:chgData name="George Huang" userId="7522906efeb502a4" providerId="LiveId" clId="{981455AA-CF25-444D-A9FA-AD2443EE8176}" dt="2026-01-27T16:56:40.944" v="9" actId="47"/>
        <pc:sldMkLst>
          <pc:docMk/>
          <pc:sldMk cId="1855205308" sldId="1554"/>
        </pc:sldMkLst>
      </pc:sldChg>
      <pc:sldChg chg="del">
        <pc:chgData name="George Huang" userId="7522906efeb502a4" providerId="LiveId" clId="{981455AA-CF25-444D-A9FA-AD2443EE8176}" dt="2026-01-27T16:56:40.944" v="9" actId="47"/>
        <pc:sldMkLst>
          <pc:docMk/>
          <pc:sldMk cId="2988816055" sldId="1556"/>
        </pc:sldMkLst>
      </pc:sldChg>
      <pc:sldChg chg="del">
        <pc:chgData name="George Huang" userId="7522906efeb502a4" providerId="LiveId" clId="{981455AA-CF25-444D-A9FA-AD2443EE8176}" dt="2026-01-27T16:56:55.256" v="10" actId="47"/>
        <pc:sldMkLst>
          <pc:docMk/>
          <pc:sldMk cId="2644247799" sldId="1558"/>
        </pc:sldMkLst>
      </pc:sldChg>
      <pc:sldChg chg="del">
        <pc:chgData name="George Huang" userId="7522906efeb502a4" providerId="LiveId" clId="{981455AA-CF25-444D-A9FA-AD2443EE8176}" dt="2026-01-27T16:56:55.256" v="10" actId="47"/>
        <pc:sldMkLst>
          <pc:docMk/>
          <pc:sldMk cId="361177727" sldId="1560"/>
        </pc:sldMkLst>
      </pc:sldChg>
      <pc:sldChg chg="del">
        <pc:chgData name="George Huang" userId="7522906efeb502a4" providerId="LiveId" clId="{981455AA-CF25-444D-A9FA-AD2443EE8176}" dt="2026-01-27T16:56:55.256" v="10" actId="47"/>
        <pc:sldMkLst>
          <pc:docMk/>
          <pc:sldMk cId="541505930" sldId="1562"/>
        </pc:sldMkLst>
      </pc:sldChg>
      <pc:sldChg chg="del">
        <pc:chgData name="George Huang" userId="7522906efeb502a4" providerId="LiveId" clId="{981455AA-CF25-444D-A9FA-AD2443EE8176}" dt="2026-01-27T16:56:55.256" v="10" actId="47"/>
        <pc:sldMkLst>
          <pc:docMk/>
          <pc:sldMk cId="4114780192" sldId="1564"/>
        </pc:sldMkLst>
      </pc:sldChg>
      <pc:sldChg chg="del">
        <pc:chgData name="George Huang" userId="7522906efeb502a4" providerId="LiveId" clId="{981455AA-CF25-444D-A9FA-AD2443EE8176}" dt="2026-01-27T16:56:55.256" v="10" actId="47"/>
        <pc:sldMkLst>
          <pc:docMk/>
          <pc:sldMk cId="1265863351" sldId="1566"/>
        </pc:sldMkLst>
      </pc:sldChg>
      <pc:sldChg chg="del">
        <pc:chgData name="George Huang" userId="7522906efeb502a4" providerId="LiveId" clId="{981455AA-CF25-444D-A9FA-AD2443EE8176}" dt="2026-01-27T16:56:55.256" v="10" actId="47"/>
        <pc:sldMkLst>
          <pc:docMk/>
          <pc:sldMk cId="1632804159" sldId="1568"/>
        </pc:sldMkLst>
      </pc:sldChg>
      <pc:sldChg chg="del">
        <pc:chgData name="George Huang" userId="7522906efeb502a4" providerId="LiveId" clId="{981455AA-CF25-444D-A9FA-AD2443EE8176}" dt="2026-01-27T16:56:55.256" v="10" actId="47"/>
        <pc:sldMkLst>
          <pc:docMk/>
          <pc:sldMk cId="1823339030" sldId="1570"/>
        </pc:sldMkLst>
      </pc:sldChg>
      <pc:sldChg chg="del">
        <pc:chgData name="George Huang" userId="7522906efeb502a4" providerId="LiveId" clId="{981455AA-CF25-444D-A9FA-AD2443EE8176}" dt="2026-01-27T16:56:55.256" v="10" actId="47"/>
        <pc:sldMkLst>
          <pc:docMk/>
          <pc:sldMk cId="3473564829" sldId="1572"/>
        </pc:sldMkLst>
      </pc:sldChg>
      <pc:sldChg chg="del">
        <pc:chgData name="George Huang" userId="7522906efeb502a4" providerId="LiveId" clId="{981455AA-CF25-444D-A9FA-AD2443EE8176}" dt="2026-01-27T16:56:55.256" v="10" actId="47"/>
        <pc:sldMkLst>
          <pc:docMk/>
          <pc:sldMk cId="1536313405" sldId="1574"/>
        </pc:sldMkLst>
      </pc:sldChg>
      <pc:sldChg chg="del">
        <pc:chgData name="George Huang" userId="7522906efeb502a4" providerId="LiveId" clId="{981455AA-CF25-444D-A9FA-AD2443EE8176}" dt="2026-01-27T16:57:11.087" v="11" actId="47"/>
        <pc:sldMkLst>
          <pc:docMk/>
          <pc:sldMk cId="1387333146" sldId="1576"/>
        </pc:sldMkLst>
      </pc:sldChg>
      <pc:sldChg chg="del">
        <pc:chgData name="George Huang" userId="7522906efeb502a4" providerId="LiveId" clId="{981455AA-CF25-444D-A9FA-AD2443EE8176}" dt="2026-01-27T16:56:55.256" v="10" actId="47"/>
        <pc:sldMkLst>
          <pc:docMk/>
          <pc:sldMk cId="868339564" sldId="1580"/>
        </pc:sldMkLst>
      </pc:sldChg>
      <pc:sldChg chg="del">
        <pc:chgData name="George Huang" userId="7522906efeb502a4" providerId="LiveId" clId="{981455AA-CF25-444D-A9FA-AD2443EE8176}" dt="2026-01-27T16:57:11.087" v="11" actId="47"/>
        <pc:sldMkLst>
          <pc:docMk/>
          <pc:sldMk cId="3603601823" sldId="1582"/>
        </pc:sldMkLst>
      </pc:sldChg>
      <pc:sldChg chg="del">
        <pc:chgData name="George Huang" userId="7522906efeb502a4" providerId="LiveId" clId="{981455AA-CF25-444D-A9FA-AD2443EE8176}" dt="2026-01-27T16:57:11.087" v="11" actId="47"/>
        <pc:sldMkLst>
          <pc:docMk/>
          <pc:sldMk cId="596248928" sldId="1584"/>
        </pc:sldMkLst>
      </pc:sldChg>
      <pc:sldChg chg="del">
        <pc:chgData name="George Huang" userId="7522906efeb502a4" providerId="LiveId" clId="{981455AA-CF25-444D-A9FA-AD2443EE8176}" dt="2026-01-27T16:57:11.087" v="11" actId="47"/>
        <pc:sldMkLst>
          <pc:docMk/>
          <pc:sldMk cId="52184302" sldId="1586"/>
        </pc:sldMkLst>
      </pc:sldChg>
      <pc:sldChg chg="del">
        <pc:chgData name="George Huang" userId="7522906efeb502a4" providerId="LiveId" clId="{981455AA-CF25-444D-A9FA-AD2443EE8176}" dt="2026-01-27T16:57:11.087" v="11" actId="47"/>
        <pc:sldMkLst>
          <pc:docMk/>
          <pc:sldMk cId="2264526002" sldId="1588"/>
        </pc:sldMkLst>
      </pc:sldChg>
      <pc:sldChg chg="del">
        <pc:chgData name="George Huang" userId="7522906efeb502a4" providerId="LiveId" clId="{981455AA-CF25-444D-A9FA-AD2443EE8176}" dt="2026-01-27T16:57:11.087" v="11" actId="47"/>
        <pc:sldMkLst>
          <pc:docMk/>
          <pc:sldMk cId="2107855460" sldId="1590"/>
        </pc:sldMkLst>
      </pc:sldChg>
      <pc:sldChg chg="del">
        <pc:chgData name="George Huang" userId="7522906efeb502a4" providerId="LiveId" clId="{981455AA-CF25-444D-A9FA-AD2443EE8176}" dt="2026-01-27T16:57:11.087" v="11" actId="47"/>
        <pc:sldMkLst>
          <pc:docMk/>
          <pc:sldMk cId="1721141816" sldId="1592"/>
        </pc:sldMkLst>
      </pc:sldChg>
      <pc:sldChg chg="del">
        <pc:chgData name="George Huang" userId="7522906efeb502a4" providerId="LiveId" clId="{981455AA-CF25-444D-A9FA-AD2443EE8176}" dt="2026-01-27T16:57:11.087" v="11" actId="47"/>
        <pc:sldMkLst>
          <pc:docMk/>
          <pc:sldMk cId="1920749260" sldId="1594"/>
        </pc:sldMkLst>
      </pc:sldChg>
      <pc:sldChg chg="del">
        <pc:chgData name="George Huang" userId="7522906efeb502a4" providerId="LiveId" clId="{981455AA-CF25-444D-A9FA-AD2443EE8176}" dt="2026-01-27T16:57:11.087" v="11" actId="47"/>
        <pc:sldMkLst>
          <pc:docMk/>
          <pc:sldMk cId="385681737" sldId="1596"/>
        </pc:sldMkLst>
      </pc:sldChg>
      <pc:sldChg chg="del">
        <pc:chgData name="George Huang" userId="7522906efeb502a4" providerId="LiveId" clId="{981455AA-CF25-444D-A9FA-AD2443EE8176}" dt="2026-01-27T16:57:11.087" v="11" actId="47"/>
        <pc:sldMkLst>
          <pc:docMk/>
          <pc:sldMk cId="2732558906" sldId="1598"/>
        </pc:sldMkLst>
      </pc:sldChg>
      <pc:sldChg chg="del">
        <pc:chgData name="George Huang" userId="7522906efeb502a4" providerId="LiveId" clId="{981455AA-CF25-444D-A9FA-AD2443EE8176}" dt="2026-01-27T16:57:24.045" v="12" actId="47"/>
        <pc:sldMkLst>
          <pc:docMk/>
          <pc:sldMk cId="2037532343" sldId="1600"/>
        </pc:sldMkLst>
      </pc:sldChg>
      <pc:sldChg chg="del">
        <pc:chgData name="George Huang" userId="7522906efeb502a4" providerId="LiveId" clId="{981455AA-CF25-444D-A9FA-AD2443EE8176}" dt="2026-01-27T16:57:24.045" v="12" actId="47"/>
        <pc:sldMkLst>
          <pc:docMk/>
          <pc:sldMk cId="1258724192" sldId="1602"/>
        </pc:sldMkLst>
      </pc:sldChg>
      <pc:sldChg chg="del">
        <pc:chgData name="George Huang" userId="7522906efeb502a4" providerId="LiveId" clId="{981455AA-CF25-444D-A9FA-AD2443EE8176}" dt="2026-01-27T16:57:24.045" v="12" actId="47"/>
        <pc:sldMkLst>
          <pc:docMk/>
          <pc:sldMk cId="4220729440" sldId="1604"/>
        </pc:sldMkLst>
      </pc:sldChg>
      <pc:sldChg chg="del">
        <pc:chgData name="George Huang" userId="7522906efeb502a4" providerId="LiveId" clId="{981455AA-CF25-444D-A9FA-AD2443EE8176}" dt="2026-01-27T16:57:24.045" v="12" actId="47"/>
        <pc:sldMkLst>
          <pc:docMk/>
          <pc:sldMk cId="2839221225" sldId="1606"/>
        </pc:sldMkLst>
      </pc:sldChg>
      <pc:sldChg chg="del">
        <pc:chgData name="George Huang" userId="7522906efeb502a4" providerId="LiveId" clId="{981455AA-CF25-444D-A9FA-AD2443EE8176}" dt="2026-01-27T16:57:24.045" v="12" actId="47"/>
        <pc:sldMkLst>
          <pc:docMk/>
          <pc:sldMk cId="289554479" sldId="1608"/>
        </pc:sldMkLst>
      </pc:sldChg>
      <pc:sldChg chg="del">
        <pc:chgData name="George Huang" userId="7522906efeb502a4" providerId="LiveId" clId="{981455AA-CF25-444D-A9FA-AD2443EE8176}" dt="2026-01-27T16:57:24.045" v="12" actId="47"/>
        <pc:sldMkLst>
          <pc:docMk/>
          <pc:sldMk cId="3343710898" sldId="1610"/>
        </pc:sldMkLst>
      </pc:sldChg>
      <pc:sldChg chg="del">
        <pc:chgData name="George Huang" userId="7522906efeb502a4" providerId="LiveId" clId="{981455AA-CF25-444D-A9FA-AD2443EE8176}" dt="2026-01-27T16:57:24.045" v="12" actId="47"/>
        <pc:sldMkLst>
          <pc:docMk/>
          <pc:sldMk cId="592686527" sldId="1612"/>
        </pc:sldMkLst>
      </pc:sldChg>
      <pc:sldChg chg="del">
        <pc:chgData name="George Huang" userId="7522906efeb502a4" providerId="LiveId" clId="{981455AA-CF25-444D-A9FA-AD2443EE8176}" dt="2026-01-27T16:57:24.045" v="12" actId="47"/>
        <pc:sldMkLst>
          <pc:docMk/>
          <pc:sldMk cId="4143876804" sldId="1614"/>
        </pc:sldMkLst>
      </pc:sldChg>
      <pc:sldChg chg="del">
        <pc:chgData name="George Huang" userId="7522906efeb502a4" providerId="LiveId" clId="{981455AA-CF25-444D-A9FA-AD2443EE8176}" dt="2026-01-27T16:54:20.129" v="0" actId="47"/>
        <pc:sldMkLst>
          <pc:docMk/>
          <pc:sldMk cId="632035603" sldId="1633"/>
        </pc:sldMkLst>
      </pc:sldChg>
      <pc:sldChg chg="del">
        <pc:chgData name="George Huang" userId="7522906efeb502a4" providerId="LiveId" clId="{981455AA-CF25-444D-A9FA-AD2443EE8176}" dt="2026-01-27T16:54:20.129" v="0" actId="47"/>
        <pc:sldMkLst>
          <pc:docMk/>
          <pc:sldMk cId="3890499475" sldId="1634"/>
        </pc:sldMkLst>
      </pc:sldChg>
      <pc:sldChg chg="del">
        <pc:chgData name="George Huang" userId="7522906efeb502a4" providerId="LiveId" clId="{981455AA-CF25-444D-A9FA-AD2443EE8176}" dt="2026-01-27T16:54:20.129" v="0" actId="47"/>
        <pc:sldMkLst>
          <pc:docMk/>
          <pc:sldMk cId="1694037246" sldId="1635"/>
        </pc:sldMkLst>
      </pc:sldChg>
      <pc:sldChg chg="del">
        <pc:chgData name="George Huang" userId="7522906efeb502a4" providerId="LiveId" clId="{981455AA-CF25-444D-A9FA-AD2443EE8176}" dt="2026-01-27T16:54:20.129" v="0" actId="47"/>
        <pc:sldMkLst>
          <pc:docMk/>
          <pc:sldMk cId="885643500" sldId="1636"/>
        </pc:sldMkLst>
      </pc:sldChg>
      <pc:sldChg chg="del">
        <pc:chgData name="George Huang" userId="7522906efeb502a4" providerId="LiveId" clId="{981455AA-CF25-444D-A9FA-AD2443EE8176}" dt="2026-01-27T16:54:20.129" v="0" actId="47"/>
        <pc:sldMkLst>
          <pc:docMk/>
          <pc:sldMk cId="2541369524" sldId="1637"/>
        </pc:sldMkLst>
      </pc:sldChg>
      <pc:sldChg chg="del">
        <pc:chgData name="George Huang" userId="7522906efeb502a4" providerId="LiveId" clId="{981455AA-CF25-444D-A9FA-AD2443EE8176}" dt="2026-01-27T16:54:20.129" v="0" actId="47"/>
        <pc:sldMkLst>
          <pc:docMk/>
          <pc:sldMk cId="280554404" sldId="1638"/>
        </pc:sldMkLst>
      </pc:sldChg>
      <pc:sldChg chg="del">
        <pc:chgData name="George Huang" userId="7522906efeb502a4" providerId="LiveId" clId="{981455AA-CF25-444D-A9FA-AD2443EE8176}" dt="2026-01-27T16:54:20.129" v="0" actId="47"/>
        <pc:sldMkLst>
          <pc:docMk/>
          <pc:sldMk cId="2308831347" sldId="1639"/>
        </pc:sldMkLst>
      </pc:sldChg>
      <pc:sldChg chg="del">
        <pc:chgData name="George Huang" userId="7522906efeb502a4" providerId="LiveId" clId="{981455AA-CF25-444D-A9FA-AD2443EE8176}" dt="2026-01-27T16:54:20.129" v="0" actId="47"/>
        <pc:sldMkLst>
          <pc:docMk/>
          <pc:sldMk cId="341300260" sldId="1640"/>
        </pc:sldMkLst>
      </pc:sldChg>
      <pc:sldChg chg="del">
        <pc:chgData name="George Huang" userId="7522906efeb502a4" providerId="LiveId" clId="{981455AA-CF25-444D-A9FA-AD2443EE8176}" dt="2026-01-27T16:54:21.812" v="1" actId="47"/>
        <pc:sldMkLst>
          <pc:docMk/>
          <pc:sldMk cId="2425432988" sldId="1641"/>
        </pc:sldMkLst>
      </pc:sldChg>
      <pc:sldChg chg="del">
        <pc:chgData name="George Huang" userId="7522906efeb502a4" providerId="LiveId" clId="{981455AA-CF25-444D-A9FA-AD2443EE8176}" dt="2026-01-27T16:55:52.665" v="6" actId="47"/>
        <pc:sldMkLst>
          <pc:docMk/>
          <pc:sldMk cId="3847716881" sldId="1644"/>
        </pc:sldMkLst>
      </pc:sldChg>
      <pc:sldChg chg="del">
        <pc:chgData name="George Huang" userId="7522906efeb502a4" providerId="LiveId" clId="{981455AA-CF25-444D-A9FA-AD2443EE8176}" dt="2026-01-27T16:55:52.665" v="6" actId="47"/>
        <pc:sldMkLst>
          <pc:docMk/>
          <pc:sldMk cId="1011783936" sldId="1646"/>
        </pc:sldMkLst>
      </pc:sldChg>
      <pc:sldChg chg="del">
        <pc:chgData name="George Huang" userId="7522906efeb502a4" providerId="LiveId" clId="{981455AA-CF25-444D-A9FA-AD2443EE8176}" dt="2026-01-27T16:55:52.665" v="6" actId="47"/>
        <pc:sldMkLst>
          <pc:docMk/>
          <pc:sldMk cId="202060671" sldId="1648"/>
        </pc:sldMkLst>
      </pc:sldChg>
      <pc:sldChg chg="del">
        <pc:chgData name="George Huang" userId="7522906efeb502a4" providerId="LiveId" clId="{981455AA-CF25-444D-A9FA-AD2443EE8176}" dt="2026-01-27T16:55:37.125" v="5" actId="47"/>
        <pc:sldMkLst>
          <pc:docMk/>
          <pc:sldMk cId="2858104239" sldId="1649"/>
        </pc:sldMkLst>
      </pc:sldChg>
      <pc:sldChg chg="del">
        <pc:chgData name="George Huang" userId="7522906efeb502a4" providerId="LiveId" clId="{981455AA-CF25-444D-A9FA-AD2443EE8176}" dt="2026-01-27T16:56:08.490" v="7" actId="47"/>
        <pc:sldMkLst>
          <pc:docMk/>
          <pc:sldMk cId="4231615002" sldId="1652"/>
        </pc:sldMkLst>
      </pc:sldChg>
      <pc:sldChg chg="del">
        <pc:chgData name="George Huang" userId="7522906efeb502a4" providerId="LiveId" clId="{981455AA-CF25-444D-A9FA-AD2443EE8176}" dt="2026-01-27T16:56:08.490" v="7" actId="47"/>
        <pc:sldMkLst>
          <pc:docMk/>
          <pc:sldMk cId="3165808616" sldId="1654"/>
        </pc:sldMkLst>
      </pc:sldChg>
      <pc:sldChg chg="del">
        <pc:chgData name="George Huang" userId="7522906efeb502a4" providerId="LiveId" clId="{981455AA-CF25-444D-A9FA-AD2443EE8176}" dt="2026-01-27T16:56:40.944" v="9" actId="47"/>
        <pc:sldMkLst>
          <pc:docMk/>
          <pc:sldMk cId="1229716650" sldId="1655"/>
        </pc:sldMkLst>
      </pc:sldChg>
      <pc:sldChg chg="del">
        <pc:chgData name="George Huang" userId="7522906efeb502a4" providerId="LiveId" clId="{981455AA-CF25-444D-A9FA-AD2443EE8176}" dt="2026-01-27T16:57:24.045" v="12" actId="47"/>
        <pc:sldMkLst>
          <pc:docMk/>
          <pc:sldMk cId="1277812047" sldId="1659"/>
        </pc:sldMkLst>
      </pc:sldChg>
      <pc:sldChg chg="del">
        <pc:chgData name="George Huang" userId="7522906efeb502a4" providerId="LiveId" clId="{981455AA-CF25-444D-A9FA-AD2443EE8176}" dt="2026-01-27T16:57:24.045" v="12" actId="47"/>
        <pc:sldMkLst>
          <pc:docMk/>
          <pc:sldMk cId="3797218036" sldId="1661"/>
        </pc:sldMkLst>
      </pc:sldChg>
      <pc:sldChg chg="del">
        <pc:chgData name="George Huang" userId="7522906efeb502a4" providerId="LiveId" clId="{981455AA-CF25-444D-A9FA-AD2443EE8176}" dt="2026-01-27T16:57:24.045" v="12" actId="47"/>
        <pc:sldMkLst>
          <pc:docMk/>
          <pc:sldMk cId="1063702124" sldId="1663"/>
        </pc:sldMkLst>
      </pc:sldChg>
      <pc:sldChg chg="del">
        <pc:chgData name="George Huang" userId="7522906efeb502a4" providerId="LiveId" clId="{981455AA-CF25-444D-A9FA-AD2443EE8176}" dt="2026-01-27T16:57:34.985" v="13" actId="47"/>
        <pc:sldMkLst>
          <pc:docMk/>
          <pc:sldMk cId="433897625" sldId="1665"/>
        </pc:sldMkLst>
      </pc:sldChg>
      <pc:sldChg chg="del">
        <pc:chgData name="George Huang" userId="7522906efeb502a4" providerId="LiveId" clId="{981455AA-CF25-444D-A9FA-AD2443EE8176}" dt="2026-01-27T16:57:34.985" v="13" actId="47"/>
        <pc:sldMkLst>
          <pc:docMk/>
          <pc:sldMk cId="2597641461" sldId="1667"/>
        </pc:sldMkLst>
      </pc:sldChg>
      <pc:sldChg chg="del">
        <pc:chgData name="George Huang" userId="7522906efeb502a4" providerId="LiveId" clId="{981455AA-CF25-444D-A9FA-AD2443EE8176}" dt="2026-01-27T16:57:34.985" v="13" actId="47"/>
        <pc:sldMkLst>
          <pc:docMk/>
          <pc:sldMk cId="605763655" sldId="1669"/>
        </pc:sldMkLst>
      </pc:sldChg>
      <pc:sldChg chg="del">
        <pc:chgData name="George Huang" userId="7522906efeb502a4" providerId="LiveId" clId="{981455AA-CF25-444D-A9FA-AD2443EE8176}" dt="2026-01-27T16:57:34.985" v="13" actId="47"/>
        <pc:sldMkLst>
          <pc:docMk/>
          <pc:sldMk cId="813669513" sldId="1679"/>
        </pc:sldMkLst>
      </pc:sldChg>
      <pc:sldChg chg="del">
        <pc:chgData name="George Huang" userId="7522906efeb502a4" providerId="LiveId" clId="{981455AA-CF25-444D-A9FA-AD2443EE8176}" dt="2026-01-27T16:57:34.985" v="13" actId="47"/>
        <pc:sldMkLst>
          <pc:docMk/>
          <pc:sldMk cId="3920223820" sldId="1681"/>
        </pc:sldMkLst>
      </pc:sldChg>
      <pc:sldChg chg="del">
        <pc:chgData name="George Huang" userId="7522906efeb502a4" providerId="LiveId" clId="{981455AA-CF25-444D-A9FA-AD2443EE8176}" dt="2026-01-27T16:56:08.490" v="7" actId="47"/>
        <pc:sldMkLst>
          <pc:docMk/>
          <pc:sldMk cId="160221043" sldId="1684"/>
        </pc:sldMkLst>
      </pc:sldChg>
      <pc:sldChg chg="del">
        <pc:chgData name="George Huang" userId="7522906efeb502a4" providerId="LiveId" clId="{981455AA-CF25-444D-A9FA-AD2443EE8176}" dt="2026-01-27T16:56:40.944" v="9" actId="47"/>
        <pc:sldMkLst>
          <pc:docMk/>
          <pc:sldMk cId="3589333675" sldId="1686"/>
        </pc:sldMkLst>
      </pc:sldChg>
      <pc:sldChg chg="del">
        <pc:chgData name="George Huang" userId="7522906efeb502a4" providerId="LiveId" clId="{981455AA-CF25-444D-A9FA-AD2443EE8176}" dt="2026-01-27T16:56:55.256" v="10" actId="47"/>
        <pc:sldMkLst>
          <pc:docMk/>
          <pc:sldMk cId="3590522362" sldId="1688"/>
        </pc:sldMkLst>
      </pc:sldChg>
      <pc:sldChg chg="del">
        <pc:chgData name="George Huang" userId="7522906efeb502a4" providerId="LiveId" clId="{981455AA-CF25-444D-A9FA-AD2443EE8176}" dt="2026-01-27T16:57:34.985" v="13" actId="47"/>
        <pc:sldMkLst>
          <pc:docMk/>
          <pc:sldMk cId="274287264" sldId="1690"/>
        </pc:sldMkLst>
      </pc:sldChg>
      <pc:sldChg chg="del">
        <pc:chgData name="George Huang" userId="7522906efeb502a4" providerId="LiveId" clId="{981455AA-CF25-444D-A9FA-AD2443EE8176}" dt="2026-01-27T16:57:24.045" v="12" actId="47"/>
        <pc:sldMkLst>
          <pc:docMk/>
          <pc:sldMk cId="1653998196" sldId="1691"/>
        </pc:sldMkLst>
      </pc:sldChg>
      <pc:sldChg chg="del">
        <pc:chgData name="George Huang" userId="7522906efeb502a4" providerId="LiveId" clId="{981455AA-CF25-444D-A9FA-AD2443EE8176}" dt="2026-01-27T16:57:34.985" v="13" actId="47"/>
        <pc:sldMkLst>
          <pc:docMk/>
          <pc:sldMk cId="1125742583" sldId="1694"/>
        </pc:sldMkLst>
      </pc:sldChg>
      <pc:sldChg chg="del">
        <pc:chgData name="George Huang" userId="7522906efeb502a4" providerId="LiveId" clId="{981455AA-CF25-444D-A9FA-AD2443EE8176}" dt="2026-01-27T16:55:37.125" v="5" actId="47"/>
        <pc:sldMkLst>
          <pc:docMk/>
          <pc:sldMk cId="2820611660" sldId="1695"/>
        </pc:sldMkLst>
      </pc:sldChg>
      <pc:sldChg chg="del">
        <pc:chgData name="George Huang" userId="7522906efeb502a4" providerId="LiveId" clId="{981455AA-CF25-444D-A9FA-AD2443EE8176}" dt="2026-01-27T16:55:37.125" v="5" actId="47"/>
        <pc:sldMkLst>
          <pc:docMk/>
          <pc:sldMk cId="3345970826" sldId="1697"/>
        </pc:sldMkLst>
      </pc:sldChg>
      <pc:sldChg chg="del">
        <pc:chgData name="George Huang" userId="7522906efeb502a4" providerId="LiveId" clId="{981455AA-CF25-444D-A9FA-AD2443EE8176}" dt="2026-01-27T16:56:08.490" v="7" actId="47"/>
        <pc:sldMkLst>
          <pc:docMk/>
          <pc:sldMk cId="4249909472" sldId="1699"/>
        </pc:sldMkLst>
      </pc:sldChg>
      <pc:sldChg chg="del">
        <pc:chgData name="George Huang" userId="7522906efeb502a4" providerId="LiveId" clId="{981455AA-CF25-444D-A9FA-AD2443EE8176}" dt="2026-01-27T16:54:20.129" v="0" actId="47"/>
        <pc:sldMkLst>
          <pc:docMk/>
          <pc:sldMk cId="1950008443" sldId="1710"/>
        </pc:sldMkLst>
      </pc:sldChg>
      <pc:sldChg chg="del">
        <pc:chgData name="George Huang" userId="7522906efeb502a4" providerId="LiveId" clId="{981455AA-CF25-444D-A9FA-AD2443EE8176}" dt="2026-01-27T16:54:20.129" v="0" actId="47"/>
        <pc:sldMkLst>
          <pc:docMk/>
          <pc:sldMk cId="1696160170" sldId="1713"/>
        </pc:sldMkLst>
      </pc:sldChg>
      <pc:sldChg chg="del">
        <pc:chgData name="George Huang" userId="7522906efeb502a4" providerId="LiveId" clId="{981455AA-CF25-444D-A9FA-AD2443EE8176}" dt="2026-01-27T16:55:20.304" v="4" actId="47"/>
        <pc:sldMkLst>
          <pc:docMk/>
          <pc:sldMk cId="3592062922" sldId="1714"/>
        </pc:sldMkLst>
      </pc:sldChg>
      <pc:sldChg chg="del">
        <pc:chgData name="George Huang" userId="7522906efeb502a4" providerId="LiveId" clId="{981455AA-CF25-444D-A9FA-AD2443EE8176}" dt="2026-01-27T16:55:20.304" v="4" actId="47"/>
        <pc:sldMkLst>
          <pc:docMk/>
          <pc:sldMk cId="3957401899" sldId="1715"/>
        </pc:sldMkLst>
      </pc:sldChg>
      <pc:sldChg chg="del">
        <pc:chgData name="George Huang" userId="7522906efeb502a4" providerId="LiveId" clId="{981455AA-CF25-444D-A9FA-AD2443EE8176}" dt="2026-01-27T16:56:40.944" v="9" actId="47"/>
        <pc:sldMkLst>
          <pc:docMk/>
          <pc:sldMk cId="1524205740" sldId="1718"/>
        </pc:sldMkLst>
      </pc:sldChg>
      <pc:sldChg chg="del">
        <pc:chgData name="George Huang" userId="7522906efeb502a4" providerId="LiveId" clId="{981455AA-CF25-444D-A9FA-AD2443EE8176}" dt="2026-01-27T16:57:11.087" v="11" actId="47"/>
        <pc:sldMkLst>
          <pc:docMk/>
          <pc:sldMk cId="1995746355" sldId="1720"/>
        </pc:sldMkLst>
      </pc:sldChg>
      <pc:sldChg chg="del">
        <pc:chgData name="George Huang" userId="7522906efeb502a4" providerId="LiveId" clId="{981455AA-CF25-444D-A9FA-AD2443EE8176}" dt="2026-01-27T16:57:11.087" v="11" actId="47"/>
        <pc:sldMkLst>
          <pc:docMk/>
          <pc:sldMk cId="551701948" sldId="1722"/>
        </pc:sldMkLst>
      </pc:sldChg>
      <pc:sldChg chg="del">
        <pc:chgData name="George Huang" userId="7522906efeb502a4" providerId="LiveId" clId="{981455AA-CF25-444D-A9FA-AD2443EE8176}" dt="2026-01-27T16:57:34.985" v="13" actId="47"/>
        <pc:sldMkLst>
          <pc:docMk/>
          <pc:sldMk cId="4045300273" sldId="1724"/>
        </pc:sldMkLst>
      </pc:sldChg>
      <pc:sldChg chg="del">
        <pc:chgData name="George Huang" userId="7522906efeb502a4" providerId="LiveId" clId="{981455AA-CF25-444D-A9FA-AD2443EE8176}" dt="2026-01-27T16:56:55.256" v="10" actId="47"/>
        <pc:sldMkLst>
          <pc:docMk/>
          <pc:sldMk cId="852528701" sldId="172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1/27/2026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1/27/2026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6356D-050F-F1AB-37D9-D85FC38852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87D58C-FC2F-AB5B-D904-B2F9CFB3F65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508EB26-B015-314E-BEFB-11957D3C23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DB0DBD-8DA5-108E-7B7D-FDEC8662FF39}"/>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841445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421073697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214197408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100441695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3164065899"/>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1903332813"/>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381004234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2363549800"/>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124725523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3342372601"/>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3065550825"/>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129</a:t>
            </a:fld>
            <a:endParaRPr lang="en-US" dirty="0"/>
          </a:p>
        </p:txBody>
      </p:sp>
    </p:spTree>
    <p:extLst>
      <p:ext uri="{BB962C8B-B14F-4D97-AF65-F5344CB8AC3E}">
        <p14:creationId xmlns:p14="http://schemas.microsoft.com/office/powerpoint/2010/main" val="2200434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186811869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ACC66-61F2-8023-FFB6-C82D318095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1F91AF-8B5C-EBF3-F554-A07CE796853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0C14E52-726C-7E3E-6077-81A2E499B7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2FF8A6-B527-5CC1-F14A-E0321A09EE41}"/>
              </a:ext>
            </a:extLst>
          </p:cNvPr>
          <p:cNvSpPr>
            <a:spLocks noGrp="1"/>
          </p:cNvSpPr>
          <p:nvPr>
            <p:ph type="sldNum" sz="quarter" idx="10"/>
          </p:nvPr>
        </p:nvSpPr>
        <p:spPr/>
        <p:txBody>
          <a:bodyPr/>
          <a:lstStyle/>
          <a:p>
            <a:pPr>
              <a:defRPr/>
            </a:pPr>
            <a:fld id="{D464CE9B-B233-457B-8491-F7BCBC04C59D}" type="slidenum">
              <a:rPr lang="en-US" smtClean="0"/>
              <a:pPr>
                <a:defRPr/>
              </a:pPr>
              <a:t>130</a:t>
            </a:fld>
            <a:endParaRPr lang="en-US" dirty="0"/>
          </a:p>
        </p:txBody>
      </p:sp>
    </p:spTree>
    <p:extLst>
      <p:ext uri="{BB962C8B-B14F-4D97-AF65-F5344CB8AC3E}">
        <p14:creationId xmlns:p14="http://schemas.microsoft.com/office/powerpoint/2010/main" val="324741470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131</a:t>
            </a:fld>
            <a:endParaRPr lang="en-US" dirty="0"/>
          </a:p>
        </p:txBody>
      </p:sp>
    </p:spTree>
    <p:extLst>
      <p:ext uri="{BB962C8B-B14F-4D97-AF65-F5344CB8AC3E}">
        <p14:creationId xmlns:p14="http://schemas.microsoft.com/office/powerpoint/2010/main" val="185368387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132</a:t>
            </a:fld>
            <a:endParaRPr lang="en-US" dirty="0"/>
          </a:p>
        </p:txBody>
      </p:sp>
    </p:spTree>
    <p:extLst>
      <p:ext uri="{BB962C8B-B14F-4D97-AF65-F5344CB8AC3E}">
        <p14:creationId xmlns:p14="http://schemas.microsoft.com/office/powerpoint/2010/main" val="16001506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133</a:t>
            </a:fld>
            <a:endParaRPr lang="en-US" dirty="0"/>
          </a:p>
        </p:txBody>
      </p:sp>
    </p:spTree>
    <p:extLst>
      <p:ext uri="{BB962C8B-B14F-4D97-AF65-F5344CB8AC3E}">
        <p14:creationId xmlns:p14="http://schemas.microsoft.com/office/powerpoint/2010/main" val="3135752478"/>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134</a:t>
            </a:fld>
            <a:endParaRPr lang="en-US" dirty="0"/>
          </a:p>
        </p:txBody>
      </p:sp>
    </p:spTree>
    <p:extLst>
      <p:ext uri="{BB962C8B-B14F-4D97-AF65-F5344CB8AC3E}">
        <p14:creationId xmlns:p14="http://schemas.microsoft.com/office/powerpoint/2010/main" val="145753529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135</a:t>
            </a:fld>
            <a:endParaRPr lang="en-US" dirty="0"/>
          </a:p>
        </p:txBody>
      </p:sp>
    </p:spTree>
    <p:extLst>
      <p:ext uri="{BB962C8B-B14F-4D97-AF65-F5344CB8AC3E}">
        <p14:creationId xmlns:p14="http://schemas.microsoft.com/office/powerpoint/2010/main" val="48942785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136</a:t>
            </a:fld>
            <a:endParaRPr lang="en-US" dirty="0"/>
          </a:p>
        </p:txBody>
      </p:sp>
    </p:spTree>
    <p:extLst>
      <p:ext uri="{BB962C8B-B14F-4D97-AF65-F5344CB8AC3E}">
        <p14:creationId xmlns:p14="http://schemas.microsoft.com/office/powerpoint/2010/main" val="2351935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559036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2353322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218776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759882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4575603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2881623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1479447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920008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19579851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11979979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10309941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6931098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34153237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29283475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35451508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4689050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28284564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9408326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210398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30257561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3746339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5120167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29831461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41040392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9244897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10486981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26277152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11454884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2803830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20673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6311600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6531721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3204204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10325998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9231685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0202484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365738884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10832713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20830579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170341769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570238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10563987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255310732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2990680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28334253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204821600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120378550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2985519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217440370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28811120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384217493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4058785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28203302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77197327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192789915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39374093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235892979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79456420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79440856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326661143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98896099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128976691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2157485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292576153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269974726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348406640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E0A78-AA6C-8494-3678-EF45257464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EE7DA5-ABC4-35A6-92EB-31CDB8C263C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D7B7FED-6FC6-4F0A-BAC2-747A09B583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11DA2C-8D5D-D2E2-36F4-D2FE652424B5}"/>
              </a:ext>
            </a:extLst>
          </p:cNvPr>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469810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B6CA7-B3A4-609D-1770-2C6293E025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87670-5A12-F293-CE94-3D8A738DDB2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33141B9-492A-042D-804B-D81614BE44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402184-96EC-C3F3-3412-0F40E7B875D6}"/>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312966031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233653465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319835423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159224233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352083988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209782403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2626505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245701989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0F8ED-AEF9-BAEA-C74E-5DF6B5B96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6912F7-EAD6-D18B-0D9C-5F2C8B18FFA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B08DA0C-8FA1-0F6C-8357-2A5FE8391A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5770E7-AA4A-EFA2-4E1A-1BADC5E43E1E}"/>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23160788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82323740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143290852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390889184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31600915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876500303"/>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134297935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152488938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66732380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8341C-E951-3261-3E5F-9810CFAC76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9276B7-2BF3-19AF-669A-E1F9B6E9A4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1A46316-564F-A950-EF66-4C20E7C734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8A8F8A-574A-C96B-E623-04D636BFB592}"/>
              </a:ext>
            </a:extLst>
          </p:cNvPr>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82626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74139542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1FC4B-EAF4-D607-D30F-BE4ACBF334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76143D-34E4-A218-0CCF-3B99863D36C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A4DCD77-CB57-360F-6F03-15DFFA0396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8AEC03-A506-EB26-42BF-91D2624288AF}"/>
              </a:ext>
            </a:extLst>
          </p:cNvPr>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3570728803"/>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350904573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244136501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159629353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353762498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302620894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1942860388"/>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196191995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319569059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418511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083791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88602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967239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57691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54142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775516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57120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3941233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4029389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234262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944641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714029267"/>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31E45-DB9A-9098-8EAB-FF2ADB577EB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DE5708A-C832-6C84-B97C-A6C9D9ACC6AB}"/>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Workers in</a:t>
            </a:r>
          </a:p>
          <a:p>
            <a:pPr algn="ctr"/>
            <a:r>
              <a:rPr lang="en-US" altLang="zh-TW" sz="7000" b="1" dirty="0">
                <a:ea typeface="Microsoft JhengHei" panose="020B0604030504040204" pitchFamily="34" charset="-120"/>
              </a:rPr>
              <a:t>the Vineyard</a:t>
            </a:r>
          </a:p>
        </p:txBody>
      </p:sp>
    </p:spTree>
    <p:extLst>
      <p:ext uri="{BB962C8B-B14F-4D97-AF65-F5344CB8AC3E}">
        <p14:creationId xmlns:p14="http://schemas.microsoft.com/office/powerpoint/2010/main" val="2839668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“He said to them, ‘You also go and work in my vineyard.’</a:t>
            </a:r>
          </a:p>
          <a:p>
            <a:pPr marL="0" indent="0">
              <a:buNone/>
            </a:pPr>
            <a:endParaRPr lang="en-US" sz="8000" b="1" dirty="0"/>
          </a:p>
        </p:txBody>
      </p:sp>
    </p:spTree>
    <p:extLst>
      <p:ext uri="{BB962C8B-B14F-4D97-AF65-F5344CB8AC3E}">
        <p14:creationId xmlns:p14="http://schemas.microsoft.com/office/powerpoint/2010/main" val="14429122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6ACD2-4107-3CA6-9A71-87E257CB5CD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5F813EF-5B85-B8A4-22E9-1B4CB4B50E45}"/>
              </a:ext>
            </a:extLst>
          </p:cNvPr>
          <p:cNvSpPr/>
          <p:nvPr/>
        </p:nvSpPr>
        <p:spPr>
          <a:xfrm>
            <a:off x="0" y="-167462"/>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The </a:t>
            </a:r>
            <a:r>
              <a:rPr lang="en-US" altLang="zh-TW" sz="7000" b="1" kern="1000" spc="-51" dirty="0">
                <a:solidFill>
                  <a:schemeClr val="accent1"/>
                </a:solidFill>
                <a:ea typeface="Microsoft JhengHei" panose="020B0604030504040204" pitchFamily="34" charset="-120"/>
              </a:rPr>
              <a:t>grace</a:t>
            </a:r>
            <a:r>
              <a:rPr lang="en-US" altLang="zh-TW" sz="7000" b="1" kern="1000" spc="-51" dirty="0">
                <a:ea typeface="Microsoft JhengHei" panose="020B0604030504040204" pitchFamily="34" charset="-120"/>
              </a:rPr>
              <a:t> of Christ is simply too generous and unbelievable to the point that people don’t understand it.</a:t>
            </a:r>
          </a:p>
        </p:txBody>
      </p:sp>
    </p:spTree>
    <p:extLst>
      <p:ext uri="{BB962C8B-B14F-4D97-AF65-F5344CB8AC3E}">
        <p14:creationId xmlns:p14="http://schemas.microsoft.com/office/powerpoint/2010/main" val="402885658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448800" cy="4862870"/>
          </a:xfrm>
          <a:prstGeom prst="rect">
            <a:avLst/>
          </a:prstGeom>
        </p:spPr>
        <p:txBody>
          <a:bodyPr wrap="square">
            <a:spAutoFit/>
          </a:bodyPr>
          <a:lstStyle/>
          <a:p>
            <a:r>
              <a:rPr lang="en-US" altLang="zh-TW" sz="6200" b="1" kern="1000" spc="-51" dirty="0">
                <a:ea typeface="Microsoft JhengHei" panose="020B0604030504040204" pitchFamily="34" charset="-120"/>
              </a:rPr>
              <a:t>The earliest workers felt they earned their pay solely through their own efforts.  They stayed till the end, and so they did get paid. </a:t>
            </a:r>
          </a:p>
        </p:txBody>
      </p:sp>
    </p:spTree>
    <p:extLst>
      <p:ext uri="{BB962C8B-B14F-4D97-AF65-F5344CB8AC3E}">
        <p14:creationId xmlns:p14="http://schemas.microsoft.com/office/powerpoint/2010/main" val="222350017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They were just not happy.  That’s not the owner’s fault.  They didn’t know the owner’s wishes.</a:t>
            </a:r>
          </a:p>
        </p:txBody>
      </p:sp>
    </p:spTree>
    <p:extLst>
      <p:ext uri="{BB962C8B-B14F-4D97-AF65-F5344CB8AC3E}">
        <p14:creationId xmlns:p14="http://schemas.microsoft.com/office/powerpoint/2010/main" val="138217662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339650"/>
          </a:xfrm>
          <a:prstGeom prst="rect">
            <a:avLst/>
          </a:prstGeom>
        </p:spPr>
        <p:txBody>
          <a:bodyPr wrap="square">
            <a:spAutoFit/>
          </a:bodyPr>
          <a:lstStyle/>
          <a:p>
            <a:r>
              <a:rPr lang="en-US" altLang="zh-TW" sz="6900" b="1" kern="1000" spc="-51" dirty="0">
                <a:ea typeface="Microsoft JhengHei" panose="020B0604030504040204" pitchFamily="34" charset="-120"/>
              </a:rPr>
              <a:t>The earliest workers didn’t understand the owner and were envious, which upset the owner.</a:t>
            </a:r>
          </a:p>
        </p:txBody>
      </p:sp>
    </p:spTree>
    <p:extLst>
      <p:ext uri="{BB962C8B-B14F-4D97-AF65-F5344CB8AC3E}">
        <p14:creationId xmlns:p14="http://schemas.microsoft.com/office/powerpoint/2010/main" val="15590083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At the end of the day, the later workers would understand the generosity or grace of the owner.</a:t>
            </a:r>
          </a:p>
        </p:txBody>
      </p:sp>
    </p:spTree>
    <p:extLst>
      <p:ext uri="{BB962C8B-B14F-4D97-AF65-F5344CB8AC3E}">
        <p14:creationId xmlns:p14="http://schemas.microsoft.com/office/powerpoint/2010/main" val="5586239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Owner: all are paid because of my </a:t>
            </a:r>
            <a:r>
              <a:rPr lang="en-US" altLang="zh-TW" sz="7000" b="1" kern="1000" spc="-51" dirty="0">
                <a:solidFill>
                  <a:schemeClr val="accent1">
                    <a:lumMod val="75000"/>
                  </a:schemeClr>
                </a:solidFill>
                <a:ea typeface="Microsoft JhengHei" panose="020B0604030504040204" pitchFamily="34" charset="-120"/>
              </a:rPr>
              <a:t>grace</a:t>
            </a:r>
            <a:r>
              <a:rPr lang="en-US" altLang="zh-TW" sz="7000" b="1" kern="1000" spc="-51" dirty="0">
                <a:ea typeface="Microsoft JhengHei" panose="020B0604030504040204" pitchFamily="34" charset="-120"/>
              </a:rPr>
              <a:t>.  It may seem unfair to some people, but do accept my generosity.</a:t>
            </a:r>
          </a:p>
        </p:txBody>
      </p:sp>
    </p:spTree>
    <p:extLst>
      <p:ext uri="{BB962C8B-B14F-4D97-AF65-F5344CB8AC3E}">
        <p14:creationId xmlns:p14="http://schemas.microsoft.com/office/powerpoint/2010/main" val="28196273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It was clear that the owner wanted all these workers to understand his grace and generosity.</a:t>
            </a:r>
          </a:p>
        </p:txBody>
      </p:sp>
    </p:spTree>
    <p:extLst>
      <p:ext uri="{BB962C8B-B14F-4D97-AF65-F5344CB8AC3E}">
        <p14:creationId xmlns:p14="http://schemas.microsoft.com/office/powerpoint/2010/main" val="266907716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That’s why he intentionally asked the last-in workers to be paid first.</a:t>
            </a:r>
          </a:p>
        </p:txBody>
      </p:sp>
    </p:spTree>
    <p:extLst>
      <p:ext uri="{BB962C8B-B14F-4D97-AF65-F5344CB8AC3E}">
        <p14:creationId xmlns:p14="http://schemas.microsoft.com/office/powerpoint/2010/main" val="355737947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6400" b="1" kern="1000" spc="-51" dirty="0">
                <a:ea typeface="Microsoft JhengHei" panose="020B0604030504040204" pitchFamily="34" charset="-120"/>
              </a:rPr>
              <a:t>God really wants people to know that </a:t>
            </a:r>
            <a:r>
              <a:rPr lang="en-US" altLang="zh-TW" sz="6400" b="1" kern="1000" spc="-51" dirty="0">
                <a:solidFill>
                  <a:schemeClr val="accent1">
                    <a:lumMod val="75000"/>
                  </a:schemeClr>
                </a:solidFill>
                <a:ea typeface="Microsoft JhengHei" panose="020B0604030504040204" pitchFamily="34" charset="-120"/>
              </a:rPr>
              <a:t>their salvation comes from the grace of God and not</a:t>
            </a:r>
            <a:r>
              <a:rPr lang="zh-TW" altLang="en-US" sz="6400" b="1" kern="1000" spc="-51" dirty="0">
                <a:solidFill>
                  <a:schemeClr val="accent1">
                    <a:lumMod val="75000"/>
                  </a:schemeClr>
                </a:solidFill>
                <a:ea typeface="Microsoft JhengHei" panose="020B0604030504040204" pitchFamily="34" charset="-120"/>
              </a:rPr>
              <a:t> </a:t>
            </a:r>
            <a:r>
              <a:rPr lang="en-US" altLang="zh-TW" sz="6400" b="1" kern="1000" spc="-51" dirty="0">
                <a:solidFill>
                  <a:schemeClr val="accent1">
                    <a:lumMod val="75000"/>
                  </a:schemeClr>
                </a:solidFill>
                <a:ea typeface="Microsoft JhengHei" panose="020B0604030504040204" pitchFamily="34" charset="-120"/>
              </a:rPr>
              <a:t>because of their own efforts</a:t>
            </a:r>
            <a:r>
              <a:rPr lang="en-US" altLang="zh-TW" sz="6400" b="1" kern="1000" spc="-51" dirty="0">
                <a:ea typeface="Microsoft JhengHei" panose="020B0604030504040204" pitchFamily="34" charset="-120"/>
              </a:rPr>
              <a:t>.</a:t>
            </a:r>
          </a:p>
        </p:txBody>
      </p:sp>
    </p:spTree>
    <p:extLst>
      <p:ext uri="{BB962C8B-B14F-4D97-AF65-F5344CB8AC3E}">
        <p14:creationId xmlns:p14="http://schemas.microsoft.com/office/powerpoint/2010/main" val="276443730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FFB0B-4220-8656-BEF8-710AE3A4315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68DFB75-8806-2ED9-9459-253A92D47570}"/>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We say we understand grace, but many of us struggle with watching someone else receive it. </a:t>
            </a:r>
          </a:p>
        </p:txBody>
      </p:sp>
    </p:spTree>
    <p:extLst>
      <p:ext uri="{BB962C8B-B14F-4D97-AF65-F5344CB8AC3E}">
        <p14:creationId xmlns:p14="http://schemas.microsoft.com/office/powerpoint/2010/main" val="1796151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“When evening came, the owner of the vineyard said to his foreman, </a:t>
            </a:r>
          </a:p>
        </p:txBody>
      </p:sp>
    </p:spTree>
    <p:extLst>
      <p:ext uri="{BB962C8B-B14F-4D97-AF65-F5344CB8AC3E}">
        <p14:creationId xmlns:p14="http://schemas.microsoft.com/office/powerpoint/2010/main" val="75994404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210B5-2570-99F6-6359-673148CB415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3E5E938-87AA-B30D-3DB1-07125BC230B2}"/>
              </a:ext>
            </a:extLst>
          </p:cNvPr>
          <p:cNvSpPr/>
          <p:nvPr/>
        </p:nvSpPr>
        <p:spPr>
          <a:xfrm>
            <a:off x="3048" y="-2476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God wants us to have the right mentality.  He really wants us to understand and appreciate “grace”.</a:t>
            </a:r>
          </a:p>
        </p:txBody>
      </p:sp>
    </p:spTree>
    <p:extLst>
      <p:ext uri="{BB962C8B-B14F-4D97-AF65-F5344CB8AC3E}">
        <p14:creationId xmlns:p14="http://schemas.microsoft.com/office/powerpoint/2010/main" val="196446838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It may be fun to speculate what would happen the next day…  </a:t>
            </a:r>
          </a:p>
        </p:txBody>
      </p:sp>
    </p:spTree>
    <p:extLst>
      <p:ext uri="{BB962C8B-B14F-4D97-AF65-F5344CB8AC3E}">
        <p14:creationId xmlns:p14="http://schemas.microsoft.com/office/powerpoint/2010/main" val="48067845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3528"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The owner was so generous to people that we can assume the work environment was not bad either.</a:t>
            </a:r>
          </a:p>
        </p:txBody>
      </p:sp>
    </p:spTree>
    <p:extLst>
      <p:ext uri="{BB962C8B-B14F-4D97-AF65-F5344CB8AC3E}">
        <p14:creationId xmlns:p14="http://schemas.microsoft.com/office/powerpoint/2010/main" val="185187736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People who got the most grace from the day before will likely come early to get the job again.</a:t>
            </a:r>
          </a:p>
        </p:txBody>
      </p:sp>
    </p:spTree>
    <p:extLst>
      <p:ext uri="{BB962C8B-B14F-4D97-AF65-F5344CB8AC3E}">
        <p14:creationId xmlns:p14="http://schemas.microsoft.com/office/powerpoint/2010/main" val="175214105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They did not want to miss the chance to work for this generous boss.</a:t>
            </a:r>
          </a:p>
        </p:txBody>
      </p:sp>
    </p:spTree>
    <p:extLst>
      <p:ext uri="{BB962C8B-B14F-4D97-AF65-F5344CB8AC3E}">
        <p14:creationId xmlns:p14="http://schemas.microsoft.com/office/powerpoint/2010/main" val="425877693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In 1914, Henry Ford started paying his workers $5 a day, twice the normal rate at the time.</a:t>
            </a:r>
          </a:p>
        </p:txBody>
      </p:sp>
    </p:spTree>
    <p:extLst>
      <p:ext uri="{BB962C8B-B14F-4D97-AF65-F5344CB8AC3E}">
        <p14:creationId xmlns:p14="http://schemas.microsoft.com/office/powerpoint/2010/main" val="362877812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People line up outside trying to work for him.  Ford got really committed workers as a result.</a:t>
            </a:r>
          </a:p>
        </p:txBody>
      </p:sp>
    </p:spTree>
    <p:extLst>
      <p:ext uri="{BB962C8B-B14F-4D97-AF65-F5344CB8AC3E}">
        <p14:creationId xmlns:p14="http://schemas.microsoft.com/office/powerpoint/2010/main" val="229496943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That lowered</a:t>
            </a:r>
            <a:r>
              <a:rPr lang="zh-TW" altLang="en-US" sz="7000" b="1" kern="1000" spc="-51" dirty="0">
                <a:ea typeface="Microsoft JhengHei" panose="020B0604030504040204" pitchFamily="34" charset="-120"/>
              </a:rPr>
              <a:t> </a:t>
            </a:r>
            <a:r>
              <a:rPr lang="en-US" altLang="zh-TW" sz="7000" b="1" kern="1000" spc="-51" dirty="0">
                <a:ea typeface="Microsoft JhengHei" panose="020B0604030504040204" pitchFamily="34" charset="-120"/>
              </a:rPr>
              <a:t>absenteeism and increased productivity.</a:t>
            </a:r>
          </a:p>
        </p:txBody>
      </p:sp>
    </p:spTree>
    <p:extLst>
      <p:ext uri="{BB962C8B-B14F-4D97-AF65-F5344CB8AC3E}">
        <p14:creationId xmlns:p14="http://schemas.microsoft.com/office/powerpoint/2010/main" val="73852819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So the owner might be creating a more dedicated workforce by being generous to them.</a:t>
            </a:r>
          </a:p>
        </p:txBody>
      </p:sp>
    </p:spTree>
    <p:extLst>
      <p:ext uri="{BB962C8B-B14F-4D97-AF65-F5344CB8AC3E}">
        <p14:creationId xmlns:p14="http://schemas.microsoft.com/office/powerpoint/2010/main" val="314096529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On the other hand, the earliest workers from the day before who were upset may not come early.</a:t>
            </a:r>
          </a:p>
        </p:txBody>
      </p:sp>
    </p:spTree>
    <p:extLst>
      <p:ext uri="{BB962C8B-B14F-4D97-AF65-F5344CB8AC3E}">
        <p14:creationId xmlns:p14="http://schemas.microsoft.com/office/powerpoint/2010/main" val="2459555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‘Call the workers and pay them their wages, beginning with the last ones hired and going on to the first.’</a:t>
            </a:r>
          </a:p>
        </p:txBody>
      </p:sp>
    </p:spTree>
    <p:extLst>
      <p:ext uri="{BB962C8B-B14F-4D97-AF65-F5344CB8AC3E}">
        <p14:creationId xmlns:p14="http://schemas.microsoft.com/office/powerpoint/2010/main" val="234939471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They may even want to come later so they could get the same pay while doing less work. </a:t>
            </a:r>
          </a:p>
        </p:txBody>
      </p:sp>
    </p:spTree>
    <p:extLst>
      <p:ext uri="{BB962C8B-B14F-4D97-AF65-F5344CB8AC3E}">
        <p14:creationId xmlns:p14="http://schemas.microsoft.com/office/powerpoint/2010/main" val="421324473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This might be why Jesus said, “So the last will be first, and the first will be last.”</a:t>
            </a:r>
          </a:p>
        </p:txBody>
      </p:sp>
    </p:spTree>
    <p:extLst>
      <p:ext uri="{BB962C8B-B14F-4D97-AF65-F5344CB8AC3E}">
        <p14:creationId xmlns:p14="http://schemas.microsoft.com/office/powerpoint/2010/main" val="277769822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The owner attracted more eager, dedicated workers because of his generosity.</a:t>
            </a:r>
          </a:p>
        </p:txBody>
      </p:sp>
    </p:spTree>
    <p:extLst>
      <p:ext uri="{BB962C8B-B14F-4D97-AF65-F5344CB8AC3E}">
        <p14:creationId xmlns:p14="http://schemas.microsoft.com/office/powerpoint/2010/main" val="155055653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 owner was generous towards the workers, but he also wanted dedicated workers. </a:t>
            </a:r>
          </a:p>
        </p:txBody>
      </p:sp>
    </p:spTree>
    <p:extLst>
      <p:ext uri="{BB962C8B-B14F-4D97-AF65-F5344CB8AC3E}">
        <p14:creationId xmlns:p14="http://schemas.microsoft.com/office/powerpoint/2010/main" val="70369418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It was clear that he cared a lot about the mentality and attitudes of the workers.</a:t>
            </a:r>
          </a:p>
        </p:txBody>
      </p:sp>
    </p:spTree>
    <p:extLst>
      <p:ext uri="{BB962C8B-B14F-4D97-AF65-F5344CB8AC3E}">
        <p14:creationId xmlns:p14="http://schemas.microsoft.com/office/powerpoint/2010/main" val="291653641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That’s why he was upset with envious workers – their mentality was not pleasing to him.</a:t>
            </a:r>
          </a:p>
        </p:txBody>
      </p:sp>
    </p:spTree>
    <p:extLst>
      <p:ext uri="{BB962C8B-B14F-4D97-AF65-F5344CB8AC3E}">
        <p14:creationId xmlns:p14="http://schemas.microsoft.com/office/powerpoint/2010/main" val="189716886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Their mentality directly affected their work ethic and their attitude towards the owner and their work.</a:t>
            </a:r>
          </a:p>
        </p:txBody>
      </p:sp>
    </p:spTree>
    <p:extLst>
      <p:ext uri="{BB962C8B-B14F-4D97-AF65-F5344CB8AC3E}">
        <p14:creationId xmlns:p14="http://schemas.microsoft.com/office/powerpoint/2010/main" val="415587790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9144" y="-952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What kind of worker are you?  Do you understand God’s grace and want to come work for Him?</a:t>
            </a:r>
          </a:p>
        </p:txBody>
      </p:sp>
    </p:spTree>
    <p:extLst>
      <p:ext uri="{BB962C8B-B14F-4D97-AF65-F5344CB8AC3E}">
        <p14:creationId xmlns:p14="http://schemas.microsoft.com/office/powerpoint/2010/main" val="225393877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We have a generous boss.  We need to be dedicated workers because that’s the best option for us.</a:t>
            </a:r>
          </a:p>
        </p:txBody>
      </p:sp>
    </p:spTree>
    <p:extLst>
      <p:ext uri="{BB962C8B-B14F-4D97-AF65-F5344CB8AC3E}">
        <p14:creationId xmlns:p14="http://schemas.microsoft.com/office/powerpoint/2010/main" val="128810004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Salvation is free because of the grace from God, but we need to be willing to receive it.</a:t>
            </a:r>
          </a:p>
        </p:txBody>
      </p:sp>
    </p:spTree>
    <p:extLst>
      <p:ext uri="{BB962C8B-B14F-4D97-AF65-F5344CB8AC3E}">
        <p14:creationId xmlns:p14="http://schemas.microsoft.com/office/powerpoint/2010/main" val="4036209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“The workers who were hired about five in the afternoon came and each received a denarius.  </a:t>
            </a:r>
          </a:p>
        </p:txBody>
      </p:sp>
    </p:spTree>
    <p:extLst>
      <p:ext uri="{BB962C8B-B14F-4D97-AF65-F5344CB8AC3E}">
        <p14:creationId xmlns:p14="http://schemas.microsoft.com/office/powerpoint/2010/main" val="160129329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DCC23-5D6A-C8E1-EBE1-6448A05AEAC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A140810-8490-B8BF-E51F-56B65AADC51A}"/>
              </a:ext>
            </a:extLst>
          </p:cNvPr>
          <p:cNvSpPr/>
          <p:nvPr/>
        </p:nvSpPr>
        <p:spPr>
          <a:xfrm>
            <a:off x="0" y="-128990"/>
            <a:ext cx="9144000" cy="5401479"/>
          </a:xfrm>
          <a:prstGeom prst="rect">
            <a:avLst/>
          </a:prstGeom>
        </p:spPr>
        <p:txBody>
          <a:bodyPr wrap="square">
            <a:spAutoFit/>
          </a:bodyPr>
          <a:lstStyle/>
          <a:p>
            <a:r>
              <a:rPr lang="en-US" altLang="zh-TW" sz="6900" b="1" kern="1000" spc="-51" dirty="0">
                <a:ea typeface="Microsoft JhengHei" panose="020B0604030504040204" pitchFamily="34" charset="-120"/>
              </a:rPr>
              <a:t>Effort does not earn salvation, but understanding grace changes</a:t>
            </a:r>
            <a:r>
              <a:rPr lang="zh-TW" altLang="en-US" sz="6900" b="1" kern="1000" spc="-51" dirty="0">
                <a:ea typeface="Microsoft JhengHei" panose="020B0604030504040204" pitchFamily="34" charset="-120"/>
              </a:rPr>
              <a:t> </a:t>
            </a:r>
            <a:r>
              <a:rPr lang="en-US" altLang="zh-TW" sz="6900" b="1" kern="1000" spc="-51" dirty="0">
                <a:ea typeface="Microsoft JhengHei" panose="020B0604030504040204" pitchFamily="34" charset="-120"/>
              </a:rPr>
              <a:t>our mentality and how we work.</a:t>
            </a:r>
          </a:p>
        </p:txBody>
      </p:sp>
    </p:spTree>
    <p:extLst>
      <p:ext uri="{BB962C8B-B14F-4D97-AF65-F5344CB8AC3E}">
        <p14:creationId xmlns:p14="http://schemas.microsoft.com/office/powerpoint/2010/main" val="159482383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28990"/>
            <a:ext cx="9144000" cy="5401479"/>
          </a:xfrm>
          <a:prstGeom prst="rect">
            <a:avLst/>
          </a:prstGeom>
        </p:spPr>
        <p:txBody>
          <a:bodyPr wrap="square">
            <a:spAutoFit/>
          </a:bodyPr>
          <a:lstStyle/>
          <a:p>
            <a:r>
              <a:rPr lang="en-US" altLang="zh-TW" sz="6900" b="1" kern="1000" spc="-51" dirty="0">
                <a:ea typeface="Microsoft JhengHei" panose="020B0604030504040204" pitchFamily="34" charset="-120"/>
              </a:rPr>
              <a:t>Once we understand God’s thinking and grace, our attitude towards Him and His work would change.</a:t>
            </a:r>
          </a:p>
        </p:txBody>
      </p:sp>
    </p:spTree>
    <p:extLst>
      <p:ext uri="{BB962C8B-B14F-4D97-AF65-F5344CB8AC3E}">
        <p14:creationId xmlns:p14="http://schemas.microsoft.com/office/powerpoint/2010/main" val="3607947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We also need to stay till the end because that’s when we get paid.  Salvation is realized at the end.</a:t>
            </a:r>
          </a:p>
        </p:txBody>
      </p:sp>
    </p:spTree>
    <p:extLst>
      <p:ext uri="{BB962C8B-B14F-4D97-AF65-F5344CB8AC3E}">
        <p14:creationId xmlns:p14="http://schemas.microsoft.com/office/powerpoint/2010/main" val="298278768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Remember God’s grace all the time.  Don’t lose faith and leave him when you encounter hard times.  </a:t>
            </a:r>
          </a:p>
        </p:txBody>
      </p:sp>
    </p:spTree>
    <p:extLst>
      <p:ext uri="{BB962C8B-B14F-4D97-AF65-F5344CB8AC3E}">
        <p14:creationId xmlns:p14="http://schemas.microsoft.com/office/powerpoint/2010/main" val="2591290881"/>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Our boss is full of grace and very generous.  He is our best and honestly, our only option.</a:t>
            </a:r>
          </a:p>
        </p:txBody>
      </p:sp>
    </p:spTree>
    <p:extLst>
      <p:ext uri="{BB962C8B-B14F-4D97-AF65-F5344CB8AC3E}">
        <p14:creationId xmlns:p14="http://schemas.microsoft.com/office/powerpoint/2010/main" val="46826900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940088"/>
          </a:xfrm>
          <a:prstGeom prst="rect">
            <a:avLst/>
          </a:prstGeom>
        </p:spPr>
        <p:txBody>
          <a:bodyPr wrap="square">
            <a:spAutoFit/>
          </a:bodyPr>
          <a:lstStyle/>
          <a:p>
            <a:r>
              <a:rPr lang="en-US" altLang="zh-TW" sz="7000" b="1" kern="1000" spc="-51" dirty="0">
                <a:ea typeface="Microsoft JhengHei" panose="020B0604030504040204" pitchFamily="34" charset="-120"/>
              </a:rPr>
              <a:t>God is generous to us.  He lets us choose  to follow him or not.  Would you follow Him and stay till the end?</a:t>
            </a:r>
          </a:p>
        </p:txBody>
      </p:sp>
    </p:spTree>
    <p:extLst>
      <p:ext uri="{BB962C8B-B14F-4D97-AF65-F5344CB8AC3E}">
        <p14:creationId xmlns:p14="http://schemas.microsoft.com/office/powerpoint/2010/main" val="519200261"/>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We hope to see you in front of God’s vineyard each and every morning!</a:t>
            </a:r>
          </a:p>
        </p:txBody>
      </p:sp>
    </p:spTree>
    <p:extLst>
      <p:ext uri="{BB962C8B-B14F-4D97-AF65-F5344CB8AC3E}">
        <p14:creationId xmlns:p14="http://schemas.microsoft.com/office/powerpoint/2010/main" val="3146739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5694364"/>
          </a:xfrm>
        </p:spPr>
        <p:txBody>
          <a:bodyPr>
            <a:noAutofit/>
          </a:bodyPr>
          <a:lstStyle/>
          <a:p>
            <a:pPr marL="0" indent="0">
              <a:buNone/>
            </a:pPr>
            <a:r>
              <a:rPr lang="en-US" sz="6600" b="1" dirty="0"/>
              <a:t>So when those came who were hired first, they expected to get more. But each one of them also received a denarius.  </a:t>
            </a:r>
          </a:p>
        </p:txBody>
      </p:sp>
    </p:spTree>
    <p:extLst>
      <p:ext uri="{BB962C8B-B14F-4D97-AF65-F5344CB8AC3E}">
        <p14:creationId xmlns:p14="http://schemas.microsoft.com/office/powerpoint/2010/main" val="2971285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5694364"/>
          </a:xfrm>
        </p:spPr>
        <p:txBody>
          <a:bodyPr>
            <a:noAutofit/>
          </a:bodyPr>
          <a:lstStyle/>
          <a:p>
            <a:pPr marL="0" indent="0">
              <a:buNone/>
            </a:pPr>
            <a:r>
              <a:rPr lang="en-US" sz="6800" b="1" dirty="0"/>
              <a:t>When they received it, they began to grumble against the owner.  </a:t>
            </a:r>
          </a:p>
          <a:p>
            <a:pPr marL="0" indent="0">
              <a:buNone/>
            </a:pPr>
            <a:r>
              <a:rPr lang="en-US" sz="6800" b="1" dirty="0"/>
              <a:t>‘These who were hired last worked only 1 hour, ’ </a:t>
            </a:r>
          </a:p>
        </p:txBody>
      </p:sp>
    </p:spTree>
    <p:extLst>
      <p:ext uri="{BB962C8B-B14F-4D97-AF65-F5344CB8AC3E}">
        <p14:creationId xmlns:p14="http://schemas.microsoft.com/office/powerpoint/2010/main" val="1917211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they said, ‘and you have made them equal to us who have borne the burden of the work and the heat of the day.’</a:t>
            </a:r>
          </a:p>
        </p:txBody>
      </p:sp>
    </p:spTree>
    <p:extLst>
      <p:ext uri="{BB962C8B-B14F-4D97-AF65-F5344CB8AC3E}">
        <p14:creationId xmlns:p14="http://schemas.microsoft.com/office/powerpoint/2010/main" val="2102035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“But he answered one of them, ‘I am not being unfair to you, friend. Didn’t you agree to work for a denarius?  </a:t>
            </a:r>
          </a:p>
        </p:txBody>
      </p:sp>
    </p:spTree>
    <p:extLst>
      <p:ext uri="{BB962C8B-B14F-4D97-AF65-F5344CB8AC3E}">
        <p14:creationId xmlns:p14="http://schemas.microsoft.com/office/powerpoint/2010/main" val="2329870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Take your pay and go.  I want to give the one who was hired last the same as I gave you.  </a:t>
            </a:r>
          </a:p>
        </p:txBody>
      </p:sp>
    </p:spTree>
    <p:extLst>
      <p:ext uri="{BB962C8B-B14F-4D97-AF65-F5344CB8AC3E}">
        <p14:creationId xmlns:p14="http://schemas.microsoft.com/office/powerpoint/2010/main" val="750065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Don’t I have the right to do what I want with my own money?  Or are you envious because I am generous?’</a:t>
            </a:r>
          </a:p>
        </p:txBody>
      </p:sp>
    </p:spTree>
    <p:extLst>
      <p:ext uri="{BB962C8B-B14F-4D97-AF65-F5344CB8AC3E}">
        <p14:creationId xmlns:p14="http://schemas.microsoft.com/office/powerpoint/2010/main" val="4013292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6B141-94DD-96D9-9797-77B61A8A77A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7514835-306E-5EF6-2A3C-85B964ECE0C0}"/>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Matthew 20:1-16</a:t>
            </a:r>
          </a:p>
        </p:txBody>
      </p:sp>
    </p:spTree>
    <p:extLst>
      <p:ext uri="{BB962C8B-B14F-4D97-AF65-F5344CB8AC3E}">
        <p14:creationId xmlns:p14="http://schemas.microsoft.com/office/powerpoint/2010/main" val="382977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“So the last will be first, and the first will be last.”</a:t>
            </a:r>
          </a:p>
        </p:txBody>
      </p:sp>
    </p:spTree>
    <p:extLst>
      <p:ext uri="{BB962C8B-B14F-4D97-AF65-F5344CB8AC3E}">
        <p14:creationId xmlns:p14="http://schemas.microsoft.com/office/powerpoint/2010/main" val="3196880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E0730-84B4-50C2-A3AA-23802616323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FB4C16E-7638-5224-CDE0-9684EA6BA0B7}"/>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Workers in</a:t>
            </a:r>
          </a:p>
          <a:p>
            <a:pPr algn="ctr"/>
            <a:r>
              <a:rPr lang="en-US" altLang="zh-TW" sz="7000" b="1" dirty="0">
                <a:ea typeface="Microsoft JhengHei" panose="020B0604030504040204" pitchFamily="34" charset="-120"/>
              </a:rPr>
              <a:t>the Vineyard</a:t>
            </a:r>
          </a:p>
        </p:txBody>
      </p:sp>
    </p:spTree>
    <p:extLst>
      <p:ext uri="{BB962C8B-B14F-4D97-AF65-F5344CB8AC3E}">
        <p14:creationId xmlns:p14="http://schemas.microsoft.com/office/powerpoint/2010/main" val="3514704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Parables are made-up stories told by Jesus to teach us some truths.</a:t>
            </a:r>
          </a:p>
        </p:txBody>
      </p:sp>
    </p:spTree>
    <p:extLst>
      <p:ext uri="{BB962C8B-B14F-4D97-AF65-F5344CB8AC3E}">
        <p14:creationId xmlns:p14="http://schemas.microsoft.com/office/powerpoint/2010/main" val="1950980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448800" cy="4401205"/>
          </a:xfrm>
          <a:prstGeom prst="rect">
            <a:avLst/>
          </a:prstGeom>
        </p:spPr>
        <p:txBody>
          <a:bodyPr wrap="square">
            <a:spAutoFit/>
          </a:bodyPr>
          <a:lstStyle/>
          <a:p>
            <a:r>
              <a:rPr lang="en-US" altLang="zh-TW" sz="7000" b="1" kern="1000" spc="-51" dirty="0">
                <a:ea typeface="Microsoft JhengHei" panose="020B0604030504040204" pitchFamily="34" charset="-120"/>
              </a:rPr>
              <a:t>Depending on the audience, a parable can sometimes have multiple focuses and</a:t>
            </a:r>
            <a:r>
              <a:rPr lang="zh-TW" altLang="en-US" sz="7000" b="1" kern="1000" spc="-51" dirty="0">
                <a:ea typeface="Microsoft JhengHei" panose="020B0604030504040204" pitchFamily="34" charset="-120"/>
              </a:rPr>
              <a:t> </a:t>
            </a:r>
            <a:r>
              <a:rPr lang="en-US" altLang="zh-TW" sz="7000" b="1" kern="1000" spc="-51" dirty="0">
                <a:ea typeface="Microsoft JhengHei" panose="020B0604030504040204" pitchFamily="34" charset="-120"/>
              </a:rPr>
              <a:t>meanings.</a:t>
            </a:r>
          </a:p>
        </p:txBody>
      </p:sp>
    </p:spTree>
    <p:extLst>
      <p:ext uri="{BB962C8B-B14F-4D97-AF65-F5344CB8AC3E}">
        <p14:creationId xmlns:p14="http://schemas.microsoft.com/office/powerpoint/2010/main" val="3863631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A common interpretation of this parable is the contrast between Jews and Christians.</a:t>
            </a:r>
          </a:p>
        </p:txBody>
      </p:sp>
    </p:spTree>
    <p:extLst>
      <p:ext uri="{BB962C8B-B14F-4D97-AF65-F5344CB8AC3E}">
        <p14:creationId xmlns:p14="http://schemas.microsoft.com/office/powerpoint/2010/main" val="2601537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Jews are like the earliest workers, but Christians gained God’s grace even though they came later.</a:t>
            </a:r>
          </a:p>
        </p:txBody>
      </p:sp>
    </p:spTree>
    <p:extLst>
      <p:ext uri="{BB962C8B-B14F-4D97-AF65-F5344CB8AC3E}">
        <p14:creationId xmlns:p14="http://schemas.microsoft.com/office/powerpoint/2010/main" val="1708980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That is an interesting topic as well, but today let’s focus on a topic that matters to us more --</a:t>
            </a:r>
          </a:p>
        </p:txBody>
      </p:sp>
    </p:spTree>
    <p:extLst>
      <p:ext uri="{BB962C8B-B14F-4D97-AF65-F5344CB8AC3E}">
        <p14:creationId xmlns:p14="http://schemas.microsoft.com/office/powerpoint/2010/main" val="3303515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The seemingly unfair generosity or grace of God, and our responses to it.</a:t>
            </a:r>
          </a:p>
        </p:txBody>
      </p:sp>
    </p:spTree>
    <p:extLst>
      <p:ext uri="{BB962C8B-B14F-4D97-AF65-F5344CB8AC3E}">
        <p14:creationId xmlns:p14="http://schemas.microsoft.com/office/powerpoint/2010/main" val="18258069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The main symbolisms:</a:t>
            </a:r>
          </a:p>
          <a:p>
            <a:pPr marL="609585" indent="-609585">
              <a:buFont typeface="Arial" panose="020B0604020202020204" pitchFamily="34" charset="0"/>
              <a:buChar char="•"/>
            </a:pPr>
            <a:r>
              <a:rPr lang="en-US" altLang="zh-TW" sz="7000" b="1" kern="1000" spc="-51" dirty="0">
                <a:ea typeface="Microsoft JhengHei" panose="020B0604030504040204" pitchFamily="34" charset="-120"/>
              </a:rPr>
              <a:t>Owner = God</a:t>
            </a:r>
          </a:p>
          <a:p>
            <a:pPr marL="609585" indent="-609585">
              <a:buFont typeface="Arial" panose="020B0604020202020204" pitchFamily="34" charset="0"/>
              <a:buChar char="•"/>
            </a:pPr>
            <a:r>
              <a:rPr lang="en-US" altLang="zh-TW" sz="7000" b="1" kern="1000" spc="-51" dirty="0">
                <a:ea typeface="Microsoft JhengHei" panose="020B0604030504040204" pitchFamily="34" charset="-120"/>
              </a:rPr>
              <a:t>Workers = followers of God</a:t>
            </a:r>
          </a:p>
          <a:p>
            <a:pPr marL="609585" indent="-609585">
              <a:buFont typeface="Arial" panose="020B0604020202020204" pitchFamily="34" charset="0"/>
              <a:buChar char="•"/>
            </a:pPr>
            <a:r>
              <a:rPr lang="en-US" altLang="zh-TW" sz="7000" b="1" kern="1000" spc="-51" dirty="0">
                <a:ea typeface="Microsoft JhengHei" panose="020B0604030504040204" pitchFamily="34" charset="-120"/>
              </a:rPr>
              <a:t>Wage = salvation</a:t>
            </a:r>
          </a:p>
        </p:txBody>
      </p:sp>
    </p:spTree>
    <p:extLst>
      <p:ext uri="{BB962C8B-B14F-4D97-AF65-F5344CB8AC3E}">
        <p14:creationId xmlns:p14="http://schemas.microsoft.com/office/powerpoint/2010/main" val="15663318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 wage</a:t>
            </a:r>
            <a:r>
              <a:rPr lang="zh-TW" altLang="en-US" sz="7000" b="1" kern="1000" spc="-51" dirty="0">
                <a:ea typeface="Microsoft JhengHei" panose="020B0604030504040204" pitchFamily="34" charset="-120"/>
              </a:rPr>
              <a:t> </a:t>
            </a:r>
            <a:r>
              <a:rPr lang="en-US" altLang="zh-TW" sz="7000" b="1" kern="1000" spc="-51" dirty="0">
                <a:ea typeface="Microsoft JhengHei" panose="020B0604030504040204" pitchFamily="34" charset="-120"/>
              </a:rPr>
              <a:t>here represents salvation because everyone got the same amount.</a:t>
            </a:r>
          </a:p>
        </p:txBody>
      </p:sp>
    </p:spTree>
    <p:extLst>
      <p:ext uri="{BB962C8B-B14F-4D97-AF65-F5344CB8AC3E}">
        <p14:creationId xmlns:p14="http://schemas.microsoft.com/office/powerpoint/2010/main" val="1544158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5694364"/>
          </a:xfrm>
        </p:spPr>
        <p:txBody>
          <a:bodyPr>
            <a:noAutofit/>
          </a:bodyPr>
          <a:lstStyle/>
          <a:p>
            <a:pPr marL="0" indent="0">
              <a:buNone/>
            </a:pPr>
            <a:r>
              <a:rPr lang="en-US" sz="6800" b="1" dirty="0"/>
              <a:t>“For the kingdom of heaven is like an owner who went out early in the morning to hire workers for his vineyard.</a:t>
            </a:r>
          </a:p>
          <a:p>
            <a:pPr marL="0" indent="0">
              <a:buNone/>
            </a:pPr>
            <a:r>
              <a:rPr lang="en-US" sz="6800" b="1" dirty="0"/>
              <a:t> </a:t>
            </a:r>
          </a:p>
          <a:p>
            <a:pPr marL="0" indent="0">
              <a:buNone/>
            </a:pPr>
            <a:r>
              <a:rPr lang="en-US" sz="6800" b="1" dirty="0"/>
              <a:t>He agreed to pay them a denarius for the day and sent them into his vineyard.</a:t>
            </a:r>
          </a:p>
          <a:p>
            <a:pPr marL="0" indent="0">
              <a:buNone/>
            </a:pPr>
            <a:r>
              <a:rPr lang="en-US" sz="6800" b="1" dirty="0"/>
              <a:t>“About nine in the morning he went out and saw others standing in the marketplace doing nothing.  He told them, ‘You also go and work in my vineyard, and I will pay you whatever is right.’  So they went.</a:t>
            </a:r>
          </a:p>
          <a:p>
            <a:pPr marL="0" indent="0">
              <a:buNone/>
            </a:pPr>
            <a:r>
              <a:rPr lang="en-US" sz="6800" b="1" dirty="0"/>
              <a:t>“He went out again about noon and about three in the afternoon and did the same thing.  About five in the afternoon he went out and found still others standing around. He asked them, ‘Why have you been standing here all day long doing nothing?’</a:t>
            </a:r>
          </a:p>
          <a:p>
            <a:pPr marL="0" indent="0">
              <a:buNone/>
            </a:pPr>
            <a:r>
              <a:rPr lang="en-US" sz="6800" b="1" dirty="0"/>
              <a:t>“‘Because no one has hired us, ’ they answered.</a:t>
            </a:r>
          </a:p>
          <a:p>
            <a:pPr marL="0" indent="0">
              <a:buNone/>
            </a:pPr>
            <a:r>
              <a:rPr lang="en-US" sz="6800" b="1" dirty="0"/>
              <a:t>“He said to them, ‘You also go and work in my vineyard.’</a:t>
            </a:r>
          </a:p>
          <a:p>
            <a:pPr marL="0" indent="0">
              <a:buNone/>
            </a:pPr>
            <a:r>
              <a:rPr lang="en-US" sz="6800" b="1" dirty="0"/>
              <a:t>“When evening came, the owner of the vineyard said to his foreman, ‘Call the workers and pay them their wages, beginning with the last ones hired and going on to the first.’</a:t>
            </a:r>
          </a:p>
          <a:p>
            <a:pPr marL="0" indent="0">
              <a:buNone/>
            </a:pPr>
            <a:r>
              <a:rPr lang="en-US" sz="6800" b="1" dirty="0"/>
              <a:t>“The workers who were hired about five in the afternoon came and each received a denarius.  So when those came who were hired first, they expected to receive more. But each one of them also received a denarius.  When they received it, they began to grumble against the landowner.  ‘These who were hired last worked only one hour, ’ they said, ‘and you have made them equal to us who have borne the burden of the work and the heat of the day.’</a:t>
            </a:r>
          </a:p>
          <a:p>
            <a:pPr marL="0" indent="0">
              <a:buNone/>
            </a:pPr>
            <a:r>
              <a:rPr lang="en-US" sz="6800" b="1" dirty="0"/>
              <a:t>“But he answered one of them, ‘I am not being unfair to you, friend. Didn’t you agree to work for a denarius?  Take your pay and go. I want to give the one who was hired last the same as I gave you.  Don’t I have the right to do what I want with my own money? Or are you envious because I am generous?’</a:t>
            </a:r>
          </a:p>
          <a:p>
            <a:pPr marL="0" indent="0">
              <a:buNone/>
            </a:pPr>
            <a:r>
              <a:rPr lang="en-US" sz="6800" b="1" dirty="0"/>
              <a:t>“So the last will be first, and the first will be last.”</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If it’s about rewards in Heaven, then it would be different based on the amount of work done.</a:t>
            </a:r>
          </a:p>
        </p:txBody>
      </p:sp>
    </p:spTree>
    <p:extLst>
      <p:ext uri="{BB962C8B-B14F-4D97-AF65-F5344CB8AC3E}">
        <p14:creationId xmlns:p14="http://schemas.microsoft.com/office/powerpoint/2010/main" val="10823744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220200" cy="4401205"/>
          </a:xfrm>
          <a:prstGeom prst="rect">
            <a:avLst/>
          </a:prstGeom>
        </p:spPr>
        <p:txBody>
          <a:bodyPr wrap="square">
            <a:spAutoFit/>
          </a:bodyPr>
          <a:lstStyle/>
          <a:p>
            <a:r>
              <a:rPr lang="en-US" altLang="zh-TW" sz="7000" b="1" kern="1000" spc="-51" dirty="0">
                <a:ea typeface="Microsoft JhengHei" panose="020B0604030504040204" pitchFamily="34" charset="-120"/>
              </a:rPr>
              <a:t>The owner went out early in the morning to look for workers.  There’s much to be done.</a:t>
            </a:r>
          </a:p>
        </p:txBody>
      </p:sp>
    </p:spTree>
    <p:extLst>
      <p:ext uri="{BB962C8B-B14F-4D97-AF65-F5344CB8AC3E}">
        <p14:creationId xmlns:p14="http://schemas.microsoft.com/office/powerpoint/2010/main" val="15327315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To get the work done, the owner likely wants the earliest workers because they are likely more dedicated.</a:t>
            </a:r>
          </a:p>
        </p:txBody>
      </p:sp>
    </p:spTree>
    <p:extLst>
      <p:ext uri="{BB962C8B-B14F-4D97-AF65-F5344CB8AC3E}">
        <p14:creationId xmlns:p14="http://schemas.microsoft.com/office/powerpoint/2010/main" val="30063455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He also wants to get as many workers as he needs to get things done faster.</a:t>
            </a:r>
          </a:p>
        </p:txBody>
      </p:sp>
    </p:spTree>
    <p:extLst>
      <p:ext uri="{BB962C8B-B14F-4D97-AF65-F5344CB8AC3E}">
        <p14:creationId xmlns:p14="http://schemas.microsoft.com/office/powerpoint/2010/main" val="8834122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It seems the earliest workers negotiated the wage rate with the owner.  It says, “he agreed to pay…”</a:t>
            </a:r>
          </a:p>
        </p:txBody>
      </p:sp>
    </p:spTree>
    <p:extLst>
      <p:ext uri="{BB962C8B-B14F-4D97-AF65-F5344CB8AC3E}">
        <p14:creationId xmlns:p14="http://schemas.microsoft.com/office/powerpoint/2010/main" val="4207633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One denarius was the typical wage for a day of labor so both sides felt it’s a fair arrangement.</a:t>
            </a:r>
          </a:p>
        </p:txBody>
      </p:sp>
    </p:spTree>
    <p:extLst>
      <p:ext uri="{BB962C8B-B14F-4D97-AF65-F5344CB8AC3E}">
        <p14:creationId xmlns:p14="http://schemas.microsoft.com/office/powerpoint/2010/main" val="98413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Then he went out at 9am, 12pm, 3pm, and 5pm and got more workers.</a:t>
            </a:r>
          </a:p>
        </p:txBody>
      </p:sp>
    </p:spTree>
    <p:extLst>
      <p:ext uri="{BB962C8B-B14F-4D97-AF65-F5344CB8AC3E}">
        <p14:creationId xmlns:p14="http://schemas.microsoft.com/office/powerpoint/2010/main" val="33943276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This is strange because most owners would hire all workers early and get the work done.</a:t>
            </a:r>
          </a:p>
        </p:txBody>
      </p:sp>
    </p:spTree>
    <p:extLst>
      <p:ext uri="{BB962C8B-B14F-4D97-AF65-F5344CB8AC3E}">
        <p14:creationId xmlns:p14="http://schemas.microsoft.com/office/powerpoint/2010/main" val="4107901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Therefore, there were far fewer people looking for workers as the day went on.</a:t>
            </a:r>
          </a:p>
        </p:txBody>
      </p:sp>
    </p:spTree>
    <p:extLst>
      <p:ext uri="{BB962C8B-B14F-4D97-AF65-F5344CB8AC3E}">
        <p14:creationId xmlns:p14="http://schemas.microsoft.com/office/powerpoint/2010/main" val="1177864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Those who were still looking for work so late in the day are probably weaker or lazier.</a:t>
            </a:r>
          </a:p>
        </p:txBody>
      </p:sp>
    </p:spTree>
    <p:extLst>
      <p:ext uri="{BB962C8B-B14F-4D97-AF65-F5344CB8AC3E}">
        <p14:creationId xmlns:p14="http://schemas.microsoft.com/office/powerpoint/2010/main" val="728376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He agreed to pay them a denarius for the day and sent them into his vineyard.</a:t>
            </a:r>
          </a:p>
        </p:txBody>
      </p:sp>
    </p:spTree>
    <p:extLst>
      <p:ext uri="{BB962C8B-B14F-4D97-AF65-F5344CB8AC3E}">
        <p14:creationId xmlns:p14="http://schemas.microsoft.com/office/powerpoint/2010/main" val="38243626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51" dirty="0">
                <a:ea typeface="Microsoft JhengHei" panose="020B0604030504040204" pitchFamily="34" charset="-120"/>
              </a:rPr>
              <a:t>So as the day went on, it became harder for these laborers to find work.</a:t>
            </a:r>
          </a:p>
        </p:txBody>
      </p:sp>
    </p:spTree>
    <p:extLst>
      <p:ext uri="{BB962C8B-B14F-4D97-AF65-F5344CB8AC3E}">
        <p14:creationId xmlns:p14="http://schemas.microsoft.com/office/powerpoint/2010/main" val="18833537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Many workers who didn’t get jobs in the morning probably gave up too.</a:t>
            </a:r>
          </a:p>
        </p:txBody>
      </p:sp>
    </p:spTree>
    <p:extLst>
      <p:ext uri="{BB962C8B-B14F-4D97-AF65-F5344CB8AC3E}">
        <p14:creationId xmlns:p14="http://schemas.microsoft.com/office/powerpoint/2010/main" val="11276846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So those still looking for work in the afternoon were likely very willing and desperate to work.</a:t>
            </a:r>
          </a:p>
        </p:txBody>
      </p:sp>
    </p:spTree>
    <p:extLst>
      <p:ext uri="{BB962C8B-B14F-4D97-AF65-F5344CB8AC3E}">
        <p14:creationId xmlns:p14="http://schemas.microsoft.com/office/powerpoint/2010/main" val="19677493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When the owner hired these later workers, they did not negotiate for their wage rates.</a:t>
            </a:r>
          </a:p>
        </p:txBody>
      </p:sp>
    </p:spTree>
    <p:extLst>
      <p:ext uri="{BB962C8B-B14F-4D97-AF65-F5344CB8AC3E}">
        <p14:creationId xmlns:p14="http://schemas.microsoft.com/office/powerpoint/2010/main" val="23757158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They probably assumed they would get pro-rated pay based on the full-day wage rate.</a:t>
            </a:r>
          </a:p>
        </p:txBody>
      </p:sp>
    </p:spTree>
    <p:extLst>
      <p:ext uri="{BB962C8B-B14F-4D97-AF65-F5344CB8AC3E}">
        <p14:creationId xmlns:p14="http://schemas.microsoft.com/office/powerpoint/2010/main" val="17509674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Desperate for work, they knew they were at the owner’s mercy and would accept anything.</a:t>
            </a:r>
          </a:p>
        </p:txBody>
      </p:sp>
    </p:spTree>
    <p:extLst>
      <p:ext uri="{BB962C8B-B14F-4D97-AF65-F5344CB8AC3E}">
        <p14:creationId xmlns:p14="http://schemas.microsoft.com/office/powerpoint/2010/main" val="3695193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6096" y="-2476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But the owner paid them the same full-day wages and deliberately made</a:t>
            </a:r>
            <a:r>
              <a:rPr lang="zh-TW" altLang="en-US" sz="7000" b="1" kern="1000" spc="-51" dirty="0">
                <a:ea typeface="Microsoft JhengHei" panose="020B0604030504040204" pitchFamily="34" charset="-120"/>
              </a:rPr>
              <a:t> </a:t>
            </a:r>
            <a:r>
              <a:rPr lang="en-US" altLang="zh-TW" sz="7000" b="1" kern="1000" spc="-51" dirty="0">
                <a:ea typeface="Microsoft JhengHei" panose="020B0604030504040204" pitchFamily="34" charset="-120"/>
              </a:rPr>
              <a:t>sure the earliest workers saw this.</a:t>
            </a:r>
          </a:p>
        </p:txBody>
      </p:sp>
    </p:spTree>
    <p:extLst>
      <p:ext uri="{BB962C8B-B14F-4D97-AF65-F5344CB8AC3E}">
        <p14:creationId xmlns:p14="http://schemas.microsoft.com/office/powerpoint/2010/main" val="28228159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The latter workers must have been overjoyed.  They got way more than what they deserved.</a:t>
            </a:r>
          </a:p>
        </p:txBody>
      </p:sp>
    </p:spTree>
    <p:extLst>
      <p:ext uri="{BB962C8B-B14F-4D97-AF65-F5344CB8AC3E}">
        <p14:creationId xmlns:p14="http://schemas.microsoft.com/office/powerpoint/2010/main" val="33773265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But the earlier workers were upset.  The earlier they came, the more upset they were. </a:t>
            </a:r>
          </a:p>
        </p:txBody>
      </p:sp>
    </p:spTree>
    <p:extLst>
      <p:ext uri="{BB962C8B-B14F-4D97-AF65-F5344CB8AC3E}">
        <p14:creationId xmlns:p14="http://schemas.microsoft.com/office/powerpoint/2010/main" val="15447045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Their frustrations were understandable.  They didn’t feel they were treated fairly.</a:t>
            </a:r>
          </a:p>
        </p:txBody>
      </p:sp>
    </p:spTree>
    <p:extLst>
      <p:ext uri="{BB962C8B-B14F-4D97-AF65-F5344CB8AC3E}">
        <p14:creationId xmlns:p14="http://schemas.microsoft.com/office/powerpoint/2010/main" val="1364321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5694364"/>
          </a:xfrm>
        </p:spPr>
        <p:txBody>
          <a:bodyPr>
            <a:noAutofit/>
          </a:bodyPr>
          <a:lstStyle/>
          <a:p>
            <a:pPr marL="0" indent="0">
              <a:buNone/>
            </a:pPr>
            <a:r>
              <a:rPr lang="en-US" sz="7000" b="1" dirty="0"/>
              <a:t>“About nine in the morning he went out and saw others standing in the marketplace doing nothing.  </a:t>
            </a:r>
          </a:p>
        </p:txBody>
      </p:sp>
    </p:spTree>
    <p:extLst>
      <p:ext uri="{BB962C8B-B14F-4D97-AF65-F5344CB8AC3E}">
        <p14:creationId xmlns:p14="http://schemas.microsoft.com/office/powerpoint/2010/main" val="4443798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Their logic was sound, too – people who did more work should get more pay.</a:t>
            </a:r>
          </a:p>
        </p:txBody>
      </p:sp>
    </p:spTree>
    <p:extLst>
      <p:ext uri="{BB962C8B-B14F-4D97-AF65-F5344CB8AC3E}">
        <p14:creationId xmlns:p14="http://schemas.microsoft.com/office/powerpoint/2010/main" val="34181608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Then the owner got upset too!  He said he paid them what they negotiated so he did no wrong.</a:t>
            </a:r>
          </a:p>
        </p:txBody>
      </p:sp>
    </p:spTree>
    <p:extLst>
      <p:ext uri="{BB962C8B-B14F-4D97-AF65-F5344CB8AC3E}">
        <p14:creationId xmlns:p14="http://schemas.microsoft.com/office/powerpoint/2010/main" val="7757161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He said he has the right to be generous to whomever he wants, and they have no right to be upset.</a:t>
            </a:r>
          </a:p>
        </p:txBody>
      </p:sp>
    </p:spTree>
    <p:extLst>
      <p:ext uri="{BB962C8B-B14F-4D97-AF65-F5344CB8AC3E}">
        <p14:creationId xmlns:p14="http://schemas.microsoft.com/office/powerpoint/2010/main" val="39084259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 owner asked if they are envious because of his generosity towards others.</a:t>
            </a:r>
          </a:p>
        </p:txBody>
      </p:sp>
    </p:spTree>
    <p:extLst>
      <p:ext uri="{BB962C8B-B14F-4D97-AF65-F5344CB8AC3E}">
        <p14:creationId xmlns:p14="http://schemas.microsoft.com/office/powerpoint/2010/main" val="37771971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6576"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Then he said, “So the last will be first, and the first will be last.”  This is a very strange statement.</a:t>
            </a:r>
          </a:p>
        </p:txBody>
      </p:sp>
    </p:spTree>
    <p:extLst>
      <p:ext uri="{BB962C8B-B14F-4D97-AF65-F5344CB8AC3E}">
        <p14:creationId xmlns:p14="http://schemas.microsoft.com/office/powerpoint/2010/main" val="1098691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This may seem like a simple story, but a lot of things do not make sense.</a:t>
            </a:r>
          </a:p>
        </p:txBody>
      </p:sp>
    </p:spTree>
    <p:extLst>
      <p:ext uri="{BB962C8B-B14F-4D97-AF65-F5344CB8AC3E}">
        <p14:creationId xmlns:p14="http://schemas.microsoft.com/office/powerpoint/2010/main" val="4899743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First, since everyone got the same pay, I believe the pay refers to our salvation.</a:t>
            </a:r>
          </a:p>
        </p:txBody>
      </p:sp>
    </p:spTree>
    <p:extLst>
      <p:ext uri="{BB962C8B-B14F-4D97-AF65-F5344CB8AC3E}">
        <p14:creationId xmlns:p14="http://schemas.microsoft.com/office/powerpoint/2010/main" val="141763378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If it were referring to the rewards in Heaven for our work, then it would not be equal for all.</a:t>
            </a:r>
          </a:p>
        </p:txBody>
      </p:sp>
    </p:spTree>
    <p:extLst>
      <p:ext uri="{BB962C8B-B14F-4D97-AF65-F5344CB8AC3E}">
        <p14:creationId xmlns:p14="http://schemas.microsoft.com/office/powerpoint/2010/main" val="11052942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In this parable, the workday may represent our lives on Earth.</a:t>
            </a:r>
          </a:p>
        </p:txBody>
      </p:sp>
    </p:spTree>
    <p:extLst>
      <p:ext uri="{BB962C8B-B14F-4D97-AF65-F5344CB8AC3E}">
        <p14:creationId xmlns:p14="http://schemas.microsoft.com/office/powerpoint/2010/main" val="71527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51" dirty="0">
                <a:ea typeface="Microsoft JhengHei" panose="020B0604030504040204" pitchFamily="34" charset="-120"/>
              </a:rPr>
              <a:t>The workday is the same length whether you use it or waste it.</a:t>
            </a:r>
          </a:p>
        </p:txBody>
      </p:sp>
    </p:spTree>
    <p:extLst>
      <p:ext uri="{BB962C8B-B14F-4D97-AF65-F5344CB8AC3E}">
        <p14:creationId xmlns:p14="http://schemas.microsoft.com/office/powerpoint/2010/main" val="137966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He told them, ‘You also go and work in my vineyard, and I will pay you whatever is right.’</a:t>
            </a:r>
          </a:p>
          <a:p>
            <a:pPr marL="0" indent="0">
              <a:buNone/>
            </a:pPr>
            <a:r>
              <a:rPr lang="en-US" sz="7000" b="1" dirty="0"/>
              <a:t>So they went.</a:t>
            </a:r>
          </a:p>
        </p:txBody>
      </p:sp>
    </p:spTree>
    <p:extLst>
      <p:ext uri="{BB962C8B-B14F-4D97-AF65-F5344CB8AC3E}">
        <p14:creationId xmlns:p14="http://schemas.microsoft.com/office/powerpoint/2010/main" val="36434953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2192" y="-2476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Salvation is free, but there is something people have to do.  They have to come and stay till pay time. </a:t>
            </a:r>
          </a:p>
        </p:txBody>
      </p:sp>
    </p:spTree>
    <p:extLst>
      <p:ext uri="{BB962C8B-B14F-4D97-AF65-F5344CB8AC3E}">
        <p14:creationId xmlns:p14="http://schemas.microsoft.com/office/powerpoint/2010/main" val="383402039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If one leaves before the pay time, he won’t get paid by the owner no matter how generous he is.  </a:t>
            </a:r>
          </a:p>
        </p:txBody>
      </p:sp>
    </p:spTree>
    <p:extLst>
      <p:ext uri="{BB962C8B-B14F-4D97-AF65-F5344CB8AC3E}">
        <p14:creationId xmlns:p14="http://schemas.microsoft.com/office/powerpoint/2010/main" val="42869158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It takes effort to get salvation even though it was freely given.  </a:t>
            </a:r>
            <a:r>
              <a:rPr lang="en-US" altLang="zh-TW" sz="7000" b="1" kern="1000" spc="-51" dirty="0">
                <a:solidFill>
                  <a:schemeClr val="accent1">
                    <a:lumMod val="75000"/>
                  </a:schemeClr>
                </a:solidFill>
                <a:ea typeface="Microsoft JhengHei" panose="020B0604030504040204" pitchFamily="34" charset="-120"/>
              </a:rPr>
              <a:t>One must stay in the field until pay time</a:t>
            </a:r>
            <a:r>
              <a:rPr lang="en-US" altLang="zh-TW" sz="7000" b="1" kern="1000" spc="-51" dirty="0">
                <a:ea typeface="Microsoft JhengHei" panose="020B0604030504040204" pitchFamily="34" charset="-120"/>
              </a:rPr>
              <a:t>.</a:t>
            </a:r>
          </a:p>
        </p:txBody>
      </p:sp>
    </p:spTree>
    <p:extLst>
      <p:ext uri="{BB962C8B-B14F-4D97-AF65-F5344CB8AC3E}">
        <p14:creationId xmlns:p14="http://schemas.microsoft.com/office/powerpoint/2010/main" val="38583594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Salvation requires perseverance till the end – when you die or when Jesus comes.</a:t>
            </a:r>
          </a:p>
        </p:txBody>
      </p:sp>
    </p:spTree>
    <p:extLst>
      <p:ext uri="{BB962C8B-B14F-4D97-AF65-F5344CB8AC3E}">
        <p14:creationId xmlns:p14="http://schemas.microsoft.com/office/powerpoint/2010/main" val="27036944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The earliest workers negotiated for and received one denarius of pay</a:t>
            </a:r>
            <a:r>
              <a:rPr lang="zh-TW" altLang="en-US" sz="7000" b="1" kern="1000" spc="-51" dirty="0">
                <a:ea typeface="Microsoft JhengHei" panose="020B0604030504040204" pitchFamily="34" charset="-120"/>
              </a:rPr>
              <a:t> </a:t>
            </a:r>
            <a:r>
              <a:rPr lang="en-US" altLang="zh-TW" sz="7000" b="1" kern="1000" spc="-51" dirty="0">
                <a:ea typeface="Microsoft JhengHei" panose="020B0604030504040204" pitchFamily="34" charset="-120"/>
              </a:rPr>
              <a:t>as they were promised.</a:t>
            </a:r>
          </a:p>
        </p:txBody>
      </p:sp>
    </p:spTree>
    <p:extLst>
      <p:ext uri="{BB962C8B-B14F-4D97-AF65-F5344CB8AC3E}">
        <p14:creationId xmlns:p14="http://schemas.microsoft.com/office/powerpoint/2010/main" val="84446864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They felt they deserve the wage and so did not see this as the generosity of the owner.</a:t>
            </a:r>
          </a:p>
        </p:txBody>
      </p:sp>
    </p:spTree>
    <p:extLst>
      <p:ext uri="{BB962C8B-B14F-4D97-AF65-F5344CB8AC3E}">
        <p14:creationId xmlns:p14="http://schemas.microsoft.com/office/powerpoint/2010/main" val="204692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They represent the people who feel they can earn their way to salvation through their hard work.</a:t>
            </a:r>
          </a:p>
        </p:txBody>
      </p:sp>
    </p:spTree>
    <p:extLst>
      <p:ext uri="{BB962C8B-B14F-4D97-AF65-F5344CB8AC3E}">
        <p14:creationId xmlns:p14="http://schemas.microsoft.com/office/powerpoint/2010/main" val="42708255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For them, others who do less should get less from God.   They think it is </a:t>
            </a:r>
            <a:r>
              <a:rPr lang="en-US" altLang="zh-TW" sz="7000" b="1" kern="1000" spc="-51" dirty="0">
                <a:solidFill>
                  <a:srgbClr val="C00000"/>
                </a:solidFill>
                <a:ea typeface="Microsoft JhengHei" panose="020B0604030504040204" pitchFamily="34" charset="-120"/>
              </a:rPr>
              <a:t>salvation by work</a:t>
            </a:r>
            <a:r>
              <a:rPr lang="en-US" altLang="zh-TW" sz="7000" b="1" kern="1000" spc="-51" dirty="0">
                <a:ea typeface="Microsoft JhengHei" panose="020B0604030504040204" pitchFamily="34" charset="-120"/>
              </a:rPr>
              <a:t>, not grace.</a:t>
            </a:r>
          </a:p>
        </p:txBody>
      </p:sp>
    </p:spTree>
    <p:extLst>
      <p:ext uri="{BB962C8B-B14F-4D97-AF65-F5344CB8AC3E}">
        <p14:creationId xmlns:p14="http://schemas.microsoft.com/office/powerpoint/2010/main" val="13605264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So when later workers came, they assumed those workers would get less pay than they do.</a:t>
            </a:r>
          </a:p>
        </p:txBody>
      </p:sp>
    </p:spTree>
    <p:extLst>
      <p:ext uri="{BB962C8B-B14F-4D97-AF65-F5344CB8AC3E}">
        <p14:creationId xmlns:p14="http://schemas.microsoft.com/office/powerpoint/2010/main" val="40345469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852354"/>
          </a:xfrm>
          <a:prstGeom prst="rect">
            <a:avLst/>
          </a:prstGeom>
        </p:spPr>
        <p:txBody>
          <a:bodyPr wrap="square">
            <a:spAutoFit/>
          </a:bodyPr>
          <a:lstStyle/>
          <a:p>
            <a:r>
              <a:rPr lang="en-US" altLang="zh-TW" sz="7000" b="1" kern="1000" spc="-51" dirty="0">
                <a:ea typeface="Microsoft JhengHei" panose="020B0604030504040204" pitchFamily="34" charset="-120"/>
              </a:rPr>
              <a:t>This was a reasonable assumption, but the owner saw it differently. </a:t>
            </a:r>
          </a:p>
        </p:txBody>
      </p:sp>
    </p:spTree>
    <p:extLst>
      <p:ext uri="{BB962C8B-B14F-4D97-AF65-F5344CB8AC3E}">
        <p14:creationId xmlns:p14="http://schemas.microsoft.com/office/powerpoint/2010/main" val="312631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“He went out again about noon and about three in the afternoon and did the same thing.  </a:t>
            </a:r>
          </a:p>
        </p:txBody>
      </p:sp>
    </p:spTree>
    <p:extLst>
      <p:ext uri="{BB962C8B-B14F-4D97-AF65-F5344CB8AC3E}">
        <p14:creationId xmlns:p14="http://schemas.microsoft.com/office/powerpoint/2010/main" val="29847971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The owner thought he could pay them whatever he wanted, with one denarius being the minimum.</a:t>
            </a:r>
          </a:p>
        </p:txBody>
      </p:sp>
    </p:spTree>
    <p:extLst>
      <p:ext uri="{BB962C8B-B14F-4D97-AF65-F5344CB8AC3E}">
        <p14:creationId xmlns:p14="http://schemas.microsoft.com/office/powerpoint/2010/main" val="40046120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51" dirty="0">
                <a:ea typeface="Microsoft JhengHei" panose="020B0604030504040204" pitchFamily="34" charset="-120"/>
              </a:rPr>
              <a:t>He seemed to care more about the workers than his profits.</a:t>
            </a:r>
          </a:p>
        </p:txBody>
      </p:sp>
    </p:spTree>
    <p:extLst>
      <p:ext uri="{BB962C8B-B14F-4D97-AF65-F5344CB8AC3E}">
        <p14:creationId xmlns:p14="http://schemas.microsoft.com/office/powerpoint/2010/main" val="11045691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That is not how most business people think, but then again, the owner is not a typical man.</a:t>
            </a:r>
          </a:p>
        </p:txBody>
      </p:sp>
    </p:spTree>
    <p:extLst>
      <p:ext uri="{BB962C8B-B14F-4D97-AF65-F5344CB8AC3E}">
        <p14:creationId xmlns:p14="http://schemas.microsoft.com/office/powerpoint/2010/main" val="1171836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We will dig into his mentality deeper later in the message.  It tells us much about our God.</a:t>
            </a:r>
          </a:p>
        </p:txBody>
      </p:sp>
    </p:spTree>
    <p:extLst>
      <p:ext uri="{BB962C8B-B14F-4D97-AF65-F5344CB8AC3E}">
        <p14:creationId xmlns:p14="http://schemas.microsoft.com/office/powerpoint/2010/main" val="7560381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The latter workers were desperate for work and income, and so did not bargain for wages.</a:t>
            </a:r>
          </a:p>
        </p:txBody>
      </p:sp>
    </p:spTree>
    <p:extLst>
      <p:ext uri="{BB962C8B-B14F-4D97-AF65-F5344CB8AC3E}">
        <p14:creationId xmlns:p14="http://schemas.microsoft.com/office/powerpoint/2010/main" val="284298347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9144" y="-171450"/>
            <a:ext cx="9058656" cy="5478423"/>
          </a:xfrm>
          <a:prstGeom prst="rect">
            <a:avLst/>
          </a:prstGeom>
        </p:spPr>
        <p:txBody>
          <a:bodyPr wrap="square">
            <a:spAutoFit/>
          </a:bodyPr>
          <a:lstStyle/>
          <a:p>
            <a:r>
              <a:rPr lang="en-US" altLang="zh-TW" sz="7000" b="1" kern="1000" spc="-51" dirty="0">
                <a:ea typeface="Microsoft JhengHei" panose="020B0604030504040204" pitchFamily="34" charset="-120"/>
              </a:rPr>
              <a:t>They assumed they would get prorated pay, and they accepted that and worked for the rest of the day.</a:t>
            </a:r>
          </a:p>
        </p:txBody>
      </p:sp>
    </p:spTree>
    <p:extLst>
      <p:ext uri="{BB962C8B-B14F-4D97-AF65-F5344CB8AC3E}">
        <p14:creationId xmlns:p14="http://schemas.microsoft.com/office/powerpoint/2010/main" val="36593440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When they got more than they expected, they knew it’s due to the owner’s generosity.</a:t>
            </a:r>
          </a:p>
        </p:txBody>
      </p:sp>
    </p:spTree>
    <p:extLst>
      <p:ext uri="{BB962C8B-B14F-4D97-AF65-F5344CB8AC3E}">
        <p14:creationId xmlns:p14="http://schemas.microsoft.com/office/powerpoint/2010/main" val="52502559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They knew they don’t deserve the full pay, and so they understand it is the </a:t>
            </a:r>
            <a:r>
              <a:rPr lang="en-US" altLang="zh-TW" sz="7000" b="1" u="sng" kern="1000" spc="-51" dirty="0">
                <a:solidFill>
                  <a:schemeClr val="accent5">
                    <a:lumMod val="50000"/>
                  </a:schemeClr>
                </a:solidFill>
                <a:ea typeface="Microsoft JhengHei" panose="020B0604030504040204" pitchFamily="34" charset="-120"/>
              </a:rPr>
              <a:t>grace</a:t>
            </a:r>
            <a:r>
              <a:rPr lang="en-US" altLang="zh-TW" sz="7000" b="1" kern="1000" spc="-51" dirty="0">
                <a:ea typeface="Microsoft JhengHei" panose="020B0604030504040204" pitchFamily="34" charset="-120"/>
              </a:rPr>
              <a:t> of the owner.</a:t>
            </a:r>
          </a:p>
        </p:txBody>
      </p:sp>
    </p:spTree>
    <p:extLst>
      <p:ext uri="{BB962C8B-B14F-4D97-AF65-F5344CB8AC3E}">
        <p14:creationId xmlns:p14="http://schemas.microsoft.com/office/powerpoint/2010/main" val="21865346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Earlier workers were upset because they did not get more pay than the later workers.</a:t>
            </a:r>
          </a:p>
        </p:txBody>
      </p:sp>
    </p:spTree>
    <p:extLst>
      <p:ext uri="{BB962C8B-B14F-4D97-AF65-F5344CB8AC3E}">
        <p14:creationId xmlns:p14="http://schemas.microsoft.com/office/powerpoint/2010/main" val="47570045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All this drama would not have happened if the owner were not so strange!</a:t>
            </a:r>
          </a:p>
        </p:txBody>
      </p:sp>
    </p:spTree>
    <p:extLst>
      <p:ext uri="{BB962C8B-B14F-4D97-AF65-F5344CB8AC3E}">
        <p14:creationId xmlns:p14="http://schemas.microsoft.com/office/powerpoint/2010/main" val="2463015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5694364"/>
          </a:xfrm>
        </p:spPr>
        <p:txBody>
          <a:bodyPr>
            <a:noAutofit/>
          </a:bodyPr>
          <a:lstStyle/>
          <a:p>
            <a:pPr marL="0" indent="0">
              <a:buNone/>
            </a:pPr>
            <a:r>
              <a:rPr lang="en-US" sz="7000" b="1" dirty="0"/>
              <a:t>About five in the afternoon he went out and found still others standing around. He asked them, </a:t>
            </a:r>
          </a:p>
        </p:txBody>
      </p:sp>
    </p:spTree>
    <p:extLst>
      <p:ext uri="{BB962C8B-B14F-4D97-AF65-F5344CB8AC3E}">
        <p14:creationId xmlns:p14="http://schemas.microsoft.com/office/powerpoint/2010/main" val="136991803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There were many things he could have done to avoid the drama and the conflict.</a:t>
            </a:r>
          </a:p>
        </p:txBody>
      </p:sp>
    </p:spTree>
    <p:extLst>
      <p:ext uri="{BB962C8B-B14F-4D97-AF65-F5344CB8AC3E}">
        <p14:creationId xmlns:p14="http://schemas.microsoft.com/office/powerpoint/2010/main" val="161612249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First, he should have gotten all the workers he needed </a:t>
            </a:r>
            <a:r>
              <a:rPr lang="en-US" altLang="zh-TW" sz="7000" b="1" kern="1000" spc="-51">
                <a:ea typeface="Microsoft JhengHei" panose="020B0604030504040204" pitchFamily="34" charset="-120"/>
              </a:rPr>
              <a:t>or wanted </a:t>
            </a:r>
            <a:r>
              <a:rPr lang="en-US" altLang="zh-TW" sz="7000" b="1" kern="1000" spc="-51" dirty="0">
                <a:ea typeface="Microsoft JhengHei" panose="020B0604030504040204" pitchFamily="34" charset="-120"/>
              </a:rPr>
              <a:t>early in the morning.</a:t>
            </a:r>
          </a:p>
        </p:txBody>
      </p:sp>
    </p:spTree>
    <p:extLst>
      <p:ext uri="{BB962C8B-B14F-4D97-AF65-F5344CB8AC3E}">
        <p14:creationId xmlns:p14="http://schemas.microsoft.com/office/powerpoint/2010/main" val="141622749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That would be the smartest thing to do -- to get the best workers and get the work done faster.</a:t>
            </a:r>
          </a:p>
        </p:txBody>
      </p:sp>
    </p:spTree>
    <p:extLst>
      <p:ext uri="{BB962C8B-B14F-4D97-AF65-F5344CB8AC3E}">
        <p14:creationId xmlns:p14="http://schemas.microsoft.com/office/powerpoint/2010/main" val="31855325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Second, he could have paid prorated wages and everyone would be satisfied.</a:t>
            </a:r>
          </a:p>
        </p:txBody>
      </p:sp>
    </p:spTree>
    <p:extLst>
      <p:ext uri="{BB962C8B-B14F-4D97-AF65-F5344CB8AC3E}">
        <p14:creationId xmlns:p14="http://schemas.microsoft.com/office/powerpoint/2010/main" val="360758779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Third, he could have paid the earliest workers first and sent them away so they didn’t find out.</a:t>
            </a:r>
          </a:p>
        </p:txBody>
      </p:sp>
    </p:spTree>
    <p:extLst>
      <p:ext uri="{BB962C8B-B14F-4D97-AF65-F5344CB8AC3E}">
        <p14:creationId xmlns:p14="http://schemas.microsoft.com/office/powerpoint/2010/main" val="36456658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But he did none of these things that could have avoided the problems with the early workers.</a:t>
            </a:r>
          </a:p>
        </p:txBody>
      </p:sp>
    </p:spTree>
    <p:extLst>
      <p:ext uri="{BB962C8B-B14F-4D97-AF65-F5344CB8AC3E}">
        <p14:creationId xmlns:p14="http://schemas.microsoft.com/office/powerpoint/2010/main" val="267313987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He intentionally told the foreman to pay the latest workers first so others can see it.</a:t>
            </a:r>
          </a:p>
        </p:txBody>
      </p:sp>
    </p:spTree>
    <p:extLst>
      <p:ext uri="{BB962C8B-B14F-4D97-AF65-F5344CB8AC3E}">
        <p14:creationId xmlns:p14="http://schemas.microsoft.com/office/powerpoint/2010/main" val="378985090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836854"/>
          </a:xfrm>
          <a:prstGeom prst="rect">
            <a:avLst/>
          </a:prstGeom>
        </p:spPr>
        <p:txBody>
          <a:bodyPr wrap="square">
            <a:spAutoFit/>
          </a:bodyPr>
          <a:lstStyle/>
          <a:p>
            <a:r>
              <a:rPr lang="en-US" altLang="zh-TW" sz="7000" b="1" kern="1000" spc="-51" dirty="0">
                <a:ea typeface="Microsoft JhengHei" panose="020B0604030504040204" pitchFamily="34" charset="-120"/>
              </a:rPr>
              <a:t>Why would someone intentionally cause problems for himself?  It does not make sense at first glance.</a:t>
            </a:r>
          </a:p>
        </p:txBody>
      </p:sp>
    </p:spTree>
    <p:extLst>
      <p:ext uri="{BB962C8B-B14F-4D97-AF65-F5344CB8AC3E}">
        <p14:creationId xmlns:p14="http://schemas.microsoft.com/office/powerpoint/2010/main" val="203773176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048"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A smart owner would want his work done fast, at the lowest cost, and with as few problems as possible.</a:t>
            </a:r>
          </a:p>
        </p:txBody>
      </p:sp>
    </p:spTree>
    <p:extLst>
      <p:ext uri="{BB962C8B-B14F-4D97-AF65-F5344CB8AC3E}">
        <p14:creationId xmlns:p14="http://schemas.microsoft.com/office/powerpoint/2010/main" val="291308166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The vineyard owner here did the exact opposite and that is very perplexing.</a:t>
            </a:r>
          </a:p>
        </p:txBody>
      </p:sp>
    </p:spTree>
    <p:extLst>
      <p:ext uri="{BB962C8B-B14F-4D97-AF65-F5344CB8AC3E}">
        <p14:creationId xmlns:p14="http://schemas.microsoft.com/office/powerpoint/2010/main" val="3643727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5694364"/>
          </a:xfrm>
        </p:spPr>
        <p:txBody>
          <a:bodyPr>
            <a:noAutofit/>
          </a:bodyPr>
          <a:lstStyle/>
          <a:p>
            <a:pPr marL="0" indent="0">
              <a:buNone/>
            </a:pPr>
            <a:r>
              <a:rPr lang="en-US" sz="6600" b="1" dirty="0"/>
              <a:t>‘Why have you been standing here all day long doing nothing?’</a:t>
            </a:r>
          </a:p>
          <a:p>
            <a:pPr marL="0" indent="0">
              <a:buNone/>
            </a:pPr>
            <a:r>
              <a:rPr lang="en-US" sz="6600" b="1" dirty="0"/>
              <a:t>“‘Because no one has hired us, ’ they answered.</a:t>
            </a:r>
          </a:p>
        </p:txBody>
      </p:sp>
    </p:spTree>
    <p:extLst>
      <p:ext uri="{BB962C8B-B14F-4D97-AF65-F5344CB8AC3E}">
        <p14:creationId xmlns:p14="http://schemas.microsoft.com/office/powerpoint/2010/main" val="62656147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There is one plausible explanation: what he cared about the most were these workers and not his profits!</a:t>
            </a:r>
          </a:p>
        </p:txBody>
      </p:sp>
    </p:spTree>
    <p:extLst>
      <p:ext uri="{BB962C8B-B14F-4D97-AF65-F5344CB8AC3E}">
        <p14:creationId xmlns:p14="http://schemas.microsoft.com/office/powerpoint/2010/main" val="167437236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In this parable, since the vineyard owner represented God, this is not unthinkable.</a:t>
            </a:r>
          </a:p>
        </p:txBody>
      </p:sp>
    </p:spTree>
    <p:extLst>
      <p:ext uri="{BB962C8B-B14F-4D97-AF65-F5344CB8AC3E}">
        <p14:creationId xmlns:p14="http://schemas.microsoft.com/office/powerpoint/2010/main" val="11741751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B8FE7-AD16-33FA-0887-F79658E0E38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9ECDED4-0622-42F8-A3A0-CCD3C79C89A3}"/>
              </a:ext>
            </a:extLst>
          </p:cNvPr>
          <p:cNvSpPr/>
          <p:nvPr/>
        </p:nvSpPr>
        <p:spPr>
          <a:xfrm>
            <a:off x="0" y="0"/>
            <a:ext cx="9144000" cy="4401205"/>
          </a:xfrm>
          <a:prstGeom prst="rect">
            <a:avLst/>
          </a:prstGeom>
        </p:spPr>
        <p:txBody>
          <a:bodyPr wrap="square">
            <a:spAutoFit/>
          </a:bodyPr>
          <a:lstStyle/>
          <a:p>
            <a:r>
              <a:rPr lang="en-US" altLang="zh-TW" sz="7000" b="1" kern="1000" spc="-51" dirty="0">
                <a:ea typeface="Microsoft JhengHei" panose="020B0604030504040204" pitchFamily="34" charset="-120"/>
              </a:rPr>
              <a:t>Also, he intentionally caused the “problem” with the workers who came earlier.</a:t>
            </a:r>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6199678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11144-C488-854B-0512-3AE5FED691C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2C81FB0-A09A-AD28-7718-C9F33086AF6C}"/>
              </a:ext>
            </a:extLst>
          </p:cNvPr>
          <p:cNvSpPr/>
          <p:nvPr/>
        </p:nvSpPr>
        <p:spPr>
          <a:xfrm>
            <a:off x="0" y="0"/>
            <a:ext cx="9144000" cy="4555093"/>
          </a:xfrm>
          <a:prstGeom prst="rect">
            <a:avLst/>
          </a:prstGeom>
        </p:spPr>
        <p:txBody>
          <a:bodyPr wrap="square">
            <a:spAutoFit/>
          </a:bodyPr>
          <a:lstStyle/>
          <a:p>
            <a:r>
              <a:rPr lang="en-US" altLang="zh-TW" sz="7000" b="1" kern="1000" spc="-51" dirty="0">
                <a:ea typeface="Microsoft JhengHei" panose="020B0604030504040204" pitchFamily="34" charset="-120"/>
              </a:rPr>
              <a:t>The strangeness of this owner reveals the heart of God.</a:t>
            </a:r>
          </a:p>
          <a:p>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25363953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042360"/>
          </a:xfrm>
          <a:prstGeom prst="rect">
            <a:avLst/>
          </a:prstGeom>
        </p:spPr>
        <p:txBody>
          <a:bodyPr wrap="square">
            <a:spAutoFit/>
          </a:bodyPr>
          <a:lstStyle/>
          <a:p>
            <a:r>
              <a:rPr lang="en-US" altLang="zh-TW" sz="7000" b="1" kern="1000" spc="-51" dirty="0">
                <a:ea typeface="Microsoft JhengHei" panose="020B0604030504040204" pitchFamily="34" charset="-120"/>
              </a:rPr>
              <a:t>In this parable, it seemed to be hard to find work.  People were looking for work throughout the day.  </a:t>
            </a:r>
          </a:p>
        </p:txBody>
      </p:sp>
    </p:spTree>
    <p:extLst>
      <p:ext uri="{BB962C8B-B14F-4D97-AF65-F5344CB8AC3E}">
        <p14:creationId xmlns:p14="http://schemas.microsoft.com/office/powerpoint/2010/main" val="172239117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ea typeface="Microsoft JhengHei" panose="020B0604030504040204" pitchFamily="34" charset="-120"/>
              </a:rPr>
              <a:t>The last workers said no one would hire them.  Maybe they were not strong or had disabilities.</a:t>
            </a:r>
          </a:p>
        </p:txBody>
      </p:sp>
    </p:spTree>
    <p:extLst>
      <p:ext uri="{BB962C8B-B14F-4D97-AF65-F5344CB8AC3E}">
        <p14:creationId xmlns:p14="http://schemas.microsoft.com/office/powerpoint/2010/main" val="175913782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51" dirty="0">
                <a:ea typeface="Microsoft JhengHei" panose="020B0604030504040204" pitchFamily="34" charset="-120"/>
              </a:rPr>
              <a:t>He knew there’d be people looking for work all the time.  So he went out to find them four more times.</a:t>
            </a:r>
          </a:p>
        </p:txBody>
      </p:sp>
    </p:spTree>
    <p:extLst>
      <p:ext uri="{BB962C8B-B14F-4D97-AF65-F5344CB8AC3E}">
        <p14:creationId xmlns:p14="http://schemas.microsoft.com/office/powerpoint/2010/main" val="28982606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7000" b="1" kern="1000" spc="-51" dirty="0">
                <a:ea typeface="Microsoft JhengHei" panose="020B0604030504040204" pitchFamily="34" charset="-120"/>
              </a:rPr>
              <a:t>He seemed to have hired anyone </a:t>
            </a:r>
            <a:r>
              <a:rPr lang="en-US" altLang="zh-TW" sz="7000" b="1" u="sng" kern="1000" spc="-51" dirty="0">
                <a:solidFill>
                  <a:schemeClr val="accent1">
                    <a:lumMod val="75000"/>
                  </a:schemeClr>
                </a:solidFill>
                <a:ea typeface="Microsoft JhengHei" panose="020B0604030504040204" pitchFamily="34" charset="-120"/>
              </a:rPr>
              <a:t>willing</a:t>
            </a:r>
            <a:r>
              <a:rPr lang="en-US" altLang="zh-TW" sz="7000" b="1" kern="1000" spc="-51" dirty="0">
                <a:ea typeface="Microsoft JhengHei" panose="020B0604030504040204" pitchFamily="34" charset="-120"/>
              </a:rPr>
              <a:t> to work regardless of their conditions.</a:t>
            </a:r>
          </a:p>
        </p:txBody>
      </p:sp>
    </p:spTree>
    <p:extLst>
      <p:ext uri="{BB962C8B-B14F-4D97-AF65-F5344CB8AC3E}">
        <p14:creationId xmlns:p14="http://schemas.microsoft.com/office/powerpoint/2010/main" val="2706470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67462"/>
            <a:ext cx="9296400" cy="5478423"/>
          </a:xfrm>
          <a:prstGeom prst="rect">
            <a:avLst/>
          </a:prstGeom>
        </p:spPr>
        <p:txBody>
          <a:bodyPr wrap="square">
            <a:spAutoFit/>
          </a:bodyPr>
          <a:lstStyle/>
          <a:p>
            <a:r>
              <a:rPr lang="en-US" altLang="zh-TW" sz="7000" b="1" kern="1000" spc="-51" dirty="0">
                <a:ea typeface="Microsoft JhengHei" panose="020B0604030504040204" pitchFamily="34" charset="-120"/>
              </a:rPr>
              <a:t>Being “</a:t>
            </a:r>
            <a:r>
              <a:rPr lang="en-US" altLang="zh-TW" sz="7000" b="1" kern="1000" spc="-51" dirty="0">
                <a:solidFill>
                  <a:srgbClr val="0070C0"/>
                </a:solidFill>
                <a:ea typeface="Microsoft JhengHei" panose="020B0604030504040204" pitchFamily="34" charset="-120"/>
              </a:rPr>
              <a:t>willing</a:t>
            </a:r>
            <a:r>
              <a:rPr lang="en-US" altLang="zh-TW" sz="7000" b="1" kern="1000" spc="-51" dirty="0">
                <a:ea typeface="Microsoft JhengHei" panose="020B0604030504040204" pitchFamily="34" charset="-120"/>
              </a:rPr>
              <a:t>” is the key here.  If anyone came out to look for work, he would have gotten one from this owner.</a:t>
            </a:r>
          </a:p>
        </p:txBody>
      </p:sp>
    </p:spTree>
    <p:extLst>
      <p:ext uri="{BB962C8B-B14F-4D97-AF65-F5344CB8AC3E}">
        <p14:creationId xmlns:p14="http://schemas.microsoft.com/office/powerpoint/2010/main" val="175301153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en-US" altLang="zh-TW" sz="7000" b="1" kern="1000" spc="-51" dirty="0">
                <a:solidFill>
                  <a:schemeClr val="accent1">
                    <a:lumMod val="75000"/>
                  </a:schemeClr>
                </a:solidFill>
                <a:ea typeface="Microsoft JhengHei" panose="020B0604030504040204" pitchFamily="34" charset="-120"/>
              </a:rPr>
              <a:t>Grace</a:t>
            </a:r>
            <a:r>
              <a:rPr lang="en-US" altLang="zh-TW" sz="7000" b="1" kern="1000" spc="-51" dirty="0">
                <a:ea typeface="Microsoft JhengHei" panose="020B0604030504040204" pitchFamily="34" charset="-120"/>
              </a:rPr>
              <a:t> is freely given to anyone</a:t>
            </a:r>
            <a:r>
              <a:rPr lang="en-US" altLang="zh-TW" sz="7000" b="1" kern="1000" spc="-51" dirty="0">
                <a:solidFill>
                  <a:schemeClr val="accent1">
                    <a:lumMod val="75000"/>
                  </a:schemeClr>
                </a:solidFill>
                <a:ea typeface="Microsoft JhengHei" panose="020B0604030504040204" pitchFamily="34" charset="-120"/>
              </a:rPr>
              <a:t> willing to accept </a:t>
            </a:r>
            <a:r>
              <a:rPr lang="en-US" altLang="zh-TW" sz="7000" b="1" kern="1000" spc="-51" dirty="0">
                <a:ea typeface="Microsoft JhengHei" panose="020B0604030504040204" pitchFamily="34" charset="-120"/>
              </a:rPr>
              <a:t>it.  This is the basis of the Christian faith.</a:t>
            </a:r>
          </a:p>
        </p:txBody>
      </p:sp>
    </p:spTree>
    <p:extLst>
      <p:ext uri="{BB962C8B-B14F-4D97-AF65-F5344CB8AC3E}">
        <p14:creationId xmlns:p14="http://schemas.microsoft.com/office/powerpoint/2010/main" val="330338856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18725</TotalTime>
  <Words>2966</Words>
  <Application>Microsoft Office PowerPoint</Application>
  <PresentationFormat>On-screen Show (16:9)</PresentationFormat>
  <Paragraphs>271</Paragraphs>
  <Slides>136</Slides>
  <Notes>116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136</vt:i4>
      </vt:variant>
    </vt:vector>
  </HeadingPairs>
  <TitlesOfParts>
    <vt:vector size="142"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2026-01-27T16:57:41Z</dcterms:modified>
</cp:coreProperties>
</file>