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129"/>
  </p:notesMasterIdLst>
  <p:handoutMasterIdLst>
    <p:handoutMasterId r:id="rId130"/>
  </p:handoutMasterIdLst>
  <p:sldIdLst>
    <p:sldId id="1710" r:id="rId2"/>
    <p:sldId id="1713" r:id="rId3"/>
    <p:sldId id="1200" r:id="rId4"/>
    <p:sldId id="1633" r:id="rId5"/>
    <p:sldId id="1634" r:id="rId6"/>
    <p:sldId id="1635" r:id="rId7"/>
    <p:sldId id="1636" r:id="rId8"/>
    <p:sldId id="1637" r:id="rId9"/>
    <p:sldId id="1638" r:id="rId10"/>
    <p:sldId id="1639" r:id="rId11"/>
    <p:sldId id="1640" r:id="rId12"/>
    <p:sldId id="1641" r:id="rId13"/>
    <p:sldId id="1715" r:id="rId14"/>
    <p:sldId id="1426" r:id="rId15"/>
    <p:sldId id="1428" r:id="rId16"/>
    <p:sldId id="1430" r:id="rId17"/>
    <p:sldId id="1432" r:id="rId18"/>
    <p:sldId id="1434" r:id="rId19"/>
    <p:sldId id="1438" r:id="rId20"/>
    <p:sldId id="1440" r:id="rId21"/>
    <p:sldId id="1442" r:id="rId22"/>
    <p:sldId id="1448" r:id="rId23"/>
    <p:sldId id="1450" r:id="rId24"/>
    <p:sldId id="1452" r:id="rId25"/>
    <p:sldId id="1454" r:id="rId26"/>
    <p:sldId id="1456" r:id="rId27"/>
    <p:sldId id="1458" r:id="rId28"/>
    <p:sldId id="1460" r:id="rId29"/>
    <p:sldId id="1462" r:id="rId30"/>
    <p:sldId id="1649" r:id="rId31"/>
    <p:sldId id="1464" r:id="rId32"/>
    <p:sldId id="1466" r:id="rId33"/>
    <p:sldId id="1697" r:id="rId34"/>
    <p:sldId id="1695" r:id="rId35"/>
    <p:sldId id="1468" r:id="rId36"/>
    <p:sldId id="1470" r:id="rId37"/>
    <p:sldId id="1644" r:id="rId38"/>
    <p:sldId id="1472" r:id="rId39"/>
    <p:sldId id="1646" r:id="rId40"/>
    <p:sldId id="1474" r:id="rId41"/>
    <p:sldId id="1476" r:id="rId42"/>
    <p:sldId id="1648" r:id="rId43"/>
    <p:sldId id="1478" r:id="rId44"/>
    <p:sldId id="1480" r:id="rId45"/>
    <p:sldId id="1482" r:id="rId46"/>
    <p:sldId id="1484" r:id="rId47"/>
    <p:sldId id="1490" r:id="rId48"/>
    <p:sldId id="1492" r:id="rId49"/>
    <p:sldId id="1494" r:id="rId50"/>
    <p:sldId id="1699" r:id="rId51"/>
    <p:sldId id="1684" r:id="rId52"/>
    <p:sldId id="1498" r:id="rId53"/>
    <p:sldId id="1500" r:id="rId54"/>
    <p:sldId id="1502" r:id="rId55"/>
    <p:sldId id="1504" r:id="rId56"/>
    <p:sldId id="1506" r:id="rId57"/>
    <p:sldId id="1508" r:id="rId58"/>
    <p:sldId id="1652" r:id="rId59"/>
    <p:sldId id="1654" r:id="rId60"/>
    <p:sldId id="1510" r:id="rId61"/>
    <p:sldId id="1512" r:id="rId62"/>
    <p:sldId id="1514" r:id="rId63"/>
    <p:sldId id="1516" r:id="rId64"/>
    <p:sldId id="1518" r:id="rId65"/>
    <p:sldId id="1520" r:id="rId66"/>
    <p:sldId id="1522" r:id="rId67"/>
    <p:sldId id="1524" r:id="rId68"/>
    <p:sldId id="1526" r:id="rId69"/>
    <p:sldId id="1532" r:id="rId70"/>
    <p:sldId id="1536" r:id="rId71"/>
    <p:sldId id="1538" r:id="rId72"/>
    <p:sldId id="1655" r:id="rId73"/>
    <p:sldId id="1540" r:id="rId74"/>
    <p:sldId id="1542" r:id="rId75"/>
    <p:sldId id="1686" r:id="rId76"/>
    <p:sldId id="1544" r:id="rId77"/>
    <p:sldId id="1546" r:id="rId78"/>
    <p:sldId id="1548" r:id="rId79"/>
    <p:sldId id="1550" r:id="rId80"/>
    <p:sldId id="1552" r:id="rId81"/>
    <p:sldId id="1554" r:id="rId82"/>
    <p:sldId id="1556" r:id="rId83"/>
    <p:sldId id="1718" r:id="rId84"/>
    <p:sldId id="1558" r:id="rId85"/>
    <p:sldId id="1688" r:id="rId86"/>
    <p:sldId id="1560" r:id="rId87"/>
    <p:sldId id="1562" r:id="rId88"/>
    <p:sldId id="1564" r:id="rId89"/>
    <p:sldId id="1566" r:id="rId90"/>
    <p:sldId id="1568" r:id="rId91"/>
    <p:sldId id="1726" r:id="rId92"/>
    <p:sldId id="1570" r:id="rId93"/>
    <p:sldId id="1572" r:id="rId94"/>
    <p:sldId id="1580" r:id="rId95"/>
    <p:sldId id="1574" r:id="rId96"/>
    <p:sldId id="1576" r:id="rId97"/>
    <p:sldId id="1582" r:id="rId98"/>
    <p:sldId id="1584" r:id="rId99"/>
    <p:sldId id="1586" r:id="rId100"/>
    <p:sldId id="1720" r:id="rId101"/>
    <p:sldId id="1722" r:id="rId102"/>
    <p:sldId id="1588" r:id="rId103"/>
    <p:sldId id="1590" r:id="rId104"/>
    <p:sldId id="1592" r:id="rId105"/>
    <p:sldId id="1594" r:id="rId106"/>
    <p:sldId id="1596" r:id="rId107"/>
    <p:sldId id="1598" r:id="rId108"/>
    <p:sldId id="1600" r:id="rId109"/>
    <p:sldId id="1602" r:id="rId110"/>
    <p:sldId id="1604" r:id="rId111"/>
    <p:sldId id="1606" r:id="rId112"/>
    <p:sldId id="1608" r:id="rId113"/>
    <p:sldId id="1610" r:id="rId114"/>
    <p:sldId id="1612" r:id="rId115"/>
    <p:sldId id="1614" r:id="rId116"/>
    <p:sldId id="1659" r:id="rId117"/>
    <p:sldId id="1661" r:id="rId118"/>
    <p:sldId id="1691" r:id="rId119"/>
    <p:sldId id="1663" r:id="rId120"/>
    <p:sldId id="1690" r:id="rId121"/>
    <p:sldId id="1724" r:id="rId122"/>
    <p:sldId id="1665" r:id="rId123"/>
    <p:sldId id="1694" r:id="rId124"/>
    <p:sldId id="1667" r:id="rId125"/>
    <p:sldId id="1669" r:id="rId126"/>
    <p:sldId id="1679" r:id="rId127"/>
    <p:sldId id="1681" r:id="rId128"/>
  </p:sldIdLst>
  <p:sldSz cx="9144000" cy="5143500" type="screen16x9"/>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cripture" id="{488EBD6D-5F87-4696-893D-93BD670DC48B}">
          <p14:sldIdLst>
            <p14:sldId id="1710"/>
            <p14:sldId id="1713"/>
            <p14:sldId id="1200"/>
            <p14:sldId id="1633"/>
            <p14:sldId id="1634"/>
            <p14:sldId id="1635"/>
            <p14:sldId id="1636"/>
            <p14:sldId id="1637"/>
            <p14:sldId id="1638"/>
            <p14:sldId id="1639"/>
            <p14:sldId id="1640"/>
            <p14:sldId id="1641"/>
          </p14:sldIdLst>
        </p14:section>
        <p14:section name="Sermon" id="{9DD274D4-3373-40D3-8882-DED17E52A457}">
          <p14:sldIdLst>
            <p14:sldId id="1715"/>
            <p14:sldId id="1426"/>
            <p14:sldId id="1428"/>
            <p14:sldId id="1430"/>
            <p14:sldId id="1432"/>
            <p14:sldId id="1434"/>
            <p14:sldId id="1438"/>
            <p14:sldId id="1440"/>
            <p14:sldId id="1442"/>
            <p14:sldId id="1448"/>
            <p14:sldId id="1450"/>
            <p14:sldId id="1452"/>
            <p14:sldId id="1454"/>
            <p14:sldId id="1456"/>
            <p14:sldId id="1458"/>
            <p14:sldId id="1460"/>
            <p14:sldId id="1462"/>
            <p14:sldId id="1649"/>
            <p14:sldId id="1464"/>
            <p14:sldId id="1466"/>
            <p14:sldId id="1697"/>
            <p14:sldId id="1695"/>
            <p14:sldId id="1468"/>
            <p14:sldId id="1470"/>
            <p14:sldId id="1644"/>
            <p14:sldId id="1472"/>
            <p14:sldId id="1646"/>
            <p14:sldId id="1474"/>
            <p14:sldId id="1476"/>
            <p14:sldId id="1648"/>
            <p14:sldId id="1478"/>
            <p14:sldId id="1480"/>
            <p14:sldId id="1482"/>
            <p14:sldId id="1484"/>
            <p14:sldId id="1490"/>
            <p14:sldId id="1492"/>
            <p14:sldId id="1494"/>
            <p14:sldId id="1699"/>
            <p14:sldId id="1684"/>
            <p14:sldId id="1498"/>
            <p14:sldId id="1500"/>
            <p14:sldId id="1502"/>
            <p14:sldId id="1504"/>
            <p14:sldId id="1506"/>
            <p14:sldId id="1508"/>
            <p14:sldId id="1652"/>
            <p14:sldId id="1654"/>
            <p14:sldId id="1510"/>
            <p14:sldId id="1512"/>
            <p14:sldId id="1514"/>
            <p14:sldId id="1516"/>
            <p14:sldId id="1518"/>
            <p14:sldId id="1520"/>
            <p14:sldId id="1522"/>
            <p14:sldId id="1524"/>
            <p14:sldId id="1526"/>
            <p14:sldId id="1532"/>
            <p14:sldId id="1536"/>
            <p14:sldId id="1538"/>
            <p14:sldId id="1655"/>
            <p14:sldId id="1540"/>
            <p14:sldId id="1542"/>
            <p14:sldId id="1686"/>
            <p14:sldId id="1544"/>
            <p14:sldId id="1546"/>
            <p14:sldId id="1548"/>
            <p14:sldId id="1550"/>
            <p14:sldId id="1552"/>
            <p14:sldId id="1554"/>
            <p14:sldId id="1556"/>
            <p14:sldId id="1718"/>
            <p14:sldId id="1558"/>
            <p14:sldId id="1688"/>
            <p14:sldId id="1560"/>
            <p14:sldId id="1562"/>
            <p14:sldId id="1564"/>
            <p14:sldId id="1566"/>
            <p14:sldId id="1568"/>
            <p14:sldId id="1726"/>
            <p14:sldId id="1570"/>
            <p14:sldId id="1572"/>
            <p14:sldId id="1580"/>
            <p14:sldId id="1574"/>
            <p14:sldId id="1576"/>
            <p14:sldId id="1582"/>
            <p14:sldId id="1584"/>
            <p14:sldId id="1586"/>
            <p14:sldId id="1720"/>
            <p14:sldId id="1722"/>
            <p14:sldId id="1588"/>
            <p14:sldId id="1590"/>
            <p14:sldId id="1592"/>
            <p14:sldId id="1594"/>
            <p14:sldId id="1596"/>
            <p14:sldId id="1598"/>
            <p14:sldId id="1600"/>
            <p14:sldId id="1602"/>
            <p14:sldId id="1604"/>
            <p14:sldId id="1606"/>
            <p14:sldId id="1608"/>
            <p14:sldId id="1610"/>
            <p14:sldId id="1612"/>
            <p14:sldId id="1614"/>
            <p14:sldId id="1659"/>
            <p14:sldId id="1661"/>
            <p14:sldId id="1691"/>
            <p14:sldId id="1663"/>
            <p14:sldId id="1690"/>
            <p14:sldId id="1724"/>
            <p14:sldId id="1665"/>
            <p14:sldId id="1694"/>
            <p14:sldId id="1667"/>
            <p14:sldId id="1669"/>
            <p14:sldId id="1679"/>
            <p14:sldId id="1681"/>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99FF"/>
    <a:srgbClr val="FF66FF"/>
    <a:srgbClr val="F65E0A"/>
    <a:srgbClr val="99FF33"/>
    <a:srgbClr val="CABBDD"/>
    <a:srgbClr val="FF5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4926" autoAdjust="0"/>
    <p:restoredTop sz="93321" autoAdjust="0"/>
  </p:normalViewPr>
  <p:slideViewPr>
    <p:cSldViewPr>
      <p:cViewPr varScale="1">
        <p:scale>
          <a:sx n="102" d="100"/>
          <a:sy n="102" d="100"/>
        </p:scale>
        <p:origin x="284" y="64"/>
      </p:cViewPr>
      <p:guideLst>
        <p:guide orient="horz" pos="2160"/>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p:scale>
        <a:sx n="60" d="100"/>
        <a:sy n="60" d="100"/>
      </p:scale>
      <p:origin x="0" y="-14728"/>
    </p:cViewPr>
  </p:sorter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tableStyles" Target="tableStyle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notesMaster" Target="notesMasters/notesMaster1.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handoutMaster" Target="handoutMasters/handoutMaster1.xml"/><Relationship Id="rId135" Type="http://schemas.microsoft.com/office/2016/11/relationships/changesInfo" Target="changesInfos/changesInfo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viewProps" Target="viewProp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Huang" userId="7522906efeb502a4" providerId="LiveId" clId="{981455AA-CF25-444D-A9FA-AD2443EE8176}"/>
    <pc:docChg chg="delSld modSection">
      <pc:chgData name="George Huang" userId="7522906efeb502a4" providerId="LiveId" clId="{981455AA-CF25-444D-A9FA-AD2443EE8176}" dt="2026-01-27T17:02:44.690" v="11" actId="47"/>
      <pc:docMkLst>
        <pc:docMk/>
      </pc:docMkLst>
      <pc:sldChg chg="del">
        <pc:chgData name="George Huang" userId="7522906efeb502a4" providerId="LiveId" clId="{981455AA-CF25-444D-A9FA-AD2443EE8176}" dt="2026-01-27T16:59:51.673" v="0" actId="47"/>
        <pc:sldMkLst>
          <pc:docMk/>
          <pc:sldMk cId="1808824990" sldId="1198"/>
        </pc:sldMkLst>
      </pc:sldChg>
      <pc:sldChg chg="del">
        <pc:chgData name="George Huang" userId="7522906efeb502a4" providerId="LiveId" clId="{981455AA-CF25-444D-A9FA-AD2443EE8176}" dt="2026-01-27T16:59:51.673" v="0" actId="47"/>
        <pc:sldMkLst>
          <pc:docMk/>
          <pc:sldMk cId="2354936113" sldId="1199"/>
        </pc:sldMkLst>
      </pc:sldChg>
      <pc:sldChg chg="del">
        <pc:chgData name="George Huang" userId="7522906efeb502a4" providerId="LiveId" clId="{981455AA-CF25-444D-A9FA-AD2443EE8176}" dt="2026-01-27T16:59:56.038" v="1" actId="47"/>
        <pc:sldMkLst>
          <pc:docMk/>
          <pc:sldMk cId="967871135" sldId="1237"/>
        </pc:sldMkLst>
      </pc:sldChg>
      <pc:sldChg chg="del">
        <pc:chgData name="George Huang" userId="7522906efeb502a4" providerId="LiveId" clId="{981455AA-CF25-444D-A9FA-AD2443EE8176}" dt="2026-01-27T17:00:27.503" v="2" actId="47"/>
        <pc:sldMkLst>
          <pc:docMk/>
          <pc:sldMk cId="3863631985" sldId="1427"/>
        </pc:sldMkLst>
      </pc:sldChg>
      <pc:sldChg chg="del">
        <pc:chgData name="George Huang" userId="7522906efeb502a4" providerId="LiveId" clId="{981455AA-CF25-444D-A9FA-AD2443EE8176}" dt="2026-01-27T17:00:27.503" v="2" actId="47"/>
        <pc:sldMkLst>
          <pc:docMk/>
          <pc:sldMk cId="1950980683" sldId="1429"/>
        </pc:sldMkLst>
      </pc:sldChg>
      <pc:sldChg chg="del">
        <pc:chgData name="George Huang" userId="7522906efeb502a4" providerId="LiveId" clId="{981455AA-CF25-444D-A9FA-AD2443EE8176}" dt="2026-01-27T17:00:27.503" v="2" actId="47"/>
        <pc:sldMkLst>
          <pc:docMk/>
          <pc:sldMk cId="2601537305" sldId="1431"/>
        </pc:sldMkLst>
      </pc:sldChg>
      <pc:sldChg chg="del">
        <pc:chgData name="George Huang" userId="7522906efeb502a4" providerId="LiveId" clId="{981455AA-CF25-444D-A9FA-AD2443EE8176}" dt="2026-01-27T17:00:27.503" v="2" actId="47"/>
        <pc:sldMkLst>
          <pc:docMk/>
          <pc:sldMk cId="1708980069" sldId="1433"/>
        </pc:sldMkLst>
      </pc:sldChg>
      <pc:sldChg chg="del">
        <pc:chgData name="George Huang" userId="7522906efeb502a4" providerId="LiveId" clId="{981455AA-CF25-444D-A9FA-AD2443EE8176}" dt="2026-01-27T17:00:27.503" v="2" actId="47"/>
        <pc:sldMkLst>
          <pc:docMk/>
          <pc:sldMk cId="3303515914" sldId="1435"/>
        </pc:sldMkLst>
      </pc:sldChg>
      <pc:sldChg chg="del">
        <pc:chgData name="George Huang" userId="7522906efeb502a4" providerId="LiveId" clId="{981455AA-CF25-444D-A9FA-AD2443EE8176}" dt="2026-01-27T17:00:27.503" v="2" actId="47"/>
        <pc:sldMkLst>
          <pc:docMk/>
          <pc:sldMk cId="1825806905" sldId="1437"/>
        </pc:sldMkLst>
      </pc:sldChg>
      <pc:sldChg chg="del">
        <pc:chgData name="George Huang" userId="7522906efeb502a4" providerId="LiveId" clId="{981455AA-CF25-444D-A9FA-AD2443EE8176}" dt="2026-01-27T17:00:27.503" v="2" actId="47"/>
        <pc:sldMkLst>
          <pc:docMk/>
          <pc:sldMk cId="1566331855" sldId="1439"/>
        </pc:sldMkLst>
      </pc:sldChg>
      <pc:sldChg chg="del">
        <pc:chgData name="George Huang" userId="7522906efeb502a4" providerId="LiveId" clId="{981455AA-CF25-444D-A9FA-AD2443EE8176}" dt="2026-01-27T17:00:27.503" v="2" actId="47"/>
        <pc:sldMkLst>
          <pc:docMk/>
          <pc:sldMk cId="1544158322" sldId="1441"/>
        </pc:sldMkLst>
      </pc:sldChg>
      <pc:sldChg chg="del">
        <pc:chgData name="George Huang" userId="7522906efeb502a4" providerId="LiveId" clId="{981455AA-CF25-444D-A9FA-AD2443EE8176}" dt="2026-01-27T17:00:27.503" v="2" actId="47"/>
        <pc:sldMkLst>
          <pc:docMk/>
          <pc:sldMk cId="1082374471" sldId="1443"/>
        </pc:sldMkLst>
      </pc:sldChg>
      <pc:sldChg chg="del">
        <pc:chgData name="George Huang" userId="7522906efeb502a4" providerId="LiveId" clId="{981455AA-CF25-444D-A9FA-AD2443EE8176}" dt="2026-01-27T17:00:27.503" v="2" actId="47"/>
        <pc:sldMkLst>
          <pc:docMk/>
          <pc:sldMk cId="1532731566" sldId="1449"/>
        </pc:sldMkLst>
      </pc:sldChg>
      <pc:sldChg chg="del">
        <pc:chgData name="George Huang" userId="7522906efeb502a4" providerId="LiveId" clId="{981455AA-CF25-444D-A9FA-AD2443EE8176}" dt="2026-01-27T17:00:27.503" v="2" actId="47"/>
        <pc:sldMkLst>
          <pc:docMk/>
          <pc:sldMk cId="3006345515" sldId="1451"/>
        </pc:sldMkLst>
      </pc:sldChg>
      <pc:sldChg chg="del">
        <pc:chgData name="George Huang" userId="7522906efeb502a4" providerId="LiveId" clId="{981455AA-CF25-444D-A9FA-AD2443EE8176}" dt="2026-01-27T17:00:43.571" v="3" actId="47"/>
        <pc:sldMkLst>
          <pc:docMk/>
          <pc:sldMk cId="883412262" sldId="1453"/>
        </pc:sldMkLst>
      </pc:sldChg>
      <pc:sldChg chg="del">
        <pc:chgData name="George Huang" userId="7522906efeb502a4" providerId="LiveId" clId="{981455AA-CF25-444D-A9FA-AD2443EE8176}" dt="2026-01-27T17:00:43.571" v="3" actId="47"/>
        <pc:sldMkLst>
          <pc:docMk/>
          <pc:sldMk cId="4207633022" sldId="1455"/>
        </pc:sldMkLst>
      </pc:sldChg>
      <pc:sldChg chg="del">
        <pc:chgData name="George Huang" userId="7522906efeb502a4" providerId="LiveId" clId="{981455AA-CF25-444D-A9FA-AD2443EE8176}" dt="2026-01-27T17:00:43.571" v="3" actId="47"/>
        <pc:sldMkLst>
          <pc:docMk/>
          <pc:sldMk cId="98413033" sldId="1457"/>
        </pc:sldMkLst>
      </pc:sldChg>
      <pc:sldChg chg="del">
        <pc:chgData name="George Huang" userId="7522906efeb502a4" providerId="LiveId" clId="{981455AA-CF25-444D-A9FA-AD2443EE8176}" dt="2026-01-27T17:00:43.571" v="3" actId="47"/>
        <pc:sldMkLst>
          <pc:docMk/>
          <pc:sldMk cId="3394327605" sldId="1459"/>
        </pc:sldMkLst>
      </pc:sldChg>
      <pc:sldChg chg="del">
        <pc:chgData name="George Huang" userId="7522906efeb502a4" providerId="LiveId" clId="{981455AA-CF25-444D-A9FA-AD2443EE8176}" dt="2026-01-27T17:00:43.571" v="3" actId="47"/>
        <pc:sldMkLst>
          <pc:docMk/>
          <pc:sldMk cId="4107901023" sldId="1461"/>
        </pc:sldMkLst>
      </pc:sldChg>
      <pc:sldChg chg="del">
        <pc:chgData name="George Huang" userId="7522906efeb502a4" providerId="LiveId" clId="{981455AA-CF25-444D-A9FA-AD2443EE8176}" dt="2026-01-27T17:00:43.571" v="3" actId="47"/>
        <pc:sldMkLst>
          <pc:docMk/>
          <pc:sldMk cId="728376540" sldId="1463"/>
        </pc:sldMkLst>
      </pc:sldChg>
      <pc:sldChg chg="del">
        <pc:chgData name="George Huang" userId="7522906efeb502a4" providerId="LiveId" clId="{981455AA-CF25-444D-A9FA-AD2443EE8176}" dt="2026-01-27T17:00:43.571" v="3" actId="47"/>
        <pc:sldMkLst>
          <pc:docMk/>
          <pc:sldMk cId="1883353725" sldId="1465"/>
        </pc:sldMkLst>
      </pc:sldChg>
      <pc:sldChg chg="del">
        <pc:chgData name="George Huang" userId="7522906efeb502a4" providerId="LiveId" clId="{981455AA-CF25-444D-A9FA-AD2443EE8176}" dt="2026-01-27T17:00:43.571" v="3" actId="47"/>
        <pc:sldMkLst>
          <pc:docMk/>
          <pc:sldMk cId="1127684632" sldId="1467"/>
        </pc:sldMkLst>
      </pc:sldChg>
      <pc:sldChg chg="del">
        <pc:chgData name="George Huang" userId="7522906efeb502a4" providerId="LiveId" clId="{981455AA-CF25-444D-A9FA-AD2443EE8176}" dt="2026-01-27T17:00:43.571" v="3" actId="47"/>
        <pc:sldMkLst>
          <pc:docMk/>
          <pc:sldMk cId="1750967426" sldId="1469"/>
        </pc:sldMkLst>
      </pc:sldChg>
      <pc:sldChg chg="del">
        <pc:chgData name="George Huang" userId="7522906efeb502a4" providerId="LiveId" clId="{981455AA-CF25-444D-A9FA-AD2443EE8176}" dt="2026-01-27T17:00:58.819" v="4" actId="47"/>
        <pc:sldMkLst>
          <pc:docMk/>
          <pc:sldMk cId="2822815901" sldId="1471"/>
        </pc:sldMkLst>
      </pc:sldChg>
      <pc:sldChg chg="del">
        <pc:chgData name="George Huang" userId="7522906efeb502a4" providerId="LiveId" clId="{981455AA-CF25-444D-A9FA-AD2443EE8176}" dt="2026-01-27T17:00:58.819" v="4" actId="47"/>
        <pc:sldMkLst>
          <pc:docMk/>
          <pc:sldMk cId="1364321364" sldId="1473"/>
        </pc:sldMkLst>
      </pc:sldChg>
      <pc:sldChg chg="del">
        <pc:chgData name="George Huang" userId="7522906efeb502a4" providerId="LiveId" clId="{981455AA-CF25-444D-A9FA-AD2443EE8176}" dt="2026-01-27T17:00:58.819" v="4" actId="47"/>
        <pc:sldMkLst>
          <pc:docMk/>
          <pc:sldMk cId="1544704502" sldId="1475"/>
        </pc:sldMkLst>
      </pc:sldChg>
      <pc:sldChg chg="del">
        <pc:chgData name="George Huang" userId="7522906efeb502a4" providerId="LiveId" clId="{981455AA-CF25-444D-A9FA-AD2443EE8176}" dt="2026-01-27T17:00:58.819" v="4" actId="47"/>
        <pc:sldMkLst>
          <pc:docMk/>
          <pc:sldMk cId="775716108" sldId="1477"/>
        </pc:sldMkLst>
      </pc:sldChg>
      <pc:sldChg chg="del">
        <pc:chgData name="George Huang" userId="7522906efeb502a4" providerId="LiveId" clId="{981455AA-CF25-444D-A9FA-AD2443EE8176}" dt="2026-01-27T17:00:58.819" v="4" actId="47"/>
        <pc:sldMkLst>
          <pc:docMk/>
          <pc:sldMk cId="3908425925" sldId="1479"/>
        </pc:sldMkLst>
      </pc:sldChg>
      <pc:sldChg chg="del">
        <pc:chgData name="George Huang" userId="7522906efeb502a4" providerId="LiveId" clId="{981455AA-CF25-444D-A9FA-AD2443EE8176}" dt="2026-01-27T17:00:58.819" v="4" actId="47"/>
        <pc:sldMkLst>
          <pc:docMk/>
          <pc:sldMk cId="3777197177" sldId="1481"/>
        </pc:sldMkLst>
      </pc:sldChg>
      <pc:sldChg chg="del">
        <pc:chgData name="George Huang" userId="7522906efeb502a4" providerId="LiveId" clId="{981455AA-CF25-444D-A9FA-AD2443EE8176}" dt="2026-01-27T17:00:58.819" v="4" actId="47"/>
        <pc:sldMkLst>
          <pc:docMk/>
          <pc:sldMk cId="109869116" sldId="1483"/>
        </pc:sldMkLst>
      </pc:sldChg>
      <pc:sldChg chg="del">
        <pc:chgData name="George Huang" userId="7522906efeb502a4" providerId="LiveId" clId="{981455AA-CF25-444D-A9FA-AD2443EE8176}" dt="2026-01-27T17:00:58.819" v="4" actId="47"/>
        <pc:sldMkLst>
          <pc:docMk/>
          <pc:sldMk cId="489974363" sldId="1485"/>
        </pc:sldMkLst>
      </pc:sldChg>
      <pc:sldChg chg="del">
        <pc:chgData name="George Huang" userId="7522906efeb502a4" providerId="LiveId" clId="{981455AA-CF25-444D-A9FA-AD2443EE8176}" dt="2026-01-27T17:00:58.819" v="4" actId="47"/>
        <pc:sldMkLst>
          <pc:docMk/>
          <pc:sldMk cId="1417633784" sldId="1491"/>
        </pc:sldMkLst>
      </pc:sldChg>
      <pc:sldChg chg="del">
        <pc:chgData name="George Huang" userId="7522906efeb502a4" providerId="LiveId" clId="{981455AA-CF25-444D-A9FA-AD2443EE8176}" dt="2026-01-27T17:01:15.404" v="5" actId="47"/>
        <pc:sldMkLst>
          <pc:docMk/>
          <pc:sldMk cId="1105294258" sldId="1493"/>
        </pc:sldMkLst>
      </pc:sldChg>
      <pc:sldChg chg="del">
        <pc:chgData name="George Huang" userId="7522906efeb502a4" providerId="LiveId" clId="{981455AA-CF25-444D-A9FA-AD2443EE8176}" dt="2026-01-27T17:01:15.404" v="5" actId="47"/>
        <pc:sldMkLst>
          <pc:docMk/>
          <pc:sldMk cId="7152749" sldId="1495"/>
        </pc:sldMkLst>
      </pc:sldChg>
      <pc:sldChg chg="del">
        <pc:chgData name="George Huang" userId="7522906efeb502a4" providerId="LiveId" clId="{981455AA-CF25-444D-A9FA-AD2443EE8176}" dt="2026-01-27T17:01:15.404" v="5" actId="47"/>
        <pc:sldMkLst>
          <pc:docMk/>
          <pc:sldMk cId="3834020391" sldId="1497"/>
        </pc:sldMkLst>
      </pc:sldChg>
      <pc:sldChg chg="del">
        <pc:chgData name="George Huang" userId="7522906efeb502a4" providerId="LiveId" clId="{981455AA-CF25-444D-A9FA-AD2443EE8176}" dt="2026-01-27T17:01:15.404" v="5" actId="47"/>
        <pc:sldMkLst>
          <pc:docMk/>
          <pc:sldMk cId="4286915803" sldId="1499"/>
        </pc:sldMkLst>
      </pc:sldChg>
      <pc:sldChg chg="del">
        <pc:chgData name="George Huang" userId="7522906efeb502a4" providerId="LiveId" clId="{981455AA-CF25-444D-A9FA-AD2443EE8176}" dt="2026-01-27T17:01:15.404" v="5" actId="47"/>
        <pc:sldMkLst>
          <pc:docMk/>
          <pc:sldMk cId="3858359422" sldId="1501"/>
        </pc:sldMkLst>
      </pc:sldChg>
      <pc:sldChg chg="del">
        <pc:chgData name="George Huang" userId="7522906efeb502a4" providerId="LiveId" clId="{981455AA-CF25-444D-A9FA-AD2443EE8176}" dt="2026-01-27T17:01:15.404" v="5" actId="47"/>
        <pc:sldMkLst>
          <pc:docMk/>
          <pc:sldMk cId="2703694407" sldId="1503"/>
        </pc:sldMkLst>
      </pc:sldChg>
      <pc:sldChg chg="del">
        <pc:chgData name="George Huang" userId="7522906efeb502a4" providerId="LiveId" clId="{981455AA-CF25-444D-A9FA-AD2443EE8176}" dt="2026-01-27T17:01:15.404" v="5" actId="47"/>
        <pc:sldMkLst>
          <pc:docMk/>
          <pc:sldMk cId="844468641" sldId="1505"/>
        </pc:sldMkLst>
      </pc:sldChg>
      <pc:sldChg chg="del">
        <pc:chgData name="George Huang" userId="7522906efeb502a4" providerId="LiveId" clId="{981455AA-CF25-444D-A9FA-AD2443EE8176}" dt="2026-01-27T17:01:15.404" v="5" actId="47"/>
        <pc:sldMkLst>
          <pc:docMk/>
          <pc:sldMk cId="20469298" sldId="1507"/>
        </pc:sldMkLst>
      </pc:sldChg>
      <pc:sldChg chg="del">
        <pc:chgData name="George Huang" userId="7522906efeb502a4" providerId="LiveId" clId="{981455AA-CF25-444D-A9FA-AD2443EE8176}" dt="2026-01-27T17:01:15.404" v="5" actId="47"/>
        <pc:sldMkLst>
          <pc:docMk/>
          <pc:sldMk cId="4034546993" sldId="1509"/>
        </pc:sldMkLst>
      </pc:sldChg>
      <pc:sldChg chg="del">
        <pc:chgData name="George Huang" userId="7522906efeb502a4" providerId="LiveId" clId="{981455AA-CF25-444D-A9FA-AD2443EE8176}" dt="2026-01-27T17:01:29.599" v="6" actId="47"/>
        <pc:sldMkLst>
          <pc:docMk/>
          <pc:sldMk cId="312631695" sldId="1511"/>
        </pc:sldMkLst>
      </pc:sldChg>
      <pc:sldChg chg="del">
        <pc:chgData name="George Huang" userId="7522906efeb502a4" providerId="LiveId" clId="{981455AA-CF25-444D-A9FA-AD2443EE8176}" dt="2026-01-27T17:01:29.599" v="6" actId="47"/>
        <pc:sldMkLst>
          <pc:docMk/>
          <pc:sldMk cId="4004612069" sldId="1513"/>
        </pc:sldMkLst>
      </pc:sldChg>
      <pc:sldChg chg="del">
        <pc:chgData name="George Huang" userId="7522906efeb502a4" providerId="LiveId" clId="{981455AA-CF25-444D-A9FA-AD2443EE8176}" dt="2026-01-27T17:01:29.599" v="6" actId="47"/>
        <pc:sldMkLst>
          <pc:docMk/>
          <pc:sldMk cId="1104569194" sldId="1515"/>
        </pc:sldMkLst>
      </pc:sldChg>
      <pc:sldChg chg="del">
        <pc:chgData name="George Huang" userId="7522906efeb502a4" providerId="LiveId" clId="{981455AA-CF25-444D-A9FA-AD2443EE8176}" dt="2026-01-27T17:01:29.599" v="6" actId="47"/>
        <pc:sldMkLst>
          <pc:docMk/>
          <pc:sldMk cId="117183667" sldId="1517"/>
        </pc:sldMkLst>
      </pc:sldChg>
      <pc:sldChg chg="del">
        <pc:chgData name="George Huang" userId="7522906efeb502a4" providerId="LiveId" clId="{981455AA-CF25-444D-A9FA-AD2443EE8176}" dt="2026-01-27T17:01:29.599" v="6" actId="47"/>
        <pc:sldMkLst>
          <pc:docMk/>
          <pc:sldMk cId="756038131" sldId="1519"/>
        </pc:sldMkLst>
      </pc:sldChg>
      <pc:sldChg chg="del">
        <pc:chgData name="George Huang" userId="7522906efeb502a4" providerId="LiveId" clId="{981455AA-CF25-444D-A9FA-AD2443EE8176}" dt="2026-01-27T17:01:29.599" v="6" actId="47"/>
        <pc:sldMkLst>
          <pc:docMk/>
          <pc:sldMk cId="2842983474" sldId="1521"/>
        </pc:sldMkLst>
      </pc:sldChg>
      <pc:sldChg chg="del">
        <pc:chgData name="George Huang" userId="7522906efeb502a4" providerId="LiveId" clId="{981455AA-CF25-444D-A9FA-AD2443EE8176}" dt="2026-01-27T17:01:29.599" v="6" actId="47"/>
        <pc:sldMkLst>
          <pc:docMk/>
          <pc:sldMk cId="3659344072" sldId="1523"/>
        </pc:sldMkLst>
      </pc:sldChg>
      <pc:sldChg chg="del">
        <pc:chgData name="George Huang" userId="7522906efeb502a4" providerId="LiveId" clId="{981455AA-CF25-444D-A9FA-AD2443EE8176}" dt="2026-01-27T17:01:29.599" v="6" actId="47"/>
        <pc:sldMkLst>
          <pc:docMk/>
          <pc:sldMk cId="525025590" sldId="1525"/>
        </pc:sldMkLst>
      </pc:sldChg>
      <pc:sldChg chg="del">
        <pc:chgData name="George Huang" userId="7522906efeb502a4" providerId="LiveId" clId="{981455AA-CF25-444D-A9FA-AD2443EE8176}" dt="2026-01-27T17:01:29.599" v="6" actId="47"/>
        <pc:sldMkLst>
          <pc:docMk/>
          <pc:sldMk cId="2186534689" sldId="1527"/>
        </pc:sldMkLst>
      </pc:sldChg>
      <pc:sldChg chg="del">
        <pc:chgData name="George Huang" userId="7522906efeb502a4" providerId="LiveId" clId="{981455AA-CF25-444D-A9FA-AD2443EE8176}" dt="2026-01-27T17:01:29.599" v="6" actId="47"/>
        <pc:sldMkLst>
          <pc:docMk/>
          <pc:sldMk cId="475700455" sldId="1533"/>
        </pc:sldMkLst>
      </pc:sldChg>
      <pc:sldChg chg="del">
        <pc:chgData name="George Huang" userId="7522906efeb502a4" providerId="LiveId" clId="{981455AA-CF25-444D-A9FA-AD2443EE8176}" dt="2026-01-27T17:01:29.599" v="6" actId="47"/>
        <pc:sldMkLst>
          <pc:docMk/>
          <pc:sldMk cId="2463015867" sldId="1537"/>
        </pc:sldMkLst>
      </pc:sldChg>
      <pc:sldChg chg="del">
        <pc:chgData name="George Huang" userId="7522906efeb502a4" providerId="LiveId" clId="{981455AA-CF25-444D-A9FA-AD2443EE8176}" dt="2026-01-27T17:01:29.599" v="6" actId="47"/>
        <pc:sldMkLst>
          <pc:docMk/>
          <pc:sldMk cId="1616122498" sldId="1539"/>
        </pc:sldMkLst>
      </pc:sldChg>
      <pc:sldChg chg="del">
        <pc:chgData name="George Huang" userId="7522906efeb502a4" providerId="LiveId" clId="{981455AA-CF25-444D-A9FA-AD2443EE8176}" dt="2026-01-27T17:01:44.010" v="7" actId="47"/>
        <pc:sldMkLst>
          <pc:docMk/>
          <pc:sldMk cId="3185532539" sldId="1541"/>
        </pc:sldMkLst>
      </pc:sldChg>
      <pc:sldChg chg="del">
        <pc:chgData name="George Huang" userId="7522906efeb502a4" providerId="LiveId" clId="{981455AA-CF25-444D-A9FA-AD2443EE8176}" dt="2026-01-27T17:01:44.010" v="7" actId="47"/>
        <pc:sldMkLst>
          <pc:docMk/>
          <pc:sldMk cId="3645665892" sldId="1543"/>
        </pc:sldMkLst>
      </pc:sldChg>
      <pc:sldChg chg="del">
        <pc:chgData name="George Huang" userId="7522906efeb502a4" providerId="LiveId" clId="{981455AA-CF25-444D-A9FA-AD2443EE8176}" dt="2026-01-27T17:01:44.010" v="7" actId="47"/>
        <pc:sldMkLst>
          <pc:docMk/>
          <pc:sldMk cId="2673139872" sldId="1545"/>
        </pc:sldMkLst>
      </pc:sldChg>
      <pc:sldChg chg="del">
        <pc:chgData name="George Huang" userId="7522906efeb502a4" providerId="LiveId" clId="{981455AA-CF25-444D-A9FA-AD2443EE8176}" dt="2026-01-27T17:01:44.010" v="7" actId="47"/>
        <pc:sldMkLst>
          <pc:docMk/>
          <pc:sldMk cId="3789850905" sldId="1547"/>
        </pc:sldMkLst>
      </pc:sldChg>
      <pc:sldChg chg="del">
        <pc:chgData name="George Huang" userId="7522906efeb502a4" providerId="LiveId" clId="{981455AA-CF25-444D-A9FA-AD2443EE8176}" dt="2026-01-27T17:01:44.010" v="7" actId="47"/>
        <pc:sldMkLst>
          <pc:docMk/>
          <pc:sldMk cId="2037731765" sldId="1549"/>
        </pc:sldMkLst>
      </pc:sldChg>
      <pc:sldChg chg="del">
        <pc:chgData name="George Huang" userId="7522906efeb502a4" providerId="LiveId" clId="{981455AA-CF25-444D-A9FA-AD2443EE8176}" dt="2026-01-27T17:01:44.010" v="7" actId="47"/>
        <pc:sldMkLst>
          <pc:docMk/>
          <pc:sldMk cId="2913081663" sldId="1551"/>
        </pc:sldMkLst>
      </pc:sldChg>
      <pc:sldChg chg="del">
        <pc:chgData name="George Huang" userId="7522906efeb502a4" providerId="LiveId" clId="{981455AA-CF25-444D-A9FA-AD2443EE8176}" dt="2026-01-27T17:01:44.010" v="7" actId="47"/>
        <pc:sldMkLst>
          <pc:docMk/>
          <pc:sldMk cId="3643727997" sldId="1553"/>
        </pc:sldMkLst>
      </pc:sldChg>
      <pc:sldChg chg="del">
        <pc:chgData name="George Huang" userId="7522906efeb502a4" providerId="LiveId" clId="{981455AA-CF25-444D-A9FA-AD2443EE8176}" dt="2026-01-27T17:01:44.010" v="7" actId="47"/>
        <pc:sldMkLst>
          <pc:docMk/>
          <pc:sldMk cId="1674372360" sldId="1555"/>
        </pc:sldMkLst>
      </pc:sldChg>
      <pc:sldChg chg="del">
        <pc:chgData name="George Huang" userId="7522906efeb502a4" providerId="LiveId" clId="{981455AA-CF25-444D-A9FA-AD2443EE8176}" dt="2026-01-27T17:01:44.010" v="7" actId="47"/>
        <pc:sldMkLst>
          <pc:docMk/>
          <pc:sldMk cId="1174175169" sldId="1557"/>
        </pc:sldMkLst>
      </pc:sldChg>
      <pc:sldChg chg="del">
        <pc:chgData name="George Huang" userId="7522906efeb502a4" providerId="LiveId" clId="{981455AA-CF25-444D-A9FA-AD2443EE8176}" dt="2026-01-27T17:01:59.019" v="8" actId="47"/>
        <pc:sldMkLst>
          <pc:docMk/>
          <pc:sldMk cId="2898260645" sldId="1559"/>
        </pc:sldMkLst>
      </pc:sldChg>
      <pc:sldChg chg="del">
        <pc:chgData name="George Huang" userId="7522906efeb502a4" providerId="LiveId" clId="{981455AA-CF25-444D-A9FA-AD2443EE8176}" dt="2026-01-27T17:01:59.019" v="8" actId="47"/>
        <pc:sldMkLst>
          <pc:docMk/>
          <pc:sldMk cId="1722391172" sldId="1561"/>
        </pc:sldMkLst>
      </pc:sldChg>
      <pc:sldChg chg="del">
        <pc:chgData name="George Huang" userId="7522906efeb502a4" providerId="LiveId" clId="{981455AA-CF25-444D-A9FA-AD2443EE8176}" dt="2026-01-27T17:01:59.019" v="8" actId="47"/>
        <pc:sldMkLst>
          <pc:docMk/>
          <pc:sldMk cId="1759137828" sldId="1563"/>
        </pc:sldMkLst>
      </pc:sldChg>
      <pc:sldChg chg="del">
        <pc:chgData name="George Huang" userId="7522906efeb502a4" providerId="LiveId" clId="{981455AA-CF25-444D-A9FA-AD2443EE8176}" dt="2026-01-27T17:01:59.019" v="8" actId="47"/>
        <pc:sldMkLst>
          <pc:docMk/>
          <pc:sldMk cId="27064708" sldId="1565"/>
        </pc:sldMkLst>
      </pc:sldChg>
      <pc:sldChg chg="del">
        <pc:chgData name="George Huang" userId="7522906efeb502a4" providerId="LiveId" clId="{981455AA-CF25-444D-A9FA-AD2443EE8176}" dt="2026-01-27T17:01:59.019" v="8" actId="47"/>
        <pc:sldMkLst>
          <pc:docMk/>
          <pc:sldMk cId="1753011533" sldId="1567"/>
        </pc:sldMkLst>
      </pc:sldChg>
      <pc:sldChg chg="del">
        <pc:chgData name="George Huang" userId="7522906efeb502a4" providerId="LiveId" clId="{981455AA-CF25-444D-A9FA-AD2443EE8176}" dt="2026-01-27T17:01:59.019" v="8" actId="47"/>
        <pc:sldMkLst>
          <pc:docMk/>
          <pc:sldMk cId="3303388569" sldId="1569"/>
        </pc:sldMkLst>
      </pc:sldChg>
      <pc:sldChg chg="del">
        <pc:chgData name="George Huang" userId="7522906efeb502a4" providerId="LiveId" clId="{981455AA-CF25-444D-A9FA-AD2443EE8176}" dt="2026-01-27T17:01:59.019" v="8" actId="47"/>
        <pc:sldMkLst>
          <pc:docMk/>
          <pc:sldMk cId="2223500171" sldId="1571"/>
        </pc:sldMkLst>
      </pc:sldChg>
      <pc:sldChg chg="del">
        <pc:chgData name="George Huang" userId="7522906efeb502a4" providerId="LiveId" clId="{981455AA-CF25-444D-A9FA-AD2443EE8176}" dt="2026-01-27T17:01:59.019" v="8" actId="47"/>
        <pc:sldMkLst>
          <pc:docMk/>
          <pc:sldMk cId="1382176626" sldId="1573"/>
        </pc:sldMkLst>
      </pc:sldChg>
      <pc:sldChg chg="del">
        <pc:chgData name="George Huang" userId="7522906efeb502a4" providerId="LiveId" clId="{981455AA-CF25-444D-A9FA-AD2443EE8176}" dt="2026-01-27T17:01:59.019" v="8" actId="47"/>
        <pc:sldMkLst>
          <pc:docMk/>
          <pc:sldMk cId="55862396" sldId="1575"/>
        </pc:sldMkLst>
      </pc:sldChg>
      <pc:sldChg chg="del">
        <pc:chgData name="George Huang" userId="7522906efeb502a4" providerId="LiveId" clId="{981455AA-CF25-444D-A9FA-AD2443EE8176}" dt="2026-01-27T17:02:15.630" v="9" actId="47"/>
        <pc:sldMkLst>
          <pc:docMk/>
          <pc:sldMk cId="281962733" sldId="1577"/>
        </pc:sldMkLst>
      </pc:sldChg>
      <pc:sldChg chg="del">
        <pc:chgData name="George Huang" userId="7522906efeb502a4" providerId="LiveId" clId="{981455AA-CF25-444D-A9FA-AD2443EE8176}" dt="2026-01-27T17:01:59.019" v="8" actId="47"/>
        <pc:sldMkLst>
          <pc:docMk/>
          <pc:sldMk cId="1559008360" sldId="1581"/>
        </pc:sldMkLst>
      </pc:sldChg>
      <pc:sldChg chg="del">
        <pc:chgData name="George Huang" userId="7522906efeb502a4" providerId="LiveId" clId="{981455AA-CF25-444D-A9FA-AD2443EE8176}" dt="2026-01-27T17:02:15.630" v="9" actId="47"/>
        <pc:sldMkLst>
          <pc:docMk/>
          <pc:sldMk cId="2669077160" sldId="1583"/>
        </pc:sldMkLst>
      </pc:sldChg>
      <pc:sldChg chg="del">
        <pc:chgData name="George Huang" userId="7522906efeb502a4" providerId="LiveId" clId="{981455AA-CF25-444D-A9FA-AD2443EE8176}" dt="2026-01-27T17:02:15.630" v="9" actId="47"/>
        <pc:sldMkLst>
          <pc:docMk/>
          <pc:sldMk cId="3557379470" sldId="1585"/>
        </pc:sldMkLst>
      </pc:sldChg>
      <pc:sldChg chg="del">
        <pc:chgData name="George Huang" userId="7522906efeb502a4" providerId="LiveId" clId="{981455AA-CF25-444D-A9FA-AD2443EE8176}" dt="2026-01-27T17:02:15.630" v="9" actId="47"/>
        <pc:sldMkLst>
          <pc:docMk/>
          <pc:sldMk cId="2764437306" sldId="1587"/>
        </pc:sldMkLst>
      </pc:sldChg>
      <pc:sldChg chg="del">
        <pc:chgData name="George Huang" userId="7522906efeb502a4" providerId="LiveId" clId="{981455AA-CF25-444D-A9FA-AD2443EE8176}" dt="2026-01-27T17:02:15.630" v="9" actId="47"/>
        <pc:sldMkLst>
          <pc:docMk/>
          <pc:sldMk cId="480678458" sldId="1589"/>
        </pc:sldMkLst>
      </pc:sldChg>
      <pc:sldChg chg="del">
        <pc:chgData name="George Huang" userId="7522906efeb502a4" providerId="LiveId" clId="{981455AA-CF25-444D-A9FA-AD2443EE8176}" dt="2026-01-27T17:02:15.630" v="9" actId="47"/>
        <pc:sldMkLst>
          <pc:docMk/>
          <pc:sldMk cId="1851877366" sldId="1591"/>
        </pc:sldMkLst>
      </pc:sldChg>
      <pc:sldChg chg="del">
        <pc:chgData name="George Huang" userId="7522906efeb502a4" providerId="LiveId" clId="{981455AA-CF25-444D-A9FA-AD2443EE8176}" dt="2026-01-27T17:02:15.630" v="9" actId="47"/>
        <pc:sldMkLst>
          <pc:docMk/>
          <pc:sldMk cId="1752141053" sldId="1593"/>
        </pc:sldMkLst>
      </pc:sldChg>
      <pc:sldChg chg="del">
        <pc:chgData name="George Huang" userId="7522906efeb502a4" providerId="LiveId" clId="{981455AA-CF25-444D-A9FA-AD2443EE8176}" dt="2026-01-27T17:02:15.630" v="9" actId="47"/>
        <pc:sldMkLst>
          <pc:docMk/>
          <pc:sldMk cId="4258776934" sldId="1595"/>
        </pc:sldMkLst>
      </pc:sldChg>
      <pc:sldChg chg="del">
        <pc:chgData name="George Huang" userId="7522906efeb502a4" providerId="LiveId" clId="{981455AA-CF25-444D-A9FA-AD2443EE8176}" dt="2026-01-27T17:02:15.630" v="9" actId="47"/>
        <pc:sldMkLst>
          <pc:docMk/>
          <pc:sldMk cId="3628778123" sldId="1597"/>
        </pc:sldMkLst>
      </pc:sldChg>
      <pc:sldChg chg="del">
        <pc:chgData name="George Huang" userId="7522906efeb502a4" providerId="LiveId" clId="{981455AA-CF25-444D-A9FA-AD2443EE8176}" dt="2026-01-27T17:02:30.421" v="10" actId="47"/>
        <pc:sldMkLst>
          <pc:docMk/>
          <pc:sldMk cId="3140965299" sldId="1603"/>
        </pc:sldMkLst>
      </pc:sldChg>
      <pc:sldChg chg="del">
        <pc:chgData name="George Huang" userId="7522906efeb502a4" providerId="LiveId" clId="{981455AA-CF25-444D-A9FA-AD2443EE8176}" dt="2026-01-27T17:02:30.421" v="10" actId="47"/>
        <pc:sldMkLst>
          <pc:docMk/>
          <pc:sldMk cId="2459555701" sldId="1605"/>
        </pc:sldMkLst>
      </pc:sldChg>
      <pc:sldChg chg="del">
        <pc:chgData name="George Huang" userId="7522906efeb502a4" providerId="LiveId" clId="{981455AA-CF25-444D-A9FA-AD2443EE8176}" dt="2026-01-27T17:02:30.421" v="10" actId="47"/>
        <pc:sldMkLst>
          <pc:docMk/>
          <pc:sldMk cId="4213244731" sldId="1607"/>
        </pc:sldMkLst>
      </pc:sldChg>
      <pc:sldChg chg="del">
        <pc:chgData name="George Huang" userId="7522906efeb502a4" providerId="LiveId" clId="{981455AA-CF25-444D-A9FA-AD2443EE8176}" dt="2026-01-27T17:02:30.421" v="10" actId="47"/>
        <pc:sldMkLst>
          <pc:docMk/>
          <pc:sldMk cId="2777698228" sldId="1609"/>
        </pc:sldMkLst>
      </pc:sldChg>
      <pc:sldChg chg="del">
        <pc:chgData name="George Huang" userId="7522906efeb502a4" providerId="LiveId" clId="{981455AA-CF25-444D-A9FA-AD2443EE8176}" dt="2026-01-27T17:02:30.421" v="10" actId="47"/>
        <pc:sldMkLst>
          <pc:docMk/>
          <pc:sldMk cId="1550556532" sldId="1611"/>
        </pc:sldMkLst>
      </pc:sldChg>
      <pc:sldChg chg="del">
        <pc:chgData name="George Huang" userId="7522906efeb502a4" providerId="LiveId" clId="{981455AA-CF25-444D-A9FA-AD2443EE8176}" dt="2026-01-27T17:02:30.421" v="10" actId="47"/>
        <pc:sldMkLst>
          <pc:docMk/>
          <pc:sldMk cId="703694182" sldId="1613"/>
        </pc:sldMkLst>
      </pc:sldChg>
      <pc:sldChg chg="del">
        <pc:chgData name="George Huang" userId="7522906efeb502a4" providerId="LiveId" clId="{981455AA-CF25-444D-A9FA-AD2443EE8176}" dt="2026-01-27T17:02:30.421" v="10" actId="47"/>
        <pc:sldMkLst>
          <pc:docMk/>
          <pc:sldMk cId="2916536412" sldId="1615"/>
        </pc:sldMkLst>
      </pc:sldChg>
      <pc:sldChg chg="del">
        <pc:chgData name="George Huang" userId="7522906efeb502a4" providerId="LiveId" clId="{981455AA-CF25-444D-A9FA-AD2443EE8176}" dt="2026-01-27T16:59:56.038" v="1" actId="47"/>
        <pc:sldMkLst>
          <pc:docMk/>
          <pc:sldMk cId="3824362684" sldId="1616"/>
        </pc:sldMkLst>
      </pc:sldChg>
      <pc:sldChg chg="del">
        <pc:chgData name="George Huang" userId="7522906efeb502a4" providerId="LiveId" clId="{981455AA-CF25-444D-A9FA-AD2443EE8176}" dt="2026-01-27T16:59:56.038" v="1" actId="47"/>
        <pc:sldMkLst>
          <pc:docMk/>
          <pc:sldMk cId="444379893" sldId="1617"/>
        </pc:sldMkLst>
      </pc:sldChg>
      <pc:sldChg chg="del">
        <pc:chgData name="George Huang" userId="7522906efeb502a4" providerId="LiveId" clId="{981455AA-CF25-444D-A9FA-AD2443EE8176}" dt="2026-01-27T16:59:56.038" v="1" actId="47"/>
        <pc:sldMkLst>
          <pc:docMk/>
          <pc:sldMk cId="3643495367" sldId="1618"/>
        </pc:sldMkLst>
      </pc:sldChg>
      <pc:sldChg chg="del">
        <pc:chgData name="George Huang" userId="7522906efeb502a4" providerId="LiveId" clId="{981455AA-CF25-444D-A9FA-AD2443EE8176}" dt="2026-01-27T16:59:56.038" v="1" actId="47"/>
        <pc:sldMkLst>
          <pc:docMk/>
          <pc:sldMk cId="2984797157" sldId="1619"/>
        </pc:sldMkLst>
      </pc:sldChg>
      <pc:sldChg chg="del">
        <pc:chgData name="George Huang" userId="7522906efeb502a4" providerId="LiveId" clId="{981455AA-CF25-444D-A9FA-AD2443EE8176}" dt="2026-01-27T16:59:56.038" v="1" actId="47"/>
        <pc:sldMkLst>
          <pc:docMk/>
          <pc:sldMk cId="1369918030" sldId="1620"/>
        </pc:sldMkLst>
      </pc:sldChg>
      <pc:sldChg chg="del">
        <pc:chgData name="George Huang" userId="7522906efeb502a4" providerId="LiveId" clId="{981455AA-CF25-444D-A9FA-AD2443EE8176}" dt="2026-01-27T16:59:56.038" v="1" actId="47"/>
        <pc:sldMkLst>
          <pc:docMk/>
          <pc:sldMk cId="626561478" sldId="1621"/>
        </pc:sldMkLst>
      </pc:sldChg>
      <pc:sldChg chg="del">
        <pc:chgData name="George Huang" userId="7522906efeb502a4" providerId="LiveId" clId="{981455AA-CF25-444D-A9FA-AD2443EE8176}" dt="2026-01-27T16:59:56.038" v="1" actId="47"/>
        <pc:sldMkLst>
          <pc:docMk/>
          <pc:sldMk cId="1442912251" sldId="1622"/>
        </pc:sldMkLst>
      </pc:sldChg>
      <pc:sldChg chg="del">
        <pc:chgData name="George Huang" userId="7522906efeb502a4" providerId="LiveId" clId="{981455AA-CF25-444D-A9FA-AD2443EE8176}" dt="2026-01-27T16:59:56.038" v="1" actId="47"/>
        <pc:sldMkLst>
          <pc:docMk/>
          <pc:sldMk cId="759944041" sldId="1623"/>
        </pc:sldMkLst>
      </pc:sldChg>
      <pc:sldChg chg="del">
        <pc:chgData name="George Huang" userId="7522906efeb502a4" providerId="LiveId" clId="{981455AA-CF25-444D-A9FA-AD2443EE8176}" dt="2026-01-27T16:59:56.038" v="1" actId="47"/>
        <pc:sldMkLst>
          <pc:docMk/>
          <pc:sldMk cId="1601293299" sldId="1624"/>
        </pc:sldMkLst>
      </pc:sldChg>
      <pc:sldChg chg="del">
        <pc:chgData name="George Huang" userId="7522906efeb502a4" providerId="LiveId" clId="{981455AA-CF25-444D-A9FA-AD2443EE8176}" dt="2026-01-27T16:59:56.038" v="1" actId="47"/>
        <pc:sldMkLst>
          <pc:docMk/>
          <pc:sldMk cId="2349394719" sldId="1625"/>
        </pc:sldMkLst>
      </pc:sldChg>
      <pc:sldChg chg="del">
        <pc:chgData name="George Huang" userId="7522906efeb502a4" providerId="LiveId" clId="{981455AA-CF25-444D-A9FA-AD2443EE8176}" dt="2026-01-27T16:59:56.038" v="1" actId="47"/>
        <pc:sldMkLst>
          <pc:docMk/>
          <pc:sldMk cId="2971285348" sldId="1626"/>
        </pc:sldMkLst>
      </pc:sldChg>
      <pc:sldChg chg="del">
        <pc:chgData name="George Huang" userId="7522906efeb502a4" providerId="LiveId" clId="{981455AA-CF25-444D-A9FA-AD2443EE8176}" dt="2026-01-27T16:59:56.038" v="1" actId="47"/>
        <pc:sldMkLst>
          <pc:docMk/>
          <pc:sldMk cId="1917211377" sldId="1627"/>
        </pc:sldMkLst>
      </pc:sldChg>
      <pc:sldChg chg="del">
        <pc:chgData name="George Huang" userId="7522906efeb502a4" providerId="LiveId" clId="{981455AA-CF25-444D-A9FA-AD2443EE8176}" dt="2026-01-27T16:59:56.038" v="1" actId="47"/>
        <pc:sldMkLst>
          <pc:docMk/>
          <pc:sldMk cId="2102035431" sldId="1628"/>
        </pc:sldMkLst>
      </pc:sldChg>
      <pc:sldChg chg="del">
        <pc:chgData name="George Huang" userId="7522906efeb502a4" providerId="LiveId" clId="{981455AA-CF25-444D-A9FA-AD2443EE8176}" dt="2026-01-27T16:59:56.038" v="1" actId="47"/>
        <pc:sldMkLst>
          <pc:docMk/>
          <pc:sldMk cId="2329870532" sldId="1629"/>
        </pc:sldMkLst>
      </pc:sldChg>
      <pc:sldChg chg="del">
        <pc:chgData name="George Huang" userId="7522906efeb502a4" providerId="LiveId" clId="{981455AA-CF25-444D-A9FA-AD2443EE8176}" dt="2026-01-27T16:59:56.038" v="1" actId="47"/>
        <pc:sldMkLst>
          <pc:docMk/>
          <pc:sldMk cId="750065751" sldId="1630"/>
        </pc:sldMkLst>
      </pc:sldChg>
      <pc:sldChg chg="del">
        <pc:chgData name="George Huang" userId="7522906efeb502a4" providerId="LiveId" clId="{981455AA-CF25-444D-A9FA-AD2443EE8176}" dt="2026-01-27T16:59:56.038" v="1" actId="47"/>
        <pc:sldMkLst>
          <pc:docMk/>
          <pc:sldMk cId="4013292573" sldId="1631"/>
        </pc:sldMkLst>
      </pc:sldChg>
      <pc:sldChg chg="del">
        <pc:chgData name="George Huang" userId="7522906efeb502a4" providerId="LiveId" clId="{981455AA-CF25-444D-A9FA-AD2443EE8176}" dt="2026-01-27T16:59:56.038" v="1" actId="47"/>
        <pc:sldMkLst>
          <pc:docMk/>
          <pc:sldMk cId="3196880428" sldId="1632"/>
        </pc:sldMkLst>
      </pc:sldChg>
      <pc:sldChg chg="del">
        <pc:chgData name="George Huang" userId="7522906efeb502a4" providerId="LiveId" clId="{981455AA-CF25-444D-A9FA-AD2443EE8176}" dt="2026-01-27T17:00:58.819" v="4" actId="47"/>
        <pc:sldMkLst>
          <pc:docMk/>
          <pc:sldMk cId="369519360" sldId="1643"/>
        </pc:sldMkLst>
      </pc:sldChg>
      <pc:sldChg chg="del">
        <pc:chgData name="George Huang" userId="7522906efeb502a4" providerId="LiveId" clId="{981455AA-CF25-444D-A9FA-AD2443EE8176}" dt="2026-01-27T17:00:58.819" v="4" actId="47"/>
        <pc:sldMkLst>
          <pc:docMk/>
          <pc:sldMk cId="3377326571" sldId="1645"/>
        </pc:sldMkLst>
      </pc:sldChg>
      <pc:sldChg chg="del">
        <pc:chgData name="George Huang" userId="7522906efeb502a4" providerId="LiveId" clId="{981455AA-CF25-444D-A9FA-AD2443EE8176}" dt="2026-01-27T17:00:58.819" v="4" actId="47"/>
        <pc:sldMkLst>
          <pc:docMk/>
          <pc:sldMk cId="3418160875" sldId="1647"/>
        </pc:sldMkLst>
      </pc:sldChg>
      <pc:sldChg chg="del">
        <pc:chgData name="George Huang" userId="7522906efeb502a4" providerId="LiveId" clId="{981455AA-CF25-444D-A9FA-AD2443EE8176}" dt="2026-01-27T17:00:43.571" v="3" actId="47"/>
        <pc:sldMkLst>
          <pc:docMk/>
          <pc:sldMk cId="117786440" sldId="1650"/>
        </pc:sldMkLst>
      </pc:sldChg>
      <pc:sldChg chg="del">
        <pc:chgData name="George Huang" userId="7522906efeb502a4" providerId="LiveId" clId="{981455AA-CF25-444D-A9FA-AD2443EE8176}" dt="2026-01-27T17:01:15.404" v="5" actId="47"/>
        <pc:sldMkLst>
          <pc:docMk/>
          <pc:sldMk cId="4270825549" sldId="1651"/>
        </pc:sldMkLst>
      </pc:sldChg>
      <pc:sldChg chg="del">
        <pc:chgData name="George Huang" userId="7522906efeb502a4" providerId="LiveId" clId="{981455AA-CF25-444D-A9FA-AD2443EE8176}" dt="2026-01-27T17:01:15.404" v="5" actId="47"/>
        <pc:sldMkLst>
          <pc:docMk/>
          <pc:sldMk cId="1360526451" sldId="1653"/>
        </pc:sldMkLst>
      </pc:sldChg>
      <pc:sldChg chg="del">
        <pc:chgData name="George Huang" userId="7522906efeb502a4" providerId="LiveId" clId="{981455AA-CF25-444D-A9FA-AD2443EE8176}" dt="2026-01-27T17:01:44.010" v="7" actId="47"/>
        <pc:sldMkLst>
          <pc:docMk/>
          <pc:sldMk cId="1416227497" sldId="1656"/>
        </pc:sldMkLst>
      </pc:sldChg>
      <pc:sldChg chg="del">
        <pc:chgData name="George Huang" userId="7522906efeb502a4" providerId="LiveId" clId="{981455AA-CF25-444D-A9FA-AD2443EE8176}" dt="2026-01-27T17:02:15.630" v="9" actId="47"/>
        <pc:sldMkLst>
          <pc:docMk/>
          <pc:sldMk cId="2294969438" sldId="1657"/>
        </pc:sldMkLst>
      </pc:sldChg>
      <pc:sldChg chg="del">
        <pc:chgData name="George Huang" userId="7522906efeb502a4" providerId="LiveId" clId="{981455AA-CF25-444D-A9FA-AD2443EE8176}" dt="2026-01-27T17:02:30.421" v="10" actId="47"/>
        <pc:sldMkLst>
          <pc:docMk/>
          <pc:sldMk cId="738528199" sldId="1658"/>
        </pc:sldMkLst>
      </pc:sldChg>
      <pc:sldChg chg="del">
        <pc:chgData name="George Huang" userId="7522906efeb502a4" providerId="LiveId" clId="{981455AA-CF25-444D-A9FA-AD2443EE8176}" dt="2026-01-27T17:02:30.421" v="10" actId="47"/>
        <pc:sldMkLst>
          <pc:docMk/>
          <pc:sldMk cId="1897168864" sldId="1660"/>
        </pc:sldMkLst>
      </pc:sldChg>
      <pc:sldChg chg="del">
        <pc:chgData name="George Huang" userId="7522906efeb502a4" providerId="LiveId" clId="{981455AA-CF25-444D-A9FA-AD2443EE8176}" dt="2026-01-27T17:02:30.421" v="10" actId="47"/>
        <pc:sldMkLst>
          <pc:docMk/>
          <pc:sldMk cId="4155877901" sldId="1662"/>
        </pc:sldMkLst>
      </pc:sldChg>
      <pc:sldChg chg="del">
        <pc:chgData name="George Huang" userId="7522906efeb502a4" providerId="LiveId" clId="{981455AA-CF25-444D-A9FA-AD2443EE8176}" dt="2026-01-27T17:02:44.690" v="11" actId="47"/>
        <pc:sldMkLst>
          <pc:docMk/>
          <pc:sldMk cId="4036209918" sldId="1664"/>
        </pc:sldMkLst>
      </pc:sldChg>
      <pc:sldChg chg="del">
        <pc:chgData name="George Huang" userId="7522906efeb502a4" providerId="LiveId" clId="{981455AA-CF25-444D-A9FA-AD2443EE8176}" dt="2026-01-27T17:02:44.690" v="11" actId="47"/>
        <pc:sldMkLst>
          <pc:docMk/>
          <pc:sldMk cId="2982787684" sldId="1666"/>
        </pc:sldMkLst>
      </pc:sldChg>
      <pc:sldChg chg="del">
        <pc:chgData name="George Huang" userId="7522906efeb502a4" providerId="LiveId" clId="{981455AA-CF25-444D-A9FA-AD2443EE8176}" dt="2026-01-27T17:02:44.690" v="11" actId="47"/>
        <pc:sldMkLst>
          <pc:docMk/>
          <pc:sldMk cId="2591290881" sldId="1668"/>
        </pc:sldMkLst>
      </pc:sldChg>
      <pc:sldChg chg="del">
        <pc:chgData name="George Huang" userId="7522906efeb502a4" providerId="LiveId" clId="{981455AA-CF25-444D-A9FA-AD2443EE8176}" dt="2026-01-27T17:02:44.690" v="11" actId="47"/>
        <pc:sldMkLst>
          <pc:docMk/>
          <pc:sldMk cId="468269003" sldId="1670"/>
        </pc:sldMkLst>
      </pc:sldChg>
      <pc:sldChg chg="del">
        <pc:chgData name="George Huang" userId="7522906efeb502a4" providerId="LiveId" clId="{981455AA-CF25-444D-A9FA-AD2443EE8176}" dt="2026-01-27T17:02:44.690" v="11" actId="47"/>
        <pc:sldMkLst>
          <pc:docMk/>
          <pc:sldMk cId="519200261" sldId="1680"/>
        </pc:sldMkLst>
      </pc:sldChg>
      <pc:sldChg chg="del">
        <pc:chgData name="George Huang" userId="7522906efeb502a4" providerId="LiveId" clId="{981455AA-CF25-444D-A9FA-AD2443EE8176}" dt="2026-01-27T17:02:44.690" v="11" actId="47"/>
        <pc:sldMkLst>
          <pc:docMk/>
          <pc:sldMk cId="3146739724" sldId="1682"/>
        </pc:sldMkLst>
      </pc:sldChg>
      <pc:sldChg chg="del">
        <pc:chgData name="George Huang" userId="7522906efeb502a4" providerId="LiveId" clId="{981455AA-CF25-444D-A9FA-AD2443EE8176}" dt="2026-01-27T17:01:44.010" v="7" actId="47"/>
        <pc:sldMkLst>
          <pc:docMk/>
          <pc:sldMk cId="3607587793" sldId="1685"/>
        </pc:sldMkLst>
      </pc:sldChg>
      <pc:sldChg chg="del">
        <pc:chgData name="George Huang" userId="7522906efeb502a4" providerId="LiveId" clId="{981455AA-CF25-444D-A9FA-AD2443EE8176}" dt="2026-01-27T17:02:30.421" v="10" actId="47"/>
        <pc:sldMkLst>
          <pc:docMk/>
          <pc:sldMk cId="1288100045" sldId="1689"/>
        </pc:sldMkLst>
      </pc:sldChg>
      <pc:sldChg chg="del">
        <pc:chgData name="George Huang" userId="7522906efeb502a4" providerId="LiveId" clId="{981455AA-CF25-444D-A9FA-AD2443EE8176}" dt="2026-01-27T17:02:30.421" v="10" actId="47"/>
        <pc:sldMkLst>
          <pc:docMk/>
          <pc:sldMk cId="2253938778" sldId="1692"/>
        </pc:sldMkLst>
      </pc:sldChg>
      <pc:sldChg chg="del">
        <pc:chgData name="George Huang" userId="7522906efeb502a4" providerId="LiveId" clId="{981455AA-CF25-444D-A9FA-AD2443EE8176}" dt="2026-01-27T17:02:44.690" v="11" actId="47"/>
        <pc:sldMkLst>
          <pc:docMk/>
          <pc:sldMk cId="36079477" sldId="1693"/>
        </pc:sldMkLst>
      </pc:sldChg>
      <pc:sldChg chg="del">
        <pc:chgData name="George Huang" userId="7522906efeb502a4" providerId="LiveId" clId="{981455AA-CF25-444D-A9FA-AD2443EE8176}" dt="2026-01-27T17:00:43.571" v="3" actId="47"/>
        <pc:sldMkLst>
          <pc:docMk/>
          <pc:sldMk cId="2375715825" sldId="1696"/>
        </pc:sldMkLst>
      </pc:sldChg>
      <pc:sldChg chg="del">
        <pc:chgData name="George Huang" userId="7522906efeb502a4" providerId="LiveId" clId="{981455AA-CF25-444D-A9FA-AD2443EE8176}" dt="2026-01-27T17:00:43.571" v="3" actId="47"/>
        <pc:sldMkLst>
          <pc:docMk/>
          <pc:sldMk cId="1967749383" sldId="1698"/>
        </pc:sldMkLst>
      </pc:sldChg>
      <pc:sldChg chg="del">
        <pc:chgData name="George Huang" userId="7522906efeb502a4" providerId="LiveId" clId="{981455AA-CF25-444D-A9FA-AD2443EE8176}" dt="2026-01-27T17:01:15.404" v="5" actId="47"/>
        <pc:sldMkLst>
          <pc:docMk/>
          <pc:sldMk cId="1379665588" sldId="1700"/>
        </pc:sldMkLst>
      </pc:sldChg>
      <pc:sldChg chg="del">
        <pc:chgData name="George Huang" userId="7522906efeb502a4" providerId="LiveId" clId="{981455AA-CF25-444D-A9FA-AD2443EE8176}" dt="2026-01-27T16:59:51.673" v="0" actId="47"/>
        <pc:sldMkLst>
          <pc:docMk/>
          <pc:sldMk cId="2839668251" sldId="1711"/>
        </pc:sldMkLst>
      </pc:sldChg>
      <pc:sldChg chg="del">
        <pc:chgData name="George Huang" userId="7522906efeb502a4" providerId="LiveId" clId="{981455AA-CF25-444D-A9FA-AD2443EE8176}" dt="2026-01-27T16:59:56.038" v="1" actId="47"/>
        <pc:sldMkLst>
          <pc:docMk/>
          <pc:sldMk cId="3829774767" sldId="1712"/>
        </pc:sldMkLst>
      </pc:sldChg>
      <pc:sldChg chg="del">
        <pc:chgData name="George Huang" userId="7522906efeb502a4" providerId="LiveId" clId="{981455AA-CF25-444D-A9FA-AD2443EE8176}" dt="2026-01-27T17:00:27.503" v="2" actId="47"/>
        <pc:sldMkLst>
          <pc:docMk/>
          <pc:sldMk cId="3592062922" sldId="1714"/>
        </pc:sldMkLst>
      </pc:sldChg>
      <pc:sldChg chg="del">
        <pc:chgData name="George Huang" userId="7522906efeb502a4" providerId="LiveId" clId="{981455AA-CF25-444D-A9FA-AD2443EE8176}" dt="2026-01-27T17:00:27.503" v="2" actId="47"/>
        <pc:sldMkLst>
          <pc:docMk/>
          <pc:sldMk cId="3514704780" sldId="1716"/>
        </pc:sldMkLst>
      </pc:sldChg>
      <pc:sldChg chg="del">
        <pc:chgData name="George Huang" userId="7522906efeb502a4" providerId="LiveId" clId="{981455AA-CF25-444D-A9FA-AD2443EE8176}" dt="2026-01-27T17:01:59.019" v="8" actId="47"/>
        <pc:sldMkLst>
          <pc:docMk/>
          <pc:sldMk cId="2253639535" sldId="1717"/>
        </pc:sldMkLst>
      </pc:sldChg>
      <pc:sldChg chg="del">
        <pc:chgData name="George Huang" userId="7522906efeb502a4" providerId="LiveId" clId="{981455AA-CF25-444D-A9FA-AD2443EE8176}" dt="2026-01-27T17:01:44.010" v="7" actId="47"/>
        <pc:sldMkLst>
          <pc:docMk/>
          <pc:sldMk cId="4161996782" sldId="1719"/>
        </pc:sldMkLst>
      </pc:sldChg>
      <pc:sldChg chg="del">
        <pc:chgData name="George Huang" userId="7522906efeb502a4" providerId="LiveId" clId="{981455AA-CF25-444D-A9FA-AD2443EE8176}" dt="2026-01-27T17:02:15.630" v="9" actId="47"/>
        <pc:sldMkLst>
          <pc:docMk/>
          <pc:sldMk cId="1796151002" sldId="1721"/>
        </pc:sldMkLst>
      </pc:sldChg>
      <pc:sldChg chg="del">
        <pc:chgData name="George Huang" userId="7522906efeb502a4" providerId="LiveId" clId="{981455AA-CF25-444D-A9FA-AD2443EE8176}" dt="2026-01-27T17:02:15.630" v="9" actId="47"/>
        <pc:sldMkLst>
          <pc:docMk/>
          <pc:sldMk cId="1964468385" sldId="1723"/>
        </pc:sldMkLst>
      </pc:sldChg>
      <pc:sldChg chg="del">
        <pc:chgData name="George Huang" userId="7522906efeb502a4" providerId="LiveId" clId="{981455AA-CF25-444D-A9FA-AD2443EE8176}" dt="2026-01-27T17:02:44.690" v="11" actId="47"/>
        <pc:sldMkLst>
          <pc:docMk/>
          <pc:sldMk cId="1594823833" sldId="1725"/>
        </pc:sldMkLst>
      </pc:sldChg>
      <pc:sldChg chg="del">
        <pc:chgData name="George Huang" userId="7522906efeb502a4" providerId="LiveId" clId="{981455AA-CF25-444D-A9FA-AD2443EE8176}" dt="2026-01-27T17:01:59.019" v="8" actId="47"/>
        <pc:sldMkLst>
          <pc:docMk/>
          <pc:sldMk cId="4028856588" sldId="1727"/>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1804"/>
          </a:xfrm>
          <a:prstGeom prst="rect">
            <a:avLst/>
          </a:prstGeom>
        </p:spPr>
        <p:txBody>
          <a:bodyPr vert="horz" lIns="93177" tIns="46589" rIns="93177" bIns="46589" rtlCol="0"/>
          <a:lstStyle>
            <a:lvl1pPr algn="r">
              <a:defRPr sz="1200"/>
            </a:lvl1pPr>
          </a:lstStyle>
          <a:p>
            <a:fld id="{F099F543-7EE5-4915-B05A-6EDD530319A8}" type="datetimeFigureOut">
              <a:rPr lang="en-US" smtClean="0"/>
              <a:pPr/>
              <a:t>1/27/2026</a:t>
            </a:fld>
            <a:endParaRPr lang="en-US"/>
          </a:p>
        </p:txBody>
      </p:sp>
      <p:sp>
        <p:nvSpPr>
          <p:cNvPr id="4" name="Footer Placeholder 3"/>
          <p:cNvSpPr>
            <a:spLocks noGrp="1"/>
          </p:cNvSpPr>
          <p:nvPr>
            <p:ph type="ftr" sz="quarter" idx="2"/>
          </p:nvPr>
        </p:nvSpPr>
        <p:spPr>
          <a:xfrm>
            <a:off x="0" y="8772669"/>
            <a:ext cx="3037840" cy="461804"/>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69"/>
            <a:ext cx="3037840" cy="461804"/>
          </a:xfrm>
          <a:prstGeom prst="rect">
            <a:avLst/>
          </a:prstGeom>
        </p:spPr>
        <p:txBody>
          <a:bodyPr vert="horz" lIns="93177" tIns="46589" rIns="93177" bIns="46589" rtlCol="0" anchor="b"/>
          <a:lstStyle>
            <a:lvl1pPr algn="r">
              <a:defRPr sz="1200"/>
            </a:lvl1pPr>
          </a:lstStyle>
          <a:p>
            <a:fld id="{4C1A232A-121C-4D83-911A-B106C89C4198}" type="slidenum">
              <a:rPr lang="en-US" smtClean="0"/>
              <a:pPr/>
              <a:t>‹#›</a:t>
            </a:fld>
            <a:endParaRPr lang="en-US"/>
          </a:p>
        </p:txBody>
      </p:sp>
    </p:spTree>
    <p:extLst>
      <p:ext uri="{BB962C8B-B14F-4D97-AF65-F5344CB8AC3E}">
        <p14:creationId xmlns:p14="http://schemas.microsoft.com/office/powerpoint/2010/main" val="3669824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p:cNvSpPr>
          <p:nvPr>
            <p:ph type="hdr" sz="quarter"/>
          </p:nvPr>
        </p:nvSpPr>
        <p:spPr bwMode="auto">
          <a:xfrm>
            <a:off x="0" y="0"/>
            <a:ext cx="3037840" cy="461804"/>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kumimoji="0" sz="1200">
                <a:latin typeface="Calibri" pitchFamily="34" charset="0"/>
              </a:defRPr>
            </a:lvl1pPr>
          </a:lstStyle>
          <a:p>
            <a:pPr>
              <a:defRPr/>
            </a:pPr>
            <a:endParaRPr lang="en-US"/>
          </a:p>
        </p:txBody>
      </p:sp>
      <p:sp>
        <p:nvSpPr>
          <p:cNvPr id="3" name="Date Placeholder 2"/>
          <p:cNvSpPr>
            <a:spLocks noGrp="1"/>
          </p:cNvSpPr>
          <p:nvPr>
            <p:ph type="dt" idx="1"/>
          </p:nvPr>
        </p:nvSpPr>
        <p:spPr>
          <a:xfrm>
            <a:off x="3970938" y="0"/>
            <a:ext cx="3037840" cy="461804"/>
          </a:xfrm>
          <a:prstGeom prst="rect">
            <a:avLst/>
          </a:prstGeom>
        </p:spPr>
        <p:txBody>
          <a:bodyPr vert="horz" wrap="square" lIns="93177" tIns="46589" rIns="93177" bIns="46589" numCol="1" anchor="t" anchorCtr="0" compatLnSpc="1">
            <a:prstTxWarp prst="textNoShape">
              <a:avLst/>
            </a:prstTxWarp>
          </a:bodyPr>
          <a:lstStyle>
            <a:lvl1pPr algn="r">
              <a:defRPr kumimoji="0" sz="1200">
                <a:latin typeface="Calibri" pitchFamily="34" charset="0"/>
              </a:defRPr>
            </a:lvl1pPr>
          </a:lstStyle>
          <a:p>
            <a:pPr>
              <a:defRPr/>
            </a:pPr>
            <a:fld id="{DDD67BDC-E97A-45A8-B1EC-E794CCC79DEF}" type="datetimeFigureOut">
              <a:rPr lang="en-US"/>
              <a:pPr>
                <a:defRPr/>
              </a:pPr>
              <a:t>1/27/2026</a:t>
            </a:fld>
            <a:endParaRPr lang="en-US" dirty="0"/>
          </a:p>
        </p:txBody>
      </p:sp>
      <p:sp>
        <p:nvSpPr>
          <p:cNvPr id="10244" name="Rectangle 3"/>
          <p:cNvSpPr>
            <a:spLocks noGrp="1" noRot="1" noChangeAspect="1"/>
          </p:cNvSpPr>
          <p:nvPr>
            <p:ph type="sldImg" idx="2"/>
          </p:nvPr>
        </p:nvSpPr>
        <p:spPr bwMode="auto">
          <a:xfrm>
            <a:off x="427038" y="692150"/>
            <a:ext cx="6156325" cy="3463925"/>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p:cNvSpPr>
            <a:spLocks noGrp="1"/>
          </p:cNvSpPr>
          <p:nvPr>
            <p:ph type="body" sz="quarter" idx="3"/>
          </p:nvPr>
        </p:nvSpPr>
        <p:spPr>
          <a:xfrm>
            <a:off x="701040" y="4387136"/>
            <a:ext cx="5608320" cy="4156234"/>
          </a:xfrm>
          <a:prstGeom prst="rect">
            <a:avLst/>
          </a:prstGeom>
        </p:spPr>
        <p:txBody>
          <a:bodyPr vert="horz" wrap="square" lIns="93177" tIns="46589" rIns="93177" bIns="4658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5"/>
          <p:cNvSpPr>
            <a:spLocks noGrp="1"/>
          </p:cNvSpPr>
          <p:nvPr>
            <p:ph type="ftr" sz="quarter" idx="4"/>
          </p:nvPr>
        </p:nvSpPr>
        <p:spPr bwMode="auto">
          <a:xfrm>
            <a:off x="0" y="8772669"/>
            <a:ext cx="3037840" cy="461804"/>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kumimoji="0" sz="1200">
                <a:latin typeface="Calibri" pitchFamily="34" charset="0"/>
              </a:defRPr>
            </a:lvl1pPr>
          </a:lstStyle>
          <a:p>
            <a:pPr>
              <a:defRPr/>
            </a:pPr>
            <a:endParaRPr lang="en-US"/>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wrap="square" lIns="93177" tIns="46589" rIns="93177" bIns="46589" numCol="1" anchor="b" anchorCtr="0" compatLnSpc="1">
            <a:prstTxWarp prst="textNoShape">
              <a:avLst/>
            </a:prstTxWarp>
          </a:bodyPr>
          <a:lstStyle>
            <a:lvl1pPr algn="r">
              <a:defRPr kumimoji="0" sz="1200">
                <a:latin typeface="Calibri" pitchFamily="34" charset="0"/>
              </a:defRPr>
            </a:lvl1pPr>
          </a:lstStyle>
          <a:p>
            <a:pPr>
              <a:defRPr/>
            </a:pPr>
            <a:fld id="{D464CE9B-B233-457B-8491-F7BCBC04C59D}" type="slidenum">
              <a:rPr lang="en-US"/>
              <a:pPr>
                <a:defRPr/>
              </a:pPr>
              <a:t>‹#›</a:t>
            </a:fld>
            <a:endParaRPr lang="en-US" dirty="0"/>
          </a:p>
        </p:txBody>
      </p:sp>
    </p:spTree>
    <p:extLst>
      <p:ext uri="{BB962C8B-B14F-4D97-AF65-F5344CB8AC3E}">
        <p14:creationId xmlns:p14="http://schemas.microsoft.com/office/powerpoint/2010/main" val="20804405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B658B2-AE17-7802-B95B-DBB041941E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676D3D-FB4B-EB71-7C3A-56FE022B3359}"/>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9FDB3DB8-257C-D6D9-8367-12DEC5D056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9195859-F53B-8DFA-5867-F01610386C1E}"/>
              </a:ext>
            </a:extLst>
          </p:cNvPr>
          <p:cNvSpPr>
            <a:spLocks noGrp="1"/>
          </p:cNvSpPr>
          <p:nvPr>
            <p:ph type="sldNum" sz="quarter" idx="10"/>
          </p:nvPr>
        </p:nvSpPr>
        <p:spPr/>
        <p:txBody>
          <a:bodyPr/>
          <a:lstStyle/>
          <a:p>
            <a:pPr>
              <a:defRPr/>
            </a:pPr>
            <a:fld id="{D464CE9B-B233-457B-8491-F7BCBC04C59D}" type="slidenum">
              <a:rPr lang="en-US" smtClean="0"/>
              <a:pPr>
                <a:defRPr/>
              </a:pPr>
              <a:t>2</a:t>
            </a:fld>
            <a:endParaRPr lang="en-US" dirty="0"/>
          </a:p>
        </p:txBody>
      </p:sp>
    </p:spTree>
    <p:extLst>
      <p:ext uri="{BB962C8B-B14F-4D97-AF65-F5344CB8AC3E}">
        <p14:creationId xmlns:p14="http://schemas.microsoft.com/office/powerpoint/2010/main" val="2255888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a:t>
            </a:fld>
            <a:endParaRPr lang="en-US" dirty="0"/>
          </a:p>
        </p:txBody>
      </p:sp>
    </p:spTree>
    <p:extLst>
      <p:ext uri="{BB962C8B-B14F-4D97-AF65-F5344CB8AC3E}">
        <p14:creationId xmlns:p14="http://schemas.microsoft.com/office/powerpoint/2010/main" val="513045194"/>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102</a:t>
            </a:fld>
            <a:endParaRPr lang="en-US" dirty="0"/>
          </a:p>
        </p:txBody>
      </p:sp>
    </p:spTree>
    <p:extLst>
      <p:ext uri="{BB962C8B-B14F-4D97-AF65-F5344CB8AC3E}">
        <p14:creationId xmlns:p14="http://schemas.microsoft.com/office/powerpoint/2010/main" val="3220384310"/>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103</a:t>
            </a:fld>
            <a:endParaRPr lang="en-US" dirty="0"/>
          </a:p>
        </p:txBody>
      </p:sp>
    </p:spTree>
    <p:extLst>
      <p:ext uri="{BB962C8B-B14F-4D97-AF65-F5344CB8AC3E}">
        <p14:creationId xmlns:p14="http://schemas.microsoft.com/office/powerpoint/2010/main" val="3038329061"/>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104</a:t>
            </a:fld>
            <a:endParaRPr lang="en-US" dirty="0"/>
          </a:p>
        </p:txBody>
      </p:sp>
    </p:spTree>
    <p:extLst>
      <p:ext uri="{BB962C8B-B14F-4D97-AF65-F5344CB8AC3E}">
        <p14:creationId xmlns:p14="http://schemas.microsoft.com/office/powerpoint/2010/main" val="3354884185"/>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105</a:t>
            </a:fld>
            <a:endParaRPr lang="en-US" dirty="0"/>
          </a:p>
        </p:txBody>
      </p:sp>
    </p:spTree>
    <p:extLst>
      <p:ext uri="{BB962C8B-B14F-4D97-AF65-F5344CB8AC3E}">
        <p14:creationId xmlns:p14="http://schemas.microsoft.com/office/powerpoint/2010/main" val="265165562"/>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106</a:t>
            </a:fld>
            <a:endParaRPr lang="en-US" dirty="0"/>
          </a:p>
        </p:txBody>
      </p:sp>
    </p:spTree>
    <p:extLst>
      <p:ext uri="{BB962C8B-B14F-4D97-AF65-F5344CB8AC3E}">
        <p14:creationId xmlns:p14="http://schemas.microsoft.com/office/powerpoint/2010/main" val="381657693"/>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107</a:t>
            </a:fld>
            <a:endParaRPr lang="en-US" dirty="0"/>
          </a:p>
        </p:txBody>
      </p:sp>
    </p:spTree>
    <p:extLst>
      <p:ext uri="{BB962C8B-B14F-4D97-AF65-F5344CB8AC3E}">
        <p14:creationId xmlns:p14="http://schemas.microsoft.com/office/powerpoint/2010/main" val="85801084"/>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108</a:t>
            </a:fld>
            <a:endParaRPr lang="en-US" dirty="0"/>
          </a:p>
        </p:txBody>
      </p:sp>
    </p:spTree>
    <p:extLst>
      <p:ext uri="{BB962C8B-B14F-4D97-AF65-F5344CB8AC3E}">
        <p14:creationId xmlns:p14="http://schemas.microsoft.com/office/powerpoint/2010/main" val="3563880895"/>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109</a:t>
            </a:fld>
            <a:endParaRPr lang="en-US" dirty="0"/>
          </a:p>
        </p:txBody>
      </p:sp>
    </p:spTree>
    <p:extLst>
      <p:ext uri="{BB962C8B-B14F-4D97-AF65-F5344CB8AC3E}">
        <p14:creationId xmlns:p14="http://schemas.microsoft.com/office/powerpoint/2010/main" val="3207719407"/>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110</a:t>
            </a:fld>
            <a:endParaRPr lang="en-US" dirty="0"/>
          </a:p>
        </p:txBody>
      </p:sp>
    </p:spTree>
    <p:extLst>
      <p:ext uri="{BB962C8B-B14F-4D97-AF65-F5344CB8AC3E}">
        <p14:creationId xmlns:p14="http://schemas.microsoft.com/office/powerpoint/2010/main" val="994553674"/>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111</a:t>
            </a:fld>
            <a:endParaRPr lang="en-US" dirty="0"/>
          </a:p>
        </p:txBody>
      </p:sp>
    </p:spTree>
    <p:extLst>
      <p:ext uri="{BB962C8B-B14F-4D97-AF65-F5344CB8AC3E}">
        <p14:creationId xmlns:p14="http://schemas.microsoft.com/office/powerpoint/2010/main" val="11005219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a:t>
            </a:fld>
            <a:endParaRPr lang="en-US" dirty="0"/>
          </a:p>
        </p:txBody>
      </p:sp>
    </p:spTree>
    <p:extLst>
      <p:ext uri="{BB962C8B-B14F-4D97-AF65-F5344CB8AC3E}">
        <p14:creationId xmlns:p14="http://schemas.microsoft.com/office/powerpoint/2010/main" val="1520747300"/>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112</a:t>
            </a:fld>
            <a:endParaRPr lang="en-US" dirty="0"/>
          </a:p>
        </p:txBody>
      </p:sp>
    </p:spTree>
    <p:extLst>
      <p:ext uri="{BB962C8B-B14F-4D97-AF65-F5344CB8AC3E}">
        <p14:creationId xmlns:p14="http://schemas.microsoft.com/office/powerpoint/2010/main" val="1137328463"/>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113</a:t>
            </a:fld>
            <a:endParaRPr lang="en-US" dirty="0"/>
          </a:p>
        </p:txBody>
      </p:sp>
    </p:spTree>
    <p:extLst>
      <p:ext uri="{BB962C8B-B14F-4D97-AF65-F5344CB8AC3E}">
        <p14:creationId xmlns:p14="http://schemas.microsoft.com/office/powerpoint/2010/main" val="3446637128"/>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114</a:t>
            </a:fld>
            <a:endParaRPr lang="en-US" dirty="0"/>
          </a:p>
        </p:txBody>
      </p:sp>
    </p:spTree>
    <p:extLst>
      <p:ext uri="{BB962C8B-B14F-4D97-AF65-F5344CB8AC3E}">
        <p14:creationId xmlns:p14="http://schemas.microsoft.com/office/powerpoint/2010/main" val="1371546372"/>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115</a:t>
            </a:fld>
            <a:endParaRPr lang="en-US" dirty="0"/>
          </a:p>
        </p:txBody>
      </p:sp>
    </p:spTree>
    <p:extLst>
      <p:ext uri="{BB962C8B-B14F-4D97-AF65-F5344CB8AC3E}">
        <p14:creationId xmlns:p14="http://schemas.microsoft.com/office/powerpoint/2010/main" val="554712967"/>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116</a:t>
            </a:fld>
            <a:endParaRPr lang="en-US" dirty="0"/>
          </a:p>
        </p:txBody>
      </p:sp>
    </p:spTree>
    <p:extLst>
      <p:ext uri="{BB962C8B-B14F-4D97-AF65-F5344CB8AC3E}">
        <p14:creationId xmlns:p14="http://schemas.microsoft.com/office/powerpoint/2010/main" val="3616196995"/>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117</a:t>
            </a:fld>
            <a:endParaRPr lang="en-US" dirty="0"/>
          </a:p>
        </p:txBody>
      </p:sp>
    </p:spTree>
    <p:extLst>
      <p:ext uri="{BB962C8B-B14F-4D97-AF65-F5344CB8AC3E}">
        <p14:creationId xmlns:p14="http://schemas.microsoft.com/office/powerpoint/2010/main" val="3287760379"/>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118</a:t>
            </a:fld>
            <a:endParaRPr lang="en-US" dirty="0"/>
          </a:p>
        </p:txBody>
      </p:sp>
    </p:spTree>
    <p:extLst>
      <p:ext uri="{BB962C8B-B14F-4D97-AF65-F5344CB8AC3E}">
        <p14:creationId xmlns:p14="http://schemas.microsoft.com/office/powerpoint/2010/main" val="3614008804"/>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119</a:t>
            </a:fld>
            <a:endParaRPr lang="en-US" dirty="0"/>
          </a:p>
        </p:txBody>
      </p:sp>
    </p:spTree>
    <p:extLst>
      <p:ext uri="{BB962C8B-B14F-4D97-AF65-F5344CB8AC3E}">
        <p14:creationId xmlns:p14="http://schemas.microsoft.com/office/powerpoint/2010/main" val="1353665926"/>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120</a:t>
            </a:fld>
            <a:endParaRPr lang="en-US" dirty="0"/>
          </a:p>
        </p:txBody>
      </p:sp>
    </p:spTree>
    <p:extLst>
      <p:ext uri="{BB962C8B-B14F-4D97-AF65-F5344CB8AC3E}">
        <p14:creationId xmlns:p14="http://schemas.microsoft.com/office/powerpoint/2010/main" val="61828139"/>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051986-4588-2C18-742C-6A3798DE95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740955-5D2A-A0CE-CB3F-EBE26E7BD443}"/>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863AB759-65D7-5180-5781-8E8B17FBBA8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EE5321A-C154-BB39-153D-235DAB107561}"/>
              </a:ext>
            </a:extLst>
          </p:cNvPr>
          <p:cNvSpPr>
            <a:spLocks noGrp="1"/>
          </p:cNvSpPr>
          <p:nvPr>
            <p:ph type="sldNum" sz="quarter" idx="10"/>
          </p:nvPr>
        </p:nvSpPr>
        <p:spPr/>
        <p:txBody>
          <a:bodyPr/>
          <a:lstStyle/>
          <a:p>
            <a:pPr>
              <a:defRPr/>
            </a:pPr>
            <a:fld id="{D464CE9B-B233-457B-8491-F7BCBC04C59D}" type="slidenum">
              <a:rPr lang="en-US" smtClean="0"/>
              <a:pPr>
                <a:defRPr/>
              </a:pPr>
              <a:t>121</a:t>
            </a:fld>
            <a:endParaRPr lang="en-US" dirty="0"/>
          </a:p>
        </p:txBody>
      </p:sp>
    </p:spTree>
    <p:extLst>
      <p:ext uri="{BB962C8B-B14F-4D97-AF65-F5344CB8AC3E}">
        <p14:creationId xmlns:p14="http://schemas.microsoft.com/office/powerpoint/2010/main" val="40785159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14</a:t>
            </a:fld>
            <a:endParaRPr lang="en-US" dirty="0"/>
          </a:p>
        </p:txBody>
      </p:sp>
    </p:spTree>
    <p:extLst>
      <p:ext uri="{BB962C8B-B14F-4D97-AF65-F5344CB8AC3E}">
        <p14:creationId xmlns:p14="http://schemas.microsoft.com/office/powerpoint/2010/main" val="3713595435"/>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122</a:t>
            </a:fld>
            <a:endParaRPr lang="en-US" dirty="0"/>
          </a:p>
        </p:txBody>
      </p:sp>
    </p:spTree>
    <p:extLst>
      <p:ext uri="{BB962C8B-B14F-4D97-AF65-F5344CB8AC3E}">
        <p14:creationId xmlns:p14="http://schemas.microsoft.com/office/powerpoint/2010/main" val="3582920691"/>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123</a:t>
            </a:fld>
            <a:endParaRPr lang="en-US" dirty="0"/>
          </a:p>
        </p:txBody>
      </p:sp>
    </p:spTree>
    <p:extLst>
      <p:ext uri="{BB962C8B-B14F-4D97-AF65-F5344CB8AC3E}">
        <p14:creationId xmlns:p14="http://schemas.microsoft.com/office/powerpoint/2010/main" val="1330838709"/>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124</a:t>
            </a:fld>
            <a:endParaRPr lang="en-US" dirty="0"/>
          </a:p>
        </p:txBody>
      </p:sp>
    </p:spTree>
    <p:extLst>
      <p:ext uri="{BB962C8B-B14F-4D97-AF65-F5344CB8AC3E}">
        <p14:creationId xmlns:p14="http://schemas.microsoft.com/office/powerpoint/2010/main" val="172197025"/>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125</a:t>
            </a:fld>
            <a:endParaRPr lang="en-US" dirty="0"/>
          </a:p>
        </p:txBody>
      </p:sp>
    </p:spTree>
    <p:extLst>
      <p:ext uri="{BB962C8B-B14F-4D97-AF65-F5344CB8AC3E}">
        <p14:creationId xmlns:p14="http://schemas.microsoft.com/office/powerpoint/2010/main" val="866677529"/>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126</a:t>
            </a:fld>
            <a:endParaRPr lang="en-US" dirty="0"/>
          </a:p>
        </p:txBody>
      </p:sp>
    </p:spTree>
    <p:extLst>
      <p:ext uri="{BB962C8B-B14F-4D97-AF65-F5344CB8AC3E}">
        <p14:creationId xmlns:p14="http://schemas.microsoft.com/office/powerpoint/2010/main" val="2533088152"/>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127</a:t>
            </a:fld>
            <a:endParaRPr lang="en-US" dirty="0"/>
          </a:p>
        </p:txBody>
      </p:sp>
    </p:spTree>
    <p:extLst>
      <p:ext uri="{BB962C8B-B14F-4D97-AF65-F5344CB8AC3E}">
        <p14:creationId xmlns:p14="http://schemas.microsoft.com/office/powerpoint/2010/main" val="11526543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15</a:t>
            </a:fld>
            <a:endParaRPr lang="en-US" dirty="0"/>
          </a:p>
        </p:txBody>
      </p:sp>
    </p:spTree>
    <p:extLst>
      <p:ext uri="{BB962C8B-B14F-4D97-AF65-F5344CB8AC3E}">
        <p14:creationId xmlns:p14="http://schemas.microsoft.com/office/powerpoint/2010/main" val="40772441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16</a:t>
            </a:fld>
            <a:endParaRPr lang="en-US" dirty="0"/>
          </a:p>
        </p:txBody>
      </p:sp>
    </p:spTree>
    <p:extLst>
      <p:ext uri="{BB962C8B-B14F-4D97-AF65-F5344CB8AC3E}">
        <p14:creationId xmlns:p14="http://schemas.microsoft.com/office/powerpoint/2010/main" val="37769792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17</a:t>
            </a:fld>
            <a:endParaRPr lang="en-US" dirty="0"/>
          </a:p>
        </p:txBody>
      </p:sp>
    </p:spTree>
    <p:extLst>
      <p:ext uri="{BB962C8B-B14F-4D97-AF65-F5344CB8AC3E}">
        <p14:creationId xmlns:p14="http://schemas.microsoft.com/office/powerpoint/2010/main" val="5785141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18</a:t>
            </a:fld>
            <a:endParaRPr lang="en-US" dirty="0"/>
          </a:p>
        </p:txBody>
      </p:sp>
    </p:spTree>
    <p:extLst>
      <p:ext uri="{BB962C8B-B14F-4D97-AF65-F5344CB8AC3E}">
        <p14:creationId xmlns:p14="http://schemas.microsoft.com/office/powerpoint/2010/main" val="25826310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19</a:t>
            </a:fld>
            <a:endParaRPr lang="en-US" dirty="0"/>
          </a:p>
        </p:txBody>
      </p:sp>
    </p:spTree>
    <p:extLst>
      <p:ext uri="{BB962C8B-B14F-4D97-AF65-F5344CB8AC3E}">
        <p14:creationId xmlns:p14="http://schemas.microsoft.com/office/powerpoint/2010/main" val="15846975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20</a:t>
            </a:fld>
            <a:endParaRPr lang="en-US" dirty="0"/>
          </a:p>
        </p:txBody>
      </p:sp>
    </p:spTree>
    <p:extLst>
      <p:ext uri="{BB962C8B-B14F-4D97-AF65-F5344CB8AC3E}">
        <p14:creationId xmlns:p14="http://schemas.microsoft.com/office/powerpoint/2010/main" val="17793096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21</a:t>
            </a:fld>
            <a:endParaRPr lang="en-US" dirty="0"/>
          </a:p>
        </p:txBody>
      </p:sp>
    </p:spTree>
    <p:extLst>
      <p:ext uri="{BB962C8B-B14F-4D97-AF65-F5344CB8AC3E}">
        <p14:creationId xmlns:p14="http://schemas.microsoft.com/office/powerpoint/2010/main" val="32567798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a:t>
            </a:fld>
            <a:endParaRPr lang="en-US" dirty="0"/>
          </a:p>
        </p:txBody>
      </p:sp>
    </p:spTree>
    <p:extLst>
      <p:ext uri="{BB962C8B-B14F-4D97-AF65-F5344CB8AC3E}">
        <p14:creationId xmlns:p14="http://schemas.microsoft.com/office/powerpoint/2010/main" val="7754921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22</a:t>
            </a:fld>
            <a:endParaRPr lang="en-US" dirty="0"/>
          </a:p>
        </p:txBody>
      </p:sp>
    </p:spTree>
    <p:extLst>
      <p:ext uri="{BB962C8B-B14F-4D97-AF65-F5344CB8AC3E}">
        <p14:creationId xmlns:p14="http://schemas.microsoft.com/office/powerpoint/2010/main" val="11838084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23</a:t>
            </a:fld>
            <a:endParaRPr lang="en-US" dirty="0"/>
          </a:p>
        </p:txBody>
      </p:sp>
    </p:spTree>
    <p:extLst>
      <p:ext uri="{BB962C8B-B14F-4D97-AF65-F5344CB8AC3E}">
        <p14:creationId xmlns:p14="http://schemas.microsoft.com/office/powerpoint/2010/main" val="27406428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24</a:t>
            </a:fld>
            <a:endParaRPr lang="en-US" dirty="0"/>
          </a:p>
        </p:txBody>
      </p:sp>
    </p:spTree>
    <p:extLst>
      <p:ext uri="{BB962C8B-B14F-4D97-AF65-F5344CB8AC3E}">
        <p14:creationId xmlns:p14="http://schemas.microsoft.com/office/powerpoint/2010/main" val="253877971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25</a:t>
            </a:fld>
            <a:endParaRPr lang="en-US" dirty="0"/>
          </a:p>
        </p:txBody>
      </p:sp>
    </p:spTree>
    <p:extLst>
      <p:ext uri="{BB962C8B-B14F-4D97-AF65-F5344CB8AC3E}">
        <p14:creationId xmlns:p14="http://schemas.microsoft.com/office/powerpoint/2010/main" val="116025002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26</a:t>
            </a:fld>
            <a:endParaRPr lang="en-US" dirty="0"/>
          </a:p>
        </p:txBody>
      </p:sp>
    </p:spTree>
    <p:extLst>
      <p:ext uri="{BB962C8B-B14F-4D97-AF65-F5344CB8AC3E}">
        <p14:creationId xmlns:p14="http://schemas.microsoft.com/office/powerpoint/2010/main" val="287950646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27</a:t>
            </a:fld>
            <a:endParaRPr lang="en-US" dirty="0"/>
          </a:p>
        </p:txBody>
      </p:sp>
    </p:spTree>
    <p:extLst>
      <p:ext uri="{BB962C8B-B14F-4D97-AF65-F5344CB8AC3E}">
        <p14:creationId xmlns:p14="http://schemas.microsoft.com/office/powerpoint/2010/main" val="381362231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28</a:t>
            </a:fld>
            <a:endParaRPr lang="en-US" dirty="0"/>
          </a:p>
        </p:txBody>
      </p:sp>
    </p:spTree>
    <p:extLst>
      <p:ext uri="{BB962C8B-B14F-4D97-AF65-F5344CB8AC3E}">
        <p14:creationId xmlns:p14="http://schemas.microsoft.com/office/powerpoint/2010/main" val="182300065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29</a:t>
            </a:fld>
            <a:endParaRPr lang="en-US" dirty="0"/>
          </a:p>
        </p:txBody>
      </p:sp>
    </p:spTree>
    <p:extLst>
      <p:ext uri="{BB962C8B-B14F-4D97-AF65-F5344CB8AC3E}">
        <p14:creationId xmlns:p14="http://schemas.microsoft.com/office/powerpoint/2010/main" val="85937670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30</a:t>
            </a:fld>
            <a:endParaRPr lang="en-US" dirty="0"/>
          </a:p>
        </p:txBody>
      </p:sp>
    </p:spTree>
    <p:extLst>
      <p:ext uri="{BB962C8B-B14F-4D97-AF65-F5344CB8AC3E}">
        <p14:creationId xmlns:p14="http://schemas.microsoft.com/office/powerpoint/2010/main" val="423145755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31</a:t>
            </a:fld>
            <a:endParaRPr lang="en-US" dirty="0"/>
          </a:p>
        </p:txBody>
      </p:sp>
    </p:spTree>
    <p:extLst>
      <p:ext uri="{BB962C8B-B14F-4D97-AF65-F5344CB8AC3E}">
        <p14:creationId xmlns:p14="http://schemas.microsoft.com/office/powerpoint/2010/main" val="36572038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a:t>
            </a:fld>
            <a:endParaRPr lang="en-US" dirty="0"/>
          </a:p>
        </p:txBody>
      </p:sp>
    </p:spTree>
    <p:extLst>
      <p:ext uri="{BB962C8B-B14F-4D97-AF65-F5344CB8AC3E}">
        <p14:creationId xmlns:p14="http://schemas.microsoft.com/office/powerpoint/2010/main" val="302119741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32</a:t>
            </a:fld>
            <a:endParaRPr lang="en-US" dirty="0"/>
          </a:p>
        </p:txBody>
      </p:sp>
    </p:spTree>
    <p:extLst>
      <p:ext uri="{BB962C8B-B14F-4D97-AF65-F5344CB8AC3E}">
        <p14:creationId xmlns:p14="http://schemas.microsoft.com/office/powerpoint/2010/main" val="155932016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33</a:t>
            </a:fld>
            <a:endParaRPr lang="en-US" dirty="0"/>
          </a:p>
        </p:txBody>
      </p:sp>
    </p:spTree>
    <p:extLst>
      <p:ext uri="{BB962C8B-B14F-4D97-AF65-F5344CB8AC3E}">
        <p14:creationId xmlns:p14="http://schemas.microsoft.com/office/powerpoint/2010/main" val="288337466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34</a:t>
            </a:fld>
            <a:endParaRPr lang="en-US" dirty="0"/>
          </a:p>
        </p:txBody>
      </p:sp>
    </p:spTree>
    <p:extLst>
      <p:ext uri="{BB962C8B-B14F-4D97-AF65-F5344CB8AC3E}">
        <p14:creationId xmlns:p14="http://schemas.microsoft.com/office/powerpoint/2010/main" val="414984274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35</a:t>
            </a:fld>
            <a:endParaRPr lang="en-US" dirty="0"/>
          </a:p>
        </p:txBody>
      </p:sp>
    </p:spTree>
    <p:extLst>
      <p:ext uri="{BB962C8B-B14F-4D97-AF65-F5344CB8AC3E}">
        <p14:creationId xmlns:p14="http://schemas.microsoft.com/office/powerpoint/2010/main" val="256798975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36</a:t>
            </a:fld>
            <a:endParaRPr lang="en-US" dirty="0"/>
          </a:p>
        </p:txBody>
      </p:sp>
    </p:spTree>
    <p:extLst>
      <p:ext uri="{BB962C8B-B14F-4D97-AF65-F5344CB8AC3E}">
        <p14:creationId xmlns:p14="http://schemas.microsoft.com/office/powerpoint/2010/main" val="392443652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37</a:t>
            </a:fld>
            <a:endParaRPr lang="en-US" dirty="0"/>
          </a:p>
        </p:txBody>
      </p:sp>
    </p:spTree>
    <p:extLst>
      <p:ext uri="{BB962C8B-B14F-4D97-AF65-F5344CB8AC3E}">
        <p14:creationId xmlns:p14="http://schemas.microsoft.com/office/powerpoint/2010/main" val="356144879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38</a:t>
            </a:fld>
            <a:endParaRPr lang="en-US" dirty="0"/>
          </a:p>
        </p:txBody>
      </p:sp>
    </p:spTree>
    <p:extLst>
      <p:ext uri="{BB962C8B-B14F-4D97-AF65-F5344CB8AC3E}">
        <p14:creationId xmlns:p14="http://schemas.microsoft.com/office/powerpoint/2010/main" val="268186719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39</a:t>
            </a:fld>
            <a:endParaRPr lang="en-US" dirty="0"/>
          </a:p>
        </p:txBody>
      </p:sp>
    </p:spTree>
    <p:extLst>
      <p:ext uri="{BB962C8B-B14F-4D97-AF65-F5344CB8AC3E}">
        <p14:creationId xmlns:p14="http://schemas.microsoft.com/office/powerpoint/2010/main" val="163863281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40</a:t>
            </a:fld>
            <a:endParaRPr lang="en-US" dirty="0"/>
          </a:p>
        </p:txBody>
      </p:sp>
    </p:spTree>
    <p:extLst>
      <p:ext uri="{BB962C8B-B14F-4D97-AF65-F5344CB8AC3E}">
        <p14:creationId xmlns:p14="http://schemas.microsoft.com/office/powerpoint/2010/main" val="267039746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41</a:t>
            </a:fld>
            <a:endParaRPr lang="en-US" dirty="0"/>
          </a:p>
        </p:txBody>
      </p:sp>
    </p:spTree>
    <p:extLst>
      <p:ext uri="{BB962C8B-B14F-4D97-AF65-F5344CB8AC3E}">
        <p14:creationId xmlns:p14="http://schemas.microsoft.com/office/powerpoint/2010/main" val="18111015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a:t>
            </a:fld>
            <a:endParaRPr lang="en-US" dirty="0"/>
          </a:p>
        </p:txBody>
      </p:sp>
    </p:spTree>
    <p:extLst>
      <p:ext uri="{BB962C8B-B14F-4D97-AF65-F5344CB8AC3E}">
        <p14:creationId xmlns:p14="http://schemas.microsoft.com/office/powerpoint/2010/main" val="68998950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42</a:t>
            </a:fld>
            <a:endParaRPr lang="en-US" dirty="0"/>
          </a:p>
        </p:txBody>
      </p:sp>
    </p:spTree>
    <p:extLst>
      <p:ext uri="{BB962C8B-B14F-4D97-AF65-F5344CB8AC3E}">
        <p14:creationId xmlns:p14="http://schemas.microsoft.com/office/powerpoint/2010/main" val="350937599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43</a:t>
            </a:fld>
            <a:endParaRPr lang="en-US" dirty="0"/>
          </a:p>
        </p:txBody>
      </p:sp>
    </p:spTree>
    <p:extLst>
      <p:ext uri="{BB962C8B-B14F-4D97-AF65-F5344CB8AC3E}">
        <p14:creationId xmlns:p14="http://schemas.microsoft.com/office/powerpoint/2010/main" val="297853500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44</a:t>
            </a:fld>
            <a:endParaRPr lang="en-US" dirty="0"/>
          </a:p>
        </p:txBody>
      </p:sp>
    </p:spTree>
    <p:extLst>
      <p:ext uri="{BB962C8B-B14F-4D97-AF65-F5344CB8AC3E}">
        <p14:creationId xmlns:p14="http://schemas.microsoft.com/office/powerpoint/2010/main" val="241928033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45</a:t>
            </a:fld>
            <a:endParaRPr lang="en-US" dirty="0"/>
          </a:p>
        </p:txBody>
      </p:sp>
    </p:spTree>
    <p:extLst>
      <p:ext uri="{BB962C8B-B14F-4D97-AF65-F5344CB8AC3E}">
        <p14:creationId xmlns:p14="http://schemas.microsoft.com/office/powerpoint/2010/main" val="10565349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46</a:t>
            </a:fld>
            <a:endParaRPr lang="en-US" dirty="0"/>
          </a:p>
        </p:txBody>
      </p:sp>
    </p:spTree>
    <p:extLst>
      <p:ext uri="{BB962C8B-B14F-4D97-AF65-F5344CB8AC3E}">
        <p14:creationId xmlns:p14="http://schemas.microsoft.com/office/powerpoint/2010/main" val="6521548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47</a:t>
            </a:fld>
            <a:endParaRPr lang="en-US" dirty="0"/>
          </a:p>
        </p:txBody>
      </p:sp>
    </p:spTree>
    <p:extLst>
      <p:ext uri="{BB962C8B-B14F-4D97-AF65-F5344CB8AC3E}">
        <p14:creationId xmlns:p14="http://schemas.microsoft.com/office/powerpoint/2010/main" val="241028986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48</a:t>
            </a:fld>
            <a:endParaRPr lang="en-US" dirty="0"/>
          </a:p>
        </p:txBody>
      </p:sp>
    </p:spTree>
    <p:extLst>
      <p:ext uri="{BB962C8B-B14F-4D97-AF65-F5344CB8AC3E}">
        <p14:creationId xmlns:p14="http://schemas.microsoft.com/office/powerpoint/2010/main" val="61240202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49</a:t>
            </a:fld>
            <a:endParaRPr lang="en-US" dirty="0"/>
          </a:p>
        </p:txBody>
      </p:sp>
    </p:spTree>
    <p:extLst>
      <p:ext uri="{BB962C8B-B14F-4D97-AF65-F5344CB8AC3E}">
        <p14:creationId xmlns:p14="http://schemas.microsoft.com/office/powerpoint/2010/main" val="234631735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50</a:t>
            </a:fld>
            <a:endParaRPr lang="en-US" dirty="0"/>
          </a:p>
        </p:txBody>
      </p:sp>
    </p:spTree>
    <p:extLst>
      <p:ext uri="{BB962C8B-B14F-4D97-AF65-F5344CB8AC3E}">
        <p14:creationId xmlns:p14="http://schemas.microsoft.com/office/powerpoint/2010/main" val="108715170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51</a:t>
            </a:fld>
            <a:endParaRPr lang="en-US" dirty="0"/>
          </a:p>
        </p:txBody>
      </p:sp>
    </p:spTree>
    <p:extLst>
      <p:ext uri="{BB962C8B-B14F-4D97-AF65-F5344CB8AC3E}">
        <p14:creationId xmlns:p14="http://schemas.microsoft.com/office/powerpoint/2010/main" val="33871666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a:t>
            </a:fld>
            <a:endParaRPr lang="en-US" dirty="0"/>
          </a:p>
        </p:txBody>
      </p:sp>
    </p:spTree>
    <p:extLst>
      <p:ext uri="{BB962C8B-B14F-4D97-AF65-F5344CB8AC3E}">
        <p14:creationId xmlns:p14="http://schemas.microsoft.com/office/powerpoint/2010/main" val="13280076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52</a:t>
            </a:fld>
            <a:endParaRPr lang="en-US" dirty="0"/>
          </a:p>
        </p:txBody>
      </p:sp>
    </p:spTree>
    <p:extLst>
      <p:ext uri="{BB962C8B-B14F-4D97-AF65-F5344CB8AC3E}">
        <p14:creationId xmlns:p14="http://schemas.microsoft.com/office/powerpoint/2010/main" val="380827261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53</a:t>
            </a:fld>
            <a:endParaRPr lang="en-US" dirty="0"/>
          </a:p>
        </p:txBody>
      </p:sp>
    </p:spTree>
    <p:extLst>
      <p:ext uri="{BB962C8B-B14F-4D97-AF65-F5344CB8AC3E}">
        <p14:creationId xmlns:p14="http://schemas.microsoft.com/office/powerpoint/2010/main" val="68883349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54</a:t>
            </a:fld>
            <a:endParaRPr lang="en-US" dirty="0"/>
          </a:p>
        </p:txBody>
      </p:sp>
    </p:spTree>
    <p:extLst>
      <p:ext uri="{BB962C8B-B14F-4D97-AF65-F5344CB8AC3E}">
        <p14:creationId xmlns:p14="http://schemas.microsoft.com/office/powerpoint/2010/main" val="221123251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55</a:t>
            </a:fld>
            <a:endParaRPr lang="en-US" dirty="0"/>
          </a:p>
        </p:txBody>
      </p:sp>
    </p:spTree>
    <p:extLst>
      <p:ext uri="{BB962C8B-B14F-4D97-AF65-F5344CB8AC3E}">
        <p14:creationId xmlns:p14="http://schemas.microsoft.com/office/powerpoint/2010/main" val="413498434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56</a:t>
            </a:fld>
            <a:endParaRPr lang="en-US" dirty="0"/>
          </a:p>
        </p:txBody>
      </p:sp>
    </p:spTree>
    <p:extLst>
      <p:ext uri="{BB962C8B-B14F-4D97-AF65-F5344CB8AC3E}">
        <p14:creationId xmlns:p14="http://schemas.microsoft.com/office/powerpoint/2010/main" val="239448133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57</a:t>
            </a:fld>
            <a:endParaRPr lang="en-US" dirty="0"/>
          </a:p>
        </p:txBody>
      </p:sp>
    </p:spTree>
    <p:extLst>
      <p:ext uri="{BB962C8B-B14F-4D97-AF65-F5344CB8AC3E}">
        <p14:creationId xmlns:p14="http://schemas.microsoft.com/office/powerpoint/2010/main" val="228393265"/>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58</a:t>
            </a:fld>
            <a:endParaRPr lang="en-US" dirty="0"/>
          </a:p>
        </p:txBody>
      </p:sp>
    </p:spTree>
    <p:extLst>
      <p:ext uri="{BB962C8B-B14F-4D97-AF65-F5344CB8AC3E}">
        <p14:creationId xmlns:p14="http://schemas.microsoft.com/office/powerpoint/2010/main" val="240000350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59</a:t>
            </a:fld>
            <a:endParaRPr lang="en-US" dirty="0"/>
          </a:p>
        </p:txBody>
      </p:sp>
    </p:spTree>
    <p:extLst>
      <p:ext uri="{BB962C8B-B14F-4D97-AF65-F5344CB8AC3E}">
        <p14:creationId xmlns:p14="http://schemas.microsoft.com/office/powerpoint/2010/main" val="281240606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60</a:t>
            </a:fld>
            <a:endParaRPr lang="en-US" dirty="0"/>
          </a:p>
        </p:txBody>
      </p:sp>
    </p:spTree>
    <p:extLst>
      <p:ext uri="{BB962C8B-B14F-4D97-AF65-F5344CB8AC3E}">
        <p14:creationId xmlns:p14="http://schemas.microsoft.com/office/powerpoint/2010/main" val="73840478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61</a:t>
            </a:fld>
            <a:endParaRPr lang="en-US" dirty="0"/>
          </a:p>
        </p:txBody>
      </p:sp>
    </p:spTree>
    <p:extLst>
      <p:ext uri="{BB962C8B-B14F-4D97-AF65-F5344CB8AC3E}">
        <p14:creationId xmlns:p14="http://schemas.microsoft.com/office/powerpoint/2010/main" val="14332395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a:t>
            </a:fld>
            <a:endParaRPr lang="en-US" dirty="0"/>
          </a:p>
        </p:txBody>
      </p:sp>
    </p:spTree>
    <p:extLst>
      <p:ext uri="{BB962C8B-B14F-4D97-AF65-F5344CB8AC3E}">
        <p14:creationId xmlns:p14="http://schemas.microsoft.com/office/powerpoint/2010/main" val="416786908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62</a:t>
            </a:fld>
            <a:endParaRPr lang="en-US" dirty="0"/>
          </a:p>
        </p:txBody>
      </p:sp>
    </p:spTree>
    <p:extLst>
      <p:ext uri="{BB962C8B-B14F-4D97-AF65-F5344CB8AC3E}">
        <p14:creationId xmlns:p14="http://schemas.microsoft.com/office/powerpoint/2010/main" val="277227868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63</a:t>
            </a:fld>
            <a:endParaRPr lang="en-US" dirty="0"/>
          </a:p>
        </p:txBody>
      </p:sp>
    </p:spTree>
    <p:extLst>
      <p:ext uri="{BB962C8B-B14F-4D97-AF65-F5344CB8AC3E}">
        <p14:creationId xmlns:p14="http://schemas.microsoft.com/office/powerpoint/2010/main" val="114580166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64</a:t>
            </a:fld>
            <a:endParaRPr lang="en-US" dirty="0"/>
          </a:p>
        </p:txBody>
      </p:sp>
    </p:spTree>
    <p:extLst>
      <p:ext uri="{BB962C8B-B14F-4D97-AF65-F5344CB8AC3E}">
        <p14:creationId xmlns:p14="http://schemas.microsoft.com/office/powerpoint/2010/main" val="1048035140"/>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65</a:t>
            </a:fld>
            <a:endParaRPr lang="en-US" dirty="0"/>
          </a:p>
        </p:txBody>
      </p:sp>
    </p:spTree>
    <p:extLst>
      <p:ext uri="{BB962C8B-B14F-4D97-AF65-F5344CB8AC3E}">
        <p14:creationId xmlns:p14="http://schemas.microsoft.com/office/powerpoint/2010/main" val="3226635138"/>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66</a:t>
            </a:fld>
            <a:endParaRPr lang="en-US" dirty="0"/>
          </a:p>
        </p:txBody>
      </p:sp>
    </p:spTree>
    <p:extLst>
      <p:ext uri="{BB962C8B-B14F-4D97-AF65-F5344CB8AC3E}">
        <p14:creationId xmlns:p14="http://schemas.microsoft.com/office/powerpoint/2010/main" val="276033852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67</a:t>
            </a:fld>
            <a:endParaRPr lang="en-US" dirty="0"/>
          </a:p>
        </p:txBody>
      </p:sp>
    </p:spTree>
    <p:extLst>
      <p:ext uri="{BB962C8B-B14F-4D97-AF65-F5344CB8AC3E}">
        <p14:creationId xmlns:p14="http://schemas.microsoft.com/office/powerpoint/2010/main" val="2728436907"/>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68</a:t>
            </a:fld>
            <a:endParaRPr lang="en-US" dirty="0"/>
          </a:p>
        </p:txBody>
      </p:sp>
    </p:spTree>
    <p:extLst>
      <p:ext uri="{BB962C8B-B14F-4D97-AF65-F5344CB8AC3E}">
        <p14:creationId xmlns:p14="http://schemas.microsoft.com/office/powerpoint/2010/main" val="3964866529"/>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69</a:t>
            </a:fld>
            <a:endParaRPr lang="en-US" dirty="0"/>
          </a:p>
        </p:txBody>
      </p:sp>
    </p:spTree>
    <p:extLst>
      <p:ext uri="{BB962C8B-B14F-4D97-AF65-F5344CB8AC3E}">
        <p14:creationId xmlns:p14="http://schemas.microsoft.com/office/powerpoint/2010/main" val="439407963"/>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70</a:t>
            </a:fld>
            <a:endParaRPr lang="en-US" dirty="0"/>
          </a:p>
        </p:txBody>
      </p:sp>
    </p:spTree>
    <p:extLst>
      <p:ext uri="{BB962C8B-B14F-4D97-AF65-F5344CB8AC3E}">
        <p14:creationId xmlns:p14="http://schemas.microsoft.com/office/powerpoint/2010/main" val="1025691732"/>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71</a:t>
            </a:fld>
            <a:endParaRPr lang="en-US" dirty="0"/>
          </a:p>
        </p:txBody>
      </p:sp>
    </p:spTree>
    <p:extLst>
      <p:ext uri="{BB962C8B-B14F-4D97-AF65-F5344CB8AC3E}">
        <p14:creationId xmlns:p14="http://schemas.microsoft.com/office/powerpoint/2010/main" val="35918972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a:t>
            </a:fld>
            <a:endParaRPr lang="en-US" dirty="0"/>
          </a:p>
        </p:txBody>
      </p:sp>
    </p:spTree>
    <p:extLst>
      <p:ext uri="{BB962C8B-B14F-4D97-AF65-F5344CB8AC3E}">
        <p14:creationId xmlns:p14="http://schemas.microsoft.com/office/powerpoint/2010/main" val="1205052171"/>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72</a:t>
            </a:fld>
            <a:endParaRPr lang="en-US" dirty="0"/>
          </a:p>
        </p:txBody>
      </p:sp>
    </p:spTree>
    <p:extLst>
      <p:ext uri="{BB962C8B-B14F-4D97-AF65-F5344CB8AC3E}">
        <p14:creationId xmlns:p14="http://schemas.microsoft.com/office/powerpoint/2010/main" val="2901275021"/>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73</a:t>
            </a:fld>
            <a:endParaRPr lang="en-US" dirty="0"/>
          </a:p>
        </p:txBody>
      </p:sp>
    </p:spTree>
    <p:extLst>
      <p:ext uri="{BB962C8B-B14F-4D97-AF65-F5344CB8AC3E}">
        <p14:creationId xmlns:p14="http://schemas.microsoft.com/office/powerpoint/2010/main" val="1373948505"/>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74</a:t>
            </a:fld>
            <a:endParaRPr lang="en-US" dirty="0"/>
          </a:p>
        </p:txBody>
      </p:sp>
    </p:spTree>
    <p:extLst>
      <p:ext uri="{BB962C8B-B14F-4D97-AF65-F5344CB8AC3E}">
        <p14:creationId xmlns:p14="http://schemas.microsoft.com/office/powerpoint/2010/main" val="3555716726"/>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75</a:t>
            </a:fld>
            <a:endParaRPr lang="en-US" dirty="0"/>
          </a:p>
        </p:txBody>
      </p:sp>
    </p:spTree>
    <p:extLst>
      <p:ext uri="{BB962C8B-B14F-4D97-AF65-F5344CB8AC3E}">
        <p14:creationId xmlns:p14="http://schemas.microsoft.com/office/powerpoint/2010/main" val="1979038387"/>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76</a:t>
            </a:fld>
            <a:endParaRPr lang="en-US" dirty="0"/>
          </a:p>
        </p:txBody>
      </p:sp>
    </p:spTree>
    <p:extLst>
      <p:ext uri="{BB962C8B-B14F-4D97-AF65-F5344CB8AC3E}">
        <p14:creationId xmlns:p14="http://schemas.microsoft.com/office/powerpoint/2010/main" val="2214546535"/>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77</a:t>
            </a:fld>
            <a:endParaRPr lang="en-US" dirty="0"/>
          </a:p>
        </p:txBody>
      </p:sp>
    </p:spTree>
    <p:extLst>
      <p:ext uri="{BB962C8B-B14F-4D97-AF65-F5344CB8AC3E}">
        <p14:creationId xmlns:p14="http://schemas.microsoft.com/office/powerpoint/2010/main" val="3764319662"/>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78</a:t>
            </a:fld>
            <a:endParaRPr lang="en-US" dirty="0"/>
          </a:p>
        </p:txBody>
      </p:sp>
    </p:spTree>
    <p:extLst>
      <p:ext uri="{BB962C8B-B14F-4D97-AF65-F5344CB8AC3E}">
        <p14:creationId xmlns:p14="http://schemas.microsoft.com/office/powerpoint/2010/main" val="1683496911"/>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79</a:t>
            </a:fld>
            <a:endParaRPr lang="en-US" dirty="0"/>
          </a:p>
        </p:txBody>
      </p:sp>
    </p:spTree>
    <p:extLst>
      <p:ext uri="{BB962C8B-B14F-4D97-AF65-F5344CB8AC3E}">
        <p14:creationId xmlns:p14="http://schemas.microsoft.com/office/powerpoint/2010/main" val="245402090"/>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80</a:t>
            </a:fld>
            <a:endParaRPr lang="en-US" dirty="0"/>
          </a:p>
        </p:txBody>
      </p:sp>
    </p:spTree>
    <p:extLst>
      <p:ext uri="{BB962C8B-B14F-4D97-AF65-F5344CB8AC3E}">
        <p14:creationId xmlns:p14="http://schemas.microsoft.com/office/powerpoint/2010/main" val="166488145"/>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81</a:t>
            </a:fld>
            <a:endParaRPr lang="en-US" dirty="0"/>
          </a:p>
        </p:txBody>
      </p:sp>
    </p:spTree>
    <p:extLst>
      <p:ext uri="{BB962C8B-B14F-4D97-AF65-F5344CB8AC3E}">
        <p14:creationId xmlns:p14="http://schemas.microsoft.com/office/powerpoint/2010/main" val="28122554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a:t>
            </a:fld>
            <a:endParaRPr lang="en-US" dirty="0"/>
          </a:p>
        </p:txBody>
      </p:sp>
    </p:spTree>
    <p:extLst>
      <p:ext uri="{BB962C8B-B14F-4D97-AF65-F5344CB8AC3E}">
        <p14:creationId xmlns:p14="http://schemas.microsoft.com/office/powerpoint/2010/main" val="2647023984"/>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82</a:t>
            </a:fld>
            <a:endParaRPr lang="en-US" dirty="0"/>
          </a:p>
        </p:txBody>
      </p:sp>
    </p:spTree>
    <p:extLst>
      <p:ext uri="{BB962C8B-B14F-4D97-AF65-F5344CB8AC3E}">
        <p14:creationId xmlns:p14="http://schemas.microsoft.com/office/powerpoint/2010/main" val="1409106421"/>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ACB92F-025B-5FB8-C067-0F8C05650D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3370BC-DCAA-D456-61E4-E62D0F3BBA2E}"/>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587E5168-CF60-AF22-97E4-EA14628FDAB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9CF02F-063A-181B-8A22-9F158E3592E2}"/>
              </a:ext>
            </a:extLst>
          </p:cNvPr>
          <p:cNvSpPr>
            <a:spLocks noGrp="1"/>
          </p:cNvSpPr>
          <p:nvPr>
            <p:ph type="sldNum" sz="quarter" idx="10"/>
          </p:nvPr>
        </p:nvSpPr>
        <p:spPr/>
        <p:txBody>
          <a:bodyPr/>
          <a:lstStyle/>
          <a:p>
            <a:pPr>
              <a:defRPr/>
            </a:pPr>
            <a:fld id="{D464CE9B-B233-457B-8491-F7BCBC04C59D}" type="slidenum">
              <a:rPr lang="en-US" smtClean="0"/>
              <a:pPr>
                <a:defRPr/>
              </a:pPr>
              <a:t>83</a:t>
            </a:fld>
            <a:endParaRPr lang="en-US" dirty="0"/>
          </a:p>
        </p:txBody>
      </p:sp>
    </p:spTree>
    <p:extLst>
      <p:ext uri="{BB962C8B-B14F-4D97-AF65-F5344CB8AC3E}">
        <p14:creationId xmlns:p14="http://schemas.microsoft.com/office/powerpoint/2010/main" val="1695422146"/>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84</a:t>
            </a:fld>
            <a:endParaRPr lang="en-US" dirty="0"/>
          </a:p>
        </p:txBody>
      </p:sp>
    </p:spTree>
    <p:extLst>
      <p:ext uri="{BB962C8B-B14F-4D97-AF65-F5344CB8AC3E}">
        <p14:creationId xmlns:p14="http://schemas.microsoft.com/office/powerpoint/2010/main" val="3522456782"/>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85</a:t>
            </a:fld>
            <a:endParaRPr lang="en-US" dirty="0"/>
          </a:p>
        </p:txBody>
      </p:sp>
    </p:spTree>
    <p:extLst>
      <p:ext uri="{BB962C8B-B14F-4D97-AF65-F5344CB8AC3E}">
        <p14:creationId xmlns:p14="http://schemas.microsoft.com/office/powerpoint/2010/main" val="215798260"/>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86</a:t>
            </a:fld>
            <a:endParaRPr lang="en-US" dirty="0"/>
          </a:p>
        </p:txBody>
      </p:sp>
    </p:spTree>
    <p:extLst>
      <p:ext uri="{BB962C8B-B14F-4D97-AF65-F5344CB8AC3E}">
        <p14:creationId xmlns:p14="http://schemas.microsoft.com/office/powerpoint/2010/main" val="2947917262"/>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87</a:t>
            </a:fld>
            <a:endParaRPr lang="en-US" dirty="0"/>
          </a:p>
        </p:txBody>
      </p:sp>
    </p:spTree>
    <p:extLst>
      <p:ext uri="{BB962C8B-B14F-4D97-AF65-F5344CB8AC3E}">
        <p14:creationId xmlns:p14="http://schemas.microsoft.com/office/powerpoint/2010/main" val="239391461"/>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88</a:t>
            </a:fld>
            <a:endParaRPr lang="en-US" dirty="0"/>
          </a:p>
        </p:txBody>
      </p:sp>
    </p:spTree>
    <p:extLst>
      <p:ext uri="{BB962C8B-B14F-4D97-AF65-F5344CB8AC3E}">
        <p14:creationId xmlns:p14="http://schemas.microsoft.com/office/powerpoint/2010/main" val="3301928115"/>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89</a:t>
            </a:fld>
            <a:endParaRPr lang="en-US" dirty="0"/>
          </a:p>
        </p:txBody>
      </p:sp>
    </p:spTree>
    <p:extLst>
      <p:ext uri="{BB962C8B-B14F-4D97-AF65-F5344CB8AC3E}">
        <p14:creationId xmlns:p14="http://schemas.microsoft.com/office/powerpoint/2010/main" val="323094983"/>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90</a:t>
            </a:fld>
            <a:endParaRPr lang="en-US" dirty="0"/>
          </a:p>
        </p:txBody>
      </p:sp>
    </p:spTree>
    <p:extLst>
      <p:ext uri="{BB962C8B-B14F-4D97-AF65-F5344CB8AC3E}">
        <p14:creationId xmlns:p14="http://schemas.microsoft.com/office/powerpoint/2010/main" val="2632546919"/>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2BFA38-654F-C980-460D-AA43502415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F728B2B-DCEA-B7D3-C589-E770735C6E1C}"/>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E641AF8D-9405-6466-AE09-9A0EA75186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8756A0-92AC-C330-E679-9C7A26D0A4F6}"/>
              </a:ext>
            </a:extLst>
          </p:cNvPr>
          <p:cNvSpPr>
            <a:spLocks noGrp="1"/>
          </p:cNvSpPr>
          <p:nvPr>
            <p:ph type="sldNum" sz="quarter" idx="10"/>
          </p:nvPr>
        </p:nvSpPr>
        <p:spPr/>
        <p:txBody>
          <a:bodyPr/>
          <a:lstStyle/>
          <a:p>
            <a:pPr>
              <a:defRPr/>
            </a:pPr>
            <a:fld id="{D464CE9B-B233-457B-8491-F7BCBC04C59D}" type="slidenum">
              <a:rPr lang="en-US" smtClean="0"/>
              <a:pPr>
                <a:defRPr/>
              </a:pPr>
              <a:t>91</a:t>
            </a:fld>
            <a:endParaRPr lang="en-US" dirty="0"/>
          </a:p>
        </p:txBody>
      </p:sp>
    </p:spTree>
    <p:extLst>
      <p:ext uri="{BB962C8B-B14F-4D97-AF65-F5344CB8AC3E}">
        <p14:creationId xmlns:p14="http://schemas.microsoft.com/office/powerpoint/2010/main" val="26532503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a:t>
            </a:fld>
            <a:endParaRPr lang="en-US" dirty="0"/>
          </a:p>
        </p:txBody>
      </p:sp>
    </p:spTree>
    <p:extLst>
      <p:ext uri="{BB962C8B-B14F-4D97-AF65-F5344CB8AC3E}">
        <p14:creationId xmlns:p14="http://schemas.microsoft.com/office/powerpoint/2010/main" val="2609985074"/>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92</a:t>
            </a:fld>
            <a:endParaRPr lang="en-US" dirty="0"/>
          </a:p>
        </p:txBody>
      </p:sp>
    </p:spTree>
    <p:extLst>
      <p:ext uri="{BB962C8B-B14F-4D97-AF65-F5344CB8AC3E}">
        <p14:creationId xmlns:p14="http://schemas.microsoft.com/office/powerpoint/2010/main" val="473159235"/>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93</a:t>
            </a:fld>
            <a:endParaRPr lang="en-US" dirty="0"/>
          </a:p>
        </p:txBody>
      </p:sp>
    </p:spTree>
    <p:extLst>
      <p:ext uri="{BB962C8B-B14F-4D97-AF65-F5344CB8AC3E}">
        <p14:creationId xmlns:p14="http://schemas.microsoft.com/office/powerpoint/2010/main" val="1659578602"/>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94</a:t>
            </a:fld>
            <a:endParaRPr lang="en-US" dirty="0"/>
          </a:p>
        </p:txBody>
      </p:sp>
    </p:spTree>
    <p:extLst>
      <p:ext uri="{BB962C8B-B14F-4D97-AF65-F5344CB8AC3E}">
        <p14:creationId xmlns:p14="http://schemas.microsoft.com/office/powerpoint/2010/main" val="2622872130"/>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95</a:t>
            </a:fld>
            <a:endParaRPr lang="en-US" dirty="0"/>
          </a:p>
        </p:txBody>
      </p:sp>
    </p:spTree>
    <p:extLst>
      <p:ext uri="{BB962C8B-B14F-4D97-AF65-F5344CB8AC3E}">
        <p14:creationId xmlns:p14="http://schemas.microsoft.com/office/powerpoint/2010/main" val="1493916536"/>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96</a:t>
            </a:fld>
            <a:endParaRPr lang="en-US" dirty="0"/>
          </a:p>
        </p:txBody>
      </p:sp>
    </p:spTree>
    <p:extLst>
      <p:ext uri="{BB962C8B-B14F-4D97-AF65-F5344CB8AC3E}">
        <p14:creationId xmlns:p14="http://schemas.microsoft.com/office/powerpoint/2010/main" val="353437439"/>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97</a:t>
            </a:fld>
            <a:endParaRPr lang="en-US" dirty="0"/>
          </a:p>
        </p:txBody>
      </p:sp>
    </p:spTree>
    <p:extLst>
      <p:ext uri="{BB962C8B-B14F-4D97-AF65-F5344CB8AC3E}">
        <p14:creationId xmlns:p14="http://schemas.microsoft.com/office/powerpoint/2010/main" val="524155563"/>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98</a:t>
            </a:fld>
            <a:endParaRPr lang="en-US" dirty="0"/>
          </a:p>
        </p:txBody>
      </p:sp>
    </p:spTree>
    <p:extLst>
      <p:ext uri="{BB962C8B-B14F-4D97-AF65-F5344CB8AC3E}">
        <p14:creationId xmlns:p14="http://schemas.microsoft.com/office/powerpoint/2010/main" val="1773261644"/>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99</a:t>
            </a:fld>
            <a:endParaRPr lang="en-US" dirty="0"/>
          </a:p>
        </p:txBody>
      </p:sp>
    </p:spTree>
    <p:extLst>
      <p:ext uri="{BB962C8B-B14F-4D97-AF65-F5344CB8AC3E}">
        <p14:creationId xmlns:p14="http://schemas.microsoft.com/office/powerpoint/2010/main" val="1139087317"/>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CEA10B-88AD-9C1F-96E4-33B7CF16FA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400952-D71E-0072-D40E-26C44C2E05A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8C61A9EA-A54E-02E2-4B81-B00A69D113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D43A7F9-40DF-6217-04FF-5CAD1F545D37}"/>
              </a:ext>
            </a:extLst>
          </p:cNvPr>
          <p:cNvSpPr>
            <a:spLocks noGrp="1"/>
          </p:cNvSpPr>
          <p:nvPr>
            <p:ph type="sldNum" sz="quarter" idx="10"/>
          </p:nvPr>
        </p:nvSpPr>
        <p:spPr/>
        <p:txBody>
          <a:bodyPr/>
          <a:lstStyle/>
          <a:p>
            <a:pPr>
              <a:defRPr/>
            </a:pPr>
            <a:fld id="{D464CE9B-B233-457B-8491-F7BCBC04C59D}" type="slidenum">
              <a:rPr lang="en-US" smtClean="0"/>
              <a:pPr>
                <a:defRPr/>
              </a:pPr>
              <a:t>100</a:t>
            </a:fld>
            <a:endParaRPr lang="en-US" dirty="0"/>
          </a:p>
        </p:txBody>
      </p:sp>
    </p:spTree>
    <p:extLst>
      <p:ext uri="{BB962C8B-B14F-4D97-AF65-F5344CB8AC3E}">
        <p14:creationId xmlns:p14="http://schemas.microsoft.com/office/powerpoint/2010/main" val="1100993692"/>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DFF32-AEBC-AF04-AB67-199D6CBD48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0EFDDF-DF86-8C09-B30E-C273BC77561E}"/>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479B95F7-C901-DF58-BA14-1D4BEEB0FC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90AC426-7BC5-3371-9C15-1186BC7BAE62}"/>
              </a:ext>
            </a:extLst>
          </p:cNvPr>
          <p:cNvSpPr>
            <a:spLocks noGrp="1"/>
          </p:cNvSpPr>
          <p:nvPr>
            <p:ph type="sldNum" sz="quarter" idx="10"/>
          </p:nvPr>
        </p:nvSpPr>
        <p:spPr/>
        <p:txBody>
          <a:bodyPr/>
          <a:lstStyle/>
          <a:p>
            <a:pPr>
              <a:defRPr/>
            </a:pPr>
            <a:fld id="{D464CE9B-B233-457B-8491-F7BCBC04C59D}" type="slidenum">
              <a:rPr lang="en-US" smtClean="0"/>
              <a:pPr>
                <a:defRPr/>
              </a:pPr>
              <a:t>101</a:t>
            </a:fld>
            <a:endParaRPr lang="en-US" dirty="0"/>
          </a:p>
        </p:txBody>
      </p:sp>
    </p:spTree>
    <p:extLst>
      <p:ext uri="{BB962C8B-B14F-4D97-AF65-F5344CB8AC3E}">
        <p14:creationId xmlns:p14="http://schemas.microsoft.com/office/powerpoint/2010/main" val="12203622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1BAC9430-8ABA-4E3E-88DC-F50153C77E50}" type="slidenum">
              <a:rPr lang="en-US" altLang="zh-TW" smtClean="0"/>
              <a:pPr>
                <a:defRPr/>
              </a:pPr>
              <a:t>‹#›</a:t>
            </a:fld>
            <a:endParaRPr lang="en-US" altLang="zh-TW" dirty="0"/>
          </a:p>
        </p:txBody>
      </p:sp>
    </p:spTree>
    <p:extLst>
      <p:ext uri="{BB962C8B-B14F-4D97-AF65-F5344CB8AC3E}">
        <p14:creationId xmlns:p14="http://schemas.microsoft.com/office/powerpoint/2010/main" val="3083791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CA20AD10-FDCF-4866-9706-80328829BE3D}" type="slidenum">
              <a:rPr lang="en-US" altLang="zh-TW" smtClean="0"/>
              <a:pPr>
                <a:defRPr/>
              </a:pPr>
              <a:t>‹#›</a:t>
            </a:fld>
            <a:endParaRPr lang="en-US" altLang="zh-TW" dirty="0"/>
          </a:p>
        </p:txBody>
      </p:sp>
    </p:spTree>
    <p:extLst>
      <p:ext uri="{BB962C8B-B14F-4D97-AF65-F5344CB8AC3E}">
        <p14:creationId xmlns:p14="http://schemas.microsoft.com/office/powerpoint/2010/main" val="2886029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5F691436-F2C7-4278-8AC1-2E81986E1960}" type="slidenum">
              <a:rPr lang="en-US" altLang="zh-TW" smtClean="0"/>
              <a:pPr>
                <a:defRPr/>
              </a:pPr>
              <a:t>‹#›</a:t>
            </a:fld>
            <a:endParaRPr lang="en-US" altLang="zh-TW" dirty="0"/>
          </a:p>
        </p:txBody>
      </p:sp>
    </p:spTree>
    <p:extLst>
      <p:ext uri="{BB962C8B-B14F-4D97-AF65-F5344CB8AC3E}">
        <p14:creationId xmlns:p14="http://schemas.microsoft.com/office/powerpoint/2010/main" val="967239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9D59490A-CB96-49FD-85DC-2819EB5843E7}" type="slidenum">
              <a:rPr lang="en-US" altLang="zh-TW" smtClean="0"/>
              <a:pPr>
                <a:defRPr/>
              </a:pPr>
              <a:t>‹#›</a:t>
            </a:fld>
            <a:endParaRPr lang="en-US" altLang="zh-TW" dirty="0"/>
          </a:p>
        </p:txBody>
      </p:sp>
    </p:spTree>
    <p:extLst>
      <p:ext uri="{BB962C8B-B14F-4D97-AF65-F5344CB8AC3E}">
        <p14:creationId xmlns:p14="http://schemas.microsoft.com/office/powerpoint/2010/main" val="1576919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F85ABB10-0584-4F54-B621-599729285C29}" type="slidenum">
              <a:rPr lang="en-US" altLang="zh-TW" smtClean="0"/>
              <a:pPr>
                <a:defRPr/>
              </a:pPr>
              <a:t>‹#›</a:t>
            </a:fld>
            <a:endParaRPr lang="en-US" altLang="zh-TW" dirty="0"/>
          </a:p>
        </p:txBody>
      </p:sp>
    </p:spTree>
    <p:extLst>
      <p:ext uri="{BB962C8B-B14F-4D97-AF65-F5344CB8AC3E}">
        <p14:creationId xmlns:p14="http://schemas.microsoft.com/office/powerpoint/2010/main" val="3541424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455CB21F-9AB4-4804-8AC6-B41C114221CC}" type="slidenum">
              <a:rPr lang="en-US" altLang="zh-TW" smtClean="0"/>
              <a:pPr>
                <a:defRPr/>
              </a:pPr>
              <a:t>‹#›</a:t>
            </a:fld>
            <a:endParaRPr lang="en-US" altLang="zh-TW" dirty="0"/>
          </a:p>
        </p:txBody>
      </p:sp>
    </p:spTree>
    <p:extLst>
      <p:ext uri="{BB962C8B-B14F-4D97-AF65-F5344CB8AC3E}">
        <p14:creationId xmlns:p14="http://schemas.microsoft.com/office/powerpoint/2010/main" val="1775516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D1C65251-CE47-4B02-9E53-4394647F75F3}" type="slidenum">
              <a:rPr lang="en-US" altLang="zh-TW" smtClean="0"/>
              <a:pPr>
                <a:defRPr/>
              </a:pPr>
              <a:t>‹#›</a:t>
            </a:fld>
            <a:endParaRPr lang="en-US" altLang="zh-TW" dirty="0"/>
          </a:p>
        </p:txBody>
      </p:sp>
    </p:spTree>
    <p:extLst>
      <p:ext uri="{BB962C8B-B14F-4D97-AF65-F5344CB8AC3E}">
        <p14:creationId xmlns:p14="http://schemas.microsoft.com/office/powerpoint/2010/main" val="571206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zh-TW"/>
          </a:p>
        </p:txBody>
      </p:sp>
      <p:sp>
        <p:nvSpPr>
          <p:cNvPr id="4" name="Footer Placeholder 3"/>
          <p:cNvSpPr>
            <a:spLocks noGrp="1"/>
          </p:cNvSpPr>
          <p:nvPr>
            <p:ph type="ftr" sz="quarter" idx="11"/>
          </p:nvPr>
        </p:nvSpPr>
        <p:spPr/>
        <p:txBody>
          <a:bodyPr/>
          <a:lstStyle/>
          <a:p>
            <a:pPr>
              <a:defRPr/>
            </a:pPr>
            <a:endParaRPr lang="en-US" altLang="zh-TW"/>
          </a:p>
        </p:txBody>
      </p:sp>
      <p:sp>
        <p:nvSpPr>
          <p:cNvPr id="5" name="Slide Number Placeholder 4"/>
          <p:cNvSpPr>
            <a:spLocks noGrp="1"/>
          </p:cNvSpPr>
          <p:nvPr>
            <p:ph type="sldNum" sz="quarter" idx="12"/>
          </p:nvPr>
        </p:nvSpPr>
        <p:spPr/>
        <p:txBody>
          <a:bodyPr/>
          <a:lstStyle/>
          <a:p>
            <a:pPr>
              <a:defRPr/>
            </a:pPr>
            <a:fld id="{C6E27F66-7B23-4242-84F8-7EDA0205F3AA}" type="slidenum">
              <a:rPr lang="en-US" altLang="zh-TW" smtClean="0"/>
              <a:pPr>
                <a:defRPr/>
              </a:pPr>
              <a:t>‹#›</a:t>
            </a:fld>
            <a:endParaRPr lang="en-US" altLang="zh-TW" dirty="0"/>
          </a:p>
        </p:txBody>
      </p:sp>
    </p:spTree>
    <p:extLst>
      <p:ext uri="{BB962C8B-B14F-4D97-AF65-F5344CB8AC3E}">
        <p14:creationId xmlns:p14="http://schemas.microsoft.com/office/powerpoint/2010/main" val="3941233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TW"/>
          </a:p>
        </p:txBody>
      </p:sp>
      <p:sp>
        <p:nvSpPr>
          <p:cNvPr id="3" name="Footer Placeholder 2"/>
          <p:cNvSpPr>
            <a:spLocks noGrp="1"/>
          </p:cNvSpPr>
          <p:nvPr>
            <p:ph type="ftr" sz="quarter" idx="11"/>
          </p:nvPr>
        </p:nvSpPr>
        <p:spPr/>
        <p:txBody>
          <a:bodyPr/>
          <a:lstStyle/>
          <a:p>
            <a:pPr>
              <a:defRPr/>
            </a:pPr>
            <a:endParaRPr lang="en-US" altLang="zh-TW"/>
          </a:p>
        </p:txBody>
      </p:sp>
      <p:sp>
        <p:nvSpPr>
          <p:cNvPr id="4" name="Slide Number Placeholder 3"/>
          <p:cNvSpPr>
            <a:spLocks noGrp="1"/>
          </p:cNvSpPr>
          <p:nvPr>
            <p:ph type="sldNum" sz="quarter" idx="12"/>
          </p:nvPr>
        </p:nvSpPr>
        <p:spPr/>
        <p:txBody>
          <a:bodyPr/>
          <a:lstStyle/>
          <a:p>
            <a:pPr>
              <a:defRPr/>
            </a:pPr>
            <a:fld id="{4C246FED-D53E-4E16-9A23-6973C9993251}" type="slidenum">
              <a:rPr lang="en-US" altLang="zh-TW" smtClean="0"/>
              <a:pPr>
                <a:defRPr/>
              </a:pPr>
              <a:t>‹#›</a:t>
            </a:fld>
            <a:endParaRPr lang="en-US" altLang="zh-TW" dirty="0"/>
          </a:p>
        </p:txBody>
      </p:sp>
    </p:spTree>
    <p:extLst>
      <p:ext uri="{BB962C8B-B14F-4D97-AF65-F5344CB8AC3E}">
        <p14:creationId xmlns:p14="http://schemas.microsoft.com/office/powerpoint/2010/main" val="4029389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C0020BC5-845F-41D8-A555-566FDE8E95B7}" type="slidenum">
              <a:rPr lang="en-US" altLang="zh-TW" smtClean="0"/>
              <a:pPr>
                <a:defRPr/>
              </a:pPr>
              <a:t>‹#›</a:t>
            </a:fld>
            <a:endParaRPr lang="en-US" altLang="zh-TW" dirty="0"/>
          </a:p>
        </p:txBody>
      </p:sp>
    </p:spTree>
    <p:extLst>
      <p:ext uri="{BB962C8B-B14F-4D97-AF65-F5344CB8AC3E}">
        <p14:creationId xmlns:p14="http://schemas.microsoft.com/office/powerpoint/2010/main" val="234262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0E658563-8057-4492-9BF0-7A3A013D30F0}" type="slidenum">
              <a:rPr lang="en-US" altLang="zh-TW" smtClean="0"/>
              <a:pPr>
                <a:defRPr/>
              </a:pPr>
              <a:t>‹#›</a:t>
            </a:fld>
            <a:endParaRPr lang="en-US" altLang="zh-TW" dirty="0"/>
          </a:p>
        </p:txBody>
      </p:sp>
    </p:spTree>
    <p:extLst>
      <p:ext uri="{BB962C8B-B14F-4D97-AF65-F5344CB8AC3E}">
        <p14:creationId xmlns:p14="http://schemas.microsoft.com/office/powerpoint/2010/main" val="944641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zh-TW"/>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zh-TW"/>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CD08CDC-0D5D-440D-876A-4DAFD38B0DF5}" type="slidenum">
              <a:rPr lang="en-US" altLang="zh-TW" smtClean="0"/>
              <a:pPr>
                <a:defRPr/>
              </a:pPr>
              <a:t>‹#›</a:t>
            </a:fld>
            <a:endParaRPr lang="en-US" altLang="zh-TW" dirty="0"/>
          </a:p>
        </p:txBody>
      </p:sp>
    </p:spTree>
    <p:extLst>
      <p:ext uri="{BB962C8B-B14F-4D97-AF65-F5344CB8AC3E}">
        <p14:creationId xmlns:p14="http://schemas.microsoft.com/office/powerpoint/2010/main" val="714029267"/>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1.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1.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1.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1.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1.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1.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1.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1.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1.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1.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1.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1.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153772-4AD5-E0C7-262F-2D0C1DAE50A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5CB1B54-4C09-08F8-9A60-36DBB50B3497}"/>
              </a:ext>
            </a:extLst>
          </p:cNvPr>
          <p:cNvSpPr/>
          <p:nvPr/>
        </p:nvSpPr>
        <p:spPr>
          <a:xfrm>
            <a:off x="0" y="1986974"/>
            <a:ext cx="9144000" cy="1169551"/>
          </a:xfrm>
          <a:prstGeom prst="rect">
            <a:avLst/>
          </a:prstGeom>
        </p:spPr>
        <p:txBody>
          <a:bodyPr wrap="square">
            <a:spAutoFit/>
          </a:bodyPr>
          <a:lstStyle/>
          <a:p>
            <a:pPr algn="ctr"/>
            <a:r>
              <a:rPr lang="zh-TW" altLang="en-US" sz="7000" b="1" dirty="0">
                <a:latin typeface="Microsoft JhengHei" panose="020B0604030504040204" pitchFamily="34" charset="-120"/>
                <a:ea typeface="Microsoft JhengHei" panose="020B0604030504040204" pitchFamily="34" charset="-120"/>
              </a:rPr>
              <a:t>葡萄園的工人</a:t>
            </a:r>
            <a:endParaRPr lang="en-US" altLang="zh-TW" sz="7000" b="1" dirty="0">
              <a:ea typeface="Microsoft JhengHei" panose="020B0604030504040204" pitchFamily="34" charset="-120"/>
            </a:endParaRPr>
          </a:p>
        </p:txBody>
      </p:sp>
    </p:spTree>
    <p:extLst>
      <p:ext uri="{BB962C8B-B14F-4D97-AF65-F5344CB8AC3E}">
        <p14:creationId xmlns:p14="http://schemas.microsoft.com/office/powerpoint/2010/main" val="19500084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478423"/>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家主回答其中的一人說</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朋友</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我不虧負你。你與我講定的不是一錢銀子嗎</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 拿你的走吧！</a:t>
            </a:r>
            <a:endParaRPr lang="en-US" altLang="zh-TW" sz="7466" b="1" kern="1000" spc="-51" dirty="0">
              <a:latin typeface="Microsoft JhengHei" panose="020B0604030504040204" pitchFamily="34" charset="-120"/>
              <a:ea typeface="Microsoft JhengHei" panose="020B0604030504040204" pitchFamily="34" charset="-120"/>
            </a:endParaRPr>
          </a:p>
          <a:p>
            <a:r>
              <a:rPr lang="zh-TW" altLang="en-US" sz="7000" b="1" kern="1000" spc="-51"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2308831347"/>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BC0CB9-B99A-34BC-64DB-85C56E33D1B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AA6F90B-C85C-A6B3-8D02-3978B657E602}"/>
              </a:ext>
            </a:extLst>
          </p:cNvPr>
          <p:cNvSpPr/>
          <p:nvPr/>
        </p:nvSpPr>
        <p:spPr>
          <a:xfrm>
            <a:off x="0" y="0"/>
            <a:ext cx="91440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我們說我們理解恩典，但我們中的許多人卻難以接受別人得到恩典。</a:t>
            </a:r>
          </a:p>
        </p:txBody>
      </p:sp>
    </p:spTree>
    <p:extLst>
      <p:ext uri="{BB962C8B-B14F-4D97-AF65-F5344CB8AC3E}">
        <p14:creationId xmlns:p14="http://schemas.microsoft.com/office/powerpoint/2010/main" val="1995746355"/>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22BBA0-B963-8E8F-5571-2BFDB36AB6C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90462F0A-185F-FAAA-BB6C-F75DB41EE5CF}"/>
              </a:ext>
            </a:extLst>
          </p:cNvPr>
          <p:cNvSpPr/>
          <p:nvPr/>
        </p:nvSpPr>
        <p:spPr>
          <a:xfrm>
            <a:off x="0" y="0"/>
            <a:ext cx="91440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神希望我們有正確的心態。祂真心希望我們理解並珍惜祂的恩典。</a:t>
            </a:r>
          </a:p>
        </p:txBody>
      </p:sp>
    </p:spTree>
    <p:extLst>
      <p:ext uri="{BB962C8B-B14F-4D97-AF65-F5344CB8AC3E}">
        <p14:creationId xmlns:p14="http://schemas.microsoft.com/office/powerpoint/2010/main" val="551701948"/>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讓我們來推測隔天可能會發生什麼有趣的現象</a:t>
            </a:r>
            <a:endParaRPr lang="en-US" altLang="zh-TW" sz="7000" b="1" kern="1000" spc="-51" dirty="0">
              <a:latin typeface="Microsoft JhengHei" panose="020B0604030504040204" pitchFamily="34" charset="-120"/>
              <a:ea typeface="Microsoft JhengHei" panose="020B0604030504040204" pitchFamily="34" charset="-120"/>
            </a:endParaRPr>
          </a:p>
          <a:p>
            <a:r>
              <a:rPr lang="zh-TW" altLang="en-US" sz="7000" b="1" kern="1000" spc="-51"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2264526002"/>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因主人對工人們是如此的慷慨，我們可以假設那工作環境應該也不錯</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主人應該沒虐待他們。</a:t>
            </a:r>
          </a:p>
        </p:txBody>
      </p:sp>
    </p:spTree>
    <p:extLst>
      <p:ext uri="{BB962C8B-B14F-4D97-AF65-F5344CB8AC3E}">
        <p14:creationId xmlns:p14="http://schemas.microsoft.com/office/powerpoint/2010/main" val="2107855460"/>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前一天獲得最多恩典的人可能會很早就來試著再次獲得這份工作。</a:t>
            </a:r>
          </a:p>
        </p:txBody>
      </p:sp>
    </p:spTree>
    <p:extLst>
      <p:ext uri="{BB962C8B-B14F-4D97-AF65-F5344CB8AC3E}">
        <p14:creationId xmlns:p14="http://schemas.microsoft.com/office/powerpoint/2010/main" val="1721141816"/>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他們不想錯過為這個慷慨的老闆工作的機會。</a:t>
            </a:r>
          </a:p>
        </p:txBody>
      </p:sp>
    </p:spTree>
    <p:extLst>
      <p:ext uri="{BB962C8B-B14F-4D97-AF65-F5344CB8AC3E}">
        <p14:creationId xmlns:p14="http://schemas.microsoft.com/office/powerpoint/2010/main" val="1920749260"/>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6247864"/>
          </a:xfrm>
          <a:prstGeom prst="rect">
            <a:avLst/>
          </a:prstGeom>
        </p:spPr>
        <p:txBody>
          <a:bodyPr wrap="square">
            <a:spAutoFit/>
          </a:bodyPr>
          <a:lstStyle/>
          <a:p>
            <a:r>
              <a:rPr lang="en-US" altLang="zh-TW" sz="7000" b="1" kern="1000" spc="-51" dirty="0">
                <a:latin typeface="Microsoft JhengHei" panose="020B0604030504040204" pitchFamily="34" charset="-120"/>
                <a:ea typeface="Microsoft JhengHei" panose="020B0604030504040204" pitchFamily="34" charset="-120"/>
              </a:rPr>
              <a:t>1914</a:t>
            </a:r>
            <a:r>
              <a:rPr lang="zh-TW" altLang="en-US" sz="7000" b="1" kern="1000" spc="-51" dirty="0">
                <a:latin typeface="Microsoft JhengHei" panose="020B0604030504040204" pitchFamily="34" charset="-120"/>
                <a:ea typeface="Microsoft JhengHei" panose="020B0604030504040204" pitchFamily="34" charset="-120"/>
              </a:rPr>
              <a:t>年，汽車製造商亨利</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福特 </a:t>
            </a:r>
            <a:r>
              <a:rPr lang="en-US" altLang="zh-TW" sz="7000" b="1" kern="1000" spc="-51" dirty="0">
                <a:latin typeface="Microsoft JhengHei" panose="020B0604030504040204" pitchFamily="34" charset="-120"/>
                <a:ea typeface="Microsoft JhengHei" panose="020B0604030504040204" pitchFamily="34" charset="-120"/>
              </a:rPr>
              <a:t>(Ford) </a:t>
            </a:r>
            <a:r>
              <a:rPr lang="zh-TW" altLang="en-US" sz="7000" b="1" kern="1000" spc="-51" dirty="0">
                <a:latin typeface="Microsoft JhengHei" panose="020B0604030504040204" pitchFamily="34" charset="-120"/>
                <a:ea typeface="Microsoft JhengHei" panose="020B0604030504040204" pitchFamily="34" charset="-120"/>
              </a:rPr>
              <a:t>開始每天付給工人</a:t>
            </a:r>
            <a:r>
              <a:rPr lang="en-US" altLang="zh-TW" sz="7000" b="1" kern="1000" spc="-51" dirty="0">
                <a:latin typeface="Microsoft JhengHei" panose="020B0604030504040204" pitchFamily="34" charset="-120"/>
                <a:ea typeface="Microsoft JhengHei" panose="020B0604030504040204" pitchFamily="34" charset="-120"/>
              </a:rPr>
              <a:t>5</a:t>
            </a:r>
            <a:r>
              <a:rPr lang="zh-TW" altLang="en-US" sz="7000" b="1" kern="1000" spc="-51" dirty="0">
                <a:latin typeface="Microsoft JhengHei" panose="020B0604030504040204" pitchFamily="34" charset="-120"/>
                <a:ea typeface="Microsoft JhengHei" panose="020B0604030504040204" pitchFamily="34" charset="-120"/>
              </a:rPr>
              <a:t>美元，那是當時一般工資的兩倍。</a:t>
            </a:r>
          </a:p>
        </p:txBody>
      </p:sp>
    </p:spTree>
    <p:extLst>
      <p:ext uri="{BB962C8B-B14F-4D97-AF65-F5344CB8AC3E}">
        <p14:creationId xmlns:p14="http://schemas.microsoft.com/office/powerpoint/2010/main" val="385681737"/>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人們在工廠外面排隊要為他工作。 結果福特有了非常忠誠的工人。</a:t>
            </a:r>
          </a:p>
        </p:txBody>
      </p:sp>
    </p:spTree>
    <p:extLst>
      <p:ext uri="{BB962C8B-B14F-4D97-AF65-F5344CB8AC3E}">
        <p14:creationId xmlns:p14="http://schemas.microsoft.com/office/powerpoint/2010/main" val="2732558906"/>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55454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這降低了缺勤率並提高了生產率。</a:t>
            </a:r>
          </a:p>
        </p:txBody>
      </p:sp>
    </p:spTree>
    <p:extLst>
      <p:ext uri="{BB962C8B-B14F-4D97-AF65-F5344CB8AC3E}">
        <p14:creationId xmlns:p14="http://schemas.microsoft.com/office/powerpoint/2010/main" val="2037532343"/>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因此，這慷慨的主人可能會得到一支更敬業的員工隊伍。</a:t>
            </a:r>
          </a:p>
        </p:txBody>
      </p:sp>
    </p:spTree>
    <p:extLst>
      <p:ext uri="{BB962C8B-B14F-4D97-AF65-F5344CB8AC3E}">
        <p14:creationId xmlns:p14="http://schemas.microsoft.com/office/powerpoint/2010/main" val="12587241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6985759"/>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我給那後來的和給你一樣</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這是我願意的。 我的東西難道不可隨我的意思用嗎？因為我做好人</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你就紅了眼嗎？</a:t>
            </a:r>
            <a:r>
              <a:rPr lang="en-US" altLang="zh-TW" sz="7000" b="1" kern="1000" spc="-51" dirty="0">
                <a:latin typeface="Microsoft JhengHei" panose="020B0604030504040204" pitchFamily="34" charset="-120"/>
                <a:ea typeface="Microsoft JhengHei" panose="020B0604030504040204" pitchFamily="34" charset="-120"/>
              </a:rPr>
              <a:t>』</a:t>
            </a:r>
            <a:endParaRPr lang="zh-TW" altLang="en-US" sz="7466"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41300260"/>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另一方面，那些前一天很不滿的工人可能不會早到。</a:t>
            </a:r>
          </a:p>
        </p:txBody>
      </p:sp>
    </p:spTree>
    <p:extLst>
      <p:ext uri="{BB962C8B-B14F-4D97-AF65-F5344CB8AC3E}">
        <p14:creationId xmlns:p14="http://schemas.microsoft.com/office/powerpoint/2010/main" val="4220729440"/>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他們甚至可能希望晚一點再來，這樣他們就可以減少工作量但獲得相同的報酬。</a:t>
            </a:r>
          </a:p>
        </p:txBody>
      </p:sp>
    </p:spTree>
    <p:extLst>
      <p:ext uri="{BB962C8B-B14F-4D97-AF65-F5344CB8AC3E}">
        <p14:creationId xmlns:p14="http://schemas.microsoft.com/office/powerpoint/2010/main" val="283922122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555093"/>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這可能就是為何耶穌說</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「那在後的將要在前</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在前的將要在後了。」</a:t>
            </a:r>
            <a:endParaRPr lang="en-US" altLang="zh-TW" sz="8000" b="1" kern="1000" spc="-51" dirty="0">
              <a:latin typeface="Microsoft JhengHei" panose="020B0604030504040204" pitchFamily="34" charset="-120"/>
              <a:ea typeface="Microsoft JhengHei" panose="020B0604030504040204" pitchFamily="34" charset="-120"/>
            </a:endParaRPr>
          </a:p>
          <a:p>
            <a:endParaRPr lang="zh-TW" altLang="en-US" sz="8000"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89554479"/>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由於他的慷慨大方，工人變得更加熱心和敬業</a:t>
            </a:r>
            <a:endParaRPr lang="en-US" altLang="zh-TW" sz="7000" b="1" kern="1000" spc="-51" dirty="0">
              <a:latin typeface="Microsoft JhengHei" panose="020B0604030504040204" pitchFamily="34" charset="-120"/>
              <a:ea typeface="Microsoft JhengHei" panose="020B0604030504040204" pitchFamily="34" charset="-120"/>
            </a:endParaRPr>
          </a:p>
          <a:p>
            <a:r>
              <a:rPr lang="zh-TW" altLang="en-US" sz="7000" b="1" kern="1000" spc="-51"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3343710898"/>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老闆對工人很慷慨，但他也想要敬業的工人。</a:t>
            </a:r>
          </a:p>
        </p:txBody>
      </p:sp>
    </p:spTree>
    <p:extLst>
      <p:ext uri="{BB962C8B-B14F-4D97-AF65-F5344CB8AC3E}">
        <p14:creationId xmlns:p14="http://schemas.microsoft.com/office/powerpoint/2010/main" val="592686527"/>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55454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顯然，他非常關心工人的心態。</a:t>
            </a:r>
          </a:p>
        </p:txBody>
      </p:sp>
    </p:spTree>
    <p:extLst>
      <p:ext uri="{BB962C8B-B14F-4D97-AF65-F5344CB8AC3E}">
        <p14:creationId xmlns:p14="http://schemas.microsoft.com/office/powerpoint/2010/main" val="4143876804"/>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這就是為什麼他對嫉妒的工人非常的不滿 </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 他不同意他們的想法。</a:t>
            </a:r>
          </a:p>
        </p:txBody>
      </p:sp>
    </p:spTree>
    <p:extLst>
      <p:ext uri="{BB962C8B-B14F-4D97-AF65-F5344CB8AC3E}">
        <p14:creationId xmlns:p14="http://schemas.microsoft.com/office/powerpoint/2010/main" val="1277812047"/>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他們的心態直接影響了他們的職業精神以及對主人和工作的態度。</a:t>
            </a:r>
          </a:p>
        </p:txBody>
      </p:sp>
    </p:spTree>
    <p:extLst>
      <p:ext uri="{BB962C8B-B14F-4D97-AF65-F5344CB8AC3E}">
        <p14:creationId xmlns:p14="http://schemas.microsoft.com/office/powerpoint/2010/main" val="3797218036"/>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你是什麼樣的工人？ 你了解神的恩典並想為他工作嗎？</a:t>
            </a:r>
          </a:p>
        </p:txBody>
      </p:sp>
    </p:spTree>
    <p:extLst>
      <p:ext uri="{BB962C8B-B14F-4D97-AF65-F5344CB8AC3E}">
        <p14:creationId xmlns:p14="http://schemas.microsoft.com/office/powerpoint/2010/main" val="1653998196"/>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我們有一個慷慨的老闆</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我們需要成為敬業的工人因為這是我們最佳的選擇。</a:t>
            </a:r>
          </a:p>
        </p:txBody>
      </p:sp>
    </p:spTree>
    <p:extLst>
      <p:ext uri="{BB962C8B-B14F-4D97-AF65-F5344CB8AC3E}">
        <p14:creationId xmlns:p14="http://schemas.microsoft.com/office/powerpoint/2010/main" val="10637021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539046"/>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這樣</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那在後的將要在前</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在前的將要在後了。</a:t>
            </a:r>
          </a:p>
        </p:txBody>
      </p:sp>
    </p:spTree>
    <p:extLst>
      <p:ext uri="{BB962C8B-B14F-4D97-AF65-F5344CB8AC3E}">
        <p14:creationId xmlns:p14="http://schemas.microsoft.com/office/powerpoint/2010/main" val="2425432988"/>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得救是免費的，因為有神的恩典，但是我們需要願意接受神的恩典。</a:t>
            </a:r>
          </a:p>
        </p:txBody>
      </p:sp>
    </p:spTree>
    <p:extLst>
      <p:ext uri="{BB962C8B-B14F-4D97-AF65-F5344CB8AC3E}">
        <p14:creationId xmlns:p14="http://schemas.microsoft.com/office/powerpoint/2010/main" val="274287264"/>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3A73F6-90F2-EE55-8D1E-27A84A5D5E4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82760EB-2F5A-05A6-F03C-67019736118C}"/>
              </a:ext>
            </a:extLst>
          </p:cNvPr>
          <p:cNvSpPr/>
          <p:nvPr/>
        </p:nvSpPr>
        <p:spPr>
          <a:xfrm>
            <a:off x="0" y="0"/>
            <a:ext cx="91440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努力並不能帶來救贖－但理解恩典會改變我們的想法及行事方式。</a:t>
            </a:r>
          </a:p>
        </p:txBody>
      </p:sp>
    </p:spTree>
    <p:extLst>
      <p:ext uri="{BB962C8B-B14F-4D97-AF65-F5344CB8AC3E}">
        <p14:creationId xmlns:p14="http://schemas.microsoft.com/office/powerpoint/2010/main" val="4045300273"/>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一旦我們了解神的心意和恩典，我們對神及其工作的態度就會改變。</a:t>
            </a:r>
          </a:p>
        </p:txBody>
      </p:sp>
    </p:spTree>
    <p:extLst>
      <p:ext uri="{BB962C8B-B14F-4D97-AF65-F5344CB8AC3E}">
        <p14:creationId xmlns:p14="http://schemas.microsoft.com/office/powerpoint/2010/main" val="433897625"/>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我們也需要一直待到最後，因為那是我們得到報酬的時間。救贖是在最終時刻才得以實現。</a:t>
            </a:r>
          </a:p>
        </p:txBody>
      </p:sp>
    </p:spTree>
    <p:extLst>
      <p:ext uri="{BB962C8B-B14F-4D97-AF65-F5344CB8AC3E}">
        <p14:creationId xmlns:p14="http://schemas.microsoft.com/office/powerpoint/2010/main" val="1125742583"/>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我們要牢牢記住神的恩典。遇到困難時，請不要失去信心並離開祂。</a:t>
            </a:r>
          </a:p>
        </p:txBody>
      </p:sp>
    </p:spTree>
    <p:extLst>
      <p:ext uri="{BB962C8B-B14F-4D97-AF65-F5344CB8AC3E}">
        <p14:creationId xmlns:p14="http://schemas.microsoft.com/office/powerpoint/2010/main" val="2597641461"/>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我們的主人很恩慈，很慷慨。 他是我們最好的，也是我們唯一的選擇。</a:t>
            </a:r>
          </a:p>
        </p:txBody>
      </p:sp>
    </p:spTree>
    <p:extLst>
      <p:ext uri="{BB962C8B-B14F-4D97-AF65-F5344CB8AC3E}">
        <p14:creationId xmlns:p14="http://schemas.microsoft.com/office/powerpoint/2010/main" val="605763655"/>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神對我們很慷慨。 他讓我們選擇要不要跟隨他。你要跟隨他而待到最後嗎？</a:t>
            </a:r>
          </a:p>
        </p:txBody>
      </p:sp>
    </p:spTree>
    <p:extLst>
      <p:ext uri="{BB962C8B-B14F-4D97-AF65-F5344CB8AC3E}">
        <p14:creationId xmlns:p14="http://schemas.microsoft.com/office/powerpoint/2010/main" val="813669513"/>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我們希望每天早晨能在神葡萄園前面看見你 </a:t>
            </a:r>
            <a:r>
              <a:rPr lang="en-US" altLang="zh-TW" sz="7000" b="1" kern="1000" spc="-51" dirty="0">
                <a:latin typeface="Microsoft JhengHei" panose="020B0604030504040204" pitchFamily="34" charset="-120"/>
                <a:ea typeface="Microsoft JhengHei" panose="020B0604030504040204" pitchFamily="34" charset="-120"/>
              </a:rPr>
              <a:t>!</a:t>
            </a:r>
            <a:endParaRPr lang="zh-TW" altLang="en-US" sz="8000"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9202238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AB2D76-792E-155F-1DC1-476307D11B8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89C2A2A-ECFA-D35E-9A8E-87779C2E9146}"/>
              </a:ext>
            </a:extLst>
          </p:cNvPr>
          <p:cNvSpPr/>
          <p:nvPr/>
        </p:nvSpPr>
        <p:spPr>
          <a:xfrm>
            <a:off x="0" y="1986974"/>
            <a:ext cx="9144000" cy="1169551"/>
          </a:xfrm>
          <a:prstGeom prst="rect">
            <a:avLst/>
          </a:prstGeom>
        </p:spPr>
        <p:txBody>
          <a:bodyPr wrap="square">
            <a:spAutoFit/>
          </a:bodyPr>
          <a:lstStyle/>
          <a:p>
            <a:pPr algn="ctr"/>
            <a:r>
              <a:rPr lang="zh-TW" altLang="en-US" sz="7000" b="1" dirty="0">
                <a:latin typeface="Microsoft JhengHei" panose="020B0604030504040204" pitchFamily="34" charset="-120"/>
                <a:ea typeface="Microsoft JhengHei" panose="020B0604030504040204" pitchFamily="34" charset="-120"/>
              </a:rPr>
              <a:t>葡萄園的工人</a:t>
            </a:r>
            <a:endParaRPr lang="en-US" altLang="zh-TW" sz="7000" b="1" dirty="0">
              <a:ea typeface="Microsoft JhengHei" panose="020B0604030504040204" pitchFamily="34" charset="-120"/>
            </a:endParaRPr>
          </a:p>
        </p:txBody>
      </p:sp>
    </p:spTree>
    <p:extLst>
      <p:ext uri="{BB962C8B-B14F-4D97-AF65-F5344CB8AC3E}">
        <p14:creationId xmlns:p14="http://schemas.microsoft.com/office/powerpoint/2010/main" val="39574018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聖經中的比喻是耶穌講的虛構故事。耶穌用它們來教導我們一些真理</a:t>
            </a:r>
            <a:endParaRPr lang="en-US" altLang="zh-TW" sz="7000" b="1" kern="1000" spc="-51" dirty="0">
              <a:latin typeface="Microsoft JhengHei" panose="020B0604030504040204" pitchFamily="34" charset="-120"/>
              <a:ea typeface="Microsoft JhengHei" panose="020B0604030504040204" pitchFamily="34" charset="-120"/>
            </a:endParaRPr>
          </a:p>
          <a:p>
            <a:r>
              <a:rPr lang="zh-TW" altLang="en-US" sz="7000" b="1" kern="1000" spc="-51"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19137324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根據聽眾及他們所不同的需要，比喻有時可具有很多不同的重點和意義。</a:t>
            </a:r>
          </a:p>
        </p:txBody>
      </p:sp>
    </p:spTree>
    <p:extLst>
      <p:ext uri="{BB962C8B-B14F-4D97-AF65-F5344CB8AC3E}">
        <p14:creationId xmlns:p14="http://schemas.microsoft.com/office/powerpoint/2010/main" val="18516146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這個比喻的一個常見的解釋是猶太人和基督徒之間的對比。</a:t>
            </a:r>
          </a:p>
        </p:txBody>
      </p:sp>
    </p:spTree>
    <p:extLst>
      <p:ext uri="{BB962C8B-B14F-4D97-AF65-F5344CB8AC3E}">
        <p14:creationId xmlns:p14="http://schemas.microsoft.com/office/powerpoint/2010/main" val="23609004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猶太人是最早的工人，但基督徒雖然後來才來卻也獲得了神的恩典。</a:t>
            </a:r>
          </a:p>
        </p:txBody>
      </p:sp>
    </p:spTree>
    <p:extLst>
      <p:ext uri="{BB962C8B-B14F-4D97-AF65-F5344CB8AC3E}">
        <p14:creationId xmlns:p14="http://schemas.microsoft.com/office/powerpoint/2010/main" val="4167966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6709529"/>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這也是一個有趣的話題</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但今天我們研究一個對我們更重要的話題：神看似不不公平的慷慨及恩典</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以及我們的回應。</a:t>
            </a:r>
          </a:p>
          <a:p>
            <a:endParaRPr lang="zh-TW" altLang="en-US" sz="8000"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7121271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主要的象徵意義：</a:t>
            </a:r>
          </a:p>
          <a:p>
            <a:pPr marL="609585" indent="-609585">
              <a:buFont typeface="Arial" panose="020B0604020202020204" pitchFamily="34" charset="0"/>
              <a:buChar char="•"/>
            </a:pPr>
            <a:r>
              <a:rPr lang="zh-TW" altLang="en-US" sz="7000" b="1" kern="1000" spc="-51" dirty="0">
                <a:latin typeface="Microsoft JhengHei" panose="020B0604030504040204" pitchFamily="34" charset="-120"/>
                <a:ea typeface="Microsoft JhengHei" panose="020B0604030504040204" pitchFamily="34" charset="-120"/>
              </a:rPr>
              <a:t>主人</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神</a:t>
            </a:r>
          </a:p>
          <a:p>
            <a:pPr marL="609585" indent="-609585">
              <a:buFont typeface="Arial" panose="020B0604020202020204" pitchFamily="34" charset="0"/>
              <a:buChar char="•"/>
            </a:pPr>
            <a:r>
              <a:rPr lang="zh-TW" altLang="en-US" sz="7000" b="1" kern="1000" spc="-51" dirty="0">
                <a:latin typeface="Microsoft JhengHei" panose="020B0604030504040204" pitchFamily="34" charset="-120"/>
                <a:ea typeface="Microsoft JhengHei" panose="020B0604030504040204" pitchFamily="34" charset="-120"/>
              </a:rPr>
              <a:t>工人</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神的跟隨者</a:t>
            </a:r>
          </a:p>
          <a:p>
            <a:pPr marL="609585" indent="-609585">
              <a:buFont typeface="Arial" panose="020B0604020202020204" pitchFamily="34" charset="0"/>
              <a:buChar char="•"/>
            </a:pPr>
            <a:r>
              <a:rPr lang="zh-TW" altLang="en-US" sz="7000" b="1" kern="1000" spc="-51" dirty="0">
                <a:latin typeface="Microsoft JhengHei" panose="020B0604030504040204" pitchFamily="34" charset="-120"/>
                <a:ea typeface="Microsoft JhengHei" panose="020B0604030504040204" pitchFamily="34" charset="-120"/>
              </a:rPr>
              <a:t>工資</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救贖</a:t>
            </a:r>
          </a:p>
        </p:txBody>
      </p:sp>
    </p:spTree>
    <p:extLst>
      <p:ext uri="{BB962C8B-B14F-4D97-AF65-F5344CB8AC3E}">
        <p14:creationId xmlns:p14="http://schemas.microsoft.com/office/powerpoint/2010/main" val="1684787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50AC0D-6B0D-379D-208B-15165568D67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E78D96DD-5FD8-81AB-F41C-7005C930F055}"/>
              </a:ext>
            </a:extLst>
          </p:cNvPr>
          <p:cNvSpPr/>
          <p:nvPr/>
        </p:nvSpPr>
        <p:spPr>
          <a:xfrm>
            <a:off x="38100" y="1448365"/>
            <a:ext cx="9144000" cy="2246769"/>
          </a:xfrm>
          <a:prstGeom prst="rect">
            <a:avLst/>
          </a:prstGeom>
        </p:spPr>
        <p:txBody>
          <a:bodyPr wrap="square">
            <a:spAutoFit/>
          </a:bodyPr>
          <a:lstStyle/>
          <a:p>
            <a:pPr algn="ctr"/>
            <a:r>
              <a:rPr lang="zh-TW" altLang="en-US" sz="7000" b="1" dirty="0">
                <a:latin typeface="Microsoft JhengHei" panose="020B0604030504040204" pitchFamily="34" charset="-120"/>
                <a:ea typeface="Microsoft JhengHei" panose="020B0604030504040204" pitchFamily="34" charset="-120"/>
              </a:rPr>
              <a:t>經文</a:t>
            </a:r>
            <a:r>
              <a:rPr lang="en-US" altLang="zh-TW" sz="7000" b="1" dirty="0">
                <a:latin typeface="Microsoft JhengHei" panose="020B0604030504040204" pitchFamily="34" charset="-120"/>
                <a:ea typeface="Microsoft JhengHei" panose="020B0604030504040204" pitchFamily="34" charset="-120"/>
              </a:rPr>
              <a:t>: </a:t>
            </a:r>
          </a:p>
          <a:p>
            <a:pPr algn="ctr"/>
            <a:r>
              <a:rPr lang="zh-TW" altLang="en-US" sz="7000" b="1" dirty="0">
                <a:latin typeface="Microsoft JhengHei" panose="020B0604030504040204" pitchFamily="34" charset="-120"/>
                <a:ea typeface="Microsoft JhengHei" panose="020B0604030504040204" pitchFamily="34" charset="-120"/>
              </a:rPr>
              <a:t>馬太 </a:t>
            </a:r>
            <a:r>
              <a:rPr lang="en-US" altLang="zh-TW" sz="7000" b="1" dirty="0">
                <a:ea typeface="Microsoft JhengHei" panose="020B0604030504040204" pitchFamily="34" charset="-120"/>
              </a:rPr>
              <a:t>20:1-16</a:t>
            </a:r>
          </a:p>
        </p:txBody>
      </p:sp>
    </p:spTree>
    <p:extLst>
      <p:ext uri="{BB962C8B-B14F-4D97-AF65-F5344CB8AC3E}">
        <p14:creationId xmlns:p14="http://schemas.microsoft.com/office/powerpoint/2010/main" val="16961601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工資是意表我們的救贖</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因為每個人都得到相同的金額。</a:t>
            </a:r>
          </a:p>
        </p:txBody>
      </p:sp>
    </p:spTree>
    <p:extLst>
      <p:ext uri="{BB962C8B-B14F-4D97-AF65-F5344CB8AC3E}">
        <p14:creationId xmlns:p14="http://schemas.microsoft.com/office/powerpoint/2010/main" val="38565467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如果是關於天上的獎賞</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那就應該有所不同。應該會根據完成的工作量而定。</a:t>
            </a:r>
          </a:p>
        </p:txBody>
      </p:sp>
    </p:spTree>
    <p:extLst>
      <p:ext uri="{BB962C8B-B14F-4D97-AF65-F5344CB8AC3E}">
        <p14:creationId xmlns:p14="http://schemas.microsoft.com/office/powerpoint/2010/main" val="33387647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主人一大早出去找工人</a:t>
            </a:r>
            <a:endParaRPr lang="en-US" altLang="zh-TW" sz="7000" b="1" kern="1000" spc="-51" dirty="0">
              <a:latin typeface="Microsoft JhengHei" panose="020B0604030504040204" pitchFamily="34" charset="-120"/>
              <a:ea typeface="Microsoft JhengHei" panose="020B0604030504040204" pitchFamily="34" charset="-120"/>
            </a:endParaRPr>
          </a:p>
          <a:p>
            <a:r>
              <a:rPr lang="zh-TW" altLang="en-US" sz="7000" b="1" kern="1000" spc="-51" dirty="0">
                <a:latin typeface="Microsoft JhengHei" panose="020B0604030504040204" pitchFamily="34" charset="-120"/>
                <a:ea typeface="Microsoft JhengHei" panose="020B0604030504040204" pitchFamily="34" charset="-120"/>
              </a:rPr>
              <a:t>。 他應該有很多工作需要有人做。</a:t>
            </a:r>
          </a:p>
        </p:txBody>
      </p:sp>
    </p:spTree>
    <p:extLst>
      <p:ext uri="{BB962C8B-B14F-4D97-AF65-F5344CB8AC3E}">
        <p14:creationId xmlns:p14="http://schemas.microsoft.com/office/powerpoint/2010/main" val="7678710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6247864"/>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為了完成工作</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一個老闆可能想要找那些很早就在找工作的工人</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因為他們應該是比較敬業的人。</a:t>
            </a:r>
          </a:p>
        </p:txBody>
      </p:sp>
    </p:spTree>
    <p:extLst>
      <p:ext uri="{BB962C8B-B14F-4D97-AF65-F5344CB8AC3E}">
        <p14:creationId xmlns:p14="http://schemas.microsoft.com/office/powerpoint/2010/main" val="23816675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主人也希望能找到足夠的工人來很快的完成所有的工作。</a:t>
            </a:r>
          </a:p>
        </p:txBody>
      </p:sp>
    </p:spTree>
    <p:extLst>
      <p:ext uri="{BB962C8B-B14F-4D97-AF65-F5344CB8AC3E}">
        <p14:creationId xmlns:p14="http://schemas.microsoft.com/office/powerpoint/2010/main" val="23261714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最早的工人似乎與主人談好了工資。 經文說</a:t>
            </a:r>
            <a:r>
              <a:rPr lang="en-US" altLang="zh-TW" sz="7000" b="1" kern="1000" spc="-51" dirty="0">
                <a:latin typeface="Microsoft JhengHei" panose="020B0604030504040204" pitchFamily="34" charset="-120"/>
                <a:ea typeface="Microsoft JhengHei" panose="020B0604030504040204" pitchFamily="34" charset="-120"/>
              </a:rPr>
              <a:t>:</a:t>
            </a:r>
            <a:r>
              <a:rPr lang="en-US" altLang="zh-TW" sz="7000" b="1" kern="1000" spc="-51" dirty="0">
                <a:ea typeface="Microsoft JhengHei" panose="020B0604030504040204" pitchFamily="34" charset="-120"/>
              </a:rPr>
              <a:t> </a:t>
            </a:r>
            <a:r>
              <a:rPr lang="zh-TW" altLang="en-US" sz="7000" b="1" kern="1000" spc="-51" dirty="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他同意付款</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ea typeface="Microsoft JhengHei" panose="020B0604030504040204" pitchFamily="34" charset="-120"/>
              </a:rPr>
              <a:t>」</a:t>
            </a:r>
            <a:endParaRPr lang="zh-TW" altLang="en-US" sz="8000"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4926823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當時一天勞工的標準工資是一錢銀子，所以雙方都認為這是一個公平的工資。</a:t>
            </a:r>
          </a:p>
        </p:txBody>
      </p:sp>
    </p:spTree>
    <p:extLst>
      <p:ext uri="{BB962C8B-B14F-4D97-AF65-F5344CB8AC3E}">
        <p14:creationId xmlns:p14="http://schemas.microsoft.com/office/powerpoint/2010/main" val="4477769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可是他在上午</a:t>
            </a:r>
            <a:r>
              <a:rPr lang="en-US" altLang="zh-TW" sz="7000" b="1" kern="1000" spc="-51" dirty="0">
                <a:latin typeface="Microsoft JhengHei" panose="020B0604030504040204" pitchFamily="34" charset="-120"/>
                <a:ea typeface="Microsoft JhengHei" panose="020B0604030504040204" pitchFamily="34" charset="-120"/>
              </a:rPr>
              <a:t>9</a:t>
            </a:r>
            <a:r>
              <a:rPr lang="zh-TW" altLang="en-US" sz="7000" b="1" kern="1000" spc="-51" dirty="0">
                <a:latin typeface="Microsoft JhengHei" panose="020B0604030504040204" pitchFamily="34" charset="-120"/>
                <a:ea typeface="Microsoft JhengHei" panose="020B0604030504040204" pitchFamily="34" charset="-120"/>
              </a:rPr>
              <a:t>點，中午</a:t>
            </a:r>
            <a:r>
              <a:rPr lang="en-US" altLang="zh-TW" sz="7000" b="1" kern="1000" spc="-51" dirty="0">
                <a:latin typeface="Microsoft JhengHei" panose="020B0604030504040204" pitchFamily="34" charset="-120"/>
                <a:ea typeface="Microsoft JhengHei" panose="020B0604030504040204" pitchFamily="34" charset="-120"/>
              </a:rPr>
              <a:t>12</a:t>
            </a:r>
            <a:r>
              <a:rPr lang="zh-TW" altLang="en-US" sz="7000" b="1" kern="1000" spc="-51" dirty="0">
                <a:latin typeface="Microsoft JhengHei" panose="020B0604030504040204" pitchFamily="34" charset="-120"/>
                <a:ea typeface="Microsoft JhengHei" panose="020B0604030504040204" pitchFamily="34" charset="-120"/>
              </a:rPr>
              <a:t>點，下午</a:t>
            </a:r>
            <a:r>
              <a:rPr lang="en-US" altLang="zh-TW" sz="7000" b="1" kern="1000" spc="-51" dirty="0">
                <a:latin typeface="Microsoft JhengHei" panose="020B0604030504040204" pitchFamily="34" charset="-120"/>
                <a:ea typeface="Microsoft JhengHei" panose="020B0604030504040204" pitchFamily="34" charset="-120"/>
              </a:rPr>
              <a:t>3</a:t>
            </a:r>
            <a:r>
              <a:rPr lang="zh-TW" altLang="en-US" sz="7000" b="1" kern="1000" spc="-51" dirty="0">
                <a:latin typeface="Microsoft JhengHei" panose="020B0604030504040204" pitchFamily="34" charset="-120"/>
                <a:ea typeface="Microsoft JhengHei" panose="020B0604030504040204" pitchFamily="34" charset="-120"/>
              </a:rPr>
              <a:t>點和下午</a:t>
            </a:r>
            <a:r>
              <a:rPr lang="en-US" altLang="zh-TW" sz="7000" b="1" kern="1000" spc="-51" dirty="0">
                <a:latin typeface="Microsoft JhengHei" panose="020B0604030504040204" pitchFamily="34" charset="-120"/>
                <a:ea typeface="Microsoft JhengHei" panose="020B0604030504040204" pitchFamily="34" charset="-120"/>
              </a:rPr>
              <a:t>5</a:t>
            </a:r>
            <a:r>
              <a:rPr lang="zh-TW" altLang="en-US" sz="7000" b="1" kern="1000" spc="-51" dirty="0">
                <a:latin typeface="Microsoft JhengHei" panose="020B0604030504040204" pitchFamily="34" charset="-120"/>
                <a:ea typeface="Microsoft JhengHei" panose="020B0604030504040204" pitchFamily="34" charset="-120"/>
              </a:rPr>
              <a:t>點的時候又出去招到了更多的工人。</a:t>
            </a:r>
          </a:p>
        </p:txBody>
      </p:sp>
    </p:spTree>
    <p:extLst>
      <p:ext uri="{BB962C8B-B14F-4D97-AF65-F5344CB8AC3E}">
        <p14:creationId xmlns:p14="http://schemas.microsoft.com/office/powerpoint/2010/main" val="9045411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這很奇怪，因為大多數老闆會儘早僱用所有工人去完成該做的工作。</a:t>
            </a:r>
          </a:p>
        </p:txBody>
      </p:sp>
    </p:spTree>
    <p:extLst>
      <p:ext uri="{BB962C8B-B14F-4D97-AF65-F5344CB8AC3E}">
        <p14:creationId xmlns:p14="http://schemas.microsoft.com/office/powerpoint/2010/main" val="11507242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因此過了早上後，尋找日工的老闆及工人的人數應該會大大減少。</a:t>
            </a:r>
          </a:p>
        </p:txBody>
      </p:sp>
    </p:spTree>
    <p:extLst>
      <p:ext uri="{BB962C8B-B14F-4D97-AF65-F5344CB8AC3E}">
        <p14:creationId xmlns:p14="http://schemas.microsoft.com/office/powerpoint/2010/main" val="15905114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天國好像家主清早出去雇人進他的葡萄園做工</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和工人講定一天一錢銀子</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就打發他們進葡萄園去。</a:t>
            </a:r>
          </a:p>
        </p:txBody>
      </p:sp>
    </p:spTree>
    <p:extLst>
      <p:ext uri="{BB962C8B-B14F-4D97-AF65-F5344CB8AC3E}">
        <p14:creationId xmlns:p14="http://schemas.microsoft.com/office/powerpoint/2010/main" val="5010599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很多人可能認為到中午和下午還在找工作的人可能是比較虛弱或懶惰的人。</a:t>
            </a:r>
          </a:p>
        </p:txBody>
      </p:sp>
    </p:spTree>
    <p:extLst>
      <p:ext uri="{BB962C8B-B14F-4D97-AF65-F5344CB8AC3E}">
        <p14:creationId xmlns:p14="http://schemas.microsoft.com/office/powerpoint/2010/main" val="28581042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因此</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到中午及下午時</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這些勞工很難找到工作</a:t>
            </a:r>
            <a:endParaRPr lang="en-US" altLang="zh-TW" sz="7000" b="1" kern="1000" spc="-51" dirty="0">
              <a:latin typeface="Microsoft JhengHei" panose="020B0604030504040204" pitchFamily="34" charset="-120"/>
              <a:ea typeface="Microsoft JhengHei" panose="020B0604030504040204" pitchFamily="34" charset="-120"/>
            </a:endParaRPr>
          </a:p>
          <a:p>
            <a:r>
              <a:rPr lang="zh-TW" altLang="en-US" sz="7000" b="1" kern="1000" spc="-51"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41303719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因此</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很多早上沒有找到工作的工人也可能就此放棄。</a:t>
            </a:r>
          </a:p>
        </p:txBody>
      </p:sp>
    </p:spTree>
    <p:extLst>
      <p:ext uri="{BB962C8B-B14F-4D97-AF65-F5344CB8AC3E}">
        <p14:creationId xmlns:p14="http://schemas.microsoft.com/office/powerpoint/2010/main" val="101165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所以那些在下午仍在尋找工作的人應該是非常願意而且很急著需要工作的人。</a:t>
            </a:r>
          </a:p>
        </p:txBody>
      </p:sp>
    </p:spTree>
    <p:extLst>
      <p:ext uri="{BB962C8B-B14F-4D97-AF65-F5344CB8AC3E}">
        <p14:creationId xmlns:p14="http://schemas.microsoft.com/office/powerpoint/2010/main" val="33459708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當主人要僱用這些後來的工人時，這些工人們沒有跟主人協商工資。</a:t>
            </a:r>
          </a:p>
        </p:txBody>
      </p:sp>
    </p:spTree>
    <p:extLst>
      <p:ext uri="{BB962C8B-B14F-4D97-AF65-F5344CB8AC3E}">
        <p14:creationId xmlns:p14="http://schemas.microsoft.com/office/powerpoint/2010/main" val="28206116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他們認為他們將依據全日工資的比率獲得部分的工資。</a:t>
            </a:r>
          </a:p>
        </p:txBody>
      </p:sp>
    </p:spTree>
    <p:extLst>
      <p:ext uri="{BB962C8B-B14F-4D97-AF65-F5344CB8AC3E}">
        <p14:creationId xmlns:p14="http://schemas.microsoft.com/office/powerpoint/2010/main" val="345284681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他們很需要錢也知道他們的處境是蠻不利的，因此會接受任何的條件</a:t>
            </a:r>
            <a:endParaRPr lang="en-US" altLang="zh-TW" sz="7000" b="1" kern="1000" spc="-51" dirty="0">
              <a:latin typeface="Microsoft JhengHei" panose="020B0604030504040204" pitchFamily="34" charset="-120"/>
              <a:ea typeface="Microsoft JhengHei" panose="020B0604030504040204" pitchFamily="34" charset="-120"/>
            </a:endParaRPr>
          </a:p>
          <a:p>
            <a:r>
              <a:rPr lang="zh-TW" altLang="en-US" sz="7000" b="1" kern="1000" spc="-51"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300251910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但是主人給他們和全日工相同的工資，並故意讓那些最早來的工人看到這一點。</a:t>
            </a:r>
          </a:p>
        </p:txBody>
      </p:sp>
    </p:spTree>
    <p:extLst>
      <p:ext uri="{BB962C8B-B14F-4D97-AF65-F5344CB8AC3E}">
        <p14:creationId xmlns:p14="http://schemas.microsoft.com/office/powerpoint/2010/main" val="38477168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後來才來的工人一定很高興。 他們得到了超出應有的工資。</a:t>
            </a:r>
          </a:p>
        </p:txBody>
      </p:sp>
    </p:spTree>
    <p:extLst>
      <p:ext uri="{BB962C8B-B14F-4D97-AF65-F5344CB8AC3E}">
        <p14:creationId xmlns:p14="http://schemas.microsoft.com/office/powerpoint/2010/main" val="196793035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但是早來的工人不高興</a:t>
            </a:r>
            <a:endParaRPr lang="en-US" altLang="zh-TW" sz="7000" b="1" kern="1000" spc="-51" dirty="0">
              <a:latin typeface="Microsoft JhengHei" panose="020B0604030504040204" pitchFamily="34" charset="-120"/>
              <a:ea typeface="Microsoft JhengHei" panose="020B0604030504040204" pitchFamily="34" charset="-120"/>
            </a:endParaRPr>
          </a:p>
          <a:p>
            <a:r>
              <a:rPr lang="zh-TW" altLang="en-US" sz="7000" b="1" kern="1000" spc="-51" dirty="0">
                <a:latin typeface="Microsoft JhengHei" panose="020B0604030504040204" pitchFamily="34" charset="-120"/>
                <a:ea typeface="Microsoft JhengHei" panose="020B0604030504040204" pitchFamily="34" charset="-120"/>
              </a:rPr>
              <a:t>。 那些越早來的人可能越不高興。</a:t>
            </a:r>
          </a:p>
        </p:txBody>
      </p:sp>
    </p:spTree>
    <p:extLst>
      <p:ext uri="{BB962C8B-B14F-4D97-AF65-F5344CB8AC3E}">
        <p14:creationId xmlns:p14="http://schemas.microsoft.com/office/powerpoint/2010/main" val="10117839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95250"/>
            <a:ext cx="9220200" cy="5324535"/>
          </a:xfrm>
          <a:prstGeom prst="rect">
            <a:avLst/>
          </a:prstGeom>
        </p:spPr>
        <p:txBody>
          <a:bodyPr wrap="square">
            <a:spAutoFit/>
          </a:bodyPr>
          <a:lstStyle/>
          <a:p>
            <a:r>
              <a:rPr lang="zh-TW" altLang="en-US" sz="6800" b="1" kern="1000" spc="-51" dirty="0">
                <a:latin typeface="Microsoft JhengHei" panose="020B0604030504040204" pitchFamily="34" charset="-120"/>
                <a:ea typeface="Microsoft JhengHei" panose="020B0604030504040204" pitchFamily="34" charset="-120"/>
              </a:rPr>
              <a:t>約在巳初出去</a:t>
            </a:r>
            <a:r>
              <a:rPr lang="en-US" altLang="zh-TW" sz="6800" b="1" kern="1000" spc="-51" dirty="0">
                <a:latin typeface="Microsoft JhengHei" panose="020B0604030504040204" pitchFamily="34" charset="-120"/>
                <a:ea typeface="Microsoft JhengHei" panose="020B0604030504040204" pitchFamily="34" charset="-120"/>
              </a:rPr>
              <a:t>, </a:t>
            </a:r>
            <a:r>
              <a:rPr lang="zh-TW" altLang="en-US" sz="6800" b="1" kern="1000" spc="-51" dirty="0">
                <a:latin typeface="Microsoft JhengHei" panose="020B0604030504040204" pitchFamily="34" charset="-120"/>
                <a:ea typeface="Microsoft JhengHei" panose="020B0604030504040204" pitchFamily="34" charset="-120"/>
              </a:rPr>
              <a:t>看見市上還有閒站的人</a:t>
            </a:r>
            <a:r>
              <a:rPr lang="en-US" altLang="zh-TW" sz="6800" b="1" kern="1000" spc="-51" dirty="0">
                <a:latin typeface="Microsoft JhengHei" panose="020B0604030504040204" pitchFamily="34" charset="-120"/>
                <a:ea typeface="Microsoft JhengHei" panose="020B0604030504040204" pitchFamily="34" charset="-120"/>
              </a:rPr>
              <a:t>, </a:t>
            </a:r>
            <a:r>
              <a:rPr lang="zh-TW" altLang="en-US" sz="6800" b="1" kern="1000" spc="-51" dirty="0">
                <a:latin typeface="Microsoft JhengHei" panose="020B0604030504040204" pitchFamily="34" charset="-120"/>
                <a:ea typeface="Microsoft JhengHei" panose="020B0604030504040204" pitchFamily="34" charset="-120"/>
              </a:rPr>
              <a:t>就對他們說</a:t>
            </a:r>
            <a:r>
              <a:rPr lang="en-US" altLang="zh-TW" sz="6800" b="1" kern="1000" spc="-51" dirty="0">
                <a:latin typeface="Microsoft JhengHei" panose="020B0604030504040204" pitchFamily="34" charset="-120"/>
                <a:ea typeface="Microsoft JhengHei" panose="020B0604030504040204" pitchFamily="34" charset="-120"/>
              </a:rPr>
              <a:t>:『</a:t>
            </a:r>
            <a:r>
              <a:rPr lang="zh-TW" altLang="en-US" sz="6800" b="1" kern="1000" spc="-51" dirty="0">
                <a:latin typeface="Microsoft JhengHei" panose="020B0604030504040204" pitchFamily="34" charset="-120"/>
                <a:ea typeface="Microsoft JhengHei" panose="020B0604030504040204" pitchFamily="34" charset="-120"/>
              </a:rPr>
              <a:t>你們也進葡萄園去</a:t>
            </a:r>
            <a:r>
              <a:rPr lang="en-US" altLang="zh-TW" sz="6800" b="1" kern="1000" spc="-51" dirty="0">
                <a:latin typeface="Microsoft JhengHei" panose="020B0604030504040204" pitchFamily="34" charset="-120"/>
                <a:ea typeface="Microsoft JhengHei" panose="020B0604030504040204" pitchFamily="34" charset="-120"/>
              </a:rPr>
              <a:t>, </a:t>
            </a:r>
            <a:r>
              <a:rPr lang="zh-TW" altLang="en-US" sz="6800" b="1" kern="1000" spc="-51" dirty="0">
                <a:latin typeface="Microsoft JhengHei" panose="020B0604030504040204" pitchFamily="34" charset="-120"/>
                <a:ea typeface="Microsoft JhengHei" panose="020B0604030504040204" pitchFamily="34" charset="-120"/>
              </a:rPr>
              <a:t>所當給的</a:t>
            </a:r>
            <a:r>
              <a:rPr lang="en-US" altLang="zh-TW" sz="6800" b="1" kern="1000" spc="-51" dirty="0">
                <a:latin typeface="Microsoft JhengHei" panose="020B0604030504040204" pitchFamily="34" charset="-120"/>
                <a:ea typeface="Microsoft JhengHei" panose="020B0604030504040204" pitchFamily="34" charset="-120"/>
              </a:rPr>
              <a:t>, </a:t>
            </a:r>
            <a:r>
              <a:rPr lang="zh-TW" altLang="en-US" sz="6800" b="1" kern="1000" spc="-51" dirty="0">
                <a:latin typeface="Microsoft JhengHei" panose="020B0604030504040204" pitchFamily="34" charset="-120"/>
                <a:ea typeface="Microsoft JhengHei" panose="020B0604030504040204" pitchFamily="34" charset="-120"/>
              </a:rPr>
              <a:t>我必給你們。</a:t>
            </a:r>
            <a:endParaRPr lang="en-US" altLang="zh-TW" sz="6800" b="1" kern="1000" spc="-51" dirty="0">
              <a:latin typeface="Microsoft JhengHei" panose="020B0604030504040204" pitchFamily="34" charset="-120"/>
              <a:ea typeface="Microsoft JhengHei" panose="020B0604030504040204" pitchFamily="34" charset="-120"/>
            </a:endParaRPr>
          </a:p>
          <a:p>
            <a:r>
              <a:rPr lang="en-US" altLang="zh-TW" sz="6800" b="1" kern="1000" spc="-51" dirty="0">
                <a:latin typeface="Microsoft JhengHei" panose="020B0604030504040204" pitchFamily="34" charset="-120"/>
                <a:ea typeface="Microsoft JhengHei" panose="020B0604030504040204" pitchFamily="34" charset="-120"/>
              </a:rPr>
              <a:t>』 </a:t>
            </a:r>
            <a:r>
              <a:rPr lang="zh-TW" altLang="en-US" sz="6800" b="1" kern="1000" spc="-51" dirty="0">
                <a:latin typeface="Microsoft JhengHei" panose="020B0604030504040204" pitchFamily="34" charset="-120"/>
                <a:ea typeface="Microsoft JhengHei" panose="020B0604030504040204" pitchFamily="34" charset="-120"/>
              </a:rPr>
              <a:t>他們也進去了。</a:t>
            </a:r>
          </a:p>
        </p:txBody>
      </p:sp>
    </p:spTree>
    <p:extLst>
      <p:ext uri="{BB962C8B-B14F-4D97-AF65-F5344CB8AC3E}">
        <p14:creationId xmlns:p14="http://schemas.microsoft.com/office/powerpoint/2010/main" val="63203560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他們的不滿是可以理解的。 他們覺得自己沒有得到應有的報酬。</a:t>
            </a:r>
          </a:p>
        </p:txBody>
      </p:sp>
    </p:spTree>
    <p:extLst>
      <p:ext uri="{BB962C8B-B14F-4D97-AF65-F5344CB8AC3E}">
        <p14:creationId xmlns:p14="http://schemas.microsoft.com/office/powerpoint/2010/main" val="202285551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他們的邏輯也很合理</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 做更多工作的人應該得到更多的酬勞。</a:t>
            </a:r>
          </a:p>
        </p:txBody>
      </p:sp>
    </p:spTree>
    <p:extLst>
      <p:ext uri="{BB962C8B-B14F-4D97-AF65-F5344CB8AC3E}">
        <p14:creationId xmlns:p14="http://schemas.microsoft.com/office/powerpoint/2010/main" val="22055205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但那主人也生氣了！主人說，他付給了他們談好的工資，所以他沒有做錯任何事情。</a:t>
            </a:r>
          </a:p>
        </p:txBody>
      </p:sp>
    </p:spTree>
    <p:extLst>
      <p:ext uri="{BB962C8B-B14F-4D97-AF65-F5344CB8AC3E}">
        <p14:creationId xmlns:p14="http://schemas.microsoft.com/office/powerpoint/2010/main" val="2020606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主人說，他有權向任何他想要恩待的人施恩，而其他的人們無權感到不滿。</a:t>
            </a:r>
          </a:p>
        </p:txBody>
      </p:sp>
    </p:spTree>
    <p:extLst>
      <p:ext uri="{BB962C8B-B14F-4D97-AF65-F5344CB8AC3E}">
        <p14:creationId xmlns:p14="http://schemas.microsoft.com/office/powerpoint/2010/main" val="414024517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主人問他們是否因為主人恩待某些人就忌妒他人。</a:t>
            </a:r>
          </a:p>
        </p:txBody>
      </p:sp>
    </p:spTree>
    <p:extLst>
      <p:ext uri="{BB962C8B-B14F-4D97-AF65-F5344CB8AC3E}">
        <p14:creationId xmlns:p14="http://schemas.microsoft.com/office/powerpoint/2010/main" val="261175952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然後他說</a:t>
            </a:r>
            <a:r>
              <a:rPr lang="en-US" altLang="zh-TW" sz="7000" b="1" kern="1000" spc="-51" dirty="0">
                <a:latin typeface="Microsoft JhengHei" panose="020B0604030504040204" pitchFamily="34" charset="-120"/>
                <a:ea typeface="Microsoft JhengHei" panose="020B0604030504040204" pitchFamily="34" charset="-120"/>
              </a:rPr>
              <a:t>:</a:t>
            </a:r>
            <a:r>
              <a:rPr lang="en-US" altLang="zh-TW" sz="7000" b="1" kern="1000" spc="-51" dirty="0">
                <a:ea typeface="Microsoft JhengHei" panose="020B0604030504040204" pitchFamily="34" charset="-120"/>
              </a:rPr>
              <a:t> </a:t>
            </a:r>
            <a:r>
              <a:rPr lang="zh-TW" altLang="en-US" sz="7000" b="1" kern="1000" spc="-51" dirty="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那在後的將要在前，在前的將要在後了。</a:t>
            </a:r>
            <a:r>
              <a:rPr lang="zh-TW" altLang="en-US" sz="7000" b="1" kern="1000" spc="-51" dirty="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 </a:t>
            </a:r>
            <a:endParaRPr lang="en-US" altLang="zh-TW" sz="8000" b="1" kern="1000" spc="-51" dirty="0">
              <a:latin typeface="Microsoft JhengHei" panose="020B0604030504040204" pitchFamily="34" charset="-120"/>
              <a:ea typeface="Microsoft JhengHei" panose="020B0604030504040204" pitchFamily="34" charset="-120"/>
            </a:endParaRPr>
          </a:p>
          <a:p>
            <a:r>
              <a:rPr lang="zh-TW" altLang="en-US" sz="7000" b="1" kern="1000" spc="-51" dirty="0">
                <a:latin typeface="Microsoft JhengHei" panose="020B0604030504040204" pitchFamily="34" charset="-120"/>
                <a:ea typeface="Microsoft JhengHei" panose="020B0604030504040204" pitchFamily="34" charset="-120"/>
              </a:rPr>
              <a:t>這是一個奇怪的說法。</a:t>
            </a:r>
          </a:p>
        </p:txBody>
      </p:sp>
    </p:spTree>
    <p:extLst>
      <p:ext uri="{BB962C8B-B14F-4D97-AF65-F5344CB8AC3E}">
        <p14:creationId xmlns:p14="http://schemas.microsoft.com/office/powerpoint/2010/main" val="163816781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這似乎是一個簡單的故事，但是很多事情都沒有道理。</a:t>
            </a:r>
          </a:p>
        </p:txBody>
      </p:sp>
    </p:spTree>
    <p:extLst>
      <p:ext uri="{BB962C8B-B14F-4D97-AF65-F5344CB8AC3E}">
        <p14:creationId xmlns:p14="http://schemas.microsoft.com/office/powerpoint/2010/main" val="98306574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首先，既然每個人都得到相同的報酬，我相信這報酬是指我們的得救</a:t>
            </a:r>
            <a:endParaRPr lang="en-US" altLang="zh-TW" sz="7000" b="1" kern="1000" spc="-51" dirty="0">
              <a:latin typeface="Microsoft JhengHei" panose="020B0604030504040204" pitchFamily="34" charset="-120"/>
              <a:ea typeface="Microsoft JhengHei" panose="020B0604030504040204" pitchFamily="34" charset="-120"/>
            </a:endParaRPr>
          </a:p>
          <a:p>
            <a:r>
              <a:rPr lang="zh-TW" altLang="en-US" sz="7000" b="1" kern="1000" spc="-51"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420788202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如果它指的是在天堂為我們的工作所預備的賞賜，那麼它不會對所有人都是一樣的。</a:t>
            </a:r>
          </a:p>
        </p:txBody>
      </p:sp>
    </p:spTree>
    <p:extLst>
      <p:ext uri="{BB962C8B-B14F-4D97-AF65-F5344CB8AC3E}">
        <p14:creationId xmlns:p14="http://schemas.microsoft.com/office/powerpoint/2010/main" val="320330448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在這個比喻中，這 工作日可能代表了我們在地球上的生命。 </a:t>
            </a:r>
          </a:p>
        </p:txBody>
      </p:sp>
    </p:spTree>
    <p:extLst>
      <p:ext uri="{BB962C8B-B14F-4D97-AF65-F5344CB8AC3E}">
        <p14:creationId xmlns:p14="http://schemas.microsoft.com/office/powerpoint/2010/main" val="1286202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220200" cy="5170646"/>
          </a:xfrm>
          <a:prstGeom prst="rect">
            <a:avLst/>
          </a:prstGeom>
        </p:spPr>
        <p:txBody>
          <a:bodyPr wrap="square">
            <a:spAutoFit/>
          </a:bodyPr>
          <a:lstStyle/>
          <a:p>
            <a:r>
              <a:rPr lang="zh-TW" altLang="en-US" sz="6600" b="1" kern="1000" spc="-51" dirty="0">
                <a:latin typeface="Microsoft JhengHei" panose="020B0604030504040204" pitchFamily="34" charset="-120"/>
                <a:ea typeface="Microsoft JhengHei" panose="020B0604030504040204" pitchFamily="34" charset="-120"/>
              </a:rPr>
              <a:t>約在午正和申初又出去</a:t>
            </a:r>
            <a:r>
              <a:rPr lang="en-US" altLang="zh-TW" sz="6600" b="1" kern="1000" spc="-51" dirty="0">
                <a:latin typeface="Microsoft JhengHei" panose="020B0604030504040204" pitchFamily="34" charset="-120"/>
                <a:ea typeface="Microsoft JhengHei" panose="020B0604030504040204" pitchFamily="34" charset="-120"/>
              </a:rPr>
              <a:t>, </a:t>
            </a:r>
            <a:r>
              <a:rPr lang="zh-TW" altLang="en-US" sz="6600" b="1" kern="1000" spc="-51" dirty="0">
                <a:latin typeface="Microsoft JhengHei" panose="020B0604030504040204" pitchFamily="34" charset="-120"/>
                <a:ea typeface="Microsoft JhengHei" panose="020B0604030504040204" pitchFamily="34" charset="-120"/>
              </a:rPr>
              <a:t>也是這樣行。 約在酉初出去</a:t>
            </a:r>
            <a:r>
              <a:rPr lang="en-US" altLang="zh-TW" sz="6600" b="1" kern="1000" spc="-51" dirty="0">
                <a:latin typeface="Microsoft JhengHei" panose="020B0604030504040204" pitchFamily="34" charset="-120"/>
                <a:ea typeface="Microsoft JhengHei" panose="020B0604030504040204" pitchFamily="34" charset="-120"/>
              </a:rPr>
              <a:t>, </a:t>
            </a:r>
            <a:r>
              <a:rPr lang="zh-TW" altLang="en-US" sz="6600" b="1" kern="1000" spc="-51" dirty="0">
                <a:latin typeface="Microsoft JhengHei" panose="020B0604030504040204" pitchFamily="34" charset="-120"/>
                <a:ea typeface="Microsoft JhengHei" panose="020B0604030504040204" pitchFamily="34" charset="-120"/>
              </a:rPr>
              <a:t>看見還有人站在那裡</a:t>
            </a:r>
            <a:r>
              <a:rPr lang="en-US" altLang="zh-TW" sz="6600" b="1" kern="1000" spc="-51" dirty="0">
                <a:latin typeface="Microsoft JhengHei" panose="020B0604030504040204" pitchFamily="34" charset="-120"/>
                <a:ea typeface="Microsoft JhengHei" panose="020B0604030504040204" pitchFamily="34" charset="-120"/>
              </a:rPr>
              <a:t>, </a:t>
            </a:r>
            <a:r>
              <a:rPr lang="zh-TW" altLang="en-US" sz="6600" b="1" kern="1000" spc="-51" dirty="0">
                <a:latin typeface="Microsoft JhengHei" panose="020B0604030504040204" pitchFamily="34" charset="-120"/>
                <a:ea typeface="Microsoft JhengHei" panose="020B0604030504040204" pitchFamily="34" charset="-120"/>
              </a:rPr>
              <a:t>就問他們說</a:t>
            </a:r>
            <a:r>
              <a:rPr lang="en-US" altLang="zh-TW" sz="6600" b="1" kern="1000" spc="-51" dirty="0">
                <a:latin typeface="Microsoft JhengHei" panose="020B0604030504040204" pitchFamily="34" charset="-120"/>
                <a:ea typeface="Microsoft JhengHei" panose="020B0604030504040204" pitchFamily="34" charset="-120"/>
              </a:rPr>
              <a:t>:『</a:t>
            </a:r>
            <a:r>
              <a:rPr lang="zh-TW" altLang="en-US" sz="6600" b="1" kern="1000" spc="-51" dirty="0">
                <a:latin typeface="Microsoft JhengHei" panose="020B0604030504040204" pitchFamily="34" charset="-120"/>
                <a:ea typeface="Microsoft JhengHei" panose="020B0604030504040204" pitchFamily="34" charset="-120"/>
              </a:rPr>
              <a:t>你們為什麼整天在這裡閒站呢</a:t>
            </a:r>
            <a:r>
              <a:rPr lang="en-US" altLang="zh-TW" sz="6600" b="1" kern="1000" spc="-51" dirty="0">
                <a:latin typeface="Microsoft JhengHei" panose="020B0604030504040204" pitchFamily="34" charset="-120"/>
                <a:ea typeface="Microsoft JhengHei" panose="020B0604030504040204" pitchFamily="34" charset="-120"/>
              </a:rPr>
              <a:t>?』</a:t>
            </a:r>
            <a:endParaRPr lang="zh-TW" altLang="en-US" sz="6600"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89049947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無論你是好好的使用還是浪費這工作日，它的長度都是相同的。</a:t>
            </a:r>
          </a:p>
        </p:txBody>
      </p:sp>
    </p:spTree>
    <p:extLst>
      <p:ext uri="{BB962C8B-B14F-4D97-AF65-F5344CB8AC3E}">
        <p14:creationId xmlns:p14="http://schemas.microsoft.com/office/powerpoint/2010/main" val="424990947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救贖是免費的</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但人們必須做些事情。 他們必須願意來葡萄園工作並待到付工資的時間。</a:t>
            </a:r>
          </a:p>
        </p:txBody>
      </p:sp>
    </p:spTree>
    <p:extLst>
      <p:ext uri="{BB962C8B-B14F-4D97-AF65-F5344CB8AC3E}">
        <p14:creationId xmlns:p14="http://schemas.microsoft.com/office/powerpoint/2010/main" val="16022104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如果有工人在發薪時間之前離開，那麼無論主人多麼慷慨，那工人都不會得到主人的報酬。</a:t>
            </a:r>
          </a:p>
        </p:txBody>
      </p:sp>
    </p:spTree>
    <p:extLst>
      <p:ext uri="{BB962C8B-B14F-4D97-AF65-F5344CB8AC3E}">
        <p14:creationId xmlns:p14="http://schemas.microsoft.com/office/powerpoint/2010/main" val="233917320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478423"/>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即使是免費提供救恩，那工人也要付出一點的努力。</a:t>
            </a:r>
            <a:r>
              <a:rPr lang="zh-TW" altLang="en-US" sz="7000" b="1" kern="1000" spc="-51" dirty="0">
                <a:solidFill>
                  <a:schemeClr val="accent1">
                    <a:lumMod val="75000"/>
                  </a:schemeClr>
                </a:solidFill>
                <a:latin typeface="Microsoft JhengHei" panose="020B0604030504040204" pitchFamily="34" charset="-120"/>
                <a:ea typeface="Microsoft JhengHei" panose="020B0604030504040204" pitchFamily="34" charset="-120"/>
              </a:rPr>
              <a:t>他必須留在葡萄園裡直到付薪水的時候</a:t>
            </a:r>
            <a:endParaRPr lang="en-US" altLang="zh-TW" sz="7000" b="1" kern="1000" spc="-51" dirty="0">
              <a:solidFill>
                <a:schemeClr val="accent1">
                  <a:lumMod val="75000"/>
                </a:schemeClr>
              </a:solidFill>
              <a:latin typeface="Microsoft JhengHei" panose="020B0604030504040204" pitchFamily="34" charset="-120"/>
              <a:ea typeface="Microsoft JhengHei" panose="020B0604030504040204" pitchFamily="34" charset="-120"/>
            </a:endParaRPr>
          </a:p>
          <a:p>
            <a:r>
              <a:rPr lang="zh-TW" altLang="en-US" sz="7000" b="1" kern="1000" spc="-51"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274145296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救恩需要你用恆心一直跟隨主到最後 </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 當你死時或耶穌來的時候。</a:t>
            </a:r>
          </a:p>
        </p:txBody>
      </p:sp>
    </p:spTree>
    <p:extLst>
      <p:ext uri="{BB962C8B-B14F-4D97-AF65-F5344CB8AC3E}">
        <p14:creationId xmlns:p14="http://schemas.microsoft.com/office/powerpoint/2010/main" val="329319326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478423"/>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最早的工人有做工資的協商並期望他們能獲得那談好的工資。他們也得到了事先談好的工資</a:t>
            </a:r>
            <a:endParaRPr lang="en-US" altLang="zh-TW" sz="7000" b="1" kern="1000" spc="-51" dirty="0">
              <a:latin typeface="Microsoft JhengHei" panose="020B0604030504040204" pitchFamily="34" charset="-120"/>
              <a:ea typeface="Microsoft JhengHei" panose="020B0604030504040204" pitchFamily="34" charset="-120"/>
            </a:endParaRPr>
          </a:p>
          <a:p>
            <a:r>
              <a:rPr lang="zh-TW" altLang="en-US" sz="7000" b="1" kern="1000" spc="-51"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247137450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他們認為這是他們應得的工資，因此不認為這是因為主人的慷慨。</a:t>
            </a:r>
          </a:p>
        </p:txBody>
      </p:sp>
    </p:spTree>
    <p:extLst>
      <p:ext uri="{BB962C8B-B14F-4D97-AF65-F5344CB8AC3E}">
        <p14:creationId xmlns:p14="http://schemas.microsoft.com/office/powerpoint/2010/main" val="342192472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他們代表那些認為可以靠著自己的辛勤工作而獲得救贖的人。</a:t>
            </a:r>
          </a:p>
        </p:txBody>
      </p:sp>
    </p:spTree>
    <p:extLst>
      <p:ext uri="{BB962C8B-B14F-4D97-AF65-F5344CB8AC3E}">
        <p14:creationId xmlns:p14="http://schemas.microsoft.com/office/powerpoint/2010/main" val="314634725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對於他們來說</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那些工作的少的人應該從神那裡得到較少的工資 </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solidFill>
                  <a:srgbClr val="C00000"/>
                </a:solidFill>
                <a:latin typeface="Microsoft JhengHei" panose="020B0604030504040204" pitchFamily="34" charset="-120"/>
                <a:ea typeface="Microsoft JhengHei" panose="020B0604030504040204" pitchFamily="34" charset="-120"/>
              </a:rPr>
              <a:t>是靠工作得救</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而不是靠恩典。</a:t>
            </a:r>
          </a:p>
        </p:txBody>
      </p:sp>
    </p:spTree>
    <p:extLst>
      <p:ext uri="{BB962C8B-B14F-4D97-AF65-F5344CB8AC3E}">
        <p14:creationId xmlns:p14="http://schemas.microsoft.com/office/powerpoint/2010/main" val="423161500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因此，當後來的工人來時，他們認為這些工人得到的薪水應該比他們少。</a:t>
            </a:r>
          </a:p>
        </p:txBody>
      </p:sp>
    </p:spTree>
    <p:extLst>
      <p:ext uri="{BB962C8B-B14F-4D97-AF65-F5344CB8AC3E}">
        <p14:creationId xmlns:p14="http://schemas.microsoft.com/office/powerpoint/2010/main" val="3165808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939814"/>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他們說：</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因為沒有人雇我們。</a:t>
            </a:r>
            <a:r>
              <a:rPr lang="en-US" altLang="zh-TW" sz="7000" b="1" kern="1000" spc="-51" dirty="0">
                <a:latin typeface="Microsoft JhengHei" panose="020B0604030504040204" pitchFamily="34" charset="-120"/>
                <a:ea typeface="Microsoft JhengHei" panose="020B0604030504040204" pitchFamily="34" charset="-120"/>
              </a:rPr>
              <a:t>』</a:t>
            </a:r>
          </a:p>
          <a:p>
            <a:endParaRPr lang="en-US" altLang="zh-TW" sz="3500" b="1" kern="1000" spc="-51" dirty="0">
              <a:latin typeface="Microsoft JhengHei" panose="020B0604030504040204" pitchFamily="34" charset="-120"/>
              <a:ea typeface="Microsoft JhengHei" panose="020B0604030504040204" pitchFamily="34" charset="-120"/>
            </a:endParaRPr>
          </a:p>
          <a:p>
            <a:r>
              <a:rPr lang="zh-TW" altLang="en-US" sz="7000" b="1" kern="1000" spc="-51" dirty="0">
                <a:latin typeface="Microsoft JhengHei" panose="020B0604030504040204" pitchFamily="34" charset="-120"/>
                <a:ea typeface="Microsoft JhengHei" panose="020B0604030504040204" pitchFamily="34" charset="-120"/>
              </a:rPr>
              <a:t>他說：</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你們也進葡萄園去。</a:t>
            </a:r>
            <a:r>
              <a:rPr lang="en-US" altLang="zh-TW" sz="7000" b="1" kern="1000" spc="-51" dirty="0">
                <a:latin typeface="Microsoft JhengHei" panose="020B0604030504040204" pitchFamily="34" charset="-120"/>
                <a:ea typeface="Microsoft JhengHei" panose="020B0604030504040204" pitchFamily="34" charset="-120"/>
              </a:rPr>
              <a:t>』 </a:t>
            </a:r>
          </a:p>
        </p:txBody>
      </p:sp>
    </p:spTree>
    <p:extLst>
      <p:ext uri="{BB962C8B-B14F-4D97-AF65-F5344CB8AC3E}">
        <p14:creationId xmlns:p14="http://schemas.microsoft.com/office/powerpoint/2010/main" val="169403724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這是一個合理的想法，但主人卻有不同的看法</a:t>
            </a:r>
            <a:endParaRPr lang="en-US" altLang="zh-TW" sz="7000" b="1" kern="1000" spc="-51" dirty="0">
              <a:latin typeface="Microsoft JhengHei" panose="020B0604030504040204" pitchFamily="34" charset="-120"/>
              <a:ea typeface="Microsoft JhengHei" panose="020B0604030504040204" pitchFamily="34" charset="-120"/>
            </a:endParaRPr>
          </a:p>
          <a:p>
            <a:r>
              <a:rPr lang="zh-TW" altLang="en-US" sz="7000" b="1" kern="1000" spc="-51"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57366738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主人認為他可以支付任何工資，但最低限額為一錢銀子。</a:t>
            </a:r>
          </a:p>
        </p:txBody>
      </p:sp>
    </p:spTree>
    <p:extLst>
      <p:ext uri="{BB962C8B-B14F-4D97-AF65-F5344CB8AC3E}">
        <p14:creationId xmlns:p14="http://schemas.microsoft.com/office/powerpoint/2010/main" val="141228619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55454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他似乎更關心工人而不是他的利潤。</a:t>
            </a:r>
          </a:p>
        </p:txBody>
      </p:sp>
    </p:spTree>
    <p:extLst>
      <p:ext uri="{BB962C8B-B14F-4D97-AF65-F5344CB8AC3E}">
        <p14:creationId xmlns:p14="http://schemas.microsoft.com/office/powerpoint/2010/main" val="108389007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那不是大多數商人會有的想法，但是這主人不是一個典型的商人。</a:t>
            </a:r>
          </a:p>
        </p:txBody>
      </p:sp>
    </p:spTree>
    <p:extLst>
      <p:ext uri="{BB962C8B-B14F-4D97-AF65-F5344CB8AC3E}">
        <p14:creationId xmlns:p14="http://schemas.microsoft.com/office/powerpoint/2010/main" val="176254231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我們將在稍後更深入地探討他的動機及想法。 它告訴我們很多關於神的事。</a:t>
            </a:r>
          </a:p>
        </p:txBody>
      </p:sp>
    </p:spTree>
    <p:extLst>
      <p:ext uri="{BB962C8B-B14F-4D97-AF65-F5344CB8AC3E}">
        <p14:creationId xmlns:p14="http://schemas.microsoft.com/office/powerpoint/2010/main" val="5978849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後來的工人非常的渴望有工作和收入，因此他們沒有為工資做協商。</a:t>
            </a:r>
          </a:p>
        </p:txBody>
      </p:sp>
    </p:spTree>
    <p:extLst>
      <p:ext uri="{BB962C8B-B14F-4D97-AF65-F5344CB8AC3E}">
        <p14:creationId xmlns:p14="http://schemas.microsoft.com/office/powerpoint/2010/main" val="282567128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他們以為自己會照比例獲得部分薪水，因此他們接受了這份工作。</a:t>
            </a:r>
          </a:p>
        </p:txBody>
      </p:sp>
    </p:spTree>
    <p:extLst>
      <p:ext uri="{BB962C8B-B14F-4D97-AF65-F5344CB8AC3E}">
        <p14:creationId xmlns:p14="http://schemas.microsoft.com/office/powerpoint/2010/main" val="260801900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當他們獲得超出預期的工資時，他們知道這是由於主人的慷慨所致。</a:t>
            </a:r>
          </a:p>
        </p:txBody>
      </p:sp>
    </p:spTree>
    <p:extLst>
      <p:ext uri="{BB962C8B-B14F-4D97-AF65-F5344CB8AC3E}">
        <p14:creationId xmlns:p14="http://schemas.microsoft.com/office/powerpoint/2010/main" val="160969090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他們知道自己不配得到全日的工資。他們知道這是主人的</a:t>
            </a:r>
            <a:r>
              <a:rPr lang="zh-TW" altLang="en-US" sz="7000" b="1" u="sng" kern="1000" spc="-51" dirty="0">
                <a:solidFill>
                  <a:schemeClr val="accent5">
                    <a:lumMod val="50000"/>
                  </a:schemeClr>
                </a:solidFill>
                <a:latin typeface="Microsoft JhengHei" panose="020B0604030504040204" pitchFamily="34" charset="-120"/>
                <a:ea typeface="Microsoft JhengHei" panose="020B0604030504040204" pitchFamily="34" charset="-120"/>
              </a:rPr>
              <a:t>恩典</a:t>
            </a:r>
            <a:r>
              <a:rPr lang="zh-TW" altLang="en-US" sz="7000" b="1" kern="1000" spc="-51"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5888621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較早的工人感到不滿，因為他們沒有比晚來的工人獲得更多的工資。</a:t>
            </a:r>
          </a:p>
        </p:txBody>
      </p:sp>
    </p:spTree>
    <p:extLst>
      <p:ext uri="{BB962C8B-B14F-4D97-AF65-F5344CB8AC3E}">
        <p14:creationId xmlns:p14="http://schemas.microsoft.com/office/powerpoint/2010/main" val="20920088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372600" cy="4939814"/>
          </a:xfrm>
          <a:prstGeom prst="rect">
            <a:avLst/>
          </a:prstGeom>
        </p:spPr>
        <p:txBody>
          <a:bodyPr wrap="square">
            <a:spAutoFit/>
          </a:bodyPr>
          <a:lstStyle/>
          <a:p>
            <a:r>
              <a:rPr lang="zh-TW" altLang="en-US" sz="6300" b="1" kern="1000" spc="-51" dirty="0">
                <a:latin typeface="Microsoft JhengHei" panose="020B0604030504040204" pitchFamily="34" charset="-120"/>
                <a:ea typeface="Microsoft JhengHei" panose="020B0604030504040204" pitchFamily="34" charset="-120"/>
              </a:rPr>
              <a:t>到了晚上</a:t>
            </a:r>
            <a:r>
              <a:rPr lang="en-US" altLang="zh-TW" sz="6300" b="1" kern="1000" spc="-51" dirty="0">
                <a:latin typeface="Microsoft JhengHei" panose="020B0604030504040204" pitchFamily="34" charset="-120"/>
                <a:ea typeface="Microsoft JhengHei" panose="020B0604030504040204" pitchFamily="34" charset="-120"/>
              </a:rPr>
              <a:t>,</a:t>
            </a:r>
            <a:r>
              <a:rPr lang="zh-TW" altLang="en-US" sz="6300" b="1" kern="1000" spc="-51" dirty="0">
                <a:latin typeface="Microsoft JhengHei" panose="020B0604030504040204" pitchFamily="34" charset="-120"/>
                <a:ea typeface="Microsoft JhengHei" panose="020B0604030504040204" pitchFamily="34" charset="-120"/>
              </a:rPr>
              <a:t>園主對管事的說</a:t>
            </a:r>
            <a:r>
              <a:rPr lang="en-US" altLang="zh-TW" sz="6300" b="1" kern="1000" spc="-51" dirty="0">
                <a:latin typeface="Microsoft JhengHei" panose="020B0604030504040204" pitchFamily="34" charset="-120"/>
                <a:ea typeface="Microsoft JhengHei" panose="020B0604030504040204" pitchFamily="34" charset="-120"/>
              </a:rPr>
              <a:t>:『</a:t>
            </a:r>
            <a:r>
              <a:rPr lang="zh-TW" altLang="en-US" sz="6300" b="1" kern="1000" spc="-51" dirty="0">
                <a:latin typeface="Microsoft JhengHei" panose="020B0604030504040204" pitchFamily="34" charset="-120"/>
                <a:ea typeface="Microsoft JhengHei" panose="020B0604030504040204" pitchFamily="34" charset="-120"/>
              </a:rPr>
              <a:t>叫工人都來</a:t>
            </a:r>
            <a:r>
              <a:rPr lang="en-US" altLang="zh-TW" sz="6300" b="1" kern="1000" spc="-51" dirty="0">
                <a:latin typeface="Microsoft JhengHei" panose="020B0604030504040204" pitchFamily="34" charset="-120"/>
                <a:ea typeface="Microsoft JhengHei" panose="020B0604030504040204" pitchFamily="34" charset="-120"/>
              </a:rPr>
              <a:t>,</a:t>
            </a:r>
            <a:r>
              <a:rPr lang="zh-TW" altLang="en-US" sz="6300" b="1" kern="1000" spc="-51" dirty="0">
                <a:latin typeface="Microsoft JhengHei" panose="020B0604030504040204" pitchFamily="34" charset="-120"/>
                <a:ea typeface="Microsoft JhengHei" panose="020B0604030504040204" pitchFamily="34" charset="-120"/>
              </a:rPr>
              <a:t>給他們工錢</a:t>
            </a:r>
            <a:r>
              <a:rPr lang="en-US" altLang="zh-TW" sz="6300" b="1" kern="1000" spc="-51" dirty="0">
                <a:latin typeface="Microsoft JhengHei" panose="020B0604030504040204" pitchFamily="34" charset="-120"/>
                <a:ea typeface="Microsoft JhengHei" panose="020B0604030504040204" pitchFamily="34" charset="-120"/>
              </a:rPr>
              <a:t>, </a:t>
            </a:r>
            <a:r>
              <a:rPr lang="zh-TW" altLang="en-US" sz="6300" b="1" kern="1000" spc="-51" dirty="0">
                <a:latin typeface="Microsoft JhengHei" panose="020B0604030504040204" pitchFamily="34" charset="-120"/>
                <a:ea typeface="Microsoft JhengHei" panose="020B0604030504040204" pitchFamily="34" charset="-120"/>
              </a:rPr>
              <a:t>從後來的起</a:t>
            </a:r>
            <a:r>
              <a:rPr lang="en-US" altLang="zh-TW" sz="6300" b="1" kern="1000" spc="-51" dirty="0">
                <a:latin typeface="Microsoft JhengHei" panose="020B0604030504040204" pitchFamily="34" charset="-120"/>
                <a:ea typeface="Microsoft JhengHei" panose="020B0604030504040204" pitchFamily="34" charset="-120"/>
              </a:rPr>
              <a:t>, </a:t>
            </a:r>
            <a:r>
              <a:rPr lang="zh-TW" altLang="en-US" sz="6300" b="1" kern="1000" spc="-51" dirty="0">
                <a:latin typeface="Microsoft JhengHei" panose="020B0604030504040204" pitchFamily="34" charset="-120"/>
                <a:ea typeface="Microsoft JhengHei" panose="020B0604030504040204" pitchFamily="34" charset="-120"/>
              </a:rPr>
              <a:t>到先來的為止。</a:t>
            </a:r>
            <a:r>
              <a:rPr lang="en-US" altLang="zh-TW" sz="6300" b="1" kern="1000" spc="-51" dirty="0">
                <a:latin typeface="Microsoft JhengHei" panose="020B0604030504040204" pitchFamily="34" charset="-120"/>
                <a:ea typeface="Microsoft JhengHei" panose="020B0604030504040204" pitchFamily="34" charset="-120"/>
              </a:rPr>
              <a:t>』 </a:t>
            </a:r>
            <a:r>
              <a:rPr lang="zh-TW" altLang="en-US" sz="6300" b="1" kern="1000" spc="-51" dirty="0">
                <a:latin typeface="Microsoft JhengHei" panose="020B0604030504040204" pitchFamily="34" charset="-120"/>
                <a:ea typeface="Microsoft JhengHei" panose="020B0604030504040204" pitchFamily="34" charset="-120"/>
              </a:rPr>
              <a:t>約在酉初雇的人來了</a:t>
            </a:r>
            <a:r>
              <a:rPr lang="en-US" altLang="zh-TW" sz="6300" b="1" kern="1000" spc="-51" dirty="0">
                <a:latin typeface="Microsoft JhengHei" panose="020B0604030504040204" pitchFamily="34" charset="-120"/>
                <a:ea typeface="Microsoft JhengHei" panose="020B0604030504040204" pitchFamily="34" charset="-120"/>
              </a:rPr>
              <a:t>, </a:t>
            </a:r>
            <a:r>
              <a:rPr lang="zh-TW" altLang="en-US" sz="6300" b="1" kern="1000" spc="-51" dirty="0">
                <a:latin typeface="Microsoft JhengHei" panose="020B0604030504040204" pitchFamily="34" charset="-120"/>
                <a:ea typeface="Microsoft JhengHei" panose="020B0604030504040204" pitchFamily="34" charset="-120"/>
              </a:rPr>
              <a:t>各人得了一錢銀子。</a:t>
            </a:r>
          </a:p>
        </p:txBody>
      </p:sp>
    </p:spTree>
    <p:extLst>
      <p:ext uri="{BB962C8B-B14F-4D97-AF65-F5344CB8AC3E}">
        <p14:creationId xmlns:p14="http://schemas.microsoft.com/office/powerpoint/2010/main" val="88564350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如果主人不那麼奇怪的話，這一場好戲都不會發生！</a:t>
            </a:r>
          </a:p>
        </p:txBody>
      </p:sp>
    </p:spTree>
    <p:extLst>
      <p:ext uri="{BB962C8B-B14F-4D97-AF65-F5344CB8AC3E}">
        <p14:creationId xmlns:p14="http://schemas.microsoft.com/office/powerpoint/2010/main" val="303254825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為了避免戲劇化和衝突</a:t>
            </a:r>
            <a:endParaRPr lang="en-US" altLang="zh-TW" sz="7000" b="1" kern="1000" spc="-51" dirty="0">
              <a:latin typeface="Microsoft JhengHei" panose="020B0604030504040204" pitchFamily="34" charset="-120"/>
              <a:ea typeface="Microsoft JhengHei" panose="020B0604030504040204" pitchFamily="34" charset="-120"/>
            </a:endParaRPr>
          </a:p>
          <a:p>
            <a:r>
              <a:rPr lang="zh-TW" altLang="en-US" sz="7000" b="1" kern="1000" spc="-51" dirty="0">
                <a:latin typeface="Microsoft JhengHei" panose="020B0604030504040204" pitchFamily="34" charset="-120"/>
                <a:ea typeface="Microsoft JhengHei" panose="020B0604030504040204" pitchFamily="34" charset="-120"/>
              </a:rPr>
              <a:t>，他可以做很多事情。</a:t>
            </a:r>
          </a:p>
        </p:txBody>
      </p:sp>
    </p:spTree>
    <p:extLst>
      <p:ext uri="{BB962C8B-B14F-4D97-AF65-F5344CB8AC3E}">
        <p14:creationId xmlns:p14="http://schemas.microsoft.com/office/powerpoint/2010/main" val="199535131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首先，他應該一大早就召入所有他需要或想要的工人。</a:t>
            </a:r>
          </a:p>
        </p:txBody>
      </p:sp>
    </p:spTree>
    <p:extLst>
      <p:ext uri="{BB962C8B-B14F-4D97-AF65-F5344CB8AC3E}">
        <p14:creationId xmlns:p14="http://schemas.microsoft.com/office/powerpoint/2010/main" val="122971665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這是最聰明的作法 </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招募到最好又足夠的工人來盡快地完成他所需完成的工作。</a:t>
            </a:r>
          </a:p>
        </p:txBody>
      </p:sp>
    </p:spTree>
    <p:extLst>
      <p:ext uri="{BB962C8B-B14F-4D97-AF65-F5344CB8AC3E}">
        <p14:creationId xmlns:p14="http://schemas.microsoft.com/office/powerpoint/2010/main" val="405232500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其次，他本可以按比例支付工資。這樣每個工人都會滿意。</a:t>
            </a:r>
          </a:p>
        </p:txBody>
      </p:sp>
    </p:spTree>
    <p:extLst>
      <p:ext uri="{BB962C8B-B14F-4D97-AF65-F5344CB8AC3E}">
        <p14:creationId xmlns:p14="http://schemas.microsoft.com/office/powerpoint/2010/main" val="400611031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第三，他本可以先付給最早來的工人然後將他們遣散，以使他們不知道後來工人的工資。</a:t>
            </a:r>
          </a:p>
        </p:txBody>
      </p:sp>
    </p:spTree>
    <p:extLst>
      <p:ext uri="{BB962C8B-B14F-4D97-AF65-F5344CB8AC3E}">
        <p14:creationId xmlns:p14="http://schemas.microsoft.com/office/powerpoint/2010/main" val="358933367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但是他沒有做任何可以避免早來工人不滿的步驟。</a:t>
            </a:r>
          </a:p>
        </p:txBody>
      </p:sp>
    </p:spTree>
    <p:extLst>
      <p:ext uri="{BB962C8B-B14F-4D97-AF65-F5344CB8AC3E}">
        <p14:creationId xmlns:p14="http://schemas.microsoft.com/office/powerpoint/2010/main" val="150765466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他甚至故意叫工頭先付工資給最後來的工人，以便其他人可以看到。</a:t>
            </a:r>
          </a:p>
        </p:txBody>
      </p:sp>
    </p:spTree>
    <p:extLst>
      <p:ext uri="{BB962C8B-B14F-4D97-AF65-F5344CB8AC3E}">
        <p14:creationId xmlns:p14="http://schemas.microsoft.com/office/powerpoint/2010/main" val="239232350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為什麼有人會故意給自己造成麻煩？ 乍看之下沒有任何好的解釋。</a:t>
            </a:r>
          </a:p>
        </p:txBody>
      </p:sp>
    </p:spTree>
    <p:extLst>
      <p:ext uri="{BB962C8B-B14F-4D97-AF65-F5344CB8AC3E}">
        <p14:creationId xmlns:p14="http://schemas.microsoft.com/office/powerpoint/2010/main" val="223852859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478423"/>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聰明的商人會希望以最快的速度及最低的成本來完成必須的工作，並且盡可減少問題或麻煩</a:t>
            </a:r>
            <a:endParaRPr lang="en-US" altLang="zh-TW" sz="7000" b="1" kern="1000" spc="-51" dirty="0">
              <a:latin typeface="Microsoft JhengHei" panose="020B0604030504040204" pitchFamily="34" charset="-120"/>
              <a:ea typeface="Microsoft JhengHei" panose="020B0604030504040204" pitchFamily="34" charset="-120"/>
            </a:endParaRPr>
          </a:p>
          <a:p>
            <a:r>
              <a:rPr lang="zh-TW" altLang="en-US" sz="7000" b="1" kern="1000" spc="-51"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2593921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539046"/>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及至那先雇的來了</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他們以為必要多得</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誰知也是各得一錢。</a:t>
            </a:r>
          </a:p>
        </p:txBody>
      </p:sp>
    </p:spTree>
    <p:extLst>
      <p:ext uri="{BB962C8B-B14F-4D97-AF65-F5344CB8AC3E}">
        <p14:creationId xmlns:p14="http://schemas.microsoft.com/office/powerpoint/2010/main" val="254136952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這裡的葡萄園主人完全相反，這非常令人困惑</a:t>
            </a:r>
            <a:endParaRPr lang="en-US" altLang="zh-TW" sz="7000" b="1" kern="1000" spc="-51" dirty="0">
              <a:latin typeface="Microsoft JhengHei" panose="020B0604030504040204" pitchFamily="34" charset="-120"/>
              <a:ea typeface="Microsoft JhengHei" panose="020B0604030504040204" pitchFamily="34" charset="-120"/>
            </a:endParaRPr>
          </a:p>
          <a:p>
            <a:r>
              <a:rPr lang="zh-TW" altLang="en-US" sz="7000" b="1" kern="1000" spc="-51"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396541969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有一種有點合理的解釋</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 他最關心的是這些工人而不是他的利潤！</a:t>
            </a:r>
          </a:p>
        </p:txBody>
      </p:sp>
    </p:spTree>
    <p:extLst>
      <p:ext uri="{BB962C8B-B14F-4D97-AF65-F5344CB8AC3E}">
        <p14:creationId xmlns:p14="http://schemas.microsoft.com/office/powerpoint/2010/main" val="185520530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由於在這比喻中葡萄園的主人代表神，這不是不可想像的。</a:t>
            </a:r>
          </a:p>
        </p:txBody>
      </p:sp>
    </p:spTree>
    <p:extLst>
      <p:ext uri="{BB962C8B-B14F-4D97-AF65-F5344CB8AC3E}">
        <p14:creationId xmlns:p14="http://schemas.microsoft.com/office/powerpoint/2010/main" val="298881605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97948D-4186-BA3A-CAFE-2CCD49BE0905}"/>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7C5514D-A347-1393-E243-0F1F5C38C7E4}"/>
              </a:ext>
            </a:extLst>
          </p:cNvPr>
          <p:cNvSpPr/>
          <p:nvPr/>
        </p:nvSpPr>
        <p:spPr>
          <a:xfrm>
            <a:off x="0" y="0"/>
            <a:ext cx="91440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此外，他還故意製造了與早到工人之間的「問題」。</a:t>
            </a:r>
            <a:endParaRPr lang="zh-TW" altLang="en-US" sz="8000"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52420574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這個主人奇怪的行為彰顯了神的心意。</a:t>
            </a:r>
            <a:endParaRPr lang="zh-TW" altLang="en-US" sz="8000"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64424779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在這比喻中，人們似乎很難找到工作。 人們整天都在找工作。</a:t>
            </a:r>
          </a:p>
        </p:txBody>
      </p:sp>
    </p:spTree>
    <p:extLst>
      <p:ext uri="{BB962C8B-B14F-4D97-AF65-F5344CB8AC3E}">
        <p14:creationId xmlns:p14="http://schemas.microsoft.com/office/powerpoint/2010/main" val="359052236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最後的工人說沒有人要僱用他們。 也許他們看來不夠強壯或是有殘疾。</a:t>
            </a:r>
          </a:p>
        </p:txBody>
      </p:sp>
    </p:spTree>
    <p:extLst>
      <p:ext uri="{BB962C8B-B14F-4D97-AF65-F5344CB8AC3E}">
        <p14:creationId xmlns:p14="http://schemas.microsoft.com/office/powerpoint/2010/main" val="36117772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主人知道總是有人在找工作，所以那天他又四次的出去找工人。</a:t>
            </a:r>
          </a:p>
        </p:txBody>
      </p:sp>
    </p:spTree>
    <p:extLst>
      <p:ext uri="{BB962C8B-B14F-4D97-AF65-F5344CB8AC3E}">
        <p14:creationId xmlns:p14="http://schemas.microsoft.com/office/powerpoint/2010/main" val="54150593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他似乎僱用了任何</a:t>
            </a:r>
            <a:r>
              <a:rPr lang="zh-TW" altLang="en-US" sz="7000" b="1" u="sng" kern="1000" spc="-51" dirty="0">
                <a:solidFill>
                  <a:schemeClr val="accent1">
                    <a:lumMod val="75000"/>
                  </a:schemeClr>
                </a:solidFill>
                <a:latin typeface="Microsoft JhengHei" panose="020B0604030504040204" pitchFamily="34" charset="-120"/>
                <a:ea typeface="Microsoft JhengHei" panose="020B0604030504040204" pitchFamily="34" charset="-120"/>
              </a:rPr>
              <a:t>願意</a:t>
            </a:r>
            <a:r>
              <a:rPr lang="zh-TW" altLang="en-US" sz="7000" b="1" kern="1000" spc="-51" dirty="0">
                <a:latin typeface="Microsoft JhengHei" panose="020B0604030504040204" pitchFamily="34" charset="-120"/>
                <a:ea typeface="Microsoft JhengHei" panose="020B0604030504040204" pitchFamily="34" charset="-120"/>
              </a:rPr>
              <a:t>工作的人，不論他們的條件如何。</a:t>
            </a:r>
          </a:p>
        </p:txBody>
      </p:sp>
    </p:spTree>
    <p:extLst>
      <p:ext uri="{BB962C8B-B14F-4D97-AF65-F5344CB8AC3E}">
        <p14:creationId xmlns:p14="http://schemas.microsoft.com/office/powerpoint/2010/main" val="411478019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51" dirty="0">
                <a:solidFill>
                  <a:schemeClr val="accent1">
                    <a:lumMod val="75000"/>
                  </a:schemeClr>
                </a:solidFill>
                <a:latin typeface="Microsoft JhengHei" panose="020B0604030504040204" pitchFamily="34" charset="-120"/>
                <a:ea typeface="Microsoft JhengHei" panose="020B0604030504040204" pitchFamily="34" charset="-120"/>
              </a:rPr>
              <a:t>「願意」</a:t>
            </a:r>
            <a:r>
              <a:rPr lang="zh-TW" altLang="en-US" sz="7000" b="1" kern="1000" spc="-51" dirty="0">
                <a:latin typeface="Microsoft JhengHei" panose="020B0604030504040204" pitchFamily="34" charset="-120"/>
                <a:ea typeface="Microsoft JhengHei" panose="020B0604030504040204" pitchFamily="34" charset="-120"/>
              </a:rPr>
              <a:t>是這裡的關鍵</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 如果有人出來找工作，他都會從這個主人那裡得到的一份工作。</a:t>
            </a:r>
          </a:p>
        </p:txBody>
      </p:sp>
    </p:spTree>
    <p:extLst>
      <p:ext uri="{BB962C8B-B14F-4D97-AF65-F5344CB8AC3E}">
        <p14:creationId xmlns:p14="http://schemas.microsoft.com/office/powerpoint/2010/main" val="12658633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20772610"/>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他們得了</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就埋怨家主說</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我們整天勞苦受熱</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那後來的只做了一小時</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你竟叫他們和我們一樣嗎</a:t>
            </a:r>
            <a:r>
              <a:rPr lang="en-US" altLang="zh-TW" sz="7000" b="1" kern="1000" spc="-51" dirty="0">
                <a:latin typeface="Microsoft JhengHei" panose="020B0604030504040204" pitchFamily="34" charset="-120"/>
                <a:ea typeface="Microsoft JhengHei" panose="020B0604030504040204" pitchFamily="34" charset="-120"/>
              </a:rPr>
              <a:t>?』 </a:t>
            </a:r>
          </a:p>
          <a:p>
            <a:endParaRPr lang="en-US" altLang="zh-TW" sz="7466" b="1" kern="1000" spc="-51" dirty="0">
              <a:latin typeface="Microsoft JhengHei" panose="020B0604030504040204" pitchFamily="34" charset="-120"/>
              <a:ea typeface="Microsoft JhengHei" panose="020B0604030504040204" pitchFamily="34" charset="-120"/>
            </a:endParaRPr>
          </a:p>
          <a:p>
            <a:r>
              <a:rPr lang="zh-TW" altLang="en-US" sz="7000" b="1" kern="1000" spc="-51" dirty="0">
                <a:latin typeface="Microsoft JhengHei" panose="020B0604030504040204" pitchFamily="34" charset="-120"/>
                <a:ea typeface="Microsoft JhengHei" panose="020B0604030504040204" pitchFamily="34" charset="-120"/>
              </a:rPr>
              <a:t>家主回答其中的一人說：</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朋友</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我不虧負你。你與我講定的不是一錢銀子嗎？ 拿你的走吧！我給那後來的和給你一樣</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這是我願意的。 我的東西難道不可隨我的意思用嗎？因為我做好人</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你就紅了眼嗎？</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這樣</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那在後的將要在前</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在前的將要在後了。</a:t>
            </a:r>
          </a:p>
        </p:txBody>
      </p:sp>
    </p:spTree>
    <p:extLst>
      <p:ext uri="{BB962C8B-B14F-4D97-AF65-F5344CB8AC3E}">
        <p14:creationId xmlns:p14="http://schemas.microsoft.com/office/powerpoint/2010/main" val="28055440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solidFill>
                  <a:schemeClr val="accent1">
                    <a:lumMod val="75000"/>
                  </a:schemeClr>
                </a:solidFill>
                <a:latin typeface="Microsoft JhengHei" panose="020B0604030504040204" pitchFamily="34" charset="-120"/>
                <a:ea typeface="Microsoft JhengHei" panose="020B0604030504040204" pitchFamily="34" charset="-120"/>
              </a:rPr>
              <a:t>恩典</a:t>
            </a:r>
            <a:r>
              <a:rPr lang="zh-TW" altLang="en-US" sz="7000" b="1" kern="1000" spc="-51" dirty="0">
                <a:latin typeface="Microsoft JhengHei" panose="020B0604030504040204" pitchFamily="34" charset="-120"/>
                <a:ea typeface="Microsoft JhengHei" panose="020B0604030504040204" pitchFamily="34" charset="-120"/>
              </a:rPr>
              <a:t>是免費提供給任何</a:t>
            </a:r>
            <a:r>
              <a:rPr lang="zh-TW" altLang="en-US" sz="7000" b="1" kern="1000" spc="-51" dirty="0">
                <a:solidFill>
                  <a:schemeClr val="accent1">
                    <a:lumMod val="75000"/>
                  </a:schemeClr>
                </a:solidFill>
                <a:latin typeface="Microsoft JhengHei" panose="020B0604030504040204" pitchFamily="34" charset="-120"/>
                <a:ea typeface="Microsoft JhengHei" panose="020B0604030504040204" pitchFamily="34" charset="-120"/>
              </a:rPr>
              <a:t>願意接受</a:t>
            </a:r>
            <a:r>
              <a:rPr lang="zh-TW" altLang="en-US" sz="7000" b="1" kern="1000" spc="-51" dirty="0">
                <a:latin typeface="Microsoft JhengHei" panose="020B0604030504040204" pitchFamily="34" charset="-120"/>
                <a:ea typeface="Microsoft JhengHei" panose="020B0604030504040204" pitchFamily="34" charset="-120"/>
              </a:rPr>
              <a:t>的人。 這是基督教信仰的基礎。</a:t>
            </a:r>
          </a:p>
        </p:txBody>
      </p:sp>
    </p:spTree>
    <p:extLst>
      <p:ext uri="{BB962C8B-B14F-4D97-AF65-F5344CB8AC3E}">
        <p14:creationId xmlns:p14="http://schemas.microsoft.com/office/powerpoint/2010/main" val="163280415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49BE2-60C3-D452-7EA5-7E588DA8D78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5A7D09B-35CC-78DA-9EF6-928BB546A7B8}"/>
              </a:ext>
            </a:extLst>
          </p:cNvPr>
          <p:cNvSpPr/>
          <p:nvPr/>
        </p:nvSpPr>
        <p:spPr>
          <a:xfrm>
            <a:off x="0" y="0"/>
            <a:ext cx="91440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基督的恩典太過慷慨和難以置信，以至於人們無法理解它。</a:t>
            </a:r>
          </a:p>
        </p:txBody>
      </p:sp>
    </p:spTree>
    <p:extLst>
      <p:ext uri="{BB962C8B-B14F-4D97-AF65-F5344CB8AC3E}">
        <p14:creationId xmlns:p14="http://schemas.microsoft.com/office/powerpoint/2010/main" val="85252870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最早的工人以為他們是完全靠自己賺得了薪資</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雖然他們錯了</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但他們仍然得薪資因為他們有留到最後。</a:t>
            </a:r>
          </a:p>
        </p:txBody>
      </p:sp>
    </p:spTree>
    <p:extLst>
      <p:ext uri="{BB962C8B-B14F-4D97-AF65-F5344CB8AC3E}">
        <p14:creationId xmlns:p14="http://schemas.microsoft.com/office/powerpoint/2010/main" val="1823339030"/>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他們只是不高興。 這不是主人的錯。 是他們不知道主人的心意。</a:t>
            </a:r>
          </a:p>
        </p:txBody>
      </p:sp>
    </p:spTree>
    <p:extLst>
      <p:ext uri="{BB962C8B-B14F-4D97-AF65-F5344CB8AC3E}">
        <p14:creationId xmlns:p14="http://schemas.microsoft.com/office/powerpoint/2010/main" val="347356482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016758"/>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最早的工人們不了解主人的心意而因此忌妒後來的工人，這讓主人很不高興。</a:t>
            </a:r>
          </a:p>
        </p:txBody>
      </p:sp>
    </p:spTree>
    <p:extLst>
      <p:ext uri="{BB962C8B-B14F-4D97-AF65-F5344CB8AC3E}">
        <p14:creationId xmlns:p14="http://schemas.microsoft.com/office/powerpoint/2010/main" val="86833956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後來的工人卻理解了主人的慷慨及恩典。</a:t>
            </a:r>
          </a:p>
        </p:txBody>
      </p:sp>
    </p:spTree>
    <p:extLst>
      <p:ext uri="{BB962C8B-B14F-4D97-AF65-F5344CB8AC3E}">
        <p14:creationId xmlns:p14="http://schemas.microsoft.com/office/powerpoint/2010/main" val="153631340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6247864"/>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主人</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由於我的</a:t>
            </a:r>
            <a:r>
              <a:rPr lang="zh-TW" altLang="en-US" sz="7000" b="1" kern="1000" spc="-51" dirty="0">
                <a:solidFill>
                  <a:schemeClr val="accent1">
                    <a:lumMod val="75000"/>
                  </a:schemeClr>
                </a:solidFill>
                <a:latin typeface="Microsoft JhengHei" panose="020B0604030504040204" pitchFamily="34" charset="-120"/>
                <a:ea typeface="Microsoft JhengHei" panose="020B0604030504040204" pitchFamily="34" charset="-120"/>
              </a:rPr>
              <a:t>恩典</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所有人都得到了全額的報酬。有些人認為這似乎不公平</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但請接受我的慷慨。</a:t>
            </a:r>
          </a:p>
        </p:txBody>
      </p:sp>
    </p:spTree>
    <p:extLst>
      <p:ext uri="{BB962C8B-B14F-4D97-AF65-F5344CB8AC3E}">
        <p14:creationId xmlns:p14="http://schemas.microsoft.com/office/powerpoint/2010/main" val="138733314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主人顯然很希望所有的工人都了解他的心意及慷慨。</a:t>
            </a:r>
          </a:p>
        </p:txBody>
      </p:sp>
    </p:spTree>
    <p:extLst>
      <p:ext uri="{BB962C8B-B14F-4D97-AF65-F5344CB8AC3E}">
        <p14:creationId xmlns:p14="http://schemas.microsoft.com/office/powerpoint/2010/main" val="360360182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785652"/>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這可能是為什麼他故意叫工頭先付工資給最早來的工人。</a:t>
            </a:r>
          </a:p>
        </p:txBody>
      </p:sp>
    </p:spTree>
    <p:extLst>
      <p:ext uri="{BB962C8B-B14F-4D97-AF65-F5344CB8AC3E}">
        <p14:creationId xmlns:p14="http://schemas.microsoft.com/office/powerpoint/2010/main" val="59624892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6247864"/>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神真的非常希望人類知道</a:t>
            </a:r>
            <a:r>
              <a:rPr lang="zh-TW" altLang="en-US" sz="7000" b="1" kern="1000" spc="-51" dirty="0">
                <a:solidFill>
                  <a:schemeClr val="accent1">
                    <a:lumMod val="75000"/>
                  </a:schemeClr>
                </a:solidFill>
                <a:latin typeface="Microsoft JhengHei" panose="020B0604030504040204" pitchFamily="34" charset="-120"/>
                <a:ea typeface="Microsoft JhengHei" panose="020B0604030504040204" pitchFamily="34" charset="-120"/>
              </a:rPr>
              <a:t>人類的救贖來自神的恩典而不是因他們自己的努力</a:t>
            </a:r>
            <a:r>
              <a:rPr lang="zh-TW" altLang="en-US" sz="7000" b="1" kern="1000" spc="-51"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52184302"/>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18722</TotalTime>
  <Words>2775</Words>
  <Application>Microsoft Office PowerPoint</Application>
  <PresentationFormat>On-screen Show (16:9)</PresentationFormat>
  <Paragraphs>277</Paragraphs>
  <Slides>127</Slides>
  <Notes>125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127</vt:i4>
      </vt:variant>
    </vt:vector>
  </HeadingPairs>
  <TitlesOfParts>
    <vt:vector size="133" baseType="lpstr">
      <vt:lpstr>Microsoft JhengHei</vt:lpstr>
      <vt:lpstr>Arial</vt:lpstr>
      <vt:lpstr>Calibri</vt:lpstr>
      <vt:lpstr>Calibri Light</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Water of Life Chinese Ministry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George</dc:creator>
  <cp:lastModifiedBy>George Huang</cp:lastModifiedBy>
  <cp:revision>1139</cp:revision>
  <cp:lastPrinted>2017-09-16T17:38:24Z</cp:lastPrinted>
  <dcterms:created xsi:type="dcterms:W3CDTF">2005-06-09T01:58:34Z</dcterms:created>
  <dcterms:modified xsi:type="dcterms:W3CDTF">2026-01-27T17:02:45Z</dcterms:modified>
</cp:coreProperties>
</file>