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05"/>
  </p:notesMasterIdLst>
  <p:handoutMasterIdLst>
    <p:handoutMasterId r:id="rId106"/>
  </p:handoutMasterIdLst>
  <p:sldIdLst>
    <p:sldId id="1198" r:id="rId2"/>
    <p:sldId id="1858" r:id="rId3"/>
    <p:sldId id="1862" r:id="rId4"/>
    <p:sldId id="2409" r:id="rId5"/>
    <p:sldId id="2410" r:id="rId6"/>
    <p:sldId id="2406" r:id="rId7"/>
    <p:sldId id="2155" r:id="rId8"/>
    <p:sldId id="2425" r:id="rId9"/>
    <p:sldId id="2157" r:id="rId10"/>
    <p:sldId id="2159" r:id="rId11"/>
    <p:sldId id="2161" r:id="rId12"/>
    <p:sldId id="2163" r:id="rId13"/>
    <p:sldId id="2165" r:id="rId14"/>
    <p:sldId id="2167" r:id="rId15"/>
    <p:sldId id="2169" r:id="rId16"/>
    <p:sldId id="2171" r:id="rId17"/>
    <p:sldId id="2173" r:id="rId18"/>
    <p:sldId id="2175" r:id="rId19"/>
    <p:sldId id="2177" r:id="rId20"/>
    <p:sldId id="2179" r:id="rId21"/>
    <p:sldId id="2181" r:id="rId22"/>
    <p:sldId id="2183" r:id="rId23"/>
    <p:sldId id="2185" r:id="rId24"/>
    <p:sldId id="2187" r:id="rId25"/>
    <p:sldId id="2189" r:id="rId26"/>
    <p:sldId id="2191" r:id="rId27"/>
    <p:sldId id="2193" r:id="rId28"/>
    <p:sldId id="2195" r:id="rId29"/>
    <p:sldId id="2197" r:id="rId30"/>
    <p:sldId id="2199" r:id="rId31"/>
    <p:sldId id="2201" r:id="rId32"/>
    <p:sldId id="2203" r:id="rId33"/>
    <p:sldId id="2205" r:id="rId34"/>
    <p:sldId id="2207" r:id="rId35"/>
    <p:sldId id="2209" r:id="rId36"/>
    <p:sldId id="2211" r:id="rId37"/>
    <p:sldId id="2213" r:id="rId38"/>
    <p:sldId id="2215" r:id="rId39"/>
    <p:sldId id="2217" r:id="rId40"/>
    <p:sldId id="2219" r:id="rId41"/>
    <p:sldId id="2221" r:id="rId42"/>
    <p:sldId id="2223" r:id="rId43"/>
    <p:sldId id="2225" r:id="rId44"/>
    <p:sldId id="2227" r:id="rId45"/>
    <p:sldId id="2229" r:id="rId46"/>
    <p:sldId id="2231" r:id="rId47"/>
    <p:sldId id="2233" r:id="rId48"/>
    <p:sldId id="2235" r:id="rId49"/>
    <p:sldId id="2237" r:id="rId50"/>
    <p:sldId id="2239" r:id="rId51"/>
    <p:sldId id="2413" r:id="rId52"/>
    <p:sldId id="2415" r:id="rId53"/>
    <p:sldId id="2241" r:id="rId54"/>
    <p:sldId id="2243" r:id="rId55"/>
    <p:sldId id="2245" r:id="rId56"/>
    <p:sldId id="2247" r:id="rId57"/>
    <p:sldId id="2249" r:id="rId58"/>
    <p:sldId id="2251" r:id="rId59"/>
    <p:sldId id="2417" r:id="rId60"/>
    <p:sldId id="2253" r:id="rId61"/>
    <p:sldId id="2255" r:id="rId62"/>
    <p:sldId id="2257" r:id="rId63"/>
    <p:sldId id="2259" r:id="rId64"/>
    <p:sldId id="2261" r:id="rId65"/>
    <p:sldId id="2265" r:id="rId66"/>
    <p:sldId id="2267" r:id="rId67"/>
    <p:sldId id="2269" r:id="rId68"/>
    <p:sldId id="2271" r:id="rId69"/>
    <p:sldId id="2273" r:id="rId70"/>
    <p:sldId id="2275" r:id="rId71"/>
    <p:sldId id="2277" r:id="rId72"/>
    <p:sldId id="2426" r:id="rId73"/>
    <p:sldId id="2281" r:id="rId74"/>
    <p:sldId id="2283" r:id="rId75"/>
    <p:sldId id="2285" r:id="rId76"/>
    <p:sldId id="2287" r:id="rId77"/>
    <p:sldId id="2289" r:id="rId78"/>
    <p:sldId id="2291" r:id="rId79"/>
    <p:sldId id="2293" r:id="rId80"/>
    <p:sldId id="2423" r:id="rId81"/>
    <p:sldId id="2422" r:id="rId82"/>
    <p:sldId id="2297" r:id="rId83"/>
    <p:sldId id="2420" r:id="rId84"/>
    <p:sldId id="2299" r:id="rId85"/>
    <p:sldId id="2301" r:id="rId86"/>
    <p:sldId id="2303" r:id="rId87"/>
    <p:sldId id="2305" r:id="rId88"/>
    <p:sldId id="2307" r:id="rId89"/>
    <p:sldId id="2416" r:id="rId90"/>
    <p:sldId id="2309" r:id="rId91"/>
    <p:sldId id="2311" r:id="rId92"/>
    <p:sldId id="2313" r:id="rId93"/>
    <p:sldId id="2315" r:id="rId94"/>
    <p:sldId id="2317" r:id="rId95"/>
    <p:sldId id="2319" r:id="rId96"/>
    <p:sldId id="2321" r:id="rId97"/>
    <p:sldId id="2323" r:id="rId98"/>
    <p:sldId id="2325" r:id="rId99"/>
    <p:sldId id="2327" r:id="rId100"/>
    <p:sldId id="2329" r:id="rId101"/>
    <p:sldId id="2331" r:id="rId102"/>
    <p:sldId id="2333" r:id="rId103"/>
    <p:sldId id="2335" r:id="rId104"/>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858"/>
            <p14:sldId id="1862"/>
            <p14:sldId id="2409"/>
            <p14:sldId id="2410"/>
          </p14:sldIdLst>
        </p14:section>
        <p14:section name="Sermon" id="{9DD274D4-3373-40D3-8882-DED17E52A457}">
          <p14:sldIdLst>
            <p14:sldId id="2406"/>
            <p14:sldId id="2155"/>
            <p14:sldId id="2425"/>
            <p14:sldId id="2157"/>
            <p14:sldId id="2159"/>
            <p14:sldId id="2161"/>
            <p14:sldId id="2163"/>
            <p14:sldId id="2165"/>
            <p14:sldId id="2167"/>
            <p14:sldId id="2169"/>
            <p14:sldId id="2171"/>
            <p14:sldId id="2173"/>
            <p14:sldId id="2175"/>
            <p14:sldId id="2177"/>
            <p14:sldId id="2179"/>
            <p14:sldId id="2181"/>
            <p14:sldId id="2183"/>
            <p14:sldId id="2185"/>
            <p14:sldId id="2187"/>
            <p14:sldId id="2189"/>
            <p14:sldId id="2191"/>
            <p14:sldId id="2193"/>
            <p14:sldId id="2195"/>
            <p14:sldId id="2197"/>
            <p14:sldId id="2199"/>
            <p14:sldId id="2201"/>
            <p14:sldId id="2203"/>
            <p14:sldId id="2205"/>
            <p14:sldId id="2207"/>
            <p14:sldId id="2209"/>
            <p14:sldId id="2211"/>
            <p14:sldId id="2213"/>
            <p14:sldId id="2215"/>
            <p14:sldId id="2217"/>
            <p14:sldId id="2219"/>
            <p14:sldId id="2221"/>
            <p14:sldId id="2223"/>
            <p14:sldId id="2225"/>
            <p14:sldId id="2227"/>
            <p14:sldId id="2229"/>
            <p14:sldId id="2231"/>
            <p14:sldId id="2233"/>
            <p14:sldId id="2235"/>
            <p14:sldId id="2237"/>
            <p14:sldId id="2239"/>
            <p14:sldId id="2413"/>
            <p14:sldId id="2415"/>
            <p14:sldId id="2241"/>
            <p14:sldId id="2243"/>
            <p14:sldId id="2245"/>
            <p14:sldId id="2247"/>
            <p14:sldId id="2249"/>
            <p14:sldId id="2251"/>
            <p14:sldId id="2417"/>
            <p14:sldId id="2253"/>
            <p14:sldId id="2255"/>
            <p14:sldId id="2257"/>
            <p14:sldId id="2259"/>
            <p14:sldId id="2261"/>
            <p14:sldId id="2265"/>
            <p14:sldId id="2267"/>
            <p14:sldId id="2269"/>
            <p14:sldId id="2271"/>
            <p14:sldId id="2273"/>
            <p14:sldId id="2275"/>
            <p14:sldId id="2277"/>
            <p14:sldId id="2426"/>
            <p14:sldId id="2281"/>
            <p14:sldId id="2283"/>
            <p14:sldId id="2285"/>
            <p14:sldId id="2287"/>
            <p14:sldId id="2289"/>
            <p14:sldId id="2291"/>
            <p14:sldId id="2293"/>
            <p14:sldId id="2423"/>
            <p14:sldId id="2422"/>
            <p14:sldId id="2297"/>
            <p14:sldId id="2420"/>
            <p14:sldId id="2299"/>
            <p14:sldId id="2301"/>
            <p14:sldId id="2303"/>
            <p14:sldId id="2305"/>
            <p14:sldId id="2307"/>
            <p14:sldId id="2416"/>
            <p14:sldId id="2309"/>
            <p14:sldId id="2311"/>
            <p14:sldId id="2313"/>
            <p14:sldId id="2315"/>
            <p14:sldId id="2317"/>
            <p14:sldId id="2319"/>
            <p14:sldId id="2321"/>
            <p14:sldId id="2323"/>
            <p14:sldId id="2325"/>
            <p14:sldId id="2327"/>
            <p14:sldId id="2329"/>
            <p14:sldId id="2331"/>
            <p14:sldId id="2333"/>
            <p14:sldId id="2335"/>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8D9EF5-1C60-4967-863D-50A3A7EC8925}" v="1" dt="2026-01-25T16:34:07.9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42" autoAdjust="0"/>
    <p:restoredTop sz="94249" autoAdjust="0"/>
  </p:normalViewPr>
  <p:slideViewPr>
    <p:cSldViewPr>
      <p:cViewPr varScale="1">
        <p:scale>
          <a:sx n="79" d="100"/>
          <a:sy n="79" d="100"/>
        </p:scale>
        <p:origin x="68" y="80"/>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2153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microsoft.com/office/2015/10/relationships/revisionInfo" Target="revisionInfo.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delSld modSld modSection">
      <pc:chgData name="George Huang" userId="7522906efeb502a4" providerId="LiveId" clId="{981455AA-CF25-444D-A9FA-AD2443EE8176}" dt="2026-01-26T15:36:53.294" v="23" actId="20577"/>
      <pc:docMkLst>
        <pc:docMk/>
      </pc:docMkLst>
      <pc:sldChg chg="modSp mod">
        <pc:chgData name="George Huang" userId="7522906efeb502a4" providerId="LiveId" clId="{981455AA-CF25-444D-A9FA-AD2443EE8176}" dt="2026-01-25T16:32:48.082" v="3" actId="1076"/>
        <pc:sldMkLst>
          <pc:docMk/>
          <pc:sldMk cId="1808824990" sldId="1198"/>
        </pc:sldMkLst>
        <pc:spChg chg="mod">
          <ac:chgData name="George Huang" userId="7522906efeb502a4" providerId="LiveId" clId="{981455AA-CF25-444D-A9FA-AD2443EE8176}" dt="2026-01-25T16:32:48.082" v="3" actId="1076"/>
          <ac:spMkLst>
            <pc:docMk/>
            <pc:sldMk cId="1808824990" sldId="1198"/>
            <ac:spMk id="2" creationId="{EACD94E6-1080-4EB5-92AA-AACB419E980F}"/>
          </ac:spMkLst>
        </pc:spChg>
      </pc:sldChg>
      <pc:sldChg chg="del">
        <pc:chgData name="George Huang" userId="7522906efeb502a4" providerId="LiveId" clId="{981455AA-CF25-444D-A9FA-AD2443EE8176}" dt="2026-01-25T16:32:40.586" v="1" actId="47"/>
        <pc:sldMkLst>
          <pc:docMk/>
          <pc:sldMk cId="2354936113" sldId="1199"/>
        </pc:sldMkLst>
      </pc:sldChg>
      <pc:sldChg chg="del">
        <pc:chgData name="George Huang" userId="7522906efeb502a4" providerId="LiveId" clId="{981455AA-CF25-444D-A9FA-AD2443EE8176}" dt="2026-01-25T16:32:28.926" v="0" actId="47"/>
        <pc:sldMkLst>
          <pc:docMk/>
          <pc:sldMk cId="2440512136" sldId="1859"/>
        </pc:sldMkLst>
      </pc:sldChg>
      <pc:sldChg chg="del">
        <pc:chgData name="George Huang" userId="7522906efeb502a4" providerId="LiveId" clId="{981455AA-CF25-444D-A9FA-AD2443EE8176}" dt="2026-01-25T16:32:40.586" v="1" actId="47"/>
        <pc:sldMkLst>
          <pc:docMk/>
          <pc:sldMk cId="509004916" sldId="1861"/>
        </pc:sldMkLst>
      </pc:sldChg>
      <pc:sldChg chg="del">
        <pc:chgData name="George Huang" userId="7522906efeb502a4" providerId="LiveId" clId="{981455AA-CF25-444D-A9FA-AD2443EE8176}" dt="2026-01-25T16:32:28.926" v="0" actId="47"/>
        <pc:sldMkLst>
          <pc:docMk/>
          <pc:sldMk cId="444599315" sldId="2156"/>
        </pc:sldMkLst>
      </pc:sldChg>
      <pc:sldChg chg="del">
        <pc:chgData name="George Huang" userId="7522906efeb502a4" providerId="LiveId" clId="{981455AA-CF25-444D-A9FA-AD2443EE8176}" dt="2026-01-25T16:32:28.926" v="0" actId="47"/>
        <pc:sldMkLst>
          <pc:docMk/>
          <pc:sldMk cId="2198233715" sldId="2158"/>
        </pc:sldMkLst>
      </pc:sldChg>
      <pc:sldChg chg="del">
        <pc:chgData name="George Huang" userId="7522906efeb502a4" providerId="LiveId" clId="{981455AA-CF25-444D-A9FA-AD2443EE8176}" dt="2026-01-25T16:32:28.926" v="0" actId="47"/>
        <pc:sldMkLst>
          <pc:docMk/>
          <pc:sldMk cId="2633370606" sldId="2160"/>
        </pc:sldMkLst>
      </pc:sldChg>
      <pc:sldChg chg="del">
        <pc:chgData name="George Huang" userId="7522906efeb502a4" providerId="LiveId" clId="{981455AA-CF25-444D-A9FA-AD2443EE8176}" dt="2026-01-25T16:32:28.926" v="0" actId="47"/>
        <pc:sldMkLst>
          <pc:docMk/>
          <pc:sldMk cId="2817363759" sldId="2162"/>
        </pc:sldMkLst>
      </pc:sldChg>
      <pc:sldChg chg="del">
        <pc:chgData name="George Huang" userId="7522906efeb502a4" providerId="LiveId" clId="{981455AA-CF25-444D-A9FA-AD2443EE8176}" dt="2026-01-25T16:32:28.926" v="0" actId="47"/>
        <pc:sldMkLst>
          <pc:docMk/>
          <pc:sldMk cId="3034981244" sldId="2164"/>
        </pc:sldMkLst>
      </pc:sldChg>
      <pc:sldChg chg="del">
        <pc:chgData name="George Huang" userId="7522906efeb502a4" providerId="LiveId" clId="{981455AA-CF25-444D-A9FA-AD2443EE8176}" dt="2026-01-25T16:32:28.926" v="0" actId="47"/>
        <pc:sldMkLst>
          <pc:docMk/>
          <pc:sldMk cId="4267853531" sldId="2166"/>
        </pc:sldMkLst>
      </pc:sldChg>
      <pc:sldChg chg="del">
        <pc:chgData name="George Huang" userId="7522906efeb502a4" providerId="LiveId" clId="{981455AA-CF25-444D-A9FA-AD2443EE8176}" dt="2026-01-25T16:32:28.926" v="0" actId="47"/>
        <pc:sldMkLst>
          <pc:docMk/>
          <pc:sldMk cId="2316182734" sldId="2168"/>
        </pc:sldMkLst>
      </pc:sldChg>
      <pc:sldChg chg="del">
        <pc:chgData name="George Huang" userId="7522906efeb502a4" providerId="LiveId" clId="{981455AA-CF25-444D-A9FA-AD2443EE8176}" dt="2026-01-25T16:32:28.926" v="0" actId="47"/>
        <pc:sldMkLst>
          <pc:docMk/>
          <pc:sldMk cId="1874214980" sldId="2170"/>
        </pc:sldMkLst>
      </pc:sldChg>
      <pc:sldChg chg="del">
        <pc:chgData name="George Huang" userId="7522906efeb502a4" providerId="LiveId" clId="{981455AA-CF25-444D-A9FA-AD2443EE8176}" dt="2026-01-25T16:32:28.926" v="0" actId="47"/>
        <pc:sldMkLst>
          <pc:docMk/>
          <pc:sldMk cId="847271007" sldId="2174"/>
        </pc:sldMkLst>
      </pc:sldChg>
      <pc:sldChg chg="del">
        <pc:chgData name="George Huang" userId="7522906efeb502a4" providerId="LiveId" clId="{981455AA-CF25-444D-A9FA-AD2443EE8176}" dt="2026-01-25T16:33:13.800" v="8" actId="47"/>
        <pc:sldMkLst>
          <pc:docMk/>
          <pc:sldMk cId="1966197121" sldId="2176"/>
        </pc:sldMkLst>
      </pc:sldChg>
      <pc:sldChg chg="del">
        <pc:chgData name="George Huang" userId="7522906efeb502a4" providerId="LiveId" clId="{981455AA-CF25-444D-A9FA-AD2443EE8176}" dt="2026-01-25T16:33:13.800" v="8" actId="47"/>
        <pc:sldMkLst>
          <pc:docMk/>
          <pc:sldMk cId="993956476" sldId="2178"/>
        </pc:sldMkLst>
      </pc:sldChg>
      <pc:sldChg chg="del">
        <pc:chgData name="George Huang" userId="7522906efeb502a4" providerId="LiveId" clId="{981455AA-CF25-444D-A9FA-AD2443EE8176}" dt="2026-01-25T16:33:13.800" v="8" actId="47"/>
        <pc:sldMkLst>
          <pc:docMk/>
          <pc:sldMk cId="2620336925" sldId="2180"/>
        </pc:sldMkLst>
      </pc:sldChg>
      <pc:sldChg chg="del">
        <pc:chgData name="George Huang" userId="7522906efeb502a4" providerId="LiveId" clId="{981455AA-CF25-444D-A9FA-AD2443EE8176}" dt="2026-01-25T16:33:13.800" v="8" actId="47"/>
        <pc:sldMkLst>
          <pc:docMk/>
          <pc:sldMk cId="2486993408" sldId="2182"/>
        </pc:sldMkLst>
      </pc:sldChg>
      <pc:sldChg chg="del">
        <pc:chgData name="George Huang" userId="7522906efeb502a4" providerId="LiveId" clId="{981455AA-CF25-444D-A9FA-AD2443EE8176}" dt="2026-01-25T16:33:13.800" v="8" actId="47"/>
        <pc:sldMkLst>
          <pc:docMk/>
          <pc:sldMk cId="1597242891" sldId="2184"/>
        </pc:sldMkLst>
      </pc:sldChg>
      <pc:sldChg chg="del">
        <pc:chgData name="George Huang" userId="7522906efeb502a4" providerId="LiveId" clId="{981455AA-CF25-444D-A9FA-AD2443EE8176}" dt="2026-01-25T16:33:13.800" v="8" actId="47"/>
        <pc:sldMkLst>
          <pc:docMk/>
          <pc:sldMk cId="2283339341" sldId="2186"/>
        </pc:sldMkLst>
      </pc:sldChg>
      <pc:sldChg chg="del">
        <pc:chgData name="George Huang" userId="7522906efeb502a4" providerId="LiveId" clId="{981455AA-CF25-444D-A9FA-AD2443EE8176}" dt="2026-01-25T16:33:13.800" v="8" actId="47"/>
        <pc:sldMkLst>
          <pc:docMk/>
          <pc:sldMk cId="2216571613" sldId="2188"/>
        </pc:sldMkLst>
      </pc:sldChg>
      <pc:sldChg chg="del">
        <pc:chgData name="George Huang" userId="7522906efeb502a4" providerId="LiveId" clId="{981455AA-CF25-444D-A9FA-AD2443EE8176}" dt="2026-01-25T16:33:13.800" v="8" actId="47"/>
        <pc:sldMkLst>
          <pc:docMk/>
          <pc:sldMk cId="236750929" sldId="2190"/>
        </pc:sldMkLst>
      </pc:sldChg>
      <pc:sldChg chg="del">
        <pc:chgData name="George Huang" userId="7522906efeb502a4" providerId="LiveId" clId="{981455AA-CF25-444D-A9FA-AD2443EE8176}" dt="2026-01-25T16:33:13.800" v="8" actId="47"/>
        <pc:sldMkLst>
          <pc:docMk/>
          <pc:sldMk cId="3038363077" sldId="2192"/>
        </pc:sldMkLst>
      </pc:sldChg>
      <pc:sldChg chg="del">
        <pc:chgData name="George Huang" userId="7522906efeb502a4" providerId="LiveId" clId="{981455AA-CF25-444D-A9FA-AD2443EE8176}" dt="2026-01-25T16:33:15.982" v="9" actId="47"/>
        <pc:sldMkLst>
          <pc:docMk/>
          <pc:sldMk cId="252507799" sldId="2194"/>
        </pc:sldMkLst>
      </pc:sldChg>
      <pc:sldChg chg="del">
        <pc:chgData name="George Huang" userId="7522906efeb502a4" providerId="LiveId" clId="{981455AA-CF25-444D-A9FA-AD2443EE8176}" dt="2026-01-25T16:33:17.094" v="10" actId="47"/>
        <pc:sldMkLst>
          <pc:docMk/>
          <pc:sldMk cId="1746724437" sldId="2196"/>
        </pc:sldMkLst>
      </pc:sldChg>
      <pc:sldChg chg="del">
        <pc:chgData name="George Huang" userId="7522906efeb502a4" providerId="LiveId" clId="{981455AA-CF25-444D-A9FA-AD2443EE8176}" dt="2026-01-25T16:33:35.185" v="11" actId="47"/>
        <pc:sldMkLst>
          <pc:docMk/>
          <pc:sldMk cId="3515914081" sldId="2198"/>
        </pc:sldMkLst>
      </pc:sldChg>
      <pc:sldChg chg="del">
        <pc:chgData name="George Huang" userId="7522906efeb502a4" providerId="LiveId" clId="{981455AA-CF25-444D-A9FA-AD2443EE8176}" dt="2026-01-25T16:33:35.185" v="11" actId="47"/>
        <pc:sldMkLst>
          <pc:docMk/>
          <pc:sldMk cId="1204898931" sldId="2200"/>
        </pc:sldMkLst>
      </pc:sldChg>
      <pc:sldChg chg="del">
        <pc:chgData name="George Huang" userId="7522906efeb502a4" providerId="LiveId" clId="{981455AA-CF25-444D-A9FA-AD2443EE8176}" dt="2026-01-25T16:33:35.185" v="11" actId="47"/>
        <pc:sldMkLst>
          <pc:docMk/>
          <pc:sldMk cId="273783979" sldId="2202"/>
        </pc:sldMkLst>
      </pc:sldChg>
      <pc:sldChg chg="del">
        <pc:chgData name="George Huang" userId="7522906efeb502a4" providerId="LiveId" clId="{981455AA-CF25-444D-A9FA-AD2443EE8176}" dt="2026-01-25T16:33:35.185" v="11" actId="47"/>
        <pc:sldMkLst>
          <pc:docMk/>
          <pc:sldMk cId="2521483311" sldId="2204"/>
        </pc:sldMkLst>
      </pc:sldChg>
      <pc:sldChg chg="del">
        <pc:chgData name="George Huang" userId="7522906efeb502a4" providerId="LiveId" clId="{981455AA-CF25-444D-A9FA-AD2443EE8176}" dt="2026-01-25T16:33:35.185" v="11" actId="47"/>
        <pc:sldMkLst>
          <pc:docMk/>
          <pc:sldMk cId="1156066276" sldId="2206"/>
        </pc:sldMkLst>
      </pc:sldChg>
      <pc:sldChg chg="del">
        <pc:chgData name="George Huang" userId="7522906efeb502a4" providerId="LiveId" clId="{981455AA-CF25-444D-A9FA-AD2443EE8176}" dt="2026-01-25T16:33:35.185" v="11" actId="47"/>
        <pc:sldMkLst>
          <pc:docMk/>
          <pc:sldMk cId="2726846174" sldId="2208"/>
        </pc:sldMkLst>
      </pc:sldChg>
      <pc:sldChg chg="del">
        <pc:chgData name="George Huang" userId="7522906efeb502a4" providerId="LiveId" clId="{981455AA-CF25-444D-A9FA-AD2443EE8176}" dt="2026-01-25T16:33:35.185" v="11" actId="47"/>
        <pc:sldMkLst>
          <pc:docMk/>
          <pc:sldMk cId="460305785" sldId="2210"/>
        </pc:sldMkLst>
      </pc:sldChg>
      <pc:sldChg chg="del">
        <pc:chgData name="George Huang" userId="7522906efeb502a4" providerId="LiveId" clId="{981455AA-CF25-444D-A9FA-AD2443EE8176}" dt="2026-01-25T16:33:35.185" v="11" actId="47"/>
        <pc:sldMkLst>
          <pc:docMk/>
          <pc:sldMk cId="1399274275" sldId="2212"/>
        </pc:sldMkLst>
      </pc:sldChg>
      <pc:sldChg chg="del">
        <pc:chgData name="George Huang" userId="7522906efeb502a4" providerId="LiveId" clId="{981455AA-CF25-444D-A9FA-AD2443EE8176}" dt="2026-01-25T16:33:35.185" v="11" actId="47"/>
        <pc:sldMkLst>
          <pc:docMk/>
          <pc:sldMk cId="576526463" sldId="2214"/>
        </pc:sldMkLst>
      </pc:sldChg>
      <pc:sldChg chg="del">
        <pc:chgData name="George Huang" userId="7522906efeb502a4" providerId="LiveId" clId="{981455AA-CF25-444D-A9FA-AD2443EE8176}" dt="2026-01-25T16:33:35.185" v="11" actId="47"/>
        <pc:sldMkLst>
          <pc:docMk/>
          <pc:sldMk cId="469482258" sldId="2216"/>
        </pc:sldMkLst>
      </pc:sldChg>
      <pc:sldChg chg="del">
        <pc:chgData name="George Huang" userId="7522906efeb502a4" providerId="LiveId" clId="{981455AA-CF25-444D-A9FA-AD2443EE8176}" dt="2026-01-25T16:33:35.185" v="11" actId="47"/>
        <pc:sldMkLst>
          <pc:docMk/>
          <pc:sldMk cId="2616568915" sldId="2218"/>
        </pc:sldMkLst>
      </pc:sldChg>
      <pc:sldChg chg="del">
        <pc:chgData name="George Huang" userId="7522906efeb502a4" providerId="LiveId" clId="{981455AA-CF25-444D-A9FA-AD2443EE8176}" dt="2026-01-25T16:33:35.185" v="11" actId="47"/>
        <pc:sldMkLst>
          <pc:docMk/>
          <pc:sldMk cId="1678924805" sldId="2220"/>
        </pc:sldMkLst>
      </pc:sldChg>
      <pc:sldChg chg="del">
        <pc:chgData name="George Huang" userId="7522906efeb502a4" providerId="LiveId" clId="{981455AA-CF25-444D-A9FA-AD2443EE8176}" dt="2026-01-25T16:33:56.193" v="12" actId="47"/>
        <pc:sldMkLst>
          <pc:docMk/>
          <pc:sldMk cId="2696149649" sldId="2222"/>
        </pc:sldMkLst>
      </pc:sldChg>
      <pc:sldChg chg="del">
        <pc:chgData name="George Huang" userId="7522906efeb502a4" providerId="LiveId" clId="{981455AA-CF25-444D-A9FA-AD2443EE8176}" dt="2026-01-25T16:33:56.193" v="12" actId="47"/>
        <pc:sldMkLst>
          <pc:docMk/>
          <pc:sldMk cId="3443814192" sldId="2224"/>
        </pc:sldMkLst>
      </pc:sldChg>
      <pc:sldChg chg="del">
        <pc:chgData name="George Huang" userId="7522906efeb502a4" providerId="LiveId" clId="{981455AA-CF25-444D-A9FA-AD2443EE8176}" dt="2026-01-25T16:33:56.193" v="12" actId="47"/>
        <pc:sldMkLst>
          <pc:docMk/>
          <pc:sldMk cId="2540592332" sldId="2226"/>
        </pc:sldMkLst>
      </pc:sldChg>
      <pc:sldChg chg="del">
        <pc:chgData name="George Huang" userId="7522906efeb502a4" providerId="LiveId" clId="{981455AA-CF25-444D-A9FA-AD2443EE8176}" dt="2026-01-25T16:33:56.193" v="12" actId="47"/>
        <pc:sldMkLst>
          <pc:docMk/>
          <pc:sldMk cId="2183803877" sldId="2228"/>
        </pc:sldMkLst>
      </pc:sldChg>
      <pc:sldChg chg="del">
        <pc:chgData name="George Huang" userId="7522906efeb502a4" providerId="LiveId" clId="{981455AA-CF25-444D-A9FA-AD2443EE8176}" dt="2026-01-25T16:33:56.193" v="12" actId="47"/>
        <pc:sldMkLst>
          <pc:docMk/>
          <pc:sldMk cId="1995654107" sldId="2230"/>
        </pc:sldMkLst>
      </pc:sldChg>
      <pc:sldChg chg="del">
        <pc:chgData name="George Huang" userId="7522906efeb502a4" providerId="LiveId" clId="{981455AA-CF25-444D-A9FA-AD2443EE8176}" dt="2026-01-25T16:33:56.193" v="12" actId="47"/>
        <pc:sldMkLst>
          <pc:docMk/>
          <pc:sldMk cId="2947305249" sldId="2232"/>
        </pc:sldMkLst>
      </pc:sldChg>
      <pc:sldChg chg="del">
        <pc:chgData name="George Huang" userId="7522906efeb502a4" providerId="LiveId" clId="{981455AA-CF25-444D-A9FA-AD2443EE8176}" dt="2026-01-25T16:33:56.193" v="12" actId="47"/>
        <pc:sldMkLst>
          <pc:docMk/>
          <pc:sldMk cId="3747643693" sldId="2234"/>
        </pc:sldMkLst>
      </pc:sldChg>
      <pc:sldChg chg="del">
        <pc:chgData name="George Huang" userId="7522906efeb502a4" providerId="LiveId" clId="{981455AA-CF25-444D-A9FA-AD2443EE8176}" dt="2026-01-25T16:33:56.193" v="12" actId="47"/>
        <pc:sldMkLst>
          <pc:docMk/>
          <pc:sldMk cId="1720757628" sldId="2236"/>
        </pc:sldMkLst>
      </pc:sldChg>
      <pc:sldChg chg="del">
        <pc:chgData name="George Huang" userId="7522906efeb502a4" providerId="LiveId" clId="{981455AA-CF25-444D-A9FA-AD2443EE8176}" dt="2026-01-25T16:33:56.193" v="12" actId="47"/>
        <pc:sldMkLst>
          <pc:docMk/>
          <pc:sldMk cId="2094274801" sldId="2238"/>
        </pc:sldMkLst>
      </pc:sldChg>
      <pc:sldChg chg="del">
        <pc:chgData name="George Huang" userId="7522906efeb502a4" providerId="LiveId" clId="{981455AA-CF25-444D-A9FA-AD2443EE8176}" dt="2026-01-25T16:34:14.441" v="15" actId="47"/>
        <pc:sldMkLst>
          <pc:docMk/>
          <pc:sldMk cId="1767212010" sldId="2240"/>
        </pc:sldMkLst>
      </pc:sldChg>
      <pc:sldChg chg="del">
        <pc:chgData name="George Huang" userId="7522906efeb502a4" providerId="LiveId" clId="{981455AA-CF25-444D-A9FA-AD2443EE8176}" dt="2026-01-25T16:33:56.193" v="12" actId="47"/>
        <pc:sldMkLst>
          <pc:docMk/>
          <pc:sldMk cId="3689718186" sldId="2242"/>
        </pc:sldMkLst>
      </pc:sldChg>
      <pc:sldChg chg="del">
        <pc:chgData name="George Huang" userId="7522906efeb502a4" providerId="LiveId" clId="{981455AA-CF25-444D-A9FA-AD2443EE8176}" dt="2026-01-25T16:34:31.164" v="16" actId="47"/>
        <pc:sldMkLst>
          <pc:docMk/>
          <pc:sldMk cId="2928253518" sldId="2244"/>
        </pc:sldMkLst>
      </pc:sldChg>
      <pc:sldChg chg="del">
        <pc:chgData name="George Huang" userId="7522906efeb502a4" providerId="LiveId" clId="{981455AA-CF25-444D-A9FA-AD2443EE8176}" dt="2026-01-25T16:34:31.164" v="16" actId="47"/>
        <pc:sldMkLst>
          <pc:docMk/>
          <pc:sldMk cId="2863292465" sldId="2246"/>
        </pc:sldMkLst>
      </pc:sldChg>
      <pc:sldChg chg="del">
        <pc:chgData name="George Huang" userId="7522906efeb502a4" providerId="LiveId" clId="{981455AA-CF25-444D-A9FA-AD2443EE8176}" dt="2026-01-25T16:34:31.164" v="16" actId="47"/>
        <pc:sldMkLst>
          <pc:docMk/>
          <pc:sldMk cId="472779043" sldId="2248"/>
        </pc:sldMkLst>
      </pc:sldChg>
      <pc:sldChg chg="del">
        <pc:chgData name="George Huang" userId="7522906efeb502a4" providerId="LiveId" clId="{981455AA-CF25-444D-A9FA-AD2443EE8176}" dt="2026-01-25T16:34:31.164" v="16" actId="47"/>
        <pc:sldMkLst>
          <pc:docMk/>
          <pc:sldMk cId="538587952" sldId="2250"/>
        </pc:sldMkLst>
      </pc:sldChg>
      <pc:sldChg chg="del">
        <pc:chgData name="George Huang" userId="7522906efeb502a4" providerId="LiveId" clId="{981455AA-CF25-444D-A9FA-AD2443EE8176}" dt="2026-01-25T16:34:31.164" v="16" actId="47"/>
        <pc:sldMkLst>
          <pc:docMk/>
          <pc:sldMk cId="2422884874" sldId="2252"/>
        </pc:sldMkLst>
      </pc:sldChg>
      <pc:sldChg chg="del">
        <pc:chgData name="George Huang" userId="7522906efeb502a4" providerId="LiveId" clId="{981455AA-CF25-444D-A9FA-AD2443EE8176}" dt="2026-01-25T16:34:31.164" v="16" actId="47"/>
        <pc:sldMkLst>
          <pc:docMk/>
          <pc:sldMk cId="470148465" sldId="2254"/>
        </pc:sldMkLst>
      </pc:sldChg>
      <pc:sldChg chg="del">
        <pc:chgData name="George Huang" userId="7522906efeb502a4" providerId="LiveId" clId="{981455AA-CF25-444D-A9FA-AD2443EE8176}" dt="2026-01-25T16:34:31.164" v="16" actId="47"/>
        <pc:sldMkLst>
          <pc:docMk/>
          <pc:sldMk cId="2507743264" sldId="2256"/>
        </pc:sldMkLst>
      </pc:sldChg>
      <pc:sldChg chg="del">
        <pc:chgData name="George Huang" userId="7522906efeb502a4" providerId="LiveId" clId="{981455AA-CF25-444D-A9FA-AD2443EE8176}" dt="2026-01-25T16:34:31.164" v="16" actId="47"/>
        <pc:sldMkLst>
          <pc:docMk/>
          <pc:sldMk cId="2084235436" sldId="2258"/>
        </pc:sldMkLst>
      </pc:sldChg>
      <pc:sldChg chg="del">
        <pc:chgData name="George Huang" userId="7522906efeb502a4" providerId="LiveId" clId="{981455AA-CF25-444D-A9FA-AD2443EE8176}" dt="2026-01-25T16:34:31.164" v="16" actId="47"/>
        <pc:sldMkLst>
          <pc:docMk/>
          <pc:sldMk cId="3753461671" sldId="2260"/>
        </pc:sldMkLst>
      </pc:sldChg>
      <pc:sldChg chg="del">
        <pc:chgData name="George Huang" userId="7522906efeb502a4" providerId="LiveId" clId="{981455AA-CF25-444D-A9FA-AD2443EE8176}" dt="2026-01-25T16:34:33.218" v="17" actId="47"/>
        <pc:sldMkLst>
          <pc:docMk/>
          <pc:sldMk cId="3397202458" sldId="2262"/>
        </pc:sldMkLst>
      </pc:sldChg>
      <pc:sldChg chg="del">
        <pc:chgData name="George Huang" userId="7522906efeb502a4" providerId="LiveId" clId="{981455AA-CF25-444D-A9FA-AD2443EE8176}" dt="2026-01-25T16:34:34.827" v="18" actId="47"/>
        <pc:sldMkLst>
          <pc:docMk/>
          <pc:sldMk cId="833700098" sldId="2264"/>
        </pc:sldMkLst>
      </pc:sldChg>
      <pc:sldChg chg="del">
        <pc:chgData name="George Huang" userId="7522906efeb502a4" providerId="LiveId" clId="{981455AA-CF25-444D-A9FA-AD2443EE8176}" dt="2026-01-25T16:34:49.052" v="19" actId="47"/>
        <pc:sldMkLst>
          <pc:docMk/>
          <pc:sldMk cId="2188213665" sldId="2266"/>
        </pc:sldMkLst>
      </pc:sldChg>
      <pc:sldChg chg="del">
        <pc:chgData name="George Huang" userId="7522906efeb502a4" providerId="LiveId" clId="{981455AA-CF25-444D-A9FA-AD2443EE8176}" dt="2026-01-25T16:34:49.052" v="19" actId="47"/>
        <pc:sldMkLst>
          <pc:docMk/>
          <pc:sldMk cId="3643525142" sldId="2268"/>
        </pc:sldMkLst>
      </pc:sldChg>
      <pc:sldChg chg="del">
        <pc:chgData name="George Huang" userId="7522906efeb502a4" providerId="LiveId" clId="{981455AA-CF25-444D-A9FA-AD2443EE8176}" dt="2026-01-25T16:34:49.052" v="19" actId="47"/>
        <pc:sldMkLst>
          <pc:docMk/>
          <pc:sldMk cId="1950672254" sldId="2270"/>
        </pc:sldMkLst>
      </pc:sldChg>
      <pc:sldChg chg="del">
        <pc:chgData name="George Huang" userId="7522906efeb502a4" providerId="LiveId" clId="{981455AA-CF25-444D-A9FA-AD2443EE8176}" dt="2026-01-25T16:34:49.052" v="19" actId="47"/>
        <pc:sldMkLst>
          <pc:docMk/>
          <pc:sldMk cId="1949583879" sldId="2272"/>
        </pc:sldMkLst>
      </pc:sldChg>
      <pc:sldChg chg="del">
        <pc:chgData name="George Huang" userId="7522906efeb502a4" providerId="LiveId" clId="{981455AA-CF25-444D-A9FA-AD2443EE8176}" dt="2026-01-25T16:34:49.052" v="19" actId="47"/>
        <pc:sldMkLst>
          <pc:docMk/>
          <pc:sldMk cId="162326695" sldId="2274"/>
        </pc:sldMkLst>
      </pc:sldChg>
      <pc:sldChg chg="del">
        <pc:chgData name="George Huang" userId="7522906efeb502a4" providerId="LiveId" clId="{981455AA-CF25-444D-A9FA-AD2443EE8176}" dt="2026-01-25T16:34:49.052" v="19" actId="47"/>
        <pc:sldMkLst>
          <pc:docMk/>
          <pc:sldMk cId="2991901785" sldId="2276"/>
        </pc:sldMkLst>
      </pc:sldChg>
      <pc:sldChg chg="del">
        <pc:chgData name="George Huang" userId="7522906efeb502a4" providerId="LiveId" clId="{981455AA-CF25-444D-A9FA-AD2443EE8176}" dt="2026-01-25T16:34:49.052" v="19" actId="47"/>
        <pc:sldMkLst>
          <pc:docMk/>
          <pc:sldMk cId="1662370822" sldId="2278"/>
        </pc:sldMkLst>
      </pc:sldChg>
      <pc:sldChg chg="del">
        <pc:chgData name="George Huang" userId="7522906efeb502a4" providerId="LiveId" clId="{981455AA-CF25-444D-A9FA-AD2443EE8176}" dt="2026-01-25T16:34:49.052" v="19" actId="47"/>
        <pc:sldMkLst>
          <pc:docMk/>
          <pc:sldMk cId="514931583" sldId="2280"/>
        </pc:sldMkLst>
      </pc:sldChg>
      <pc:sldChg chg="del">
        <pc:chgData name="George Huang" userId="7522906efeb502a4" providerId="LiveId" clId="{981455AA-CF25-444D-A9FA-AD2443EE8176}" dt="2026-01-25T16:34:49.052" v="19" actId="47"/>
        <pc:sldMkLst>
          <pc:docMk/>
          <pc:sldMk cId="978405717" sldId="2282"/>
        </pc:sldMkLst>
      </pc:sldChg>
      <pc:sldChg chg="del">
        <pc:chgData name="George Huang" userId="7522906efeb502a4" providerId="LiveId" clId="{981455AA-CF25-444D-A9FA-AD2443EE8176}" dt="2026-01-25T16:34:49.052" v="19" actId="47"/>
        <pc:sldMkLst>
          <pc:docMk/>
          <pc:sldMk cId="633002550" sldId="2284"/>
        </pc:sldMkLst>
      </pc:sldChg>
      <pc:sldChg chg="del">
        <pc:chgData name="George Huang" userId="7522906efeb502a4" providerId="LiveId" clId="{981455AA-CF25-444D-A9FA-AD2443EE8176}" dt="2026-01-25T16:34:49.052" v="19" actId="47"/>
        <pc:sldMkLst>
          <pc:docMk/>
          <pc:sldMk cId="4004516588" sldId="2286"/>
        </pc:sldMkLst>
      </pc:sldChg>
      <pc:sldChg chg="del">
        <pc:chgData name="George Huang" userId="7522906efeb502a4" providerId="LiveId" clId="{981455AA-CF25-444D-A9FA-AD2443EE8176}" dt="2026-01-25T16:34:49.052" v="19" actId="47"/>
        <pc:sldMkLst>
          <pc:docMk/>
          <pc:sldMk cId="3595985934" sldId="2288"/>
        </pc:sldMkLst>
      </pc:sldChg>
      <pc:sldChg chg="del">
        <pc:chgData name="George Huang" userId="7522906efeb502a4" providerId="LiveId" clId="{981455AA-CF25-444D-A9FA-AD2443EE8176}" dt="2026-01-25T16:35:05.555" v="20" actId="47"/>
        <pc:sldMkLst>
          <pc:docMk/>
          <pc:sldMk cId="2280492580" sldId="2290"/>
        </pc:sldMkLst>
      </pc:sldChg>
      <pc:sldChg chg="del">
        <pc:chgData name="George Huang" userId="7522906efeb502a4" providerId="LiveId" clId="{981455AA-CF25-444D-A9FA-AD2443EE8176}" dt="2026-01-25T16:35:05.555" v="20" actId="47"/>
        <pc:sldMkLst>
          <pc:docMk/>
          <pc:sldMk cId="1859470470" sldId="2292"/>
        </pc:sldMkLst>
      </pc:sldChg>
      <pc:sldChg chg="del">
        <pc:chgData name="George Huang" userId="7522906efeb502a4" providerId="LiveId" clId="{981455AA-CF25-444D-A9FA-AD2443EE8176}" dt="2026-01-25T16:35:05.555" v="20" actId="47"/>
        <pc:sldMkLst>
          <pc:docMk/>
          <pc:sldMk cId="1671882685" sldId="2294"/>
        </pc:sldMkLst>
      </pc:sldChg>
      <pc:sldChg chg="del">
        <pc:chgData name="George Huang" userId="7522906efeb502a4" providerId="LiveId" clId="{981455AA-CF25-444D-A9FA-AD2443EE8176}" dt="2026-01-25T16:35:05.555" v="20" actId="47"/>
        <pc:sldMkLst>
          <pc:docMk/>
          <pc:sldMk cId="936404979" sldId="2296"/>
        </pc:sldMkLst>
      </pc:sldChg>
      <pc:sldChg chg="del">
        <pc:chgData name="George Huang" userId="7522906efeb502a4" providerId="LiveId" clId="{981455AA-CF25-444D-A9FA-AD2443EE8176}" dt="2026-01-25T16:35:05.555" v="20" actId="47"/>
        <pc:sldMkLst>
          <pc:docMk/>
          <pc:sldMk cId="3059374735" sldId="2298"/>
        </pc:sldMkLst>
      </pc:sldChg>
      <pc:sldChg chg="del">
        <pc:chgData name="George Huang" userId="7522906efeb502a4" providerId="LiveId" clId="{981455AA-CF25-444D-A9FA-AD2443EE8176}" dt="2026-01-25T16:35:05.555" v="20" actId="47"/>
        <pc:sldMkLst>
          <pc:docMk/>
          <pc:sldMk cId="3864594383" sldId="2300"/>
        </pc:sldMkLst>
      </pc:sldChg>
      <pc:sldChg chg="del">
        <pc:chgData name="George Huang" userId="7522906efeb502a4" providerId="LiveId" clId="{981455AA-CF25-444D-A9FA-AD2443EE8176}" dt="2026-01-25T16:35:05.555" v="20" actId="47"/>
        <pc:sldMkLst>
          <pc:docMk/>
          <pc:sldMk cId="2592468060" sldId="2302"/>
        </pc:sldMkLst>
      </pc:sldChg>
      <pc:sldChg chg="del">
        <pc:chgData name="George Huang" userId="7522906efeb502a4" providerId="LiveId" clId="{981455AA-CF25-444D-A9FA-AD2443EE8176}" dt="2026-01-25T16:35:05.555" v="20" actId="47"/>
        <pc:sldMkLst>
          <pc:docMk/>
          <pc:sldMk cId="2712216456" sldId="2304"/>
        </pc:sldMkLst>
      </pc:sldChg>
      <pc:sldChg chg="del">
        <pc:chgData name="George Huang" userId="7522906efeb502a4" providerId="LiveId" clId="{981455AA-CF25-444D-A9FA-AD2443EE8176}" dt="2026-01-25T16:35:05.555" v="20" actId="47"/>
        <pc:sldMkLst>
          <pc:docMk/>
          <pc:sldMk cId="4074765828" sldId="2306"/>
        </pc:sldMkLst>
      </pc:sldChg>
      <pc:sldChg chg="del">
        <pc:chgData name="George Huang" userId="7522906efeb502a4" providerId="LiveId" clId="{981455AA-CF25-444D-A9FA-AD2443EE8176}" dt="2026-01-25T16:35:20.999" v="21" actId="47"/>
        <pc:sldMkLst>
          <pc:docMk/>
          <pc:sldMk cId="3473572620" sldId="2308"/>
        </pc:sldMkLst>
      </pc:sldChg>
      <pc:sldChg chg="del">
        <pc:chgData name="George Huang" userId="7522906efeb502a4" providerId="LiveId" clId="{981455AA-CF25-444D-A9FA-AD2443EE8176}" dt="2026-01-25T16:35:20.999" v="21" actId="47"/>
        <pc:sldMkLst>
          <pc:docMk/>
          <pc:sldMk cId="4255597465" sldId="2310"/>
        </pc:sldMkLst>
      </pc:sldChg>
      <pc:sldChg chg="del">
        <pc:chgData name="George Huang" userId="7522906efeb502a4" providerId="LiveId" clId="{981455AA-CF25-444D-A9FA-AD2443EE8176}" dt="2026-01-25T16:35:20.999" v="21" actId="47"/>
        <pc:sldMkLst>
          <pc:docMk/>
          <pc:sldMk cId="2015353670" sldId="2312"/>
        </pc:sldMkLst>
      </pc:sldChg>
      <pc:sldChg chg="del">
        <pc:chgData name="George Huang" userId="7522906efeb502a4" providerId="LiveId" clId="{981455AA-CF25-444D-A9FA-AD2443EE8176}" dt="2026-01-25T16:35:20.999" v="21" actId="47"/>
        <pc:sldMkLst>
          <pc:docMk/>
          <pc:sldMk cId="572715541" sldId="2314"/>
        </pc:sldMkLst>
      </pc:sldChg>
      <pc:sldChg chg="del">
        <pc:chgData name="George Huang" userId="7522906efeb502a4" providerId="LiveId" clId="{981455AA-CF25-444D-A9FA-AD2443EE8176}" dt="2026-01-25T16:35:20.999" v="21" actId="47"/>
        <pc:sldMkLst>
          <pc:docMk/>
          <pc:sldMk cId="961851148" sldId="2316"/>
        </pc:sldMkLst>
      </pc:sldChg>
      <pc:sldChg chg="del">
        <pc:chgData name="George Huang" userId="7522906efeb502a4" providerId="LiveId" clId="{981455AA-CF25-444D-A9FA-AD2443EE8176}" dt="2026-01-25T16:35:20.999" v="21" actId="47"/>
        <pc:sldMkLst>
          <pc:docMk/>
          <pc:sldMk cId="2178545257" sldId="2318"/>
        </pc:sldMkLst>
      </pc:sldChg>
      <pc:sldChg chg="del">
        <pc:chgData name="George Huang" userId="7522906efeb502a4" providerId="LiveId" clId="{981455AA-CF25-444D-A9FA-AD2443EE8176}" dt="2026-01-25T16:35:20.999" v="21" actId="47"/>
        <pc:sldMkLst>
          <pc:docMk/>
          <pc:sldMk cId="3058809726" sldId="2320"/>
        </pc:sldMkLst>
      </pc:sldChg>
      <pc:sldChg chg="del">
        <pc:chgData name="George Huang" userId="7522906efeb502a4" providerId="LiveId" clId="{981455AA-CF25-444D-A9FA-AD2443EE8176}" dt="2026-01-25T16:35:20.999" v="21" actId="47"/>
        <pc:sldMkLst>
          <pc:docMk/>
          <pc:sldMk cId="4214415530" sldId="2322"/>
        </pc:sldMkLst>
      </pc:sldChg>
      <pc:sldChg chg="del">
        <pc:chgData name="George Huang" userId="7522906efeb502a4" providerId="LiveId" clId="{981455AA-CF25-444D-A9FA-AD2443EE8176}" dt="2026-01-25T16:35:20.999" v="21" actId="47"/>
        <pc:sldMkLst>
          <pc:docMk/>
          <pc:sldMk cId="2282226092" sldId="2324"/>
        </pc:sldMkLst>
      </pc:sldChg>
      <pc:sldChg chg="modSp mod">
        <pc:chgData name="George Huang" userId="7522906efeb502a4" providerId="LiveId" clId="{981455AA-CF25-444D-A9FA-AD2443EE8176}" dt="2026-01-26T15:36:53.294" v="23" actId="20577"/>
        <pc:sldMkLst>
          <pc:docMk/>
          <pc:sldMk cId="3786895867" sldId="2325"/>
        </pc:sldMkLst>
        <pc:spChg chg="mod">
          <ac:chgData name="George Huang" userId="7522906efeb502a4" providerId="LiveId" clId="{981455AA-CF25-444D-A9FA-AD2443EE8176}" dt="2026-01-26T15:36:53.294" v="23" actId="20577"/>
          <ac:spMkLst>
            <pc:docMk/>
            <pc:sldMk cId="3786895867" sldId="2325"/>
            <ac:spMk id="3" creationId="{5CE40FF4-C897-F284-043E-E7312CE82411}"/>
          </ac:spMkLst>
        </pc:spChg>
      </pc:sldChg>
      <pc:sldChg chg="del">
        <pc:chgData name="George Huang" userId="7522906efeb502a4" providerId="LiveId" clId="{981455AA-CF25-444D-A9FA-AD2443EE8176}" dt="2026-01-25T16:35:20.999" v="21" actId="47"/>
        <pc:sldMkLst>
          <pc:docMk/>
          <pc:sldMk cId="692856247" sldId="2326"/>
        </pc:sldMkLst>
      </pc:sldChg>
      <pc:sldChg chg="del">
        <pc:chgData name="George Huang" userId="7522906efeb502a4" providerId="LiveId" clId="{981455AA-CF25-444D-A9FA-AD2443EE8176}" dt="2026-01-25T16:35:20.999" v="21" actId="47"/>
        <pc:sldMkLst>
          <pc:docMk/>
          <pc:sldMk cId="3932607217" sldId="2328"/>
        </pc:sldMkLst>
      </pc:sldChg>
      <pc:sldChg chg="del">
        <pc:chgData name="George Huang" userId="7522906efeb502a4" providerId="LiveId" clId="{981455AA-CF25-444D-A9FA-AD2443EE8176}" dt="2026-01-25T16:35:20.999" v="21" actId="47"/>
        <pc:sldMkLst>
          <pc:docMk/>
          <pc:sldMk cId="194627392" sldId="2330"/>
        </pc:sldMkLst>
      </pc:sldChg>
      <pc:sldChg chg="del">
        <pc:chgData name="George Huang" userId="7522906efeb502a4" providerId="LiveId" clId="{981455AA-CF25-444D-A9FA-AD2443EE8176}" dt="2026-01-25T16:35:26.508" v="22" actId="47"/>
        <pc:sldMkLst>
          <pc:docMk/>
          <pc:sldMk cId="3715019234" sldId="2332"/>
        </pc:sldMkLst>
      </pc:sldChg>
      <pc:sldChg chg="del">
        <pc:chgData name="George Huang" userId="7522906efeb502a4" providerId="LiveId" clId="{981455AA-CF25-444D-A9FA-AD2443EE8176}" dt="2026-01-25T16:35:26.508" v="22" actId="47"/>
        <pc:sldMkLst>
          <pc:docMk/>
          <pc:sldMk cId="1817967855" sldId="2334"/>
        </pc:sldMkLst>
      </pc:sldChg>
      <pc:sldChg chg="modSp mod">
        <pc:chgData name="George Huang" userId="7522906efeb502a4" providerId="LiveId" clId="{981455AA-CF25-444D-A9FA-AD2443EE8176}" dt="2026-01-25T16:32:59.744" v="7" actId="1076"/>
        <pc:sldMkLst>
          <pc:docMk/>
          <pc:sldMk cId="2394143424" sldId="2406"/>
        </pc:sldMkLst>
        <pc:spChg chg="mod">
          <ac:chgData name="George Huang" userId="7522906efeb502a4" providerId="LiveId" clId="{981455AA-CF25-444D-A9FA-AD2443EE8176}" dt="2026-01-25T16:32:59.744" v="7" actId="1076"/>
          <ac:spMkLst>
            <pc:docMk/>
            <pc:sldMk cId="2394143424" sldId="2406"/>
            <ac:spMk id="2" creationId="{1A21A6FC-8EDA-7F2E-97E1-5FBA4FE7847E}"/>
          </ac:spMkLst>
        </pc:spChg>
      </pc:sldChg>
      <pc:sldChg chg="del">
        <pc:chgData name="George Huang" userId="7522906efeb502a4" providerId="LiveId" clId="{981455AA-CF25-444D-A9FA-AD2443EE8176}" dt="2026-01-25T16:35:05.555" v="20" actId="47"/>
        <pc:sldMkLst>
          <pc:docMk/>
          <pc:sldMk cId="3988188941" sldId="2407"/>
        </pc:sldMkLst>
      </pc:sldChg>
      <pc:sldChg chg="del">
        <pc:chgData name="George Huang" userId="7522906efeb502a4" providerId="LiveId" clId="{981455AA-CF25-444D-A9FA-AD2443EE8176}" dt="2026-01-25T16:35:05.555" v="20" actId="47"/>
        <pc:sldMkLst>
          <pc:docMk/>
          <pc:sldMk cId="284478315" sldId="2408"/>
        </pc:sldMkLst>
      </pc:sldChg>
      <pc:sldChg chg="del">
        <pc:chgData name="George Huang" userId="7522906efeb502a4" providerId="LiveId" clId="{981455AA-CF25-444D-A9FA-AD2443EE8176}" dt="2026-01-25T16:32:40.586" v="1" actId="47"/>
        <pc:sldMkLst>
          <pc:docMk/>
          <pc:sldMk cId="1692090501" sldId="2411"/>
        </pc:sldMkLst>
      </pc:sldChg>
      <pc:sldChg chg="del">
        <pc:chgData name="George Huang" userId="7522906efeb502a4" providerId="LiveId" clId="{981455AA-CF25-444D-A9FA-AD2443EE8176}" dt="2026-01-25T16:32:28.926" v="0" actId="47"/>
        <pc:sldMkLst>
          <pc:docMk/>
          <pc:sldMk cId="4129470069" sldId="2412"/>
        </pc:sldMkLst>
      </pc:sldChg>
      <pc:sldChg chg="modSp mod">
        <pc:chgData name="George Huang" userId="7522906efeb502a4" providerId="LiveId" clId="{981455AA-CF25-444D-A9FA-AD2443EE8176}" dt="2026-01-25T16:34:07.990" v="14" actId="1076"/>
        <pc:sldMkLst>
          <pc:docMk/>
          <pc:sldMk cId="2870365863" sldId="2413"/>
        </pc:sldMkLst>
        <pc:spChg chg="mod">
          <ac:chgData name="George Huang" userId="7522906efeb502a4" providerId="LiveId" clId="{981455AA-CF25-444D-A9FA-AD2443EE8176}" dt="2026-01-25T16:34:00.054" v="13" actId="6549"/>
          <ac:spMkLst>
            <pc:docMk/>
            <pc:sldMk cId="2870365863" sldId="2413"/>
            <ac:spMk id="4" creationId="{E18AFCB6-91D0-8F37-9555-24B93C2E1961}"/>
          </ac:spMkLst>
        </pc:spChg>
        <pc:picChg chg="mod">
          <ac:chgData name="George Huang" userId="7522906efeb502a4" providerId="LiveId" clId="{981455AA-CF25-444D-A9FA-AD2443EE8176}" dt="2026-01-25T16:34:07.990" v="14" actId="1076"/>
          <ac:picMkLst>
            <pc:docMk/>
            <pc:sldMk cId="2870365863" sldId="2413"/>
            <ac:picMk id="5124" creationId="{93916A96-B077-B103-4E9B-3ED6608314AC}"/>
          </ac:picMkLst>
        </pc:picChg>
        <pc:picChg chg="mod">
          <ac:chgData name="George Huang" userId="7522906efeb502a4" providerId="LiveId" clId="{981455AA-CF25-444D-A9FA-AD2443EE8176}" dt="2026-01-25T16:34:07.990" v="14" actId="1076"/>
          <ac:picMkLst>
            <pc:docMk/>
            <pc:sldMk cId="2870365863" sldId="2413"/>
            <ac:picMk id="5128" creationId="{C5CC9584-48FC-3A61-515F-F8B2A0B34138}"/>
          </ac:picMkLst>
        </pc:picChg>
      </pc:sldChg>
      <pc:sldChg chg="del">
        <pc:chgData name="George Huang" userId="7522906efeb502a4" providerId="LiveId" clId="{981455AA-CF25-444D-A9FA-AD2443EE8176}" dt="2026-01-25T16:33:56.193" v="12" actId="47"/>
        <pc:sldMkLst>
          <pc:docMk/>
          <pc:sldMk cId="1296475198" sldId="2414"/>
        </pc:sldMkLst>
      </pc:sldChg>
      <pc:sldChg chg="del">
        <pc:chgData name="George Huang" userId="7522906efeb502a4" providerId="LiveId" clId="{981455AA-CF25-444D-A9FA-AD2443EE8176}" dt="2026-01-25T16:35:05.555" v="20" actId="47"/>
        <pc:sldMkLst>
          <pc:docMk/>
          <pc:sldMk cId="1357999224" sldId="2421"/>
        </pc:sldMkLst>
      </pc:sldChg>
      <pc:sldChg chg="del">
        <pc:chgData name="George Huang" userId="7522906efeb502a4" providerId="LiveId" clId="{981455AA-CF25-444D-A9FA-AD2443EE8176}" dt="2026-01-25T16:32:28.926" v="0" actId="47"/>
        <pc:sldMkLst>
          <pc:docMk/>
          <pc:sldMk cId="3539088906" sldId="242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1/26/2026</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dirty="0"/>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1/26/2026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235331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2ED30-10DE-25B7-CAD3-0DEE818D2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C4EFF1-5AFC-265A-34F0-D49429E36A2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E689723-DE0A-E9E4-C1FE-87B593E72D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9CED14-E526-821E-127D-E44692EDFBEE}"/>
              </a:ext>
            </a:extLst>
          </p:cNvPr>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1309837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37DDC-EF63-F713-7883-9FF4053DAA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2CC713-D59F-6F40-7B7D-1B5AAAC8945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7B2C0FB-EE1A-9F9E-DDAA-CC0B311A02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21ADB-6DD2-8150-49D6-748D12FB50E1}"/>
              </a:ext>
            </a:extLst>
          </p:cNvPr>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2883101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235608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359040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3698800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49635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710789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356625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dirty="0"/>
          </a:p>
        </p:txBody>
      </p:sp>
      <p:sp>
        <p:nvSpPr>
          <p:cNvPr id="8" name="Footer Placeholder 7"/>
          <p:cNvSpPr>
            <a:spLocks noGrp="1"/>
          </p:cNvSpPr>
          <p:nvPr>
            <p:ph type="ftr" sz="quarter" idx="11"/>
          </p:nvPr>
        </p:nvSpPr>
        <p:spPr/>
        <p:txBody>
          <a:bodyPr/>
          <a:lstStyle/>
          <a:p>
            <a:pPr>
              <a:defRPr/>
            </a:pPr>
            <a:endParaRPr lang="en-US" altLang="zh-TW" dirty="0"/>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406461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dirty="0"/>
          </a:p>
        </p:txBody>
      </p:sp>
      <p:sp>
        <p:nvSpPr>
          <p:cNvPr id="4" name="Footer Placeholder 3"/>
          <p:cNvSpPr>
            <a:spLocks noGrp="1"/>
          </p:cNvSpPr>
          <p:nvPr>
            <p:ph type="ftr" sz="quarter" idx="11"/>
          </p:nvPr>
        </p:nvSpPr>
        <p:spPr/>
        <p:txBody>
          <a:bodyPr/>
          <a:lstStyle/>
          <a:p>
            <a:pPr>
              <a:defRPr/>
            </a:pPr>
            <a:endParaRPr lang="en-US" altLang="zh-TW" dirty="0"/>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95589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dirty="0"/>
          </a:p>
        </p:txBody>
      </p:sp>
      <p:sp>
        <p:nvSpPr>
          <p:cNvPr id="3" name="Footer Placeholder 2"/>
          <p:cNvSpPr>
            <a:spLocks noGrp="1"/>
          </p:cNvSpPr>
          <p:nvPr>
            <p:ph type="ftr" sz="quarter" idx="11"/>
          </p:nvPr>
        </p:nvSpPr>
        <p:spPr/>
        <p:txBody>
          <a:bodyPr/>
          <a:lstStyle/>
          <a:p>
            <a:pPr>
              <a:defRPr/>
            </a:pPr>
            <a:endParaRPr lang="en-US" altLang="zh-TW" dirty="0"/>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267732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1269866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4241884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2043745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306324" y="438150"/>
            <a:ext cx="8531351" cy="2482667"/>
          </a:xfrm>
          <a:prstGeom prst="rect">
            <a:avLst/>
          </a:prstGeom>
        </p:spPr>
        <p:txBody>
          <a:bodyPr wrap="square">
            <a:spAutoFit/>
          </a:bodyPr>
          <a:lstStyle/>
          <a:p>
            <a:pPr algn="ctr"/>
            <a:endParaRPr lang="en-US" altLang="zh-TW" sz="8533" b="1" dirty="0">
              <a:latin typeface="Microsoft JhengHei" panose="020B0604030504040204" pitchFamily="34" charset="-120"/>
              <a:ea typeface="Microsoft JhengHei" panose="020B0604030504040204" pitchFamily="34" charset="-120"/>
            </a:endParaRPr>
          </a:p>
          <a:p>
            <a:pPr algn="ctr"/>
            <a:r>
              <a:rPr lang="en-US" altLang="zh-TW" sz="7000" b="1" dirty="0">
                <a:ea typeface="Microsoft JhengHei" panose="020B0604030504040204" pitchFamily="34" charset="-120"/>
              </a:rPr>
              <a:t>It's a Wonderful Life</a:t>
            </a:r>
          </a:p>
        </p:txBody>
      </p:sp>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9F6D6-0751-D80E-8B68-A12E8A7F24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828CA-ADA5-5C24-7978-82B7FEE38413}"/>
              </a:ext>
            </a:extLst>
          </p:cNvPr>
          <p:cNvSpPr>
            <a:spLocks noGrp="1"/>
          </p:cNvSpPr>
          <p:nvPr>
            <p:ph idx="1"/>
          </p:nvPr>
        </p:nvSpPr>
        <p:spPr>
          <a:xfrm>
            <a:off x="-20320" y="-95250"/>
            <a:ext cx="9164320" cy="4710115"/>
          </a:xfrm>
        </p:spPr>
        <p:txBody>
          <a:bodyPr>
            <a:noAutofit/>
          </a:bodyPr>
          <a:lstStyle/>
          <a:p>
            <a:pPr marL="0" indent="0">
              <a:buNone/>
            </a:pPr>
            <a:r>
              <a:rPr lang="en-US" sz="7000" b="1" dirty="0"/>
              <a:t>At age 12, he saved his brother's life, but lost hearing in one ear.</a:t>
            </a:r>
          </a:p>
        </p:txBody>
      </p:sp>
    </p:spTree>
    <p:extLst>
      <p:ext uri="{BB962C8B-B14F-4D97-AF65-F5344CB8AC3E}">
        <p14:creationId xmlns:p14="http://schemas.microsoft.com/office/powerpoint/2010/main" val="137397247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F9E82-40EA-1D2B-CF0A-66AA95D1E80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5D7A69-8DE5-1947-06C0-B4EAFF324A8C}"/>
              </a:ext>
            </a:extLst>
          </p:cNvPr>
          <p:cNvSpPr>
            <a:spLocks noGrp="1"/>
          </p:cNvSpPr>
          <p:nvPr>
            <p:ph idx="1"/>
          </p:nvPr>
        </p:nvSpPr>
        <p:spPr>
          <a:xfrm>
            <a:off x="-20320" y="-95250"/>
            <a:ext cx="9164320" cy="4710115"/>
          </a:xfrm>
        </p:spPr>
        <p:txBody>
          <a:bodyPr>
            <a:noAutofit/>
          </a:bodyPr>
          <a:lstStyle/>
          <a:p>
            <a:pPr marL="0" indent="0">
              <a:buNone/>
            </a:pPr>
            <a:r>
              <a:rPr lang="en-US" sz="6500" b="1" dirty="0"/>
              <a:t>Our lives have been planned by God.  True happiness and eternal rewards come when you follow God and live it to the fullest.</a:t>
            </a:r>
          </a:p>
          <a:p>
            <a:pPr marL="0" indent="0">
              <a:buNone/>
            </a:pPr>
            <a:endParaRPr lang="en-US" sz="6500" b="1" dirty="0"/>
          </a:p>
        </p:txBody>
      </p:sp>
    </p:spTree>
    <p:extLst>
      <p:ext uri="{BB962C8B-B14F-4D97-AF65-F5344CB8AC3E}">
        <p14:creationId xmlns:p14="http://schemas.microsoft.com/office/powerpoint/2010/main" val="24445247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0F432-8C31-DBAE-6E22-0C347D5C09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6A2458-3324-C9A5-BF37-C931C1E2CF38}"/>
              </a:ext>
            </a:extLst>
          </p:cNvPr>
          <p:cNvSpPr>
            <a:spLocks noGrp="1"/>
          </p:cNvSpPr>
          <p:nvPr>
            <p:ph idx="1"/>
          </p:nvPr>
        </p:nvSpPr>
        <p:spPr>
          <a:xfrm>
            <a:off x="-20320" y="-95250"/>
            <a:ext cx="9164320" cy="4710115"/>
          </a:xfrm>
        </p:spPr>
        <p:txBody>
          <a:bodyPr>
            <a:noAutofit/>
          </a:bodyPr>
          <a:lstStyle/>
          <a:p>
            <a:pPr marL="0" indent="0">
              <a:buNone/>
            </a:pPr>
            <a:r>
              <a:rPr lang="en-US" sz="6500" b="1" dirty="0"/>
              <a:t>One day in Heaven, we'll meet all those whom we have helped. Those would be glorious meetings of great joy and satisfaction.</a:t>
            </a:r>
          </a:p>
        </p:txBody>
      </p:sp>
    </p:spTree>
    <p:extLst>
      <p:ext uri="{BB962C8B-B14F-4D97-AF65-F5344CB8AC3E}">
        <p14:creationId xmlns:p14="http://schemas.microsoft.com/office/powerpoint/2010/main" val="134729574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1CC49-0F00-ADC4-D317-6F4B98F1B3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48BE44-BC53-5DC4-1559-A722210FE2F3}"/>
              </a:ext>
            </a:extLst>
          </p:cNvPr>
          <p:cNvSpPr>
            <a:spLocks noGrp="1"/>
          </p:cNvSpPr>
          <p:nvPr>
            <p:ph idx="1"/>
          </p:nvPr>
        </p:nvSpPr>
        <p:spPr>
          <a:xfrm>
            <a:off x="-20320" y="-95250"/>
            <a:ext cx="9164320" cy="4710115"/>
          </a:xfrm>
        </p:spPr>
        <p:txBody>
          <a:bodyPr>
            <a:noAutofit/>
          </a:bodyPr>
          <a:lstStyle/>
          <a:p>
            <a:pPr marL="0" indent="0">
              <a:buNone/>
            </a:pPr>
            <a:r>
              <a:rPr lang="en-US" sz="6400" b="1" dirty="0"/>
              <a:t>At that time, we'll realize that we did have a wonderful life. But we'll be happier if we recognize it today and start living and appreciating it.</a:t>
            </a:r>
          </a:p>
        </p:txBody>
      </p:sp>
    </p:spTree>
    <p:extLst>
      <p:ext uri="{BB962C8B-B14F-4D97-AF65-F5344CB8AC3E}">
        <p14:creationId xmlns:p14="http://schemas.microsoft.com/office/powerpoint/2010/main" val="342061637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195D7-AFC5-8D2B-77CD-68C019B1CBE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31DEF3-DC18-3368-1FC5-D853B006059A}"/>
              </a:ext>
            </a:extLst>
          </p:cNvPr>
          <p:cNvSpPr>
            <a:spLocks noGrp="1"/>
          </p:cNvSpPr>
          <p:nvPr>
            <p:ph idx="1"/>
          </p:nvPr>
        </p:nvSpPr>
        <p:spPr>
          <a:xfrm>
            <a:off x="-20320" y="-95250"/>
            <a:ext cx="9164320" cy="4710115"/>
          </a:xfrm>
        </p:spPr>
        <p:txBody>
          <a:bodyPr>
            <a:noAutofit/>
          </a:bodyPr>
          <a:lstStyle/>
          <a:p>
            <a:pPr marL="0" indent="0">
              <a:buNone/>
            </a:pPr>
            <a:r>
              <a:rPr lang="en-US" sz="7000" b="1" dirty="0"/>
              <a:t>We hope you can understand and enjoy a wonderful life in Christ while on this Earth.  May God bless you all.</a:t>
            </a:r>
          </a:p>
          <a:p>
            <a:pPr marL="0" indent="0">
              <a:buNone/>
            </a:pPr>
            <a:endParaRPr lang="en-US" sz="6400" b="1" dirty="0"/>
          </a:p>
        </p:txBody>
      </p:sp>
    </p:spTree>
    <p:extLst>
      <p:ext uri="{BB962C8B-B14F-4D97-AF65-F5344CB8AC3E}">
        <p14:creationId xmlns:p14="http://schemas.microsoft.com/office/powerpoint/2010/main" val="1879249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EDC10-43AC-1418-6719-F8A385EF1C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C374BF-EA9E-6F52-CA0C-9B2E53B057E2}"/>
              </a:ext>
            </a:extLst>
          </p:cNvPr>
          <p:cNvSpPr>
            <a:spLocks noGrp="1"/>
          </p:cNvSpPr>
          <p:nvPr>
            <p:ph idx="1"/>
          </p:nvPr>
        </p:nvSpPr>
        <p:spPr>
          <a:xfrm>
            <a:off x="-20320" y="-95250"/>
            <a:ext cx="9164320" cy="4710115"/>
          </a:xfrm>
        </p:spPr>
        <p:txBody>
          <a:bodyPr>
            <a:noAutofit/>
          </a:bodyPr>
          <a:lstStyle/>
          <a:p>
            <a:pPr marL="0" indent="0">
              <a:buNone/>
            </a:pPr>
            <a:r>
              <a:rPr lang="en-US" sz="7000" b="1" dirty="0"/>
              <a:t>At his graduation, his father died, and he had to take over the savings &amp; loan, so he did not go to college.</a:t>
            </a:r>
          </a:p>
        </p:txBody>
      </p:sp>
    </p:spTree>
    <p:extLst>
      <p:ext uri="{BB962C8B-B14F-4D97-AF65-F5344CB8AC3E}">
        <p14:creationId xmlns:p14="http://schemas.microsoft.com/office/powerpoint/2010/main" val="1800570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DBFAB-A2EF-5F3A-263D-C8DFD582C5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DE25FC-67FF-28A7-4D20-374633FBDAFC}"/>
              </a:ext>
            </a:extLst>
          </p:cNvPr>
          <p:cNvSpPr>
            <a:spLocks noGrp="1"/>
          </p:cNvSpPr>
          <p:nvPr>
            <p:ph idx="1"/>
          </p:nvPr>
        </p:nvSpPr>
        <p:spPr>
          <a:xfrm>
            <a:off x="-20320" y="-95250"/>
            <a:ext cx="9164320" cy="4710115"/>
          </a:xfrm>
        </p:spPr>
        <p:txBody>
          <a:bodyPr>
            <a:noAutofit/>
          </a:bodyPr>
          <a:lstStyle/>
          <a:p>
            <a:pPr marL="0" indent="0">
              <a:buNone/>
            </a:pPr>
            <a:r>
              <a:rPr lang="en-US" sz="7000" b="1" dirty="0"/>
              <a:t>Savings &amp; Loans is (S&amp;L) like a kind of bank that specializes in taking people’s deposits and issues home mortgage.</a:t>
            </a:r>
          </a:p>
        </p:txBody>
      </p:sp>
    </p:spTree>
    <p:extLst>
      <p:ext uri="{BB962C8B-B14F-4D97-AF65-F5344CB8AC3E}">
        <p14:creationId xmlns:p14="http://schemas.microsoft.com/office/powerpoint/2010/main" val="809283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BD0E9-0CCD-FD2E-0C63-EBACAC943C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B19342-F56F-BA78-C70E-F787030E20BC}"/>
              </a:ext>
            </a:extLst>
          </p:cNvPr>
          <p:cNvSpPr>
            <a:spLocks noGrp="1"/>
          </p:cNvSpPr>
          <p:nvPr>
            <p:ph idx="1"/>
          </p:nvPr>
        </p:nvSpPr>
        <p:spPr>
          <a:xfrm>
            <a:off x="-20320" y="-95250"/>
            <a:ext cx="9240520" cy="4710115"/>
          </a:xfrm>
        </p:spPr>
        <p:txBody>
          <a:bodyPr>
            <a:noAutofit/>
          </a:bodyPr>
          <a:lstStyle/>
          <a:p>
            <a:pPr marL="0" indent="0">
              <a:buNone/>
            </a:pPr>
            <a:r>
              <a:rPr lang="en-US" sz="6400" b="1" dirty="0"/>
              <a:t>He agreed to take over the S&amp;L so that the wealthy but evil banker would not destroy his father's goal of helping people get homes in the same city.</a:t>
            </a:r>
          </a:p>
        </p:txBody>
      </p:sp>
    </p:spTree>
    <p:extLst>
      <p:ext uri="{BB962C8B-B14F-4D97-AF65-F5344CB8AC3E}">
        <p14:creationId xmlns:p14="http://schemas.microsoft.com/office/powerpoint/2010/main" val="1805457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9E266-AC71-84D1-89CC-B04153CF67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CA8FF2-2F81-FC17-7003-82B13CB172CB}"/>
              </a:ext>
            </a:extLst>
          </p:cNvPr>
          <p:cNvSpPr>
            <a:spLocks noGrp="1"/>
          </p:cNvSpPr>
          <p:nvPr>
            <p:ph idx="1"/>
          </p:nvPr>
        </p:nvSpPr>
        <p:spPr>
          <a:xfrm>
            <a:off x="-20320" y="-95250"/>
            <a:ext cx="9164320" cy="4710115"/>
          </a:xfrm>
        </p:spPr>
        <p:txBody>
          <a:bodyPr>
            <a:noAutofit/>
          </a:bodyPr>
          <a:lstStyle/>
          <a:p>
            <a:pPr marL="0" indent="0">
              <a:buNone/>
            </a:pPr>
            <a:r>
              <a:rPr lang="en-US" sz="6400" b="1" dirty="0"/>
              <a:t>Four years later, he got married. While going to their honeymoon, a run on the banks occurred so they had to use all their money to save the S&amp;L.</a:t>
            </a:r>
          </a:p>
        </p:txBody>
      </p:sp>
    </p:spTree>
    <p:extLst>
      <p:ext uri="{BB962C8B-B14F-4D97-AF65-F5344CB8AC3E}">
        <p14:creationId xmlns:p14="http://schemas.microsoft.com/office/powerpoint/2010/main" val="2087810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DA247-08A8-BF95-F975-77F30A520FC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ABA9D7-D9FA-9BDC-8313-E517E57E9240}"/>
              </a:ext>
            </a:extLst>
          </p:cNvPr>
          <p:cNvSpPr>
            <a:spLocks noGrp="1"/>
          </p:cNvSpPr>
          <p:nvPr>
            <p:ph idx="1"/>
          </p:nvPr>
        </p:nvSpPr>
        <p:spPr>
          <a:xfrm>
            <a:off x="-20320" y="-95250"/>
            <a:ext cx="9240520" cy="4710115"/>
          </a:xfrm>
        </p:spPr>
        <p:txBody>
          <a:bodyPr>
            <a:noAutofit/>
          </a:bodyPr>
          <a:lstStyle/>
          <a:p>
            <a:pPr marL="0" indent="0">
              <a:buNone/>
            </a:pPr>
            <a:r>
              <a:rPr lang="en-US" sz="6500" b="1" dirty="0"/>
              <a:t>They used up all their money to save the S&amp;L.  So they rebuilt an abandoned house and made it their home.  They had four kids.</a:t>
            </a:r>
          </a:p>
        </p:txBody>
      </p:sp>
    </p:spTree>
    <p:extLst>
      <p:ext uri="{BB962C8B-B14F-4D97-AF65-F5344CB8AC3E}">
        <p14:creationId xmlns:p14="http://schemas.microsoft.com/office/powerpoint/2010/main" val="1141272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382F1-7F27-C21F-0EE9-586AF58535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6BCE56-EAE0-ADE1-2079-BB644578B644}"/>
              </a:ext>
            </a:extLst>
          </p:cNvPr>
          <p:cNvSpPr>
            <a:spLocks noGrp="1"/>
          </p:cNvSpPr>
          <p:nvPr>
            <p:ph idx="1"/>
          </p:nvPr>
        </p:nvSpPr>
        <p:spPr>
          <a:xfrm>
            <a:off x="-20320" y="-95250"/>
            <a:ext cx="9164320" cy="4710115"/>
          </a:xfrm>
        </p:spPr>
        <p:txBody>
          <a:bodyPr>
            <a:noAutofit/>
          </a:bodyPr>
          <a:lstStyle/>
          <a:p>
            <a:pPr marL="0" indent="0">
              <a:buNone/>
            </a:pPr>
            <a:r>
              <a:rPr lang="en-US" sz="7000" b="1" dirty="0"/>
              <a:t>One day, their S&amp;L got into trouble and they needed money urgently.</a:t>
            </a:r>
          </a:p>
        </p:txBody>
      </p:sp>
    </p:spTree>
    <p:extLst>
      <p:ext uri="{BB962C8B-B14F-4D97-AF65-F5344CB8AC3E}">
        <p14:creationId xmlns:p14="http://schemas.microsoft.com/office/powerpoint/2010/main" val="1693902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287F2-2817-8AD5-9A68-966F09E9D2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0D5B5F-E1E4-5F0B-3E31-DB17F8D2A658}"/>
              </a:ext>
            </a:extLst>
          </p:cNvPr>
          <p:cNvSpPr>
            <a:spLocks noGrp="1"/>
          </p:cNvSpPr>
          <p:nvPr>
            <p:ph idx="1"/>
          </p:nvPr>
        </p:nvSpPr>
        <p:spPr>
          <a:xfrm>
            <a:off x="-20320" y="-95250"/>
            <a:ext cx="9164320" cy="4710115"/>
          </a:xfrm>
        </p:spPr>
        <p:txBody>
          <a:bodyPr>
            <a:noAutofit/>
          </a:bodyPr>
          <a:lstStyle/>
          <a:p>
            <a:pPr marL="0" indent="0">
              <a:buNone/>
            </a:pPr>
            <a:r>
              <a:rPr lang="en-US" sz="7000" b="1" dirty="0"/>
              <a:t>When he could not raise the funds, he thought about killing himself to get the insurance money.</a:t>
            </a:r>
          </a:p>
          <a:p>
            <a:pPr marL="0" indent="0">
              <a:buNone/>
            </a:pPr>
            <a:endParaRPr lang="en-US" sz="6400" b="1" dirty="0"/>
          </a:p>
        </p:txBody>
      </p:sp>
    </p:spTree>
    <p:extLst>
      <p:ext uri="{BB962C8B-B14F-4D97-AF65-F5344CB8AC3E}">
        <p14:creationId xmlns:p14="http://schemas.microsoft.com/office/powerpoint/2010/main" val="2851630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09335-0224-8734-ADA8-24A4AF336B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9D7E08-E397-8C43-53AB-03B11EF0F1EB}"/>
              </a:ext>
            </a:extLst>
          </p:cNvPr>
          <p:cNvSpPr>
            <a:spLocks noGrp="1"/>
          </p:cNvSpPr>
          <p:nvPr>
            <p:ph idx="1"/>
          </p:nvPr>
        </p:nvSpPr>
        <p:spPr>
          <a:xfrm>
            <a:off x="-20320" y="-95250"/>
            <a:ext cx="9164320" cy="4710115"/>
          </a:xfrm>
        </p:spPr>
        <p:txBody>
          <a:bodyPr>
            <a:noAutofit/>
          </a:bodyPr>
          <a:lstStyle/>
          <a:p>
            <a:pPr marL="0" indent="0">
              <a:buNone/>
            </a:pPr>
            <a:r>
              <a:rPr lang="en-US" sz="7000" b="1" dirty="0"/>
              <a:t>God sent angel Lawrence to help George, but Lawrence was not good at convincing George.</a:t>
            </a:r>
          </a:p>
        </p:txBody>
      </p:sp>
    </p:spTree>
    <p:extLst>
      <p:ext uri="{BB962C8B-B14F-4D97-AF65-F5344CB8AC3E}">
        <p14:creationId xmlns:p14="http://schemas.microsoft.com/office/powerpoint/2010/main" val="3292807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A66FD-3568-F7FF-A4F9-D7EE728199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D67D3-3FB0-9BFA-CE50-6B3FC98804F6}"/>
              </a:ext>
            </a:extLst>
          </p:cNvPr>
          <p:cNvSpPr>
            <a:spLocks noGrp="1"/>
          </p:cNvSpPr>
          <p:nvPr>
            <p:ph idx="1"/>
          </p:nvPr>
        </p:nvSpPr>
        <p:spPr>
          <a:xfrm>
            <a:off x="-20320" y="-95250"/>
            <a:ext cx="9164320" cy="4710115"/>
          </a:xfrm>
        </p:spPr>
        <p:txBody>
          <a:bodyPr>
            <a:noAutofit/>
          </a:bodyPr>
          <a:lstStyle/>
          <a:p>
            <a:pPr marL="0" indent="0">
              <a:buNone/>
            </a:pPr>
            <a:r>
              <a:rPr lang="en-US" sz="6400" b="1" dirty="0"/>
              <a:t>George said he wished he had never been born. Lawrence followed that and brought him to a world where George was never born.</a:t>
            </a:r>
          </a:p>
        </p:txBody>
      </p:sp>
    </p:spTree>
    <p:extLst>
      <p:ext uri="{BB962C8B-B14F-4D97-AF65-F5344CB8AC3E}">
        <p14:creationId xmlns:p14="http://schemas.microsoft.com/office/powerpoint/2010/main" val="2558535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306325" y="-476250"/>
            <a:ext cx="8531351" cy="4278094"/>
          </a:xfrm>
          <a:prstGeom prst="rect">
            <a:avLst/>
          </a:prstGeom>
        </p:spPr>
        <p:txBody>
          <a:bodyPr wrap="square">
            <a:spAutoFit/>
          </a:bodyPr>
          <a:lstStyle/>
          <a:p>
            <a:pPr algn="ctr"/>
            <a:endParaRPr lang="en-US" altLang="zh-TW" sz="8000" b="1" dirty="0">
              <a:latin typeface="Microsoft JhengHei" panose="020B0604030504040204" pitchFamily="34" charset="-120"/>
              <a:ea typeface="Microsoft JhengHei" panose="020B0604030504040204" pitchFamily="34" charset="-120"/>
            </a:endParaRPr>
          </a:p>
          <a:p>
            <a:pPr algn="ctr"/>
            <a:endParaRPr lang="en-US" altLang="zh-TW" sz="3200" b="1" dirty="0">
              <a:ea typeface="Microsoft JhengHei" panose="020B0604030504040204" pitchFamily="34" charset="-120"/>
            </a:endParaRPr>
          </a:p>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Romans 12:1-2</a:t>
            </a:r>
          </a:p>
        </p:txBody>
      </p:sp>
    </p:spTree>
    <p:extLst>
      <p:ext uri="{BB962C8B-B14F-4D97-AF65-F5344CB8AC3E}">
        <p14:creationId xmlns:p14="http://schemas.microsoft.com/office/powerpoint/2010/main" val="4284231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14098-32E9-7023-32CB-26829FD687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22970E-C4B2-CD65-D6F9-134914C1B416}"/>
              </a:ext>
            </a:extLst>
          </p:cNvPr>
          <p:cNvSpPr>
            <a:spLocks noGrp="1"/>
          </p:cNvSpPr>
          <p:nvPr>
            <p:ph idx="1"/>
          </p:nvPr>
        </p:nvSpPr>
        <p:spPr>
          <a:xfrm>
            <a:off x="-20320" y="-95250"/>
            <a:ext cx="9164320" cy="4710115"/>
          </a:xfrm>
        </p:spPr>
        <p:txBody>
          <a:bodyPr>
            <a:noAutofit/>
          </a:bodyPr>
          <a:lstStyle/>
          <a:p>
            <a:pPr marL="0" indent="0">
              <a:buNone/>
            </a:pPr>
            <a:r>
              <a:rPr lang="en-US" sz="6400" b="1" dirty="0"/>
              <a:t>It was a horrible world. The town was changed for the worse. Thousands of people died because George was never born to change the world.</a:t>
            </a:r>
          </a:p>
        </p:txBody>
      </p:sp>
    </p:spTree>
    <p:extLst>
      <p:ext uri="{BB962C8B-B14F-4D97-AF65-F5344CB8AC3E}">
        <p14:creationId xmlns:p14="http://schemas.microsoft.com/office/powerpoint/2010/main" val="2642081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E9CA8-2BBD-4E5A-F249-1280A6EA720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A3B9D-4901-5DE4-0C08-9622CB2BCD40}"/>
              </a:ext>
            </a:extLst>
          </p:cNvPr>
          <p:cNvSpPr>
            <a:spLocks noGrp="1"/>
          </p:cNvSpPr>
          <p:nvPr>
            <p:ph idx="1"/>
          </p:nvPr>
        </p:nvSpPr>
        <p:spPr>
          <a:xfrm>
            <a:off x="-20320" y="-95250"/>
            <a:ext cx="9316720" cy="4710115"/>
          </a:xfrm>
        </p:spPr>
        <p:txBody>
          <a:bodyPr>
            <a:noAutofit/>
          </a:bodyPr>
          <a:lstStyle/>
          <a:p>
            <a:pPr marL="0" indent="0">
              <a:buNone/>
            </a:pPr>
            <a:r>
              <a:rPr lang="en-US" sz="6800" b="1" dirty="0"/>
              <a:t>Lawrence told George he really had a wonderful life, and George wished and came back to his original world.</a:t>
            </a:r>
          </a:p>
          <a:p>
            <a:pPr marL="0" indent="0">
              <a:buNone/>
            </a:pPr>
            <a:endParaRPr lang="en-US" sz="6800" b="1" dirty="0"/>
          </a:p>
        </p:txBody>
      </p:sp>
    </p:spTree>
    <p:extLst>
      <p:ext uri="{BB962C8B-B14F-4D97-AF65-F5344CB8AC3E}">
        <p14:creationId xmlns:p14="http://schemas.microsoft.com/office/powerpoint/2010/main" val="4170791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1F809-4782-FF97-C7E1-BBE98E5A63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E522D3-9B14-C125-B0AF-34E2DFC33FEB}"/>
              </a:ext>
            </a:extLst>
          </p:cNvPr>
          <p:cNvSpPr>
            <a:spLocks noGrp="1"/>
          </p:cNvSpPr>
          <p:nvPr>
            <p:ph idx="1"/>
          </p:nvPr>
        </p:nvSpPr>
        <p:spPr>
          <a:xfrm>
            <a:off x="-20320" y="-95250"/>
            <a:ext cx="5659120" cy="4710115"/>
          </a:xfrm>
        </p:spPr>
        <p:txBody>
          <a:bodyPr>
            <a:noAutofit/>
          </a:bodyPr>
          <a:lstStyle/>
          <a:p>
            <a:pPr marL="0" indent="0">
              <a:buNone/>
            </a:pPr>
            <a:r>
              <a:rPr lang="en-US" sz="6000" b="1" dirty="0"/>
              <a:t>Meanwhile, people heard about his needs and came to donate money to help him.</a:t>
            </a:r>
          </a:p>
        </p:txBody>
      </p:sp>
      <p:pic>
        <p:nvPicPr>
          <p:cNvPr id="2" name="Picture 2" descr="It's a Wonderful Life (1946) – The Movie Screen Scene">
            <a:extLst>
              <a:ext uri="{FF2B5EF4-FFF2-40B4-BE49-F238E27FC236}">
                <a16:creationId xmlns:a16="http://schemas.microsoft.com/office/drawing/2014/main" id="{EED3ED96-525E-0819-C391-A3CD5CB75A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4701" y="0"/>
            <a:ext cx="3897959" cy="278917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It's a Wonderful Life: A Utopian Vision of Humanity - Your Film Professor">
            <a:extLst>
              <a:ext uri="{FF2B5EF4-FFF2-40B4-BE49-F238E27FC236}">
                <a16:creationId xmlns:a16="http://schemas.microsoft.com/office/drawing/2014/main" id="{5709957F-E1ED-EA8B-FCB3-03E6A54D1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4701" y="2789176"/>
            <a:ext cx="3469299" cy="2601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797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3743F-A5BA-666D-24A8-AAEBBA2EBC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8F6BF-B421-88CC-5F27-0982CB5A57C6}"/>
              </a:ext>
            </a:extLst>
          </p:cNvPr>
          <p:cNvSpPr>
            <a:spLocks noGrp="1"/>
          </p:cNvSpPr>
          <p:nvPr>
            <p:ph idx="1"/>
          </p:nvPr>
        </p:nvSpPr>
        <p:spPr>
          <a:xfrm>
            <a:off x="-20320" y="-95250"/>
            <a:ext cx="9164320" cy="4710115"/>
          </a:xfrm>
        </p:spPr>
        <p:txBody>
          <a:bodyPr>
            <a:noAutofit/>
          </a:bodyPr>
          <a:lstStyle/>
          <a:p>
            <a:pPr marL="0" indent="0">
              <a:buNone/>
            </a:pPr>
            <a:r>
              <a:rPr lang="en-US" sz="7000" b="1" dirty="0"/>
              <a:t>George finally realized that he was truly blessed and people love him because he had lived to help them.</a:t>
            </a:r>
          </a:p>
        </p:txBody>
      </p:sp>
    </p:spTree>
    <p:extLst>
      <p:ext uri="{BB962C8B-B14F-4D97-AF65-F5344CB8AC3E}">
        <p14:creationId xmlns:p14="http://schemas.microsoft.com/office/powerpoint/2010/main" val="2171772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1B761-ADA9-FA1C-D6EB-7F77100D31B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4A38D1-EC92-265A-D021-16DC15972955}"/>
              </a:ext>
            </a:extLst>
          </p:cNvPr>
          <p:cNvSpPr>
            <a:spLocks noGrp="1"/>
          </p:cNvSpPr>
          <p:nvPr>
            <p:ph idx="1"/>
          </p:nvPr>
        </p:nvSpPr>
        <p:spPr>
          <a:xfrm>
            <a:off x="-20320" y="-95250"/>
            <a:ext cx="9316720" cy="4710115"/>
          </a:xfrm>
        </p:spPr>
        <p:txBody>
          <a:bodyPr>
            <a:noAutofit/>
          </a:bodyPr>
          <a:lstStyle/>
          <a:p>
            <a:pPr marL="0" indent="0">
              <a:buNone/>
            </a:pPr>
            <a:r>
              <a:rPr lang="en-US" sz="6600" b="1" dirty="0"/>
              <a:t>This movie was voted one of the most inspiring movies of the last century for a good reason.  It is the story of many of us.</a:t>
            </a:r>
          </a:p>
        </p:txBody>
      </p:sp>
    </p:spTree>
    <p:extLst>
      <p:ext uri="{BB962C8B-B14F-4D97-AF65-F5344CB8AC3E}">
        <p14:creationId xmlns:p14="http://schemas.microsoft.com/office/powerpoint/2010/main" val="3909511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0C7AF-F465-5592-3D5A-4B1CCFF100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0FF264-FC23-7E52-05E4-DA50674186DF}"/>
              </a:ext>
            </a:extLst>
          </p:cNvPr>
          <p:cNvSpPr>
            <a:spLocks noGrp="1"/>
          </p:cNvSpPr>
          <p:nvPr>
            <p:ph idx="1"/>
          </p:nvPr>
        </p:nvSpPr>
        <p:spPr>
          <a:xfrm>
            <a:off x="-20320" y="-95250"/>
            <a:ext cx="9164320" cy="4710115"/>
          </a:xfrm>
        </p:spPr>
        <p:txBody>
          <a:bodyPr>
            <a:noAutofit/>
          </a:bodyPr>
          <a:lstStyle/>
          <a:p>
            <a:pPr marL="0" indent="0">
              <a:buNone/>
            </a:pPr>
            <a:r>
              <a:rPr lang="en-US" sz="6400" b="1" dirty="0"/>
              <a:t>It taught me many valuable lessons that I am grateful to have learned at a young age.  It helped change my perspective on life.</a:t>
            </a:r>
          </a:p>
        </p:txBody>
      </p:sp>
    </p:spTree>
    <p:extLst>
      <p:ext uri="{BB962C8B-B14F-4D97-AF65-F5344CB8AC3E}">
        <p14:creationId xmlns:p14="http://schemas.microsoft.com/office/powerpoint/2010/main" val="1073661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19FAE-2451-2E38-765B-6C52AF3028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1BE25F-DAF8-1D38-F39D-D5B5496CE4FB}"/>
              </a:ext>
            </a:extLst>
          </p:cNvPr>
          <p:cNvSpPr>
            <a:spLocks noGrp="1"/>
          </p:cNvSpPr>
          <p:nvPr>
            <p:ph idx="1"/>
          </p:nvPr>
        </p:nvSpPr>
        <p:spPr>
          <a:xfrm>
            <a:off x="-20320" y="-95250"/>
            <a:ext cx="9164320" cy="4710115"/>
          </a:xfrm>
        </p:spPr>
        <p:txBody>
          <a:bodyPr>
            <a:noAutofit/>
          </a:bodyPr>
          <a:lstStyle/>
          <a:p>
            <a:pPr marL="0" indent="0">
              <a:buNone/>
            </a:pPr>
            <a:r>
              <a:rPr lang="en-US" sz="7000" b="1" dirty="0"/>
              <a:t>To the world, George may not be a success.  He wasn't rich and didn't get to pursue and fulfill his dreams.</a:t>
            </a:r>
          </a:p>
        </p:txBody>
      </p:sp>
    </p:spTree>
    <p:extLst>
      <p:ext uri="{BB962C8B-B14F-4D97-AF65-F5344CB8AC3E}">
        <p14:creationId xmlns:p14="http://schemas.microsoft.com/office/powerpoint/2010/main" val="2491537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6297B-1170-869A-DCA0-80A51E9D96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8ADD97-E424-94D4-758C-7C0635FF6AD4}"/>
              </a:ext>
            </a:extLst>
          </p:cNvPr>
          <p:cNvSpPr>
            <a:spLocks noGrp="1"/>
          </p:cNvSpPr>
          <p:nvPr>
            <p:ph idx="1"/>
          </p:nvPr>
        </p:nvSpPr>
        <p:spPr>
          <a:xfrm>
            <a:off x="-20320" y="-95250"/>
            <a:ext cx="9164320" cy="4710115"/>
          </a:xfrm>
        </p:spPr>
        <p:txBody>
          <a:bodyPr>
            <a:noAutofit/>
          </a:bodyPr>
          <a:lstStyle/>
          <a:p>
            <a:pPr marL="0" indent="0">
              <a:buNone/>
            </a:pPr>
            <a:r>
              <a:rPr lang="en-US" sz="6600" b="1" dirty="0"/>
              <a:t>He believed in his father's dream of helping people own their own homes, and he worked to make that dream a reality.</a:t>
            </a:r>
          </a:p>
        </p:txBody>
      </p:sp>
    </p:spTree>
    <p:extLst>
      <p:ext uri="{BB962C8B-B14F-4D97-AF65-F5344CB8AC3E}">
        <p14:creationId xmlns:p14="http://schemas.microsoft.com/office/powerpoint/2010/main" val="2381851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ADB4F-7396-A790-53E5-2C4D1AF45A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BBBB50-A8A5-FDE7-46BF-16BE8154F65D}"/>
              </a:ext>
            </a:extLst>
          </p:cNvPr>
          <p:cNvSpPr>
            <a:spLocks noGrp="1"/>
          </p:cNvSpPr>
          <p:nvPr>
            <p:ph idx="1"/>
          </p:nvPr>
        </p:nvSpPr>
        <p:spPr>
          <a:xfrm>
            <a:off x="-20320" y="-95250"/>
            <a:ext cx="9392920" cy="4710115"/>
          </a:xfrm>
        </p:spPr>
        <p:txBody>
          <a:bodyPr>
            <a:noAutofit/>
          </a:bodyPr>
          <a:lstStyle/>
          <a:p>
            <a:pPr marL="0" indent="0">
              <a:buNone/>
            </a:pPr>
            <a:r>
              <a:rPr lang="en-US" sz="6500" b="1" dirty="0"/>
              <a:t>The first lesson from this movie: we don’t have complete control of our lives.  Actually, nobody does.  But we can make the best of it.</a:t>
            </a:r>
          </a:p>
        </p:txBody>
      </p:sp>
    </p:spTree>
    <p:extLst>
      <p:ext uri="{BB962C8B-B14F-4D97-AF65-F5344CB8AC3E}">
        <p14:creationId xmlns:p14="http://schemas.microsoft.com/office/powerpoint/2010/main" val="37602425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1D749-E218-512C-19B3-6CDED47F7D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58B230-1D2B-EE2B-CC4D-D5F50BE4E395}"/>
              </a:ext>
            </a:extLst>
          </p:cNvPr>
          <p:cNvSpPr>
            <a:spLocks noGrp="1"/>
          </p:cNvSpPr>
          <p:nvPr>
            <p:ph idx="1"/>
          </p:nvPr>
        </p:nvSpPr>
        <p:spPr>
          <a:xfrm>
            <a:off x="-20320" y="-95250"/>
            <a:ext cx="9316720" cy="4710115"/>
          </a:xfrm>
        </p:spPr>
        <p:txBody>
          <a:bodyPr>
            <a:noAutofit/>
          </a:bodyPr>
          <a:lstStyle/>
          <a:p>
            <a:pPr marL="0" indent="0">
              <a:buNone/>
            </a:pPr>
            <a:r>
              <a:rPr lang="en-US" sz="6800" b="1" dirty="0"/>
              <a:t>For most of us, it seems we are trapped in our circumstances. And most of us hate that, but feel we had no way out.</a:t>
            </a:r>
          </a:p>
        </p:txBody>
      </p:sp>
    </p:spTree>
    <p:extLst>
      <p:ext uri="{BB962C8B-B14F-4D97-AF65-F5344CB8AC3E}">
        <p14:creationId xmlns:p14="http://schemas.microsoft.com/office/powerpoint/2010/main" val="1292474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20320" y="-95250"/>
            <a:ext cx="9164320" cy="4710115"/>
          </a:xfrm>
        </p:spPr>
        <p:txBody>
          <a:bodyPr>
            <a:noAutofit/>
          </a:bodyPr>
          <a:lstStyle/>
          <a:p>
            <a:pPr marL="0" indent="0">
              <a:buNone/>
            </a:pPr>
            <a:r>
              <a:rPr lang="en-US" sz="6400" b="1" dirty="0"/>
              <a:t>Therefore, I urge you, brothers and sisters, in view of God’s mercy, to offer your bodies as a living sacrifice, holy and pleasing to God—</a:t>
            </a:r>
          </a:p>
          <a:p>
            <a:pPr marL="0" indent="0">
              <a:buNone/>
            </a:pPr>
            <a:endParaRPr lang="en-US" sz="6400" b="1" dirty="0"/>
          </a:p>
          <a:p>
            <a:pPr marL="0" indent="0">
              <a:buNone/>
            </a:pPr>
            <a:r>
              <a:rPr lang="en-US" sz="6400" b="1" dirty="0"/>
              <a:t>this is your true and proper worship. Do not conform to the pattern of this world, but be transformed by the renewing of your mind. Then you will be able to test and approve what God’s will is—his good, pleasing and perfect will.</a:t>
            </a:r>
          </a:p>
        </p:txBody>
      </p:sp>
    </p:spTree>
    <p:extLst>
      <p:ext uri="{BB962C8B-B14F-4D97-AF65-F5344CB8AC3E}">
        <p14:creationId xmlns:p14="http://schemas.microsoft.com/office/powerpoint/2010/main" val="12380211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844B-D805-A0C5-2C36-704EF2C2EF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31FA0F-BD99-D26B-6490-BDDD282FC774}"/>
              </a:ext>
            </a:extLst>
          </p:cNvPr>
          <p:cNvSpPr>
            <a:spLocks noGrp="1"/>
          </p:cNvSpPr>
          <p:nvPr>
            <p:ph idx="1"/>
          </p:nvPr>
        </p:nvSpPr>
        <p:spPr>
          <a:xfrm>
            <a:off x="-20320" y="-95250"/>
            <a:ext cx="9164320" cy="4710115"/>
          </a:xfrm>
        </p:spPr>
        <p:txBody>
          <a:bodyPr>
            <a:noAutofit/>
          </a:bodyPr>
          <a:lstStyle/>
          <a:p>
            <a:pPr marL="0" indent="0">
              <a:buNone/>
            </a:pPr>
            <a:r>
              <a:rPr lang="en-US" sz="7000" b="1" dirty="0"/>
              <a:t>Those circumstances prevent us from doing what we want and occupy the best times of our lives.</a:t>
            </a:r>
          </a:p>
        </p:txBody>
      </p:sp>
    </p:spTree>
    <p:extLst>
      <p:ext uri="{BB962C8B-B14F-4D97-AF65-F5344CB8AC3E}">
        <p14:creationId xmlns:p14="http://schemas.microsoft.com/office/powerpoint/2010/main" val="3578729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BC1C7-5563-824C-3AA5-1CA78D4A7E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9F1852-6B87-9BAC-9303-DA2CB76EE2F8}"/>
              </a:ext>
            </a:extLst>
          </p:cNvPr>
          <p:cNvSpPr>
            <a:spLocks noGrp="1"/>
          </p:cNvSpPr>
          <p:nvPr>
            <p:ph idx="1"/>
          </p:nvPr>
        </p:nvSpPr>
        <p:spPr>
          <a:xfrm>
            <a:off x="-20320" y="-95250"/>
            <a:ext cx="9164320" cy="4710115"/>
          </a:xfrm>
        </p:spPr>
        <p:txBody>
          <a:bodyPr>
            <a:noAutofit/>
          </a:bodyPr>
          <a:lstStyle/>
          <a:p>
            <a:pPr marL="0" indent="0">
              <a:buNone/>
            </a:pPr>
            <a:r>
              <a:rPr lang="en-US" sz="7000" b="1" dirty="0"/>
              <a:t>George had a goal: to help people own their own homes instead of paying rent to an evil landlord.</a:t>
            </a:r>
          </a:p>
        </p:txBody>
      </p:sp>
    </p:spTree>
    <p:extLst>
      <p:ext uri="{BB962C8B-B14F-4D97-AF65-F5344CB8AC3E}">
        <p14:creationId xmlns:p14="http://schemas.microsoft.com/office/powerpoint/2010/main" val="30157145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4E178-7D83-F6E5-31E9-6B208C56A4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03494F-01ED-BF33-DEFC-46DFD836877C}"/>
              </a:ext>
            </a:extLst>
          </p:cNvPr>
          <p:cNvSpPr>
            <a:spLocks noGrp="1"/>
          </p:cNvSpPr>
          <p:nvPr>
            <p:ph idx="1"/>
          </p:nvPr>
        </p:nvSpPr>
        <p:spPr>
          <a:xfrm>
            <a:off x="-20320" y="-95250"/>
            <a:ext cx="9164320" cy="4710115"/>
          </a:xfrm>
        </p:spPr>
        <p:txBody>
          <a:bodyPr>
            <a:noAutofit/>
          </a:bodyPr>
          <a:lstStyle/>
          <a:p>
            <a:pPr marL="0" indent="0">
              <a:buNone/>
            </a:pPr>
            <a:r>
              <a:rPr lang="en-US" sz="7000" b="1" dirty="0"/>
              <a:t>It was not his original goal, but he decided to take it on after his father died.</a:t>
            </a:r>
          </a:p>
          <a:p>
            <a:pPr marL="0" indent="0">
              <a:buNone/>
            </a:pPr>
            <a:endParaRPr lang="en-US" sz="6400" b="1" dirty="0"/>
          </a:p>
        </p:txBody>
      </p:sp>
    </p:spTree>
    <p:extLst>
      <p:ext uri="{BB962C8B-B14F-4D97-AF65-F5344CB8AC3E}">
        <p14:creationId xmlns:p14="http://schemas.microsoft.com/office/powerpoint/2010/main" val="38539121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D718A-C3A7-A6DC-02B7-FBCC41DC74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17AA5-427D-44E2-4E06-9056345A63FD}"/>
              </a:ext>
            </a:extLst>
          </p:cNvPr>
          <p:cNvSpPr>
            <a:spLocks noGrp="1"/>
          </p:cNvSpPr>
          <p:nvPr>
            <p:ph idx="1"/>
          </p:nvPr>
        </p:nvSpPr>
        <p:spPr>
          <a:xfrm>
            <a:off x="-20320" y="-95250"/>
            <a:ext cx="9164320" cy="4710115"/>
          </a:xfrm>
        </p:spPr>
        <p:txBody>
          <a:bodyPr>
            <a:noAutofit/>
          </a:bodyPr>
          <a:lstStyle/>
          <a:p>
            <a:pPr marL="0" indent="0">
              <a:buNone/>
            </a:pPr>
            <a:r>
              <a:rPr lang="en-US" sz="7000" b="1" dirty="0"/>
              <a:t>He could have chosen to abandon the S&amp;L, but he decided to carry on his father’s dreams and help people.</a:t>
            </a:r>
          </a:p>
        </p:txBody>
      </p:sp>
    </p:spTree>
    <p:extLst>
      <p:ext uri="{BB962C8B-B14F-4D97-AF65-F5344CB8AC3E}">
        <p14:creationId xmlns:p14="http://schemas.microsoft.com/office/powerpoint/2010/main" val="30879471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CC067-B3C0-48D2-B8FB-4C97E2E232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BF5A81-F899-BDA4-8F6D-BAFB0809AE45}"/>
              </a:ext>
            </a:extLst>
          </p:cNvPr>
          <p:cNvSpPr>
            <a:spLocks noGrp="1"/>
          </p:cNvSpPr>
          <p:nvPr>
            <p:ph idx="1"/>
          </p:nvPr>
        </p:nvSpPr>
        <p:spPr>
          <a:xfrm>
            <a:off x="-20320" y="-95250"/>
            <a:ext cx="9164320" cy="4710115"/>
          </a:xfrm>
        </p:spPr>
        <p:txBody>
          <a:bodyPr>
            <a:noAutofit/>
          </a:bodyPr>
          <a:lstStyle/>
          <a:p>
            <a:pPr marL="0" indent="0">
              <a:buNone/>
            </a:pPr>
            <a:r>
              <a:rPr lang="en-US" sz="6000" b="1" dirty="0"/>
              <a:t>Galatians 5:13 - You, my brothers and sisters, were called to be free. But do not use your freedom to indulge the flesh; rather, serve one another humbly in love.</a:t>
            </a:r>
          </a:p>
          <a:p>
            <a:pPr marL="0" indent="0">
              <a:buNone/>
            </a:pPr>
            <a:endParaRPr lang="en-US" sz="4800" b="1" dirty="0"/>
          </a:p>
        </p:txBody>
      </p:sp>
    </p:spTree>
    <p:extLst>
      <p:ext uri="{BB962C8B-B14F-4D97-AF65-F5344CB8AC3E}">
        <p14:creationId xmlns:p14="http://schemas.microsoft.com/office/powerpoint/2010/main" val="3648675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38B66-2EB7-11EA-9C46-11BC37B7B1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132B9F-9886-2780-F8AE-1B481A220594}"/>
              </a:ext>
            </a:extLst>
          </p:cNvPr>
          <p:cNvSpPr>
            <a:spLocks noGrp="1"/>
          </p:cNvSpPr>
          <p:nvPr>
            <p:ph idx="1"/>
          </p:nvPr>
        </p:nvSpPr>
        <p:spPr>
          <a:xfrm>
            <a:off x="-20320" y="-95250"/>
            <a:ext cx="9164320" cy="4710115"/>
          </a:xfrm>
        </p:spPr>
        <p:txBody>
          <a:bodyPr>
            <a:noAutofit/>
          </a:bodyPr>
          <a:lstStyle/>
          <a:p>
            <a:pPr marL="0" indent="0">
              <a:buNone/>
            </a:pPr>
            <a:r>
              <a:rPr lang="en-US" sz="7000" b="1" dirty="0"/>
              <a:t>To achieve that goal, he gave up his desire to attend college immediately and travel around the world.</a:t>
            </a:r>
          </a:p>
        </p:txBody>
      </p:sp>
    </p:spTree>
    <p:extLst>
      <p:ext uri="{BB962C8B-B14F-4D97-AF65-F5344CB8AC3E}">
        <p14:creationId xmlns:p14="http://schemas.microsoft.com/office/powerpoint/2010/main" val="10364405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32220-C6A8-EC3D-EEE6-50A56DA9C6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1D313E-166E-C178-FECB-34AAB7D0CA2E}"/>
              </a:ext>
            </a:extLst>
          </p:cNvPr>
          <p:cNvSpPr>
            <a:spLocks noGrp="1"/>
          </p:cNvSpPr>
          <p:nvPr>
            <p:ph idx="1"/>
          </p:nvPr>
        </p:nvSpPr>
        <p:spPr>
          <a:xfrm>
            <a:off x="-20320" y="-95250"/>
            <a:ext cx="9164320" cy="4710115"/>
          </a:xfrm>
        </p:spPr>
        <p:txBody>
          <a:bodyPr>
            <a:noAutofit/>
          </a:bodyPr>
          <a:lstStyle/>
          <a:p>
            <a:pPr marL="0" indent="0">
              <a:buNone/>
            </a:pPr>
            <a:r>
              <a:rPr lang="en-US" sz="6500" b="1" dirty="0"/>
              <a:t>When his brother Harry finished college, he allowed Harry to pursue Harry’s own dreams and continued to run the S&amp;L himself.</a:t>
            </a:r>
          </a:p>
        </p:txBody>
      </p:sp>
    </p:spTree>
    <p:extLst>
      <p:ext uri="{BB962C8B-B14F-4D97-AF65-F5344CB8AC3E}">
        <p14:creationId xmlns:p14="http://schemas.microsoft.com/office/powerpoint/2010/main" val="347688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07B3E-3348-B793-FD2B-D35A714C6E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ABE834-6396-A0DA-268A-F0BEE989FB20}"/>
              </a:ext>
            </a:extLst>
          </p:cNvPr>
          <p:cNvSpPr>
            <a:spLocks noGrp="1"/>
          </p:cNvSpPr>
          <p:nvPr>
            <p:ph idx="1"/>
          </p:nvPr>
        </p:nvSpPr>
        <p:spPr>
          <a:xfrm>
            <a:off x="-20320" y="-95250"/>
            <a:ext cx="9164320" cy="4710115"/>
          </a:xfrm>
        </p:spPr>
        <p:txBody>
          <a:bodyPr>
            <a:noAutofit/>
          </a:bodyPr>
          <a:lstStyle/>
          <a:p>
            <a:pPr marL="0" indent="0">
              <a:buNone/>
            </a:pPr>
            <a:r>
              <a:rPr lang="en-US" sz="7000" b="1" dirty="0"/>
              <a:t>We can see his frustration about it, but he never gave up on this nobler goal.</a:t>
            </a:r>
          </a:p>
        </p:txBody>
      </p:sp>
    </p:spTree>
    <p:extLst>
      <p:ext uri="{BB962C8B-B14F-4D97-AF65-F5344CB8AC3E}">
        <p14:creationId xmlns:p14="http://schemas.microsoft.com/office/powerpoint/2010/main" val="3800987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572C8-72BB-9F8F-CD39-0AE23D76DD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B2D0A1-5229-284E-1898-28EB4EED37A1}"/>
              </a:ext>
            </a:extLst>
          </p:cNvPr>
          <p:cNvSpPr>
            <a:spLocks noGrp="1"/>
          </p:cNvSpPr>
          <p:nvPr>
            <p:ph idx="1"/>
          </p:nvPr>
        </p:nvSpPr>
        <p:spPr>
          <a:xfrm>
            <a:off x="-20320" y="-95250"/>
            <a:ext cx="9164320" cy="4710115"/>
          </a:xfrm>
        </p:spPr>
        <p:txBody>
          <a:bodyPr>
            <a:noAutofit/>
          </a:bodyPr>
          <a:lstStyle/>
          <a:p>
            <a:pPr marL="0" indent="0">
              <a:buNone/>
            </a:pPr>
            <a:r>
              <a:rPr lang="en-US" sz="6800" b="1" dirty="0"/>
              <a:t>George was a selfless person.  That's a personal quality we should all adopt because that's how Christ was.</a:t>
            </a:r>
          </a:p>
        </p:txBody>
      </p:sp>
    </p:spTree>
    <p:extLst>
      <p:ext uri="{BB962C8B-B14F-4D97-AF65-F5344CB8AC3E}">
        <p14:creationId xmlns:p14="http://schemas.microsoft.com/office/powerpoint/2010/main" val="2227780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598CB-39F4-46EB-478B-62D6DBD83A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7E0677-C640-EB62-B1C4-BFD7D81920C4}"/>
              </a:ext>
            </a:extLst>
          </p:cNvPr>
          <p:cNvSpPr>
            <a:spLocks noGrp="1"/>
          </p:cNvSpPr>
          <p:nvPr>
            <p:ph idx="1"/>
          </p:nvPr>
        </p:nvSpPr>
        <p:spPr>
          <a:xfrm>
            <a:off x="-20320" y="-95250"/>
            <a:ext cx="9164320" cy="4710115"/>
          </a:xfrm>
        </p:spPr>
        <p:txBody>
          <a:bodyPr>
            <a:noAutofit/>
          </a:bodyPr>
          <a:lstStyle/>
          <a:p>
            <a:pPr marL="0" indent="0">
              <a:buNone/>
            </a:pPr>
            <a:r>
              <a:rPr lang="en-US" sz="7000" b="1" dirty="0"/>
              <a:t>George sacrificed himself to help others, just like Jesus sacrificed Himself to save us.</a:t>
            </a:r>
          </a:p>
        </p:txBody>
      </p:sp>
    </p:spTree>
    <p:extLst>
      <p:ext uri="{BB962C8B-B14F-4D97-AF65-F5344CB8AC3E}">
        <p14:creationId xmlns:p14="http://schemas.microsoft.com/office/powerpoint/2010/main" val="888816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F49DE-E4AC-B5D3-F2C4-4122FD8A203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661FEB-2E99-890E-0DB2-C9CFF837E071}"/>
              </a:ext>
            </a:extLst>
          </p:cNvPr>
          <p:cNvSpPr>
            <a:spLocks noGrp="1"/>
          </p:cNvSpPr>
          <p:nvPr>
            <p:ph idx="1"/>
          </p:nvPr>
        </p:nvSpPr>
        <p:spPr>
          <a:xfrm>
            <a:off x="-20320" y="-95250"/>
            <a:ext cx="9164320" cy="4710115"/>
          </a:xfrm>
        </p:spPr>
        <p:txBody>
          <a:bodyPr>
            <a:noAutofit/>
          </a:bodyPr>
          <a:lstStyle/>
          <a:p>
            <a:pPr marL="0" indent="0">
              <a:buNone/>
            </a:pPr>
            <a:r>
              <a:rPr lang="en-US" sz="6400" b="1" dirty="0"/>
              <a:t>this is your true and proper worship. Do not conform to the pattern of this world, but be transformed by the renewing of your mind.</a:t>
            </a:r>
          </a:p>
        </p:txBody>
      </p:sp>
    </p:spTree>
    <p:extLst>
      <p:ext uri="{BB962C8B-B14F-4D97-AF65-F5344CB8AC3E}">
        <p14:creationId xmlns:p14="http://schemas.microsoft.com/office/powerpoint/2010/main" val="21218503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C5B5C-8B37-E5C1-0513-170C512CB5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4227C4-AA22-56B8-1665-0B45EE41B656}"/>
              </a:ext>
            </a:extLst>
          </p:cNvPr>
          <p:cNvSpPr>
            <a:spLocks noGrp="1"/>
          </p:cNvSpPr>
          <p:nvPr>
            <p:ph idx="1"/>
          </p:nvPr>
        </p:nvSpPr>
        <p:spPr>
          <a:xfrm>
            <a:off x="-20320" y="-95250"/>
            <a:ext cx="9164320" cy="4710115"/>
          </a:xfrm>
        </p:spPr>
        <p:txBody>
          <a:bodyPr>
            <a:noAutofit/>
          </a:bodyPr>
          <a:lstStyle/>
          <a:p>
            <a:pPr marL="0" indent="0">
              <a:buNone/>
            </a:pPr>
            <a:r>
              <a:rPr lang="en-US" sz="7000" b="1" dirty="0"/>
              <a:t>John 15:13 - Greater love has no one than this: to lay down one’s life for one’s friends.</a:t>
            </a:r>
          </a:p>
        </p:txBody>
      </p:sp>
    </p:spTree>
    <p:extLst>
      <p:ext uri="{BB962C8B-B14F-4D97-AF65-F5344CB8AC3E}">
        <p14:creationId xmlns:p14="http://schemas.microsoft.com/office/powerpoint/2010/main" val="37275117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2974-5752-6C46-2B0D-E4985FA2D6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42C953-2D68-4DBD-943C-8EA55D8D6E06}"/>
              </a:ext>
            </a:extLst>
          </p:cNvPr>
          <p:cNvSpPr>
            <a:spLocks noGrp="1"/>
          </p:cNvSpPr>
          <p:nvPr>
            <p:ph idx="1"/>
          </p:nvPr>
        </p:nvSpPr>
        <p:spPr>
          <a:xfrm>
            <a:off x="-27408" y="-95250"/>
            <a:ext cx="9164320" cy="4710115"/>
          </a:xfrm>
        </p:spPr>
        <p:txBody>
          <a:bodyPr>
            <a:noAutofit/>
          </a:bodyPr>
          <a:lstStyle/>
          <a:p>
            <a:pPr marL="0" indent="0">
              <a:buNone/>
            </a:pPr>
            <a:r>
              <a:rPr lang="en-US" sz="6500" b="1" dirty="0"/>
              <a:t>Those circumstances are what God uses to shape us into better Christians, and therefore, we can be joyful and even thankful for them.</a:t>
            </a:r>
          </a:p>
        </p:txBody>
      </p:sp>
    </p:spTree>
    <p:extLst>
      <p:ext uri="{BB962C8B-B14F-4D97-AF65-F5344CB8AC3E}">
        <p14:creationId xmlns:p14="http://schemas.microsoft.com/office/powerpoint/2010/main" val="42565974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7BED6-4E5F-56C0-F61E-A56DD4E22F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904EBA-FE50-DEA0-2D6E-F6E74FDBF32D}"/>
              </a:ext>
            </a:extLst>
          </p:cNvPr>
          <p:cNvSpPr>
            <a:spLocks noGrp="1"/>
          </p:cNvSpPr>
          <p:nvPr>
            <p:ph idx="1"/>
          </p:nvPr>
        </p:nvSpPr>
        <p:spPr>
          <a:xfrm>
            <a:off x="-20320" y="-95250"/>
            <a:ext cx="9164320" cy="4710115"/>
          </a:xfrm>
        </p:spPr>
        <p:txBody>
          <a:bodyPr>
            <a:noAutofit/>
          </a:bodyPr>
          <a:lstStyle/>
          <a:p>
            <a:pPr marL="0" indent="0">
              <a:buNone/>
            </a:pPr>
            <a:r>
              <a:rPr lang="en-US" sz="7000" b="1" dirty="0"/>
              <a:t>Even when we don't get to pursue and fulfill our own dreams, we can have a wonderful life, just as George did.</a:t>
            </a:r>
          </a:p>
        </p:txBody>
      </p:sp>
    </p:spTree>
    <p:extLst>
      <p:ext uri="{BB962C8B-B14F-4D97-AF65-F5344CB8AC3E}">
        <p14:creationId xmlns:p14="http://schemas.microsoft.com/office/powerpoint/2010/main" val="1874088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776D2-6A90-FBC6-AF56-2AA7C04FCA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DB4394-21F6-657E-55B7-2B1B9DC94780}"/>
              </a:ext>
            </a:extLst>
          </p:cNvPr>
          <p:cNvSpPr>
            <a:spLocks noGrp="1"/>
          </p:cNvSpPr>
          <p:nvPr>
            <p:ph idx="1"/>
          </p:nvPr>
        </p:nvSpPr>
        <p:spPr>
          <a:xfrm>
            <a:off x="-20320" y="-95250"/>
            <a:ext cx="9164320" cy="4710115"/>
          </a:xfrm>
        </p:spPr>
        <p:txBody>
          <a:bodyPr>
            <a:noAutofit/>
          </a:bodyPr>
          <a:lstStyle/>
          <a:p>
            <a:pPr marL="0" indent="0">
              <a:buNone/>
            </a:pPr>
            <a:r>
              <a:rPr lang="en-US" sz="6800" b="1" dirty="0"/>
              <a:t>Maybe George would not be as happy if he had pursued his dream of traveling.  He may not have the family he had.</a:t>
            </a:r>
          </a:p>
        </p:txBody>
      </p:sp>
    </p:spTree>
    <p:extLst>
      <p:ext uri="{BB962C8B-B14F-4D97-AF65-F5344CB8AC3E}">
        <p14:creationId xmlns:p14="http://schemas.microsoft.com/office/powerpoint/2010/main" val="17687320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A0327-609B-E2E4-AB22-2C63BF58010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B3BB38-00BA-25F7-664C-3A6E371D5F34}"/>
              </a:ext>
            </a:extLst>
          </p:cNvPr>
          <p:cNvSpPr>
            <a:spLocks noGrp="1"/>
          </p:cNvSpPr>
          <p:nvPr>
            <p:ph idx="1"/>
          </p:nvPr>
        </p:nvSpPr>
        <p:spPr>
          <a:xfrm>
            <a:off x="-20320" y="-95250"/>
            <a:ext cx="9164320" cy="4710115"/>
          </a:xfrm>
        </p:spPr>
        <p:txBody>
          <a:bodyPr>
            <a:noAutofit/>
          </a:bodyPr>
          <a:lstStyle/>
          <a:p>
            <a:pPr marL="0" indent="0">
              <a:buNone/>
            </a:pPr>
            <a:r>
              <a:rPr lang="en-US" sz="6800" b="1" dirty="0"/>
              <a:t>Many people pursue their dreams only to realize that they miss the most essential things in life when it's too late.</a:t>
            </a:r>
          </a:p>
        </p:txBody>
      </p:sp>
    </p:spTree>
    <p:extLst>
      <p:ext uri="{BB962C8B-B14F-4D97-AF65-F5344CB8AC3E}">
        <p14:creationId xmlns:p14="http://schemas.microsoft.com/office/powerpoint/2010/main" val="28978084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EF7C6-FA71-369F-050D-ABC41DD2F9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E3747-8155-4650-0FF1-C0B5066EBC49}"/>
              </a:ext>
            </a:extLst>
          </p:cNvPr>
          <p:cNvSpPr>
            <a:spLocks noGrp="1"/>
          </p:cNvSpPr>
          <p:nvPr>
            <p:ph idx="1"/>
          </p:nvPr>
        </p:nvSpPr>
        <p:spPr>
          <a:xfrm>
            <a:off x="-20320" y="-95250"/>
            <a:ext cx="9164320" cy="4710115"/>
          </a:xfrm>
        </p:spPr>
        <p:txBody>
          <a:bodyPr>
            <a:noAutofit/>
          </a:bodyPr>
          <a:lstStyle/>
          <a:p>
            <a:pPr marL="0" indent="0">
              <a:buNone/>
            </a:pPr>
            <a:r>
              <a:rPr lang="en-US" sz="6600" b="1" dirty="0"/>
              <a:t>At their deathbed, many people wish they had spent more time with family instead of focusing on making money.</a:t>
            </a:r>
          </a:p>
          <a:p>
            <a:pPr marL="0" indent="0">
              <a:buNone/>
            </a:pPr>
            <a:endParaRPr lang="en-US" sz="6600" b="1" dirty="0"/>
          </a:p>
        </p:txBody>
      </p:sp>
    </p:spTree>
    <p:extLst>
      <p:ext uri="{BB962C8B-B14F-4D97-AF65-F5344CB8AC3E}">
        <p14:creationId xmlns:p14="http://schemas.microsoft.com/office/powerpoint/2010/main" val="20231128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29DB6-DA97-7F27-DF43-972AB94AD4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2FB28E-442D-1165-6D5C-D0E9037DACFC}"/>
              </a:ext>
            </a:extLst>
          </p:cNvPr>
          <p:cNvSpPr>
            <a:spLocks noGrp="1"/>
          </p:cNvSpPr>
          <p:nvPr>
            <p:ph idx="1"/>
          </p:nvPr>
        </p:nvSpPr>
        <p:spPr>
          <a:xfrm>
            <a:off x="-20320" y="-95250"/>
            <a:ext cx="9164320" cy="4710115"/>
          </a:xfrm>
        </p:spPr>
        <p:txBody>
          <a:bodyPr>
            <a:noAutofit/>
          </a:bodyPr>
          <a:lstStyle/>
          <a:p>
            <a:pPr marL="0" indent="0">
              <a:buNone/>
            </a:pPr>
            <a:r>
              <a:rPr lang="en-US" sz="7000" b="1" dirty="0"/>
              <a:t>The second lesson: our choices and actions have a profound impact on others.</a:t>
            </a:r>
          </a:p>
        </p:txBody>
      </p:sp>
    </p:spTree>
    <p:extLst>
      <p:ext uri="{BB962C8B-B14F-4D97-AF65-F5344CB8AC3E}">
        <p14:creationId xmlns:p14="http://schemas.microsoft.com/office/powerpoint/2010/main" val="30294628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5BB4D-B97E-97C6-D14E-F8E668FEF85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4234A4-CC40-41BA-39E9-DA287CDE323D}"/>
              </a:ext>
            </a:extLst>
          </p:cNvPr>
          <p:cNvSpPr>
            <a:spLocks noGrp="1"/>
          </p:cNvSpPr>
          <p:nvPr>
            <p:ph idx="1"/>
          </p:nvPr>
        </p:nvSpPr>
        <p:spPr>
          <a:xfrm>
            <a:off x="-20320" y="-95250"/>
            <a:ext cx="9164320" cy="4710115"/>
          </a:xfrm>
        </p:spPr>
        <p:txBody>
          <a:bodyPr>
            <a:noAutofit/>
          </a:bodyPr>
          <a:lstStyle/>
          <a:p>
            <a:pPr marL="0" indent="0">
              <a:buNone/>
            </a:pPr>
            <a:r>
              <a:rPr lang="en-US" sz="6400" b="1" dirty="0"/>
              <a:t>He chose to take over his father's S&amp;L because he didn't want the evil banker and landlord to continue to exploit people.</a:t>
            </a:r>
          </a:p>
        </p:txBody>
      </p:sp>
    </p:spTree>
    <p:extLst>
      <p:ext uri="{BB962C8B-B14F-4D97-AF65-F5344CB8AC3E}">
        <p14:creationId xmlns:p14="http://schemas.microsoft.com/office/powerpoint/2010/main" val="6263256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91691-78A9-2CC5-8E90-E619051F27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70C8AE-BEB4-7B3D-FD2E-359FAB5E230B}"/>
              </a:ext>
            </a:extLst>
          </p:cNvPr>
          <p:cNvSpPr>
            <a:spLocks noGrp="1"/>
          </p:cNvSpPr>
          <p:nvPr>
            <p:ph idx="1"/>
          </p:nvPr>
        </p:nvSpPr>
        <p:spPr>
          <a:xfrm>
            <a:off x="-20320" y="-95250"/>
            <a:ext cx="9164320" cy="4710115"/>
          </a:xfrm>
        </p:spPr>
        <p:txBody>
          <a:bodyPr>
            <a:noAutofit/>
          </a:bodyPr>
          <a:lstStyle/>
          <a:p>
            <a:pPr marL="0" indent="0">
              <a:buNone/>
            </a:pPr>
            <a:r>
              <a:rPr lang="en-US" sz="7000" b="1" dirty="0"/>
              <a:t>Philippians 2:4 – </a:t>
            </a:r>
          </a:p>
          <a:p>
            <a:pPr marL="0" indent="0">
              <a:buNone/>
            </a:pPr>
            <a:r>
              <a:rPr lang="en-US" sz="7000" b="1" dirty="0"/>
              <a:t>Not looking to your own interests but each of you to the interests of the others.</a:t>
            </a:r>
          </a:p>
        </p:txBody>
      </p:sp>
    </p:spTree>
    <p:extLst>
      <p:ext uri="{BB962C8B-B14F-4D97-AF65-F5344CB8AC3E}">
        <p14:creationId xmlns:p14="http://schemas.microsoft.com/office/powerpoint/2010/main" val="13946896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DA76D-9818-E319-EB48-2F56A595434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5074E-1F91-C792-BBD6-5B6C4A6AE1B6}"/>
              </a:ext>
            </a:extLst>
          </p:cNvPr>
          <p:cNvSpPr>
            <a:spLocks noGrp="1"/>
          </p:cNvSpPr>
          <p:nvPr>
            <p:ph idx="1"/>
          </p:nvPr>
        </p:nvSpPr>
        <p:spPr>
          <a:xfrm>
            <a:off x="-20320" y="-95250"/>
            <a:ext cx="9164320" cy="4710115"/>
          </a:xfrm>
        </p:spPr>
        <p:txBody>
          <a:bodyPr>
            <a:noAutofit/>
          </a:bodyPr>
          <a:lstStyle/>
          <a:p>
            <a:pPr marL="0" indent="0">
              <a:buNone/>
            </a:pPr>
            <a:r>
              <a:rPr lang="en-US" sz="6400" b="1" dirty="0"/>
              <a:t>What George did not realize was that the circumstances that trapped him were what God used to help many other people.</a:t>
            </a:r>
          </a:p>
        </p:txBody>
      </p:sp>
    </p:spTree>
    <p:extLst>
      <p:ext uri="{BB962C8B-B14F-4D97-AF65-F5344CB8AC3E}">
        <p14:creationId xmlns:p14="http://schemas.microsoft.com/office/powerpoint/2010/main" val="260803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2CC78-CBE3-B012-033C-4403EFD0E5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FE4C73-9A3D-E4B4-DFF0-306755114F55}"/>
              </a:ext>
            </a:extLst>
          </p:cNvPr>
          <p:cNvSpPr>
            <a:spLocks noGrp="1"/>
          </p:cNvSpPr>
          <p:nvPr>
            <p:ph idx="1"/>
          </p:nvPr>
        </p:nvSpPr>
        <p:spPr>
          <a:xfrm>
            <a:off x="-20320" y="-95250"/>
            <a:ext cx="9164320" cy="4710115"/>
          </a:xfrm>
        </p:spPr>
        <p:txBody>
          <a:bodyPr>
            <a:noAutofit/>
          </a:bodyPr>
          <a:lstStyle/>
          <a:p>
            <a:pPr marL="0" indent="0">
              <a:buNone/>
            </a:pPr>
            <a:r>
              <a:rPr lang="en-US" sz="6400" b="1" dirty="0"/>
              <a:t>Then you will be able to test and approve what God’s will is — his good, pleasing and perfect will.</a:t>
            </a:r>
          </a:p>
        </p:txBody>
      </p:sp>
    </p:spTree>
    <p:extLst>
      <p:ext uri="{BB962C8B-B14F-4D97-AF65-F5344CB8AC3E}">
        <p14:creationId xmlns:p14="http://schemas.microsoft.com/office/powerpoint/2010/main" val="41584339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28D35-0AA5-52A2-5FAA-3FB8A5C6A4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29936A-1831-FA65-8361-68C45B17B30E}"/>
              </a:ext>
            </a:extLst>
          </p:cNvPr>
          <p:cNvSpPr>
            <a:spLocks noGrp="1"/>
          </p:cNvSpPr>
          <p:nvPr>
            <p:ph idx="1"/>
          </p:nvPr>
        </p:nvSpPr>
        <p:spPr>
          <a:xfrm>
            <a:off x="-20320" y="-95250"/>
            <a:ext cx="9164320" cy="4710115"/>
          </a:xfrm>
        </p:spPr>
        <p:txBody>
          <a:bodyPr>
            <a:noAutofit/>
          </a:bodyPr>
          <a:lstStyle/>
          <a:p>
            <a:pPr marL="0" indent="0">
              <a:buNone/>
            </a:pPr>
            <a:r>
              <a:rPr lang="en-US" sz="7000" b="1" dirty="0"/>
              <a:t>The board tapped George to run the S&amp;L.  He made many loans that helped people get their own homes.</a:t>
            </a:r>
          </a:p>
        </p:txBody>
      </p:sp>
    </p:spTree>
    <p:extLst>
      <p:ext uri="{BB962C8B-B14F-4D97-AF65-F5344CB8AC3E}">
        <p14:creationId xmlns:p14="http://schemas.microsoft.com/office/powerpoint/2010/main" val="3914896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The Martini House from “It's A Wonderful Life” – IAMNOTASTALKER">
            <a:extLst>
              <a:ext uri="{FF2B5EF4-FFF2-40B4-BE49-F238E27FC236}">
                <a16:creationId xmlns:a16="http://schemas.microsoft.com/office/drawing/2014/main" id="{93916A96-B077-B103-4E9B-3ED6608314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307" y="1133253"/>
            <a:ext cx="4258930" cy="3200400"/>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The Martini House from “It's A Wonderful Life” – IAMNOTASTALKER">
            <a:extLst>
              <a:ext uri="{FF2B5EF4-FFF2-40B4-BE49-F238E27FC236}">
                <a16:creationId xmlns:a16="http://schemas.microsoft.com/office/drawing/2014/main" id="{C5CC9584-48FC-3A61-515F-F8B2A0B341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123950"/>
            <a:ext cx="4239706" cy="3200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E18AFCB6-91D0-8F37-9555-24B93C2E1961}"/>
              </a:ext>
            </a:extLst>
          </p:cNvPr>
          <p:cNvSpPr/>
          <p:nvPr/>
        </p:nvSpPr>
        <p:spPr>
          <a:xfrm>
            <a:off x="0" y="-95250"/>
            <a:ext cx="9220200" cy="938719"/>
          </a:xfrm>
          <a:prstGeom prst="rect">
            <a:avLst/>
          </a:prstGeom>
        </p:spPr>
        <p:txBody>
          <a:bodyPr wrap="square">
            <a:spAutoFit/>
          </a:bodyPr>
          <a:lstStyle/>
          <a:p>
            <a:r>
              <a:rPr lang="en-US" altLang="zh-TW" sz="5500" b="1" dirty="0"/>
              <a:t>New</a:t>
            </a:r>
            <a:r>
              <a:rPr lang="zh-TW" altLang="en-US" sz="5500" b="1" dirty="0"/>
              <a:t> </a:t>
            </a:r>
            <a:r>
              <a:rPr lang="en-US" altLang="zh-TW" sz="5500" b="1" dirty="0"/>
              <a:t>home</a:t>
            </a:r>
            <a:r>
              <a:rPr lang="zh-TW" altLang="en-US" sz="5500" b="1" dirty="0"/>
              <a:t> </a:t>
            </a:r>
            <a:r>
              <a:rPr lang="en-US" altLang="zh-TW" sz="5500" b="1" dirty="0"/>
              <a:t>move-in</a:t>
            </a:r>
            <a:r>
              <a:rPr lang="zh-TW" altLang="en-US" sz="5500" b="1" dirty="0"/>
              <a:t> </a:t>
            </a:r>
            <a:r>
              <a:rPr lang="en-US" altLang="zh-TW" sz="5500" b="1" dirty="0"/>
              <a:t>ceremony</a:t>
            </a:r>
            <a:endParaRPr lang="zh-TW" altLang="en-US" sz="55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703658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4D754-D593-9801-76E2-E043507CA6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D4CA29-2641-2718-B6AD-1B3BA32C7EF0}"/>
              </a:ext>
            </a:extLst>
          </p:cNvPr>
          <p:cNvSpPr>
            <a:spLocks noGrp="1"/>
          </p:cNvSpPr>
          <p:nvPr>
            <p:ph idx="1"/>
          </p:nvPr>
        </p:nvSpPr>
        <p:spPr>
          <a:xfrm>
            <a:off x="-20320" y="-95250"/>
            <a:ext cx="9316720" cy="4710115"/>
          </a:xfrm>
        </p:spPr>
        <p:txBody>
          <a:bodyPr>
            <a:noAutofit/>
          </a:bodyPr>
          <a:lstStyle/>
          <a:p>
            <a:pPr marL="0" indent="0">
              <a:buNone/>
            </a:pPr>
            <a:r>
              <a:rPr lang="en-US" altLang="zh-TW" sz="5900" b="1" dirty="0"/>
              <a:t>They’d say, </a:t>
            </a:r>
            <a:r>
              <a:rPr lang="en-US" sz="5900" b="1" dirty="0"/>
              <a:t>“Bread, that this house may never know hunger.  Salt, that life may always have flavor.  And wine, that joy and prosperity may reign forever.”</a:t>
            </a:r>
          </a:p>
        </p:txBody>
      </p:sp>
    </p:spTree>
    <p:extLst>
      <p:ext uri="{BB962C8B-B14F-4D97-AF65-F5344CB8AC3E}">
        <p14:creationId xmlns:p14="http://schemas.microsoft.com/office/powerpoint/2010/main" val="16250219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AFC28-70C9-49DC-2C16-14130162A7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51FCE7-39BC-C3F1-D7F2-35F904DA6081}"/>
              </a:ext>
            </a:extLst>
          </p:cNvPr>
          <p:cNvSpPr>
            <a:spLocks noGrp="1"/>
          </p:cNvSpPr>
          <p:nvPr>
            <p:ph idx="1"/>
          </p:nvPr>
        </p:nvSpPr>
        <p:spPr>
          <a:xfrm>
            <a:off x="-20320" y="-95250"/>
            <a:ext cx="9164320" cy="4710115"/>
          </a:xfrm>
        </p:spPr>
        <p:txBody>
          <a:bodyPr>
            <a:noAutofit/>
          </a:bodyPr>
          <a:lstStyle/>
          <a:p>
            <a:pPr marL="0" indent="0">
              <a:buNone/>
            </a:pPr>
            <a:r>
              <a:rPr lang="en-US" sz="7000" b="1" dirty="0"/>
              <a:t>Each home purchased means a family is freed from the rental trap and becomes stronger financially.</a:t>
            </a:r>
          </a:p>
        </p:txBody>
      </p:sp>
    </p:spTree>
    <p:extLst>
      <p:ext uri="{BB962C8B-B14F-4D97-AF65-F5344CB8AC3E}">
        <p14:creationId xmlns:p14="http://schemas.microsoft.com/office/powerpoint/2010/main" val="37014760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54C80-6311-B8FF-A7DA-467E5B79BE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80DFEC-0292-8E29-7D2C-5F0C3BB0FEDD}"/>
              </a:ext>
            </a:extLst>
          </p:cNvPr>
          <p:cNvSpPr>
            <a:spLocks noGrp="1"/>
          </p:cNvSpPr>
          <p:nvPr>
            <p:ph idx="1"/>
          </p:nvPr>
        </p:nvSpPr>
        <p:spPr>
          <a:xfrm>
            <a:off x="-20320" y="-95250"/>
            <a:ext cx="9164320" cy="4710115"/>
          </a:xfrm>
        </p:spPr>
        <p:txBody>
          <a:bodyPr>
            <a:noAutofit/>
          </a:bodyPr>
          <a:lstStyle/>
          <a:p>
            <a:pPr marL="0" indent="0">
              <a:buNone/>
            </a:pPr>
            <a:r>
              <a:rPr lang="en-US" sz="7000" b="1" dirty="0"/>
              <a:t>George's S&amp;L helped many people get their own homes.  He directly helped those families to live better lives.</a:t>
            </a:r>
          </a:p>
        </p:txBody>
      </p:sp>
    </p:spTree>
    <p:extLst>
      <p:ext uri="{BB962C8B-B14F-4D97-AF65-F5344CB8AC3E}">
        <p14:creationId xmlns:p14="http://schemas.microsoft.com/office/powerpoint/2010/main" val="37875607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43728-CF03-B62B-1581-9097B3FC8C0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092135-3F6C-57E1-0902-5F78BC115F20}"/>
              </a:ext>
            </a:extLst>
          </p:cNvPr>
          <p:cNvSpPr>
            <a:spLocks noGrp="1"/>
          </p:cNvSpPr>
          <p:nvPr>
            <p:ph idx="1"/>
          </p:nvPr>
        </p:nvSpPr>
        <p:spPr>
          <a:xfrm>
            <a:off x="-20320" y="-95250"/>
            <a:ext cx="9316720" cy="4710115"/>
          </a:xfrm>
        </p:spPr>
        <p:txBody>
          <a:bodyPr>
            <a:noAutofit/>
          </a:bodyPr>
          <a:lstStyle/>
          <a:p>
            <a:pPr marL="0" indent="0">
              <a:buNone/>
            </a:pPr>
            <a:r>
              <a:rPr lang="en-US" sz="6200" b="1" dirty="0"/>
              <a:t>Even other renters probably benefited somewhat because the landlords had to improve their rental properties to prevent tenants from leaving.</a:t>
            </a:r>
          </a:p>
        </p:txBody>
      </p:sp>
    </p:spTree>
    <p:extLst>
      <p:ext uri="{BB962C8B-B14F-4D97-AF65-F5344CB8AC3E}">
        <p14:creationId xmlns:p14="http://schemas.microsoft.com/office/powerpoint/2010/main" val="3421228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1A862-48D2-7DF8-03A3-8A089E9BC1D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EF0815-5D7C-37B1-AE73-31263C4D27FB}"/>
              </a:ext>
            </a:extLst>
          </p:cNvPr>
          <p:cNvSpPr>
            <a:spLocks noGrp="1"/>
          </p:cNvSpPr>
          <p:nvPr>
            <p:ph idx="1"/>
          </p:nvPr>
        </p:nvSpPr>
        <p:spPr>
          <a:xfrm>
            <a:off x="-20320" y="-95250"/>
            <a:ext cx="9164320" cy="4710115"/>
          </a:xfrm>
        </p:spPr>
        <p:txBody>
          <a:bodyPr>
            <a:noAutofit/>
          </a:bodyPr>
          <a:lstStyle/>
          <a:p>
            <a:pPr marL="0" indent="0">
              <a:buNone/>
            </a:pPr>
            <a:r>
              <a:rPr lang="en-US" sz="7000" b="1" dirty="0"/>
              <a:t>When people own their own homes, they save money on rent, allowing them to live better.</a:t>
            </a:r>
          </a:p>
        </p:txBody>
      </p:sp>
    </p:spTree>
    <p:extLst>
      <p:ext uri="{BB962C8B-B14F-4D97-AF65-F5344CB8AC3E}">
        <p14:creationId xmlns:p14="http://schemas.microsoft.com/office/powerpoint/2010/main" val="11966358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C758B-6C97-966F-3DD1-C634A4C60F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60DCD5-8F21-D45D-AADC-17F41E92222B}"/>
              </a:ext>
            </a:extLst>
          </p:cNvPr>
          <p:cNvSpPr>
            <a:spLocks noGrp="1"/>
          </p:cNvSpPr>
          <p:nvPr>
            <p:ph idx="1"/>
          </p:nvPr>
        </p:nvSpPr>
        <p:spPr>
          <a:xfrm>
            <a:off x="-20320" y="-95250"/>
            <a:ext cx="9164320" cy="4710115"/>
          </a:xfrm>
        </p:spPr>
        <p:txBody>
          <a:bodyPr>
            <a:noAutofit/>
          </a:bodyPr>
          <a:lstStyle/>
          <a:p>
            <a:pPr marL="0" indent="0">
              <a:buNone/>
            </a:pPr>
            <a:r>
              <a:rPr lang="en-US" sz="7000" b="1" dirty="0"/>
              <a:t>The appreciation of home values also means they have more money to spend and save for retirement.</a:t>
            </a:r>
          </a:p>
        </p:txBody>
      </p:sp>
    </p:spTree>
    <p:extLst>
      <p:ext uri="{BB962C8B-B14F-4D97-AF65-F5344CB8AC3E}">
        <p14:creationId xmlns:p14="http://schemas.microsoft.com/office/powerpoint/2010/main" val="29427561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C397B-0331-499C-12BA-D00763533E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A6621F-5057-DD7E-60B3-5AB23E09562B}"/>
              </a:ext>
            </a:extLst>
          </p:cNvPr>
          <p:cNvSpPr>
            <a:spLocks noGrp="1"/>
          </p:cNvSpPr>
          <p:nvPr>
            <p:ph idx="1"/>
          </p:nvPr>
        </p:nvSpPr>
        <p:spPr>
          <a:xfrm>
            <a:off x="-20320" y="-95250"/>
            <a:ext cx="9164320" cy="4710115"/>
          </a:xfrm>
        </p:spPr>
        <p:txBody>
          <a:bodyPr>
            <a:noAutofit/>
          </a:bodyPr>
          <a:lstStyle/>
          <a:p>
            <a:pPr marL="0" indent="0">
              <a:buNone/>
            </a:pPr>
            <a:r>
              <a:rPr lang="en-US" sz="6000" b="1" dirty="0"/>
              <a:t>More spending means more economic growth, and the whole town becomes wealthier, people live better, and crime probably goes down as well.</a:t>
            </a:r>
          </a:p>
        </p:txBody>
      </p:sp>
    </p:spTree>
    <p:extLst>
      <p:ext uri="{BB962C8B-B14F-4D97-AF65-F5344CB8AC3E}">
        <p14:creationId xmlns:p14="http://schemas.microsoft.com/office/powerpoint/2010/main" val="3294921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0EE18-F426-6D3C-AFC0-926BE801FD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0D5EF0-5B40-96EB-9ADB-50CC795148A4}"/>
              </a:ext>
            </a:extLst>
          </p:cNvPr>
          <p:cNvSpPr>
            <a:spLocks noGrp="1"/>
          </p:cNvSpPr>
          <p:nvPr>
            <p:ph idx="1"/>
          </p:nvPr>
        </p:nvSpPr>
        <p:spPr>
          <a:xfrm>
            <a:off x="-20320" y="-95250"/>
            <a:ext cx="9164320" cy="4710115"/>
          </a:xfrm>
        </p:spPr>
        <p:txBody>
          <a:bodyPr>
            <a:noAutofit/>
          </a:bodyPr>
          <a:lstStyle/>
          <a:p>
            <a:pPr marL="0" indent="0">
              <a:buNone/>
            </a:pPr>
            <a:r>
              <a:rPr lang="en-US" altLang="zh-TW" sz="6800" b="1" dirty="0"/>
              <a:t>This is how George made the town a better place, but he did not realize his positive impact on the community. </a:t>
            </a:r>
            <a:endParaRPr lang="en-US" sz="6800" b="1" dirty="0"/>
          </a:p>
        </p:txBody>
      </p:sp>
    </p:spTree>
    <p:extLst>
      <p:ext uri="{BB962C8B-B14F-4D97-AF65-F5344CB8AC3E}">
        <p14:creationId xmlns:p14="http://schemas.microsoft.com/office/powerpoint/2010/main" val="330749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ECA93-8FC8-4D85-1C82-0A26E724507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A21A6FC-8EDA-7F2E-97E1-5FBA4FE7847E}"/>
              </a:ext>
            </a:extLst>
          </p:cNvPr>
          <p:cNvSpPr/>
          <p:nvPr/>
        </p:nvSpPr>
        <p:spPr>
          <a:xfrm>
            <a:off x="306324" y="514350"/>
            <a:ext cx="8531351" cy="2482667"/>
          </a:xfrm>
          <a:prstGeom prst="rect">
            <a:avLst/>
          </a:prstGeom>
        </p:spPr>
        <p:txBody>
          <a:bodyPr wrap="square">
            <a:spAutoFit/>
          </a:bodyPr>
          <a:lstStyle/>
          <a:p>
            <a:pPr algn="ctr"/>
            <a:endParaRPr lang="en-US" altLang="zh-TW" sz="8533" b="1" dirty="0">
              <a:latin typeface="Microsoft JhengHei" panose="020B0604030504040204" pitchFamily="34" charset="-120"/>
              <a:ea typeface="Microsoft JhengHei" panose="020B0604030504040204" pitchFamily="34" charset="-120"/>
            </a:endParaRPr>
          </a:p>
          <a:p>
            <a:pPr algn="ctr"/>
            <a:r>
              <a:rPr lang="en-US" altLang="zh-TW" sz="7000" b="1" dirty="0">
                <a:ea typeface="Microsoft JhengHei" panose="020B0604030504040204" pitchFamily="34" charset="-120"/>
              </a:rPr>
              <a:t>It's a Wonderful Life</a:t>
            </a:r>
          </a:p>
        </p:txBody>
      </p:sp>
    </p:spTree>
    <p:extLst>
      <p:ext uri="{BB962C8B-B14F-4D97-AF65-F5344CB8AC3E}">
        <p14:creationId xmlns:p14="http://schemas.microsoft.com/office/powerpoint/2010/main" val="23941434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1C6B0-150A-E245-5D03-5413CA170F5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464E8E-FB56-476F-6820-6088C7EDFC91}"/>
              </a:ext>
            </a:extLst>
          </p:cNvPr>
          <p:cNvSpPr>
            <a:spLocks noGrp="1"/>
          </p:cNvSpPr>
          <p:nvPr>
            <p:ph idx="1"/>
          </p:nvPr>
        </p:nvSpPr>
        <p:spPr>
          <a:xfrm>
            <a:off x="-20320" y="-171450"/>
            <a:ext cx="9164320" cy="4710115"/>
          </a:xfrm>
        </p:spPr>
        <p:txBody>
          <a:bodyPr>
            <a:noAutofit/>
          </a:bodyPr>
          <a:lstStyle/>
          <a:p>
            <a:pPr marL="0" indent="0">
              <a:buNone/>
            </a:pPr>
            <a:r>
              <a:rPr lang="en-US" sz="6600" b="1" dirty="0"/>
              <a:t>But George wasn‘t happy because he wasn’t wealthy. </a:t>
            </a:r>
            <a:r>
              <a:rPr lang="zh-TW" altLang="en-US" sz="6600" b="1" dirty="0"/>
              <a:t> </a:t>
            </a:r>
            <a:r>
              <a:rPr lang="en-US" sz="6600" b="1" dirty="0"/>
              <a:t>He showed it when he kicked his car door after his wealthy friend left.</a:t>
            </a:r>
          </a:p>
        </p:txBody>
      </p:sp>
    </p:spTree>
    <p:extLst>
      <p:ext uri="{BB962C8B-B14F-4D97-AF65-F5344CB8AC3E}">
        <p14:creationId xmlns:p14="http://schemas.microsoft.com/office/powerpoint/2010/main" val="39432834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C8E7E-C2A2-0CD4-3215-58DCFFF6A6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69E52A-AA6A-9DC6-A74D-F8A597DC2229}"/>
              </a:ext>
            </a:extLst>
          </p:cNvPr>
          <p:cNvSpPr>
            <a:spLocks noGrp="1"/>
          </p:cNvSpPr>
          <p:nvPr>
            <p:ph idx="1"/>
          </p:nvPr>
        </p:nvSpPr>
        <p:spPr>
          <a:xfrm>
            <a:off x="-20320" y="-95250"/>
            <a:ext cx="9164320" cy="4710115"/>
          </a:xfrm>
        </p:spPr>
        <p:txBody>
          <a:bodyPr>
            <a:noAutofit/>
          </a:bodyPr>
          <a:lstStyle/>
          <a:p>
            <a:pPr marL="0" indent="0">
              <a:buNone/>
            </a:pPr>
            <a:r>
              <a:rPr lang="en-US" sz="6800" b="1" dirty="0"/>
              <a:t>Most of us are not wealthy, and we are not happy about it.  But that doesn't mean we cannot have a fulfilling life.</a:t>
            </a:r>
          </a:p>
        </p:txBody>
      </p:sp>
    </p:spTree>
    <p:extLst>
      <p:ext uri="{BB962C8B-B14F-4D97-AF65-F5344CB8AC3E}">
        <p14:creationId xmlns:p14="http://schemas.microsoft.com/office/powerpoint/2010/main" val="131184421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4D68B-A404-F46D-FD67-BE403CFF74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B42E37-B861-FC3F-99AF-A722AD0627B2}"/>
              </a:ext>
            </a:extLst>
          </p:cNvPr>
          <p:cNvSpPr>
            <a:spLocks noGrp="1"/>
          </p:cNvSpPr>
          <p:nvPr>
            <p:ph idx="1"/>
          </p:nvPr>
        </p:nvSpPr>
        <p:spPr>
          <a:xfrm>
            <a:off x="-20320" y="-95250"/>
            <a:ext cx="9164320" cy="4710115"/>
          </a:xfrm>
        </p:spPr>
        <p:txBody>
          <a:bodyPr>
            <a:noAutofit/>
          </a:bodyPr>
          <a:lstStyle/>
          <a:p>
            <a:pPr marL="0" indent="0">
              <a:buNone/>
            </a:pPr>
            <a:r>
              <a:rPr lang="en-US" sz="7000" b="1" dirty="0"/>
              <a:t>Does money bring happiness?  According to studies -- No.  It gives us more options, but not always happiness.</a:t>
            </a:r>
          </a:p>
        </p:txBody>
      </p:sp>
    </p:spTree>
    <p:extLst>
      <p:ext uri="{BB962C8B-B14F-4D97-AF65-F5344CB8AC3E}">
        <p14:creationId xmlns:p14="http://schemas.microsoft.com/office/powerpoint/2010/main" val="353605240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0A483-2998-603B-7FCB-606207C33D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1DE94E-755D-6A58-74DC-13487F122427}"/>
              </a:ext>
            </a:extLst>
          </p:cNvPr>
          <p:cNvSpPr>
            <a:spLocks noGrp="1"/>
          </p:cNvSpPr>
          <p:nvPr>
            <p:ph idx="1"/>
          </p:nvPr>
        </p:nvSpPr>
        <p:spPr>
          <a:xfrm>
            <a:off x="-20320" y="-95250"/>
            <a:ext cx="9164320" cy="4710115"/>
          </a:xfrm>
        </p:spPr>
        <p:txBody>
          <a:bodyPr>
            <a:noAutofit/>
          </a:bodyPr>
          <a:lstStyle/>
          <a:p>
            <a:pPr marL="0" indent="0">
              <a:buNone/>
            </a:pPr>
            <a:r>
              <a:rPr lang="en-US" sz="7000" b="1" dirty="0"/>
              <a:t>I often wondered: What can a small person like me do to make the world a better place?</a:t>
            </a:r>
          </a:p>
        </p:txBody>
      </p:sp>
    </p:spTree>
    <p:extLst>
      <p:ext uri="{BB962C8B-B14F-4D97-AF65-F5344CB8AC3E}">
        <p14:creationId xmlns:p14="http://schemas.microsoft.com/office/powerpoint/2010/main" val="19800515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5DF9A-77A8-6FCD-EB8E-90676243D7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26154F-2F0B-37C7-35AC-840F5723EEA3}"/>
              </a:ext>
            </a:extLst>
          </p:cNvPr>
          <p:cNvSpPr>
            <a:spLocks noGrp="1"/>
          </p:cNvSpPr>
          <p:nvPr>
            <p:ph idx="1"/>
          </p:nvPr>
        </p:nvSpPr>
        <p:spPr>
          <a:xfrm>
            <a:off x="-26504" y="-171450"/>
            <a:ext cx="9164320" cy="4710115"/>
          </a:xfrm>
        </p:spPr>
        <p:txBody>
          <a:bodyPr>
            <a:noAutofit/>
          </a:bodyPr>
          <a:lstStyle/>
          <a:p>
            <a:pPr marL="0" indent="0">
              <a:buNone/>
            </a:pPr>
            <a:r>
              <a:rPr lang="en-US" sz="6600" b="1" dirty="0"/>
              <a:t>George saving his brother meant he also saved thousands of soldiers, because his brother had saved them during the war.</a:t>
            </a:r>
          </a:p>
        </p:txBody>
      </p:sp>
    </p:spTree>
    <p:extLst>
      <p:ext uri="{BB962C8B-B14F-4D97-AF65-F5344CB8AC3E}">
        <p14:creationId xmlns:p14="http://schemas.microsoft.com/office/powerpoint/2010/main" val="13051082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199BE-D119-6EF3-DF64-860302B1A5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9526EB-6978-B082-521F-9148B7B2262D}"/>
              </a:ext>
            </a:extLst>
          </p:cNvPr>
          <p:cNvSpPr>
            <a:spLocks noGrp="1"/>
          </p:cNvSpPr>
          <p:nvPr>
            <p:ph idx="1"/>
          </p:nvPr>
        </p:nvSpPr>
        <p:spPr>
          <a:xfrm>
            <a:off x="-20320" y="-95250"/>
            <a:ext cx="9164320" cy="4710115"/>
          </a:xfrm>
        </p:spPr>
        <p:txBody>
          <a:bodyPr>
            <a:noAutofit/>
          </a:bodyPr>
          <a:lstStyle/>
          <a:p>
            <a:pPr marL="0" indent="0">
              <a:buNone/>
            </a:pPr>
            <a:r>
              <a:rPr lang="en-US" sz="7000" b="1" dirty="0"/>
              <a:t>Only when he visited the world without him can the audience see the impact of his work.</a:t>
            </a:r>
          </a:p>
        </p:txBody>
      </p:sp>
    </p:spTree>
    <p:extLst>
      <p:ext uri="{BB962C8B-B14F-4D97-AF65-F5344CB8AC3E}">
        <p14:creationId xmlns:p14="http://schemas.microsoft.com/office/powerpoint/2010/main" val="287699045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0B8CB-0E2B-96C6-9237-AB896BC9864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DEAB48-6BC5-1E25-EE2F-961A551E4B70}"/>
              </a:ext>
            </a:extLst>
          </p:cNvPr>
          <p:cNvSpPr>
            <a:spLocks noGrp="1"/>
          </p:cNvSpPr>
          <p:nvPr>
            <p:ph idx="1"/>
          </p:nvPr>
        </p:nvSpPr>
        <p:spPr>
          <a:xfrm>
            <a:off x="-20320" y="-171450"/>
            <a:ext cx="9164320" cy="4710115"/>
          </a:xfrm>
        </p:spPr>
        <p:txBody>
          <a:bodyPr>
            <a:noAutofit/>
          </a:bodyPr>
          <a:lstStyle/>
          <a:p>
            <a:pPr marL="0" indent="0">
              <a:buNone/>
            </a:pPr>
            <a:r>
              <a:rPr lang="en-US" sz="6600" b="1" dirty="0"/>
              <a:t>We refer to this phenomenon as the "butterfly effect" — one small action can have significant consequences elsewhere.</a:t>
            </a:r>
          </a:p>
        </p:txBody>
      </p:sp>
    </p:spTree>
    <p:extLst>
      <p:ext uri="{BB962C8B-B14F-4D97-AF65-F5344CB8AC3E}">
        <p14:creationId xmlns:p14="http://schemas.microsoft.com/office/powerpoint/2010/main" val="22976282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0B876-AC28-93BA-F07B-85063245CD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226611-50FC-691E-D0B3-5D042D36B68F}"/>
              </a:ext>
            </a:extLst>
          </p:cNvPr>
          <p:cNvSpPr>
            <a:spLocks noGrp="1"/>
          </p:cNvSpPr>
          <p:nvPr>
            <p:ph idx="1"/>
          </p:nvPr>
        </p:nvSpPr>
        <p:spPr>
          <a:xfrm>
            <a:off x="-20320" y="-95250"/>
            <a:ext cx="9164320" cy="4710115"/>
          </a:xfrm>
        </p:spPr>
        <p:txBody>
          <a:bodyPr>
            <a:noAutofit/>
          </a:bodyPr>
          <a:lstStyle/>
          <a:p>
            <a:pPr marL="0" indent="0">
              <a:buNone/>
            </a:pPr>
            <a:r>
              <a:rPr lang="en-US" sz="7000" b="1" dirty="0"/>
              <a:t>In the movie, George still didn't seem to get it at that time.  He just wanted to have his good life back.</a:t>
            </a:r>
          </a:p>
        </p:txBody>
      </p:sp>
    </p:spTree>
    <p:extLst>
      <p:ext uri="{BB962C8B-B14F-4D97-AF65-F5344CB8AC3E}">
        <p14:creationId xmlns:p14="http://schemas.microsoft.com/office/powerpoint/2010/main" val="34880222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B90A4-CF40-498A-AA81-DAF1E50794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E3569D-D29F-34E6-CE1A-F5CCD0848D0E}"/>
              </a:ext>
            </a:extLst>
          </p:cNvPr>
          <p:cNvSpPr>
            <a:spLocks noGrp="1"/>
          </p:cNvSpPr>
          <p:nvPr>
            <p:ph idx="1"/>
          </p:nvPr>
        </p:nvSpPr>
        <p:spPr>
          <a:xfrm>
            <a:off x="-20320" y="-95250"/>
            <a:ext cx="9164320" cy="4710115"/>
          </a:xfrm>
        </p:spPr>
        <p:txBody>
          <a:bodyPr>
            <a:noAutofit/>
          </a:bodyPr>
          <a:lstStyle/>
          <a:p>
            <a:pPr marL="0" indent="0">
              <a:buNone/>
            </a:pPr>
            <a:r>
              <a:rPr lang="en-US" sz="7000" b="1" dirty="0"/>
              <a:t>He finally realized how much impact he had on other people when people came to donate money to help him.</a:t>
            </a:r>
          </a:p>
        </p:txBody>
      </p:sp>
    </p:spTree>
    <p:extLst>
      <p:ext uri="{BB962C8B-B14F-4D97-AF65-F5344CB8AC3E}">
        <p14:creationId xmlns:p14="http://schemas.microsoft.com/office/powerpoint/2010/main" val="7472230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A12D4-7054-627D-DF71-B1B838B237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E967AD-3C50-036A-F9C7-5AE19F3C2597}"/>
              </a:ext>
            </a:extLst>
          </p:cNvPr>
          <p:cNvSpPr>
            <a:spLocks noGrp="1"/>
          </p:cNvSpPr>
          <p:nvPr>
            <p:ph idx="1"/>
          </p:nvPr>
        </p:nvSpPr>
        <p:spPr>
          <a:xfrm>
            <a:off x="-20320" y="-95250"/>
            <a:ext cx="9164320" cy="4710115"/>
          </a:xfrm>
        </p:spPr>
        <p:txBody>
          <a:bodyPr>
            <a:noAutofit/>
          </a:bodyPr>
          <a:lstStyle/>
          <a:p>
            <a:pPr marL="0" indent="0">
              <a:buNone/>
            </a:pPr>
            <a:r>
              <a:rPr lang="en-US" sz="7000" b="1" dirty="0"/>
              <a:t>For most of us, that moment will not come while we are on Earth.  But it will surely come in Heaven.</a:t>
            </a:r>
          </a:p>
        </p:txBody>
      </p:sp>
    </p:spTree>
    <p:extLst>
      <p:ext uri="{BB962C8B-B14F-4D97-AF65-F5344CB8AC3E}">
        <p14:creationId xmlns:p14="http://schemas.microsoft.com/office/powerpoint/2010/main" val="632359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7D89B-AEDC-155F-DB9C-4BEE52F683F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A9D776-FA9D-7914-3B62-6940D710AC45}"/>
              </a:ext>
            </a:extLst>
          </p:cNvPr>
          <p:cNvSpPr>
            <a:spLocks noGrp="1"/>
          </p:cNvSpPr>
          <p:nvPr>
            <p:ph idx="1"/>
          </p:nvPr>
        </p:nvSpPr>
        <p:spPr>
          <a:xfrm>
            <a:off x="-20320" y="-95250"/>
            <a:ext cx="5659120" cy="4710115"/>
          </a:xfrm>
        </p:spPr>
        <p:txBody>
          <a:bodyPr>
            <a:noAutofit/>
          </a:bodyPr>
          <a:lstStyle/>
          <a:p>
            <a:pPr marL="0" indent="0">
              <a:buNone/>
            </a:pPr>
            <a:r>
              <a:rPr lang="en-US" sz="6200" b="1" i="1" dirty="0"/>
              <a:t>It's a Wonderful Life</a:t>
            </a:r>
            <a:r>
              <a:rPr lang="en-US" sz="6200" b="1" dirty="0"/>
              <a:t> is voted one of the most inspiring film of the past 100 years. </a:t>
            </a:r>
            <a:endParaRPr lang="zh-TW" altLang="en-US" sz="6200" b="1" dirty="0"/>
          </a:p>
        </p:txBody>
      </p:sp>
      <p:pic>
        <p:nvPicPr>
          <p:cNvPr id="2" name="Picture 2">
            <a:extLst>
              <a:ext uri="{FF2B5EF4-FFF2-40B4-BE49-F238E27FC236}">
                <a16:creationId xmlns:a16="http://schemas.microsoft.com/office/drawing/2014/main" id="{3450A405-A521-0F32-FE3F-ED06D14809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07355" y="-25854"/>
            <a:ext cx="3636645" cy="5195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20778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92736-9A77-EE84-FAC3-EBB305F7DE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172730-7414-0867-B482-64264F81EC38}"/>
              </a:ext>
            </a:extLst>
          </p:cNvPr>
          <p:cNvSpPr>
            <a:spLocks noGrp="1"/>
          </p:cNvSpPr>
          <p:nvPr>
            <p:ph idx="1"/>
          </p:nvPr>
        </p:nvSpPr>
        <p:spPr>
          <a:xfrm>
            <a:off x="-20320" y="-95250"/>
            <a:ext cx="9164320" cy="4710115"/>
          </a:xfrm>
        </p:spPr>
        <p:txBody>
          <a:bodyPr>
            <a:noAutofit/>
          </a:bodyPr>
          <a:lstStyle/>
          <a:p>
            <a:pPr marL="0" indent="0">
              <a:buNone/>
            </a:pPr>
            <a:r>
              <a:rPr lang="en-US" sz="6800" b="1" dirty="0"/>
              <a:t>Third, in the midst of the worst crisis, he decided not to turn to evil when that seemed like it could solve his problems.</a:t>
            </a:r>
          </a:p>
        </p:txBody>
      </p:sp>
    </p:spTree>
    <p:extLst>
      <p:ext uri="{BB962C8B-B14F-4D97-AF65-F5344CB8AC3E}">
        <p14:creationId xmlns:p14="http://schemas.microsoft.com/office/powerpoint/2010/main" val="7768278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7D09F-0AF2-EB18-7604-DE486C7BF1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90B058-995E-83DC-076F-222FA9F56F29}"/>
              </a:ext>
            </a:extLst>
          </p:cNvPr>
          <p:cNvSpPr>
            <a:spLocks noGrp="1"/>
          </p:cNvSpPr>
          <p:nvPr>
            <p:ph idx="1"/>
          </p:nvPr>
        </p:nvSpPr>
        <p:spPr>
          <a:xfrm>
            <a:off x="-20320" y="-95250"/>
            <a:ext cx="9164320" cy="4710115"/>
          </a:xfrm>
        </p:spPr>
        <p:txBody>
          <a:bodyPr>
            <a:noAutofit/>
          </a:bodyPr>
          <a:lstStyle/>
          <a:p>
            <a:pPr marL="0" indent="0">
              <a:buNone/>
            </a:pPr>
            <a:r>
              <a:rPr lang="en-US" sz="7000" b="1" dirty="0"/>
              <a:t>We are all tempted by evil at some point in our lives. George is no exception. But he stood firm.</a:t>
            </a:r>
          </a:p>
        </p:txBody>
      </p:sp>
    </p:spTree>
    <p:extLst>
      <p:ext uri="{BB962C8B-B14F-4D97-AF65-F5344CB8AC3E}">
        <p14:creationId xmlns:p14="http://schemas.microsoft.com/office/powerpoint/2010/main" val="22183200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40ACF-DC28-6182-ED46-066F5D82A6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E274A65-BEEA-90FC-81D6-DC85749D3603}"/>
              </a:ext>
            </a:extLst>
          </p:cNvPr>
          <p:cNvSpPr/>
          <p:nvPr/>
        </p:nvSpPr>
        <p:spPr>
          <a:xfrm>
            <a:off x="0" y="-95250"/>
            <a:ext cx="9220200" cy="4401205"/>
          </a:xfrm>
          <a:prstGeom prst="rect">
            <a:avLst/>
          </a:prstGeom>
        </p:spPr>
        <p:txBody>
          <a:bodyPr wrap="square">
            <a:spAutoFit/>
          </a:bodyPr>
          <a:lstStyle/>
          <a:p>
            <a:r>
              <a:rPr lang="en-US" sz="7000" b="1" dirty="0"/>
              <a:t>Finally, even the tragedies in his life benefited him.</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1470005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CF0CF-1337-89CD-5261-714D8A12E3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480811-A8C2-E956-3868-EE239AF99459}"/>
              </a:ext>
            </a:extLst>
          </p:cNvPr>
          <p:cNvSpPr>
            <a:spLocks noGrp="1"/>
          </p:cNvSpPr>
          <p:nvPr>
            <p:ph idx="1"/>
          </p:nvPr>
        </p:nvSpPr>
        <p:spPr>
          <a:xfrm>
            <a:off x="-20320" y="-95250"/>
            <a:ext cx="9164320" cy="4710115"/>
          </a:xfrm>
        </p:spPr>
        <p:txBody>
          <a:bodyPr>
            <a:noAutofit/>
          </a:bodyPr>
          <a:lstStyle/>
          <a:p>
            <a:pPr marL="0" indent="0">
              <a:buNone/>
            </a:pPr>
            <a:r>
              <a:rPr lang="en-US" sz="6600" b="1" dirty="0"/>
              <a:t>Losing his hearing in one ear meant he didn't have to fight in the military.  He got to spend those few years with his family.</a:t>
            </a:r>
          </a:p>
        </p:txBody>
      </p:sp>
    </p:spTree>
    <p:extLst>
      <p:ext uri="{BB962C8B-B14F-4D97-AF65-F5344CB8AC3E}">
        <p14:creationId xmlns:p14="http://schemas.microsoft.com/office/powerpoint/2010/main" val="12131996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9EDAD-7C91-E8D0-36F8-F7FFDFE95C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06E1B0-2C06-C5CA-C011-F16066F965BD}"/>
              </a:ext>
            </a:extLst>
          </p:cNvPr>
          <p:cNvSpPr>
            <a:spLocks noGrp="1"/>
          </p:cNvSpPr>
          <p:nvPr>
            <p:ph idx="1"/>
          </p:nvPr>
        </p:nvSpPr>
        <p:spPr>
          <a:xfrm>
            <a:off x="-20320" y="-95250"/>
            <a:ext cx="9164320" cy="4710115"/>
          </a:xfrm>
        </p:spPr>
        <p:txBody>
          <a:bodyPr>
            <a:noAutofit/>
          </a:bodyPr>
          <a:lstStyle/>
          <a:p>
            <a:pPr marL="0" indent="0">
              <a:buNone/>
            </a:pPr>
            <a:r>
              <a:rPr lang="en-US" sz="7000" b="1" dirty="0"/>
              <a:t>In Chinese, we have a short phrase for this: </a:t>
            </a:r>
            <a:r>
              <a:rPr lang="en-US" sz="7000" b="1" i="1" dirty="0"/>
              <a:t>How do you know it's not a blessing when Mr. Sai lost his horse?</a:t>
            </a:r>
          </a:p>
        </p:txBody>
      </p:sp>
    </p:spTree>
    <p:extLst>
      <p:ext uri="{BB962C8B-B14F-4D97-AF65-F5344CB8AC3E}">
        <p14:creationId xmlns:p14="http://schemas.microsoft.com/office/powerpoint/2010/main" val="30917294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1169B-F978-E2FD-FD62-6E6333C46B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F1CF7D-030A-06A4-CDB3-BC0A3B5E9D68}"/>
              </a:ext>
            </a:extLst>
          </p:cNvPr>
          <p:cNvSpPr>
            <a:spLocks noGrp="1"/>
          </p:cNvSpPr>
          <p:nvPr>
            <p:ph idx="1"/>
          </p:nvPr>
        </p:nvSpPr>
        <p:spPr>
          <a:xfrm>
            <a:off x="-20320" y="-95250"/>
            <a:ext cx="9164320" cy="4710115"/>
          </a:xfrm>
        </p:spPr>
        <p:txBody>
          <a:bodyPr>
            <a:noAutofit/>
          </a:bodyPr>
          <a:lstStyle/>
          <a:p>
            <a:pPr marL="0" indent="0">
              <a:buNone/>
            </a:pPr>
            <a:r>
              <a:rPr lang="en-US" sz="7000" b="1" dirty="0"/>
              <a:t>It’s a short story of how one’s losses became gains and how one’s gains can become losses.</a:t>
            </a:r>
          </a:p>
        </p:txBody>
      </p:sp>
    </p:spTree>
    <p:extLst>
      <p:ext uri="{BB962C8B-B14F-4D97-AF65-F5344CB8AC3E}">
        <p14:creationId xmlns:p14="http://schemas.microsoft.com/office/powerpoint/2010/main" val="258763889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EAD35-DCBE-BCB0-A0CE-7FFB3FD164F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D51C8-13D1-7618-3546-28F16F5E7082}"/>
              </a:ext>
            </a:extLst>
          </p:cNvPr>
          <p:cNvSpPr>
            <a:spLocks noGrp="1"/>
          </p:cNvSpPr>
          <p:nvPr>
            <p:ph idx="1"/>
          </p:nvPr>
        </p:nvSpPr>
        <p:spPr>
          <a:xfrm>
            <a:off x="-20320" y="-95250"/>
            <a:ext cx="9164320" cy="4710115"/>
          </a:xfrm>
        </p:spPr>
        <p:txBody>
          <a:bodyPr>
            <a:noAutofit/>
          </a:bodyPr>
          <a:lstStyle/>
          <a:p>
            <a:pPr marL="0" indent="0">
              <a:buNone/>
            </a:pPr>
            <a:r>
              <a:rPr lang="en-US" sz="7000" b="1" dirty="0"/>
              <a:t>As Christians, we have a loving God who can use our trials and tribulations to bring us blessings and lessons.</a:t>
            </a:r>
          </a:p>
        </p:txBody>
      </p:sp>
    </p:spTree>
    <p:extLst>
      <p:ext uri="{BB962C8B-B14F-4D97-AF65-F5344CB8AC3E}">
        <p14:creationId xmlns:p14="http://schemas.microsoft.com/office/powerpoint/2010/main" val="130854194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57653-8356-6F2F-F234-4556CD7C00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B9340D-324B-AFCA-4155-D80927532D74}"/>
              </a:ext>
            </a:extLst>
          </p:cNvPr>
          <p:cNvSpPr>
            <a:spLocks noGrp="1"/>
          </p:cNvSpPr>
          <p:nvPr>
            <p:ph idx="1"/>
          </p:nvPr>
        </p:nvSpPr>
        <p:spPr>
          <a:xfrm>
            <a:off x="-20320" y="-95250"/>
            <a:ext cx="9164320" cy="4710115"/>
          </a:xfrm>
        </p:spPr>
        <p:txBody>
          <a:bodyPr>
            <a:noAutofit/>
          </a:bodyPr>
          <a:lstStyle/>
          <a:p>
            <a:pPr marL="0" indent="0">
              <a:buNone/>
            </a:pPr>
            <a:r>
              <a:rPr lang="en-US" sz="6000" b="1" dirty="0"/>
              <a:t>Jeremiah 29:11 -  For I know the plans I have for you,” declares the Lord, “plans to prosper you and not to harm you, plans to give you hope and a future.</a:t>
            </a:r>
          </a:p>
          <a:p>
            <a:pPr marL="0" indent="0">
              <a:buNone/>
            </a:pPr>
            <a:endParaRPr lang="en-US" sz="5400" b="1" dirty="0"/>
          </a:p>
        </p:txBody>
      </p:sp>
    </p:spTree>
    <p:extLst>
      <p:ext uri="{BB962C8B-B14F-4D97-AF65-F5344CB8AC3E}">
        <p14:creationId xmlns:p14="http://schemas.microsoft.com/office/powerpoint/2010/main" val="365251483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B28E8-DD1C-C084-B9D3-C8C4A6A8B9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0DE1D0-A05C-0087-B809-408E454AABA6}"/>
              </a:ext>
            </a:extLst>
          </p:cNvPr>
          <p:cNvSpPr>
            <a:spLocks noGrp="1"/>
          </p:cNvSpPr>
          <p:nvPr>
            <p:ph idx="1"/>
          </p:nvPr>
        </p:nvSpPr>
        <p:spPr>
          <a:xfrm>
            <a:off x="-20320" y="-95250"/>
            <a:ext cx="9164320" cy="4710115"/>
          </a:xfrm>
        </p:spPr>
        <p:txBody>
          <a:bodyPr>
            <a:noAutofit/>
          </a:bodyPr>
          <a:lstStyle/>
          <a:p>
            <a:pPr marL="0" indent="0">
              <a:buNone/>
            </a:pPr>
            <a:r>
              <a:rPr lang="en-US" sz="6300" b="1" dirty="0"/>
              <a:t>Romans 8:28 - And we know that in all things God works for the good of those who love him, who have been called according to his purpose.</a:t>
            </a:r>
          </a:p>
        </p:txBody>
      </p:sp>
    </p:spTree>
    <p:extLst>
      <p:ext uri="{BB962C8B-B14F-4D97-AF65-F5344CB8AC3E}">
        <p14:creationId xmlns:p14="http://schemas.microsoft.com/office/powerpoint/2010/main" val="11646171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85B59-EB6D-B3C1-542D-8865D5E728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1E5488-307C-CBD4-ACCB-24A824E5F4B1}"/>
              </a:ext>
            </a:extLst>
          </p:cNvPr>
          <p:cNvSpPr>
            <a:spLocks noGrp="1"/>
          </p:cNvSpPr>
          <p:nvPr>
            <p:ph idx="1"/>
          </p:nvPr>
        </p:nvSpPr>
        <p:spPr>
          <a:xfrm>
            <a:off x="-20320" y="-95250"/>
            <a:ext cx="9164320" cy="4710115"/>
          </a:xfrm>
        </p:spPr>
        <p:txBody>
          <a:bodyPr>
            <a:noAutofit/>
          </a:bodyPr>
          <a:lstStyle/>
          <a:p>
            <a:pPr marL="0" indent="0">
              <a:buNone/>
            </a:pPr>
            <a:r>
              <a:rPr lang="en-US" sz="7000" b="1" dirty="0"/>
              <a:t>Without trusting God’s redemptive purposes, suffering often feels meaningless and losses final.</a:t>
            </a:r>
          </a:p>
        </p:txBody>
      </p:sp>
    </p:spTree>
    <p:extLst>
      <p:ext uri="{BB962C8B-B14F-4D97-AF65-F5344CB8AC3E}">
        <p14:creationId xmlns:p14="http://schemas.microsoft.com/office/powerpoint/2010/main" val="1151338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AACC9-C685-E12F-0E9C-B5DE29B8CA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786422-2FE3-D552-66BB-258E3E47F395}"/>
              </a:ext>
            </a:extLst>
          </p:cNvPr>
          <p:cNvSpPr>
            <a:spLocks noGrp="1"/>
          </p:cNvSpPr>
          <p:nvPr>
            <p:ph idx="1"/>
          </p:nvPr>
        </p:nvSpPr>
        <p:spPr>
          <a:xfrm>
            <a:off x="-20320" y="-95250"/>
            <a:ext cx="9164320" cy="4710115"/>
          </a:xfrm>
        </p:spPr>
        <p:txBody>
          <a:bodyPr>
            <a:noAutofit/>
          </a:bodyPr>
          <a:lstStyle/>
          <a:p>
            <a:pPr marL="0" indent="0">
              <a:buNone/>
            </a:pPr>
            <a:r>
              <a:rPr lang="en-US" sz="6400" b="1" dirty="0"/>
              <a:t>Although this is a modern movie, it functions very much like a parable — a story that helps us see the truth we often miss about our own lives.</a:t>
            </a:r>
          </a:p>
        </p:txBody>
      </p:sp>
    </p:spTree>
    <p:extLst>
      <p:ext uri="{BB962C8B-B14F-4D97-AF65-F5344CB8AC3E}">
        <p14:creationId xmlns:p14="http://schemas.microsoft.com/office/powerpoint/2010/main" val="21902420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956C8-8FE3-B7B7-1040-C5429BA6337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70EB6A1-2B67-AB20-4C89-F54313627778}"/>
              </a:ext>
            </a:extLst>
          </p:cNvPr>
          <p:cNvSpPr/>
          <p:nvPr/>
        </p:nvSpPr>
        <p:spPr>
          <a:xfrm>
            <a:off x="0" y="-95250"/>
            <a:ext cx="9220200" cy="5478423"/>
          </a:xfrm>
          <a:prstGeom prst="rect">
            <a:avLst/>
          </a:prstGeom>
        </p:spPr>
        <p:txBody>
          <a:bodyPr wrap="square">
            <a:spAutoFit/>
          </a:bodyPr>
          <a:lstStyle/>
          <a:p>
            <a:r>
              <a:rPr lang="en-US" sz="7000" b="1" dirty="0"/>
              <a:t>So what can we learn from this inspiring movie?  What is a </a:t>
            </a:r>
            <a:br>
              <a:rPr lang="en-US" sz="7000" b="1" dirty="0"/>
            </a:br>
            <a:r>
              <a:rPr lang="en-US" altLang="zh-TW" sz="7000" b="1" dirty="0"/>
              <a:t>“</a:t>
            </a:r>
            <a:r>
              <a:rPr lang="en-US" sz="7000" b="1" dirty="0"/>
              <a:t>Wonderful Life</a:t>
            </a:r>
            <a:r>
              <a:rPr lang="en-US" altLang="zh-TW" sz="7000" b="1" dirty="0"/>
              <a:t>”</a:t>
            </a:r>
            <a:r>
              <a:rPr lang="en-US" sz="7000" b="1" dirty="0"/>
              <a:t>?</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7624144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6C799-6765-25B0-DA07-83A5B28C2B1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79996C-4491-9E42-50BC-6CA5D671CEB4}"/>
              </a:ext>
            </a:extLst>
          </p:cNvPr>
          <p:cNvSpPr>
            <a:spLocks noGrp="1"/>
          </p:cNvSpPr>
          <p:nvPr>
            <p:ph idx="1"/>
          </p:nvPr>
        </p:nvSpPr>
        <p:spPr>
          <a:xfrm>
            <a:off x="0" y="-95250"/>
            <a:ext cx="9164320" cy="4710115"/>
          </a:xfrm>
        </p:spPr>
        <p:txBody>
          <a:bodyPr>
            <a:noAutofit/>
          </a:bodyPr>
          <a:lstStyle/>
          <a:p>
            <a:pPr marL="0" indent="0">
              <a:buNone/>
            </a:pPr>
            <a:r>
              <a:rPr lang="en-US" sz="6500" b="1" dirty="0"/>
              <a:t>A wonderful life is not a successful life by the world’s standards, but a faithful life shaped by God for the good of others.</a:t>
            </a:r>
          </a:p>
        </p:txBody>
      </p:sp>
    </p:spTree>
    <p:extLst>
      <p:ext uri="{BB962C8B-B14F-4D97-AF65-F5344CB8AC3E}">
        <p14:creationId xmlns:p14="http://schemas.microsoft.com/office/powerpoint/2010/main" val="96536120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F1729-EFCA-C47D-BF9E-1697606F53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229699-7B0B-7D2A-F2DE-35A8EF252E30}"/>
              </a:ext>
            </a:extLst>
          </p:cNvPr>
          <p:cNvSpPr>
            <a:spLocks noGrp="1"/>
          </p:cNvSpPr>
          <p:nvPr>
            <p:ph idx="1"/>
          </p:nvPr>
        </p:nvSpPr>
        <p:spPr>
          <a:xfrm>
            <a:off x="-20320" y="-95250"/>
            <a:ext cx="9164320" cy="4710115"/>
          </a:xfrm>
        </p:spPr>
        <p:txBody>
          <a:bodyPr>
            <a:noAutofit/>
          </a:bodyPr>
          <a:lstStyle/>
          <a:p>
            <a:pPr marL="0" indent="0">
              <a:buNone/>
            </a:pPr>
            <a:r>
              <a:rPr lang="en-US" sz="6400" b="1" dirty="0"/>
              <a:t>First, we don't have control over our circumstances, but we can know that God is with us and choose our responses.</a:t>
            </a:r>
          </a:p>
        </p:txBody>
      </p:sp>
    </p:spTree>
    <p:extLst>
      <p:ext uri="{BB962C8B-B14F-4D97-AF65-F5344CB8AC3E}">
        <p14:creationId xmlns:p14="http://schemas.microsoft.com/office/powerpoint/2010/main" val="119831951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67E6E-1083-0BFC-C60A-36EAF1B171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619384-BB30-2830-069A-34A2FB0EC1A1}"/>
              </a:ext>
            </a:extLst>
          </p:cNvPr>
          <p:cNvSpPr>
            <a:spLocks noGrp="1"/>
          </p:cNvSpPr>
          <p:nvPr>
            <p:ph idx="1"/>
          </p:nvPr>
        </p:nvSpPr>
        <p:spPr>
          <a:xfrm>
            <a:off x="-20320" y="-95250"/>
            <a:ext cx="9164320" cy="4710115"/>
          </a:xfrm>
        </p:spPr>
        <p:txBody>
          <a:bodyPr>
            <a:noAutofit/>
          </a:bodyPr>
          <a:lstStyle/>
          <a:p>
            <a:pPr marL="0" indent="0">
              <a:buNone/>
            </a:pPr>
            <a:r>
              <a:rPr lang="en-US" sz="7000" b="1" dirty="0"/>
              <a:t>Isaiah 41:10 – </a:t>
            </a:r>
          </a:p>
          <a:p>
            <a:pPr marL="0" indent="0">
              <a:buNone/>
            </a:pPr>
            <a:r>
              <a:rPr lang="en-US" sz="7000" b="1" dirty="0"/>
              <a:t>So do not fear, for I am with you; do not be dismayed, for I am your God.  </a:t>
            </a:r>
          </a:p>
          <a:p>
            <a:pPr marL="0" indent="0">
              <a:buNone/>
            </a:pPr>
            <a:endParaRPr lang="en-US" sz="6400" b="1" dirty="0"/>
          </a:p>
          <a:p>
            <a:pPr marL="0" indent="0">
              <a:buNone/>
            </a:pPr>
            <a:endParaRPr lang="en-US" sz="6400" b="1" dirty="0"/>
          </a:p>
          <a:p>
            <a:pPr marL="0" indent="0">
              <a:buNone/>
            </a:pPr>
            <a:r>
              <a:rPr lang="en-US" sz="7000" b="1" dirty="0"/>
              <a:t>I will strengthen you and help you; I will uphold you with my righteous right hand.</a:t>
            </a:r>
          </a:p>
        </p:txBody>
      </p:sp>
    </p:spTree>
    <p:extLst>
      <p:ext uri="{BB962C8B-B14F-4D97-AF65-F5344CB8AC3E}">
        <p14:creationId xmlns:p14="http://schemas.microsoft.com/office/powerpoint/2010/main" val="62339721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CDC14-4EC5-4D55-1791-E329191BA3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8D2CD-9777-A122-1A98-47F31524A5F8}"/>
              </a:ext>
            </a:extLst>
          </p:cNvPr>
          <p:cNvSpPr>
            <a:spLocks noGrp="1"/>
          </p:cNvSpPr>
          <p:nvPr>
            <p:ph idx="1"/>
          </p:nvPr>
        </p:nvSpPr>
        <p:spPr>
          <a:xfrm>
            <a:off x="-20320" y="-95250"/>
            <a:ext cx="9164320" cy="4710115"/>
          </a:xfrm>
        </p:spPr>
        <p:txBody>
          <a:bodyPr>
            <a:noAutofit/>
          </a:bodyPr>
          <a:lstStyle/>
          <a:p>
            <a:pPr marL="0" indent="0">
              <a:buNone/>
            </a:pPr>
            <a:r>
              <a:rPr lang="en-US" sz="7000" b="1" dirty="0"/>
              <a:t>I will strengthen you and help you; I will uphold you with my righteous right hand.</a:t>
            </a:r>
          </a:p>
        </p:txBody>
      </p:sp>
    </p:spTree>
    <p:extLst>
      <p:ext uri="{BB962C8B-B14F-4D97-AF65-F5344CB8AC3E}">
        <p14:creationId xmlns:p14="http://schemas.microsoft.com/office/powerpoint/2010/main" val="5547209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E334B-9540-9FF7-A420-F1A6B416E4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B6FD2B-C7A5-879A-14DA-96C3486AD6C8}"/>
              </a:ext>
            </a:extLst>
          </p:cNvPr>
          <p:cNvSpPr>
            <a:spLocks noGrp="1"/>
          </p:cNvSpPr>
          <p:nvPr>
            <p:ph idx="1"/>
          </p:nvPr>
        </p:nvSpPr>
        <p:spPr>
          <a:xfrm>
            <a:off x="-20320" y="-95250"/>
            <a:ext cx="9164320" cy="4710115"/>
          </a:xfrm>
        </p:spPr>
        <p:txBody>
          <a:bodyPr>
            <a:noAutofit/>
          </a:bodyPr>
          <a:lstStyle/>
          <a:p>
            <a:pPr marL="0" indent="0">
              <a:buNone/>
            </a:pPr>
            <a:r>
              <a:rPr lang="en-US" sz="7000" b="1" dirty="0"/>
              <a:t>Second, if we remain faithful to our decisions and actions, we can accomplish great things for God and for others.</a:t>
            </a:r>
          </a:p>
        </p:txBody>
      </p:sp>
    </p:spTree>
    <p:extLst>
      <p:ext uri="{BB962C8B-B14F-4D97-AF65-F5344CB8AC3E}">
        <p14:creationId xmlns:p14="http://schemas.microsoft.com/office/powerpoint/2010/main" val="134895336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15198-FADF-1F4B-52B6-E720DB404B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5DB803-107C-1D0F-FD17-EFC2F587338E}"/>
              </a:ext>
            </a:extLst>
          </p:cNvPr>
          <p:cNvSpPr>
            <a:spLocks noGrp="1"/>
          </p:cNvSpPr>
          <p:nvPr>
            <p:ph idx="1"/>
          </p:nvPr>
        </p:nvSpPr>
        <p:spPr>
          <a:xfrm>
            <a:off x="0" y="-171450"/>
            <a:ext cx="9164320" cy="4710115"/>
          </a:xfrm>
        </p:spPr>
        <p:txBody>
          <a:bodyPr>
            <a:noAutofit/>
          </a:bodyPr>
          <a:lstStyle/>
          <a:p>
            <a:pPr marL="0" indent="0">
              <a:buNone/>
            </a:pPr>
            <a:r>
              <a:rPr lang="en-US" sz="6600" b="1" dirty="0"/>
              <a:t>Ephesians 2:10 - For we are God’s handiwork, created in Christ Jesus to do good works, which God prepared in advance for us to do.</a:t>
            </a:r>
          </a:p>
          <a:p>
            <a:pPr marL="0" indent="0">
              <a:buNone/>
            </a:pPr>
            <a:endParaRPr lang="en-US" sz="6000" b="1" dirty="0"/>
          </a:p>
        </p:txBody>
      </p:sp>
    </p:spTree>
    <p:extLst>
      <p:ext uri="{BB962C8B-B14F-4D97-AF65-F5344CB8AC3E}">
        <p14:creationId xmlns:p14="http://schemas.microsoft.com/office/powerpoint/2010/main" val="15825101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283BB-A60F-8282-FC94-15A094EA0E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F77F29-A754-4341-D972-45F6A295B66B}"/>
              </a:ext>
            </a:extLst>
          </p:cNvPr>
          <p:cNvSpPr>
            <a:spLocks noGrp="1"/>
          </p:cNvSpPr>
          <p:nvPr>
            <p:ph idx="1"/>
          </p:nvPr>
        </p:nvSpPr>
        <p:spPr>
          <a:xfrm>
            <a:off x="-20320" y="-95250"/>
            <a:ext cx="9164320" cy="4710115"/>
          </a:xfrm>
        </p:spPr>
        <p:txBody>
          <a:bodyPr>
            <a:noAutofit/>
          </a:bodyPr>
          <a:lstStyle/>
          <a:p>
            <a:pPr marL="0" indent="0">
              <a:buNone/>
            </a:pPr>
            <a:r>
              <a:rPr lang="en-US" sz="7000" b="1" dirty="0"/>
              <a:t>Third, even when we encounter losses, God can turn them into good, but we may not see it at that time.</a:t>
            </a:r>
          </a:p>
        </p:txBody>
      </p:sp>
    </p:spTree>
    <p:extLst>
      <p:ext uri="{BB962C8B-B14F-4D97-AF65-F5344CB8AC3E}">
        <p14:creationId xmlns:p14="http://schemas.microsoft.com/office/powerpoint/2010/main" val="399598042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E566D-2BC8-2C82-FE0C-422B8B3104A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5D5E24-8C6B-0747-3A11-03FDA4532DB5}"/>
              </a:ext>
            </a:extLst>
          </p:cNvPr>
          <p:cNvSpPr>
            <a:spLocks noGrp="1"/>
          </p:cNvSpPr>
          <p:nvPr>
            <p:ph idx="1"/>
          </p:nvPr>
        </p:nvSpPr>
        <p:spPr>
          <a:xfrm>
            <a:off x="-20320" y="-95250"/>
            <a:ext cx="9164320" cy="4710115"/>
          </a:xfrm>
        </p:spPr>
        <p:txBody>
          <a:bodyPr>
            <a:noAutofit/>
          </a:bodyPr>
          <a:lstStyle/>
          <a:p>
            <a:pPr marL="0" indent="0">
              <a:buNone/>
            </a:pPr>
            <a:r>
              <a:rPr lang="en-US" sz="6600" b="1" dirty="0"/>
              <a:t>Genesis 50:19-20 – </a:t>
            </a:r>
          </a:p>
          <a:p>
            <a:pPr marL="0" indent="0">
              <a:buNone/>
            </a:pPr>
            <a:r>
              <a:rPr lang="en-US" sz="6600" b="1" dirty="0"/>
              <a:t>But Joseph said to them, “Don’t be afraid. Am I in the place of God?  You intended to harm me, </a:t>
            </a:r>
          </a:p>
          <a:p>
            <a:pPr marL="0" indent="0">
              <a:buNone/>
            </a:pPr>
            <a:endParaRPr lang="en-US" sz="6000" b="1" dirty="0"/>
          </a:p>
          <a:p>
            <a:pPr marL="0" indent="0">
              <a:buNone/>
            </a:pPr>
            <a:r>
              <a:rPr lang="en-US" sz="6600" b="1" dirty="0"/>
              <a:t>but God intended it for good to accomplish what is now being done, the saving of many lives.</a:t>
            </a:r>
          </a:p>
          <a:p>
            <a:pPr marL="0" indent="0">
              <a:buNone/>
            </a:pPr>
            <a:endParaRPr lang="en-US" sz="6000" b="1" dirty="0"/>
          </a:p>
        </p:txBody>
      </p:sp>
    </p:spTree>
    <p:extLst>
      <p:ext uri="{BB962C8B-B14F-4D97-AF65-F5344CB8AC3E}">
        <p14:creationId xmlns:p14="http://schemas.microsoft.com/office/powerpoint/2010/main" val="18816390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CB466-9C26-3F10-BCD5-525ABB4792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47D7F3-6E79-1FC8-52D6-99E2589CC469}"/>
              </a:ext>
            </a:extLst>
          </p:cNvPr>
          <p:cNvSpPr>
            <a:spLocks noGrp="1"/>
          </p:cNvSpPr>
          <p:nvPr>
            <p:ph idx="1"/>
          </p:nvPr>
        </p:nvSpPr>
        <p:spPr>
          <a:xfrm>
            <a:off x="-20320" y="-95250"/>
            <a:ext cx="9164320" cy="4710115"/>
          </a:xfrm>
        </p:spPr>
        <p:txBody>
          <a:bodyPr>
            <a:noAutofit/>
          </a:bodyPr>
          <a:lstStyle/>
          <a:p>
            <a:pPr marL="0" indent="0">
              <a:buNone/>
            </a:pPr>
            <a:r>
              <a:rPr lang="en-US" sz="7000" b="1" dirty="0"/>
              <a:t>but God intended it for good to accomplish what is now being done, the saving of many lives.</a:t>
            </a:r>
          </a:p>
          <a:p>
            <a:pPr marL="0" indent="0">
              <a:buNone/>
            </a:pPr>
            <a:endParaRPr lang="en-US" sz="6400" b="1" dirty="0"/>
          </a:p>
        </p:txBody>
      </p:sp>
    </p:spTree>
    <p:extLst>
      <p:ext uri="{BB962C8B-B14F-4D97-AF65-F5344CB8AC3E}">
        <p14:creationId xmlns:p14="http://schemas.microsoft.com/office/powerpoint/2010/main" val="2937897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8A74E-B83E-401E-ABF1-F7F04AE14E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5C431A-C1EA-A36C-19C7-DF2F01C0AABF}"/>
              </a:ext>
            </a:extLst>
          </p:cNvPr>
          <p:cNvSpPr>
            <a:spLocks noGrp="1"/>
          </p:cNvSpPr>
          <p:nvPr>
            <p:ph idx="1"/>
          </p:nvPr>
        </p:nvSpPr>
        <p:spPr>
          <a:xfrm>
            <a:off x="-20320" y="-95250"/>
            <a:ext cx="9164320" cy="4710115"/>
          </a:xfrm>
        </p:spPr>
        <p:txBody>
          <a:bodyPr>
            <a:noAutofit/>
          </a:bodyPr>
          <a:lstStyle/>
          <a:p>
            <a:pPr marL="0" indent="0">
              <a:buNone/>
            </a:pPr>
            <a:r>
              <a:rPr lang="en-US" sz="7000" b="1" dirty="0"/>
              <a:t>George Bailey is a good-hearted kid, born to a banker who loves to help people.</a:t>
            </a:r>
          </a:p>
        </p:txBody>
      </p:sp>
    </p:spTree>
    <p:extLst>
      <p:ext uri="{BB962C8B-B14F-4D97-AF65-F5344CB8AC3E}">
        <p14:creationId xmlns:p14="http://schemas.microsoft.com/office/powerpoint/2010/main" val="359202379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D4813-C6E6-45E0-B3EF-AA0368B8EC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6D8AF5-F13B-F6C3-464E-3B0D9AEB3BA4}"/>
              </a:ext>
            </a:extLst>
          </p:cNvPr>
          <p:cNvSpPr>
            <a:spLocks noGrp="1"/>
          </p:cNvSpPr>
          <p:nvPr>
            <p:ph idx="1"/>
          </p:nvPr>
        </p:nvSpPr>
        <p:spPr>
          <a:xfrm>
            <a:off x="-20320" y="-95250"/>
            <a:ext cx="9164320" cy="4710115"/>
          </a:xfrm>
        </p:spPr>
        <p:txBody>
          <a:bodyPr>
            <a:noAutofit/>
          </a:bodyPr>
          <a:lstStyle/>
          <a:p>
            <a:pPr marL="0" indent="0">
              <a:buNone/>
            </a:pPr>
            <a:r>
              <a:rPr lang="en-US" sz="6500" b="1" dirty="0"/>
              <a:t>Ultimately, all our impacts will be recognized and assessed in due time.  For most of us, that time will be in Heaven.</a:t>
            </a:r>
          </a:p>
        </p:txBody>
      </p:sp>
    </p:spTree>
    <p:extLst>
      <p:ext uri="{BB962C8B-B14F-4D97-AF65-F5344CB8AC3E}">
        <p14:creationId xmlns:p14="http://schemas.microsoft.com/office/powerpoint/2010/main" val="209870261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D22C0-7836-1B7D-6245-4969BC9BF1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E23B9-839B-5A49-D3F9-521612D892DC}"/>
              </a:ext>
            </a:extLst>
          </p:cNvPr>
          <p:cNvSpPr>
            <a:spLocks noGrp="1"/>
          </p:cNvSpPr>
          <p:nvPr>
            <p:ph idx="1"/>
          </p:nvPr>
        </p:nvSpPr>
        <p:spPr>
          <a:xfrm>
            <a:off x="-20320" y="-95250"/>
            <a:ext cx="9164320" cy="4710115"/>
          </a:xfrm>
        </p:spPr>
        <p:txBody>
          <a:bodyPr>
            <a:noAutofit/>
          </a:bodyPr>
          <a:lstStyle/>
          <a:p>
            <a:pPr marL="0" indent="0">
              <a:buNone/>
            </a:pPr>
            <a:r>
              <a:rPr lang="en-US" sz="6000" b="1" dirty="0"/>
              <a:t>Remember, you are never too old to make a difference.  God wants to see how you use your time, talents, and treasures to do His work and love others.</a:t>
            </a:r>
          </a:p>
        </p:txBody>
      </p:sp>
    </p:spTree>
    <p:extLst>
      <p:ext uri="{BB962C8B-B14F-4D97-AF65-F5344CB8AC3E}">
        <p14:creationId xmlns:p14="http://schemas.microsoft.com/office/powerpoint/2010/main" val="11041587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59DF3-35FF-13CD-6AD5-FB2BAA1963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236FF8-D14A-9238-AAA8-2757D2266A5B}"/>
              </a:ext>
            </a:extLst>
          </p:cNvPr>
          <p:cNvSpPr>
            <a:spLocks noGrp="1"/>
          </p:cNvSpPr>
          <p:nvPr>
            <p:ph idx="1"/>
          </p:nvPr>
        </p:nvSpPr>
        <p:spPr>
          <a:xfrm>
            <a:off x="-20320" y="-95250"/>
            <a:ext cx="9164320" cy="4710115"/>
          </a:xfrm>
        </p:spPr>
        <p:txBody>
          <a:bodyPr>
            <a:noAutofit/>
          </a:bodyPr>
          <a:lstStyle/>
          <a:p>
            <a:pPr marL="0" indent="0">
              <a:buNone/>
            </a:pPr>
            <a:r>
              <a:rPr lang="en-US" sz="7000" b="1" dirty="0"/>
              <a:t>When we are younger, we don't have as many talents and treasures, and so time is mostly what we can give.</a:t>
            </a:r>
          </a:p>
        </p:txBody>
      </p:sp>
    </p:spTree>
    <p:extLst>
      <p:ext uri="{BB962C8B-B14F-4D97-AF65-F5344CB8AC3E}">
        <p14:creationId xmlns:p14="http://schemas.microsoft.com/office/powerpoint/2010/main" val="46755117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5F11D-6E8A-AB89-2D03-847FC0F34B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6DF08D-B746-AAEA-5169-295EA129E770}"/>
              </a:ext>
            </a:extLst>
          </p:cNvPr>
          <p:cNvSpPr>
            <a:spLocks noGrp="1"/>
          </p:cNvSpPr>
          <p:nvPr>
            <p:ph idx="1"/>
          </p:nvPr>
        </p:nvSpPr>
        <p:spPr>
          <a:xfrm>
            <a:off x="-20320" y="-95250"/>
            <a:ext cx="9164320" cy="4710115"/>
          </a:xfrm>
        </p:spPr>
        <p:txBody>
          <a:bodyPr>
            <a:noAutofit/>
          </a:bodyPr>
          <a:lstStyle/>
          <a:p>
            <a:pPr marL="0" indent="0">
              <a:buNone/>
            </a:pPr>
            <a:r>
              <a:rPr lang="en-US" sz="6400" b="1" dirty="0"/>
              <a:t>We can volunteer to do things for God and others.  We can take the time to care for others — we'll gain valuable experience as we do so.</a:t>
            </a:r>
          </a:p>
        </p:txBody>
      </p:sp>
    </p:spTree>
    <p:extLst>
      <p:ext uri="{BB962C8B-B14F-4D97-AF65-F5344CB8AC3E}">
        <p14:creationId xmlns:p14="http://schemas.microsoft.com/office/powerpoint/2010/main" val="415807393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CC1E3-878E-636D-A541-3E96C11B86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45D125-8F9D-E639-CA2A-A84001814280}"/>
              </a:ext>
            </a:extLst>
          </p:cNvPr>
          <p:cNvSpPr>
            <a:spLocks noGrp="1"/>
          </p:cNvSpPr>
          <p:nvPr>
            <p:ph idx="1"/>
          </p:nvPr>
        </p:nvSpPr>
        <p:spPr>
          <a:xfrm>
            <a:off x="-20320" y="-95250"/>
            <a:ext cx="9164320" cy="4710115"/>
          </a:xfrm>
        </p:spPr>
        <p:txBody>
          <a:bodyPr>
            <a:noAutofit/>
          </a:bodyPr>
          <a:lstStyle/>
          <a:p>
            <a:pPr marL="0" indent="0">
              <a:buNone/>
            </a:pPr>
            <a:r>
              <a:rPr lang="en-US" sz="7000" b="1" dirty="0"/>
              <a:t>We can learn how to love and care for others – this may be the most valuable thing we know.</a:t>
            </a:r>
          </a:p>
        </p:txBody>
      </p:sp>
    </p:spTree>
    <p:extLst>
      <p:ext uri="{BB962C8B-B14F-4D97-AF65-F5344CB8AC3E}">
        <p14:creationId xmlns:p14="http://schemas.microsoft.com/office/powerpoint/2010/main" val="67465907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556CE-7675-7C94-292A-F41E33221A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8BBE1D-6F78-C17F-FA4E-4F5D2DE2A268}"/>
              </a:ext>
            </a:extLst>
          </p:cNvPr>
          <p:cNvSpPr>
            <a:spLocks noGrp="1"/>
          </p:cNvSpPr>
          <p:nvPr>
            <p:ph idx="1"/>
          </p:nvPr>
        </p:nvSpPr>
        <p:spPr>
          <a:xfrm>
            <a:off x="-20320" y="-95250"/>
            <a:ext cx="9164320" cy="4710115"/>
          </a:xfrm>
        </p:spPr>
        <p:txBody>
          <a:bodyPr>
            <a:noAutofit/>
          </a:bodyPr>
          <a:lstStyle/>
          <a:p>
            <a:pPr marL="0" indent="0">
              <a:buNone/>
            </a:pPr>
            <a:r>
              <a:rPr lang="en-US" sz="7000" b="1" dirty="0"/>
              <a:t>Once we are more established, we will have all three, so we can do the most for God.</a:t>
            </a:r>
          </a:p>
        </p:txBody>
      </p:sp>
    </p:spTree>
    <p:extLst>
      <p:ext uri="{BB962C8B-B14F-4D97-AF65-F5344CB8AC3E}">
        <p14:creationId xmlns:p14="http://schemas.microsoft.com/office/powerpoint/2010/main" val="84653119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38FA6-BD0D-5052-AE67-C6A5D579E1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2E2690-3CA6-8C95-B3CA-E497C18F93DA}"/>
              </a:ext>
            </a:extLst>
          </p:cNvPr>
          <p:cNvSpPr>
            <a:spLocks noGrp="1"/>
          </p:cNvSpPr>
          <p:nvPr>
            <p:ph idx="1"/>
          </p:nvPr>
        </p:nvSpPr>
        <p:spPr>
          <a:xfrm>
            <a:off x="-20320" y="-95250"/>
            <a:ext cx="9164320" cy="4710115"/>
          </a:xfrm>
        </p:spPr>
        <p:txBody>
          <a:bodyPr>
            <a:noAutofit/>
          </a:bodyPr>
          <a:lstStyle/>
          <a:p>
            <a:pPr marL="0" indent="0">
              <a:buNone/>
            </a:pPr>
            <a:r>
              <a:rPr lang="en-US" sz="6000" b="1" dirty="0"/>
              <a:t>As we get older, we have less strength than young people, but we can do many other things because we have more talents, experiences, and treasures.</a:t>
            </a:r>
          </a:p>
        </p:txBody>
      </p:sp>
    </p:spTree>
    <p:extLst>
      <p:ext uri="{BB962C8B-B14F-4D97-AF65-F5344CB8AC3E}">
        <p14:creationId xmlns:p14="http://schemas.microsoft.com/office/powerpoint/2010/main" val="229564603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F519B-BD1E-4D4B-11FD-7DDBC6DDD6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072E7F-1800-A177-E0DE-49A5C76BFA1F}"/>
              </a:ext>
            </a:extLst>
          </p:cNvPr>
          <p:cNvSpPr>
            <a:spLocks noGrp="1"/>
          </p:cNvSpPr>
          <p:nvPr>
            <p:ph idx="1"/>
          </p:nvPr>
        </p:nvSpPr>
        <p:spPr>
          <a:xfrm>
            <a:off x="-20320" y="-95250"/>
            <a:ext cx="9469120" cy="4710115"/>
          </a:xfrm>
        </p:spPr>
        <p:txBody>
          <a:bodyPr>
            <a:noAutofit/>
          </a:bodyPr>
          <a:lstStyle/>
          <a:p>
            <a:pPr marL="0" indent="0">
              <a:buNone/>
            </a:pPr>
            <a:r>
              <a:rPr lang="en-US" sz="6000" b="1" dirty="0"/>
              <a:t>As we get older, our most important asset may be our experiences (a kind of talent). </a:t>
            </a:r>
            <a:r>
              <a:rPr lang="zh-TW" altLang="en-US" sz="4800" b="1" dirty="0"/>
              <a:t> </a:t>
            </a:r>
            <a:r>
              <a:rPr lang="en-US" sz="6000" b="1" dirty="0"/>
              <a:t>We should focus on sharing our experiences—teaching, sharing, and caring.</a:t>
            </a:r>
          </a:p>
        </p:txBody>
      </p:sp>
    </p:spTree>
    <p:extLst>
      <p:ext uri="{BB962C8B-B14F-4D97-AF65-F5344CB8AC3E}">
        <p14:creationId xmlns:p14="http://schemas.microsoft.com/office/powerpoint/2010/main" val="16172162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B758D-9FF4-EDA8-E230-EF70EAF203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E40FF4-C897-F284-043E-E7312CE82411}"/>
              </a:ext>
            </a:extLst>
          </p:cNvPr>
          <p:cNvSpPr>
            <a:spLocks noGrp="1"/>
          </p:cNvSpPr>
          <p:nvPr>
            <p:ph idx="1"/>
          </p:nvPr>
        </p:nvSpPr>
        <p:spPr>
          <a:xfrm>
            <a:off x="-20320" y="-95250"/>
            <a:ext cx="9164320" cy="4710115"/>
          </a:xfrm>
        </p:spPr>
        <p:txBody>
          <a:bodyPr>
            <a:noAutofit/>
          </a:bodyPr>
          <a:lstStyle/>
          <a:p>
            <a:pPr marL="0" indent="0">
              <a:buNone/>
            </a:pPr>
            <a:r>
              <a:rPr lang="en-US" sz="6500" b="1" dirty="0"/>
              <a:t>If we can’t fully </a:t>
            </a:r>
            <a:r>
              <a:rPr lang="en-US" sz="6500" b="1"/>
              <a:t>use our </a:t>
            </a:r>
            <a:r>
              <a:rPr lang="en-US" sz="6500" b="1" dirty="0"/>
              <a:t>treasures ourselves to do God's work, we can give our treasures to those who can do the job, and God will credit us also.</a:t>
            </a:r>
          </a:p>
        </p:txBody>
      </p:sp>
    </p:spTree>
    <p:extLst>
      <p:ext uri="{BB962C8B-B14F-4D97-AF65-F5344CB8AC3E}">
        <p14:creationId xmlns:p14="http://schemas.microsoft.com/office/powerpoint/2010/main" val="378689586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F8C6F-8DDE-E505-ADA3-C09669E696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55D896-9751-DB78-5F32-E3FC692D9146}"/>
              </a:ext>
            </a:extLst>
          </p:cNvPr>
          <p:cNvSpPr>
            <a:spLocks noGrp="1"/>
          </p:cNvSpPr>
          <p:nvPr>
            <p:ph idx="1"/>
          </p:nvPr>
        </p:nvSpPr>
        <p:spPr>
          <a:xfrm>
            <a:off x="-20320" y="-95250"/>
            <a:ext cx="9164320" cy="4710115"/>
          </a:xfrm>
        </p:spPr>
        <p:txBody>
          <a:bodyPr>
            <a:noAutofit/>
          </a:bodyPr>
          <a:lstStyle/>
          <a:p>
            <a:pPr marL="0" indent="0">
              <a:buNone/>
            </a:pPr>
            <a:r>
              <a:rPr lang="en-US" sz="7000" b="1" dirty="0"/>
              <a:t>When we do work for God, no matter how small, it is treasured in God's eyes. Do not look down on menial work.</a:t>
            </a:r>
          </a:p>
        </p:txBody>
      </p:sp>
    </p:spTree>
    <p:extLst>
      <p:ext uri="{BB962C8B-B14F-4D97-AF65-F5344CB8AC3E}">
        <p14:creationId xmlns:p14="http://schemas.microsoft.com/office/powerpoint/2010/main" val="123379045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18474</TotalTime>
  <Words>2464</Words>
  <Application>Microsoft Office PowerPoint</Application>
  <PresentationFormat>On-screen Show (16:9)</PresentationFormat>
  <Paragraphs>121</Paragraphs>
  <Slides>103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103</vt:i4>
      </vt:variant>
    </vt:vector>
  </HeadingPairs>
  <TitlesOfParts>
    <vt:vector size="109"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1138</cp:revision>
  <cp:lastPrinted>2017-09-16T17:38:24Z</cp:lastPrinted>
  <dcterms:created xsi:type="dcterms:W3CDTF">2005-06-09T01:58:34Z</dcterms:created>
  <dcterms:modified xsi:type="dcterms:W3CDTF">2026-01-26T15:36:56Z</dcterms:modified>
</cp:coreProperties>
</file>