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04"/>
  </p:notesMasterIdLst>
  <p:handoutMasterIdLst>
    <p:handoutMasterId r:id="rId105"/>
  </p:handoutMasterIdLst>
  <p:sldIdLst>
    <p:sldId id="1198" r:id="rId2"/>
    <p:sldId id="1199" r:id="rId3"/>
    <p:sldId id="1861" r:id="rId4"/>
    <p:sldId id="2411" r:id="rId5"/>
    <p:sldId id="2406" r:id="rId6"/>
    <p:sldId id="1859" r:id="rId7"/>
    <p:sldId id="2424" r:id="rId8"/>
    <p:sldId id="2156" r:id="rId9"/>
    <p:sldId id="2158" r:id="rId10"/>
    <p:sldId id="2160" r:id="rId11"/>
    <p:sldId id="2162" r:id="rId12"/>
    <p:sldId id="2164" r:id="rId13"/>
    <p:sldId id="2166" r:id="rId14"/>
    <p:sldId id="2168" r:id="rId15"/>
    <p:sldId id="2170" r:id="rId16"/>
    <p:sldId id="2412" r:id="rId17"/>
    <p:sldId id="2174" r:id="rId18"/>
    <p:sldId id="2176" r:id="rId19"/>
    <p:sldId id="2178" r:id="rId20"/>
    <p:sldId id="2180" r:id="rId21"/>
    <p:sldId id="2182" r:id="rId22"/>
    <p:sldId id="2184" r:id="rId23"/>
    <p:sldId id="2186" r:id="rId24"/>
    <p:sldId id="2188" r:id="rId25"/>
    <p:sldId id="2190" r:id="rId26"/>
    <p:sldId id="2192" r:id="rId27"/>
    <p:sldId id="2194" r:id="rId28"/>
    <p:sldId id="2196" r:id="rId29"/>
    <p:sldId id="2198" r:id="rId30"/>
    <p:sldId id="2200" r:id="rId31"/>
    <p:sldId id="2202" r:id="rId32"/>
    <p:sldId id="2204" r:id="rId33"/>
    <p:sldId id="2206" r:id="rId34"/>
    <p:sldId id="2208" r:id="rId35"/>
    <p:sldId id="2210" r:id="rId36"/>
    <p:sldId id="2212" r:id="rId37"/>
    <p:sldId id="2214" r:id="rId38"/>
    <p:sldId id="2216" r:id="rId39"/>
    <p:sldId id="2218" r:id="rId40"/>
    <p:sldId id="2220" r:id="rId41"/>
    <p:sldId id="2222" r:id="rId42"/>
    <p:sldId id="2224" r:id="rId43"/>
    <p:sldId id="2226" r:id="rId44"/>
    <p:sldId id="2228" r:id="rId45"/>
    <p:sldId id="2230" r:id="rId46"/>
    <p:sldId id="2232" r:id="rId47"/>
    <p:sldId id="2234" r:id="rId48"/>
    <p:sldId id="2236" r:id="rId49"/>
    <p:sldId id="2238" r:id="rId50"/>
    <p:sldId id="2413" r:id="rId51"/>
    <p:sldId id="2240" r:id="rId52"/>
    <p:sldId id="2414" r:id="rId53"/>
    <p:sldId id="2242" r:id="rId54"/>
    <p:sldId id="2244" r:id="rId55"/>
    <p:sldId id="2246" r:id="rId56"/>
    <p:sldId id="2248" r:id="rId57"/>
    <p:sldId id="2250" r:id="rId58"/>
    <p:sldId id="2252" r:id="rId59"/>
    <p:sldId id="2254" r:id="rId60"/>
    <p:sldId id="2256" r:id="rId61"/>
    <p:sldId id="2258" r:id="rId62"/>
    <p:sldId id="2260" r:id="rId63"/>
    <p:sldId id="2262" r:id="rId64"/>
    <p:sldId id="2264" r:id="rId65"/>
    <p:sldId id="2266" r:id="rId66"/>
    <p:sldId id="2268" r:id="rId67"/>
    <p:sldId id="2270" r:id="rId68"/>
    <p:sldId id="2272" r:id="rId69"/>
    <p:sldId id="2274" r:id="rId70"/>
    <p:sldId id="2276" r:id="rId71"/>
    <p:sldId id="2278" r:id="rId72"/>
    <p:sldId id="2280" r:id="rId73"/>
    <p:sldId id="2282" r:id="rId74"/>
    <p:sldId id="2284" r:id="rId75"/>
    <p:sldId id="2286" r:id="rId76"/>
    <p:sldId id="2288" r:id="rId77"/>
    <p:sldId id="2290" r:id="rId78"/>
    <p:sldId id="2292" r:id="rId79"/>
    <p:sldId id="2294" r:id="rId80"/>
    <p:sldId id="2421" r:id="rId81"/>
    <p:sldId id="2296" r:id="rId82"/>
    <p:sldId id="2298" r:id="rId83"/>
    <p:sldId id="2407" r:id="rId84"/>
    <p:sldId id="2300" r:id="rId85"/>
    <p:sldId id="2302" r:id="rId86"/>
    <p:sldId id="2304" r:id="rId87"/>
    <p:sldId id="2306" r:id="rId88"/>
    <p:sldId id="2408" r:id="rId89"/>
    <p:sldId id="2308" r:id="rId90"/>
    <p:sldId id="2310" r:id="rId91"/>
    <p:sldId id="2312" r:id="rId92"/>
    <p:sldId id="2314" r:id="rId93"/>
    <p:sldId id="2316" r:id="rId94"/>
    <p:sldId id="2318" r:id="rId95"/>
    <p:sldId id="2320" r:id="rId96"/>
    <p:sldId id="2322" r:id="rId97"/>
    <p:sldId id="2324" r:id="rId98"/>
    <p:sldId id="2326" r:id="rId99"/>
    <p:sldId id="2328" r:id="rId100"/>
    <p:sldId id="2330" r:id="rId101"/>
    <p:sldId id="2332" r:id="rId102"/>
    <p:sldId id="2334" r:id="rId103"/>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198"/>
            <p14:sldId id="1199"/>
            <p14:sldId id="1861"/>
            <p14:sldId id="2411"/>
          </p14:sldIdLst>
        </p14:section>
        <p14:section name="Sermon" id="{9DD274D4-3373-40D3-8882-DED17E52A457}">
          <p14:sldIdLst>
            <p14:sldId id="2406"/>
            <p14:sldId id="1859"/>
            <p14:sldId id="2424"/>
            <p14:sldId id="2156"/>
            <p14:sldId id="2158"/>
            <p14:sldId id="2160"/>
            <p14:sldId id="2162"/>
            <p14:sldId id="2164"/>
            <p14:sldId id="2166"/>
            <p14:sldId id="2168"/>
            <p14:sldId id="2170"/>
            <p14:sldId id="2412"/>
            <p14:sldId id="2174"/>
            <p14:sldId id="2176"/>
            <p14:sldId id="2178"/>
            <p14:sldId id="2180"/>
            <p14:sldId id="2182"/>
            <p14:sldId id="2184"/>
            <p14:sldId id="2186"/>
            <p14:sldId id="2188"/>
            <p14:sldId id="2190"/>
            <p14:sldId id="2192"/>
            <p14:sldId id="2194"/>
            <p14:sldId id="2196"/>
            <p14:sldId id="2198"/>
            <p14:sldId id="2200"/>
            <p14:sldId id="2202"/>
            <p14:sldId id="2204"/>
            <p14:sldId id="2206"/>
            <p14:sldId id="2208"/>
            <p14:sldId id="2210"/>
            <p14:sldId id="2212"/>
            <p14:sldId id="2214"/>
            <p14:sldId id="2216"/>
            <p14:sldId id="2218"/>
            <p14:sldId id="2220"/>
            <p14:sldId id="2222"/>
            <p14:sldId id="2224"/>
            <p14:sldId id="2226"/>
            <p14:sldId id="2228"/>
            <p14:sldId id="2230"/>
            <p14:sldId id="2232"/>
            <p14:sldId id="2234"/>
            <p14:sldId id="2236"/>
            <p14:sldId id="2238"/>
            <p14:sldId id="2413"/>
            <p14:sldId id="2240"/>
            <p14:sldId id="2414"/>
            <p14:sldId id="2242"/>
            <p14:sldId id="2244"/>
            <p14:sldId id="2246"/>
            <p14:sldId id="2248"/>
            <p14:sldId id="2250"/>
            <p14:sldId id="2252"/>
            <p14:sldId id="2254"/>
            <p14:sldId id="2256"/>
            <p14:sldId id="2258"/>
            <p14:sldId id="2260"/>
            <p14:sldId id="2262"/>
            <p14:sldId id="2264"/>
            <p14:sldId id="2266"/>
            <p14:sldId id="2268"/>
            <p14:sldId id="2270"/>
            <p14:sldId id="2272"/>
            <p14:sldId id="2274"/>
            <p14:sldId id="2276"/>
            <p14:sldId id="2278"/>
            <p14:sldId id="2280"/>
            <p14:sldId id="2282"/>
            <p14:sldId id="2284"/>
            <p14:sldId id="2286"/>
            <p14:sldId id="2288"/>
            <p14:sldId id="2290"/>
            <p14:sldId id="2292"/>
            <p14:sldId id="2294"/>
            <p14:sldId id="2421"/>
            <p14:sldId id="2296"/>
            <p14:sldId id="2298"/>
            <p14:sldId id="2407"/>
            <p14:sldId id="2300"/>
            <p14:sldId id="2302"/>
            <p14:sldId id="2304"/>
            <p14:sldId id="2306"/>
            <p14:sldId id="2408"/>
            <p14:sldId id="2308"/>
            <p14:sldId id="2310"/>
            <p14:sldId id="2312"/>
            <p14:sldId id="2314"/>
            <p14:sldId id="2316"/>
            <p14:sldId id="2318"/>
            <p14:sldId id="2320"/>
            <p14:sldId id="2322"/>
            <p14:sldId id="2324"/>
            <p14:sldId id="2326"/>
            <p14:sldId id="2328"/>
            <p14:sldId id="2330"/>
            <p14:sldId id="2332"/>
            <p14:sldId id="2334"/>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024B7F-7D09-4098-95D7-FB86EFE843D0}" v="20" dt="2026-01-25T16:30:43.091"/>
    <p1510:client id="{8F34CE4E-D0F8-4BEB-975F-0757FFEB94CC}" v="2" dt="2026-01-26T15:39:36.2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20742" autoAdjust="0"/>
    <p:restoredTop sz="94249" autoAdjust="0"/>
  </p:normalViewPr>
  <p:slideViewPr>
    <p:cSldViewPr>
      <p:cViewPr>
        <p:scale>
          <a:sx n="60" d="100"/>
          <a:sy n="60" d="100"/>
        </p:scale>
        <p:origin x="1264" y="436"/>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3584"/>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viewProps" Target="view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theme" Target="theme/theme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ableStyles" Target="tableStyle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microsoft.com/office/2016/11/relationships/changesInfo" Target="changesInfos/changesInfo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981455AA-CF25-444D-A9FA-AD2443EE8176}"/>
    <pc:docChg chg="delSld modSld modSection">
      <pc:chgData name="George Huang" userId="7522906efeb502a4" providerId="LiveId" clId="{981455AA-CF25-444D-A9FA-AD2443EE8176}" dt="2026-01-26T15:39:36.214" v="36"/>
      <pc:docMkLst>
        <pc:docMk/>
      </pc:docMkLst>
      <pc:sldChg chg="del">
        <pc:chgData name="George Huang" userId="7522906efeb502a4" providerId="LiveId" clId="{981455AA-CF25-444D-A9FA-AD2443EE8176}" dt="2026-01-25T16:35:47.384" v="0" actId="47"/>
        <pc:sldMkLst>
          <pc:docMk/>
          <pc:sldMk cId="4284231443" sldId="1858"/>
        </pc:sldMkLst>
      </pc:sldChg>
      <pc:sldChg chg="del">
        <pc:chgData name="George Huang" userId="7522906efeb502a4" providerId="LiveId" clId="{981455AA-CF25-444D-A9FA-AD2443EE8176}" dt="2026-01-25T16:35:47.708" v="1" actId="47"/>
        <pc:sldMkLst>
          <pc:docMk/>
          <pc:sldMk cId="1238021174" sldId="1862"/>
        </pc:sldMkLst>
      </pc:sldChg>
      <pc:sldChg chg="del">
        <pc:chgData name="George Huang" userId="7522906efeb502a4" providerId="LiveId" clId="{981455AA-CF25-444D-A9FA-AD2443EE8176}" dt="2026-01-25T16:36:18.660" v="4" actId="47"/>
        <pc:sldMkLst>
          <pc:docMk/>
          <pc:sldMk cId="2752077831" sldId="2155"/>
        </pc:sldMkLst>
      </pc:sldChg>
      <pc:sldChg chg="del">
        <pc:chgData name="George Huang" userId="7522906efeb502a4" providerId="LiveId" clId="{981455AA-CF25-444D-A9FA-AD2443EE8176}" dt="2026-01-25T16:36:18.660" v="4" actId="47"/>
        <pc:sldMkLst>
          <pc:docMk/>
          <pc:sldMk cId="3592023795" sldId="2157"/>
        </pc:sldMkLst>
      </pc:sldChg>
      <pc:sldChg chg="del">
        <pc:chgData name="George Huang" userId="7522906efeb502a4" providerId="LiveId" clId="{981455AA-CF25-444D-A9FA-AD2443EE8176}" dt="2026-01-25T16:36:18.660" v="4" actId="47"/>
        <pc:sldMkLst>
          <pc:docMk/>
          <pc:sldMk cId="1373972474" sldId="2159"/>
        </pc:sldMkLst>
      </pc:sldChg>
      <pc:sldChg chg="del">
        <pc:chgData name="George Huang" userId="7522906efeb502a4" providerId="LiveId" clId="{981455AA-CF25-444D-A9FA-AD2443EE8176}" dt="2026-01-25T16:36:18.660" v="4" actId="47"/>
        <pc:sldMkLst>
          <pc:docMk/>
          <pc:sldMk cId="1800570098" sldId="2161"/>
        </pc:sldMkLst>
      </pc:sldChg>
      <pc:sldChg chg="del">
        <pc:chgData name="George Huang" userId="7522906efeb502a4" providerId="LiveId" clId="{981455AA-CF25-444D-A9FA-AD2443EE8176}" dt="2026-01-25T16:37:57.547" v="5" actId="47"/>
        <pc:sldMkLst>
          <pc:docMk/>
          <pc:sldMk cId="809283725" sldId="2163"/>
        </pc:sldMkLst>
      </pc:sldChg>
      <pc:sldChg chg="del">
        <pc:chgData name="George Huang" userId="7522906efeb502a4" providerId="LiveId" clId="{981455AA-CF25-444D-A9FA-AD2443EE8176}" dt="2026-01-25T16:37:57.547" v="5" actId="47"/>
        <pc:sldMkLst>
          <pc:docMk/>
          <pc:sldMk cId="1805457967" sldId="2165"/>
        </pc:sldMkLst>
      </pc:sldChg>
      <pc:sldChg chg="del">
        <pc:chgData name="George Huang" userId="7522906efeb502a4" providerId="LiveId" clId="{981455AA-CF25-444D-A9FA-AD2443EE8176}" dt="2026-01-25T16:37:57.547" v="5" actId="47"/>
        <pc:sldMkLst>
          <pc:docMk/>
          <pc:sldMk cId="2087810214" sldId="2167"/>
        </pc:sldMkLst>
      </pc:sldChg>
      <pc:sldChg chg="del">
        <pc:chgData name="George Huang" userId="7522906efeb502a4" providerId="LiveId" clId="{981455AA-CF25-444D-A9FA-AD2443EE8176}" dt="2026-01-25T16:37:57.547" v="5" actId="47"/>
        <pc:sldMkLst>
          <pc:docMk/>
          <pc:sldMk cId="1141272010" sldId="2169"/>
        </pc:sldMkLst>
      </pc:sldChg>
      <pc:sldChg chg="del">
        <pc:chgData name="George Huang" userId="7522906efeb502a4" providerId="LiveId" clId="{981455AA-CF25-444D-A9FA-AD2443EE8176}" dt="2026-01-25T16:37:57.547" v="5" actId="47"/>
        <pc:sldMkLst>
          <pc:docMk/>
          <pc:sldMk cId="1693902617" sldId="2171"/>
        </pc:sldMkLst>
      </pc:sldChg>
      <pc:sldChg chg="del">
        <pc:chgData name="George Huang" userId="7522906efeb502a4" providerId="LiveId" clId="{981455AA-CF25-444D-A9FA-AD2443EE8176}" dt="2026-01-25T16:37:57.547" v="5" actId="47"/>
        <pc:sldMkLst>
          <pc:docMk/>
          <pc:sldMk cId="2851630689" sldId="2173"/>
        </pc:sldMkLst>
      </pc:sldChg>
      <pc:sldChg chg="del">
        <pc:chgData name="George Huang" userId="7522906efeb502a4" providerId="LiveId" clId="{981455AA-CF25-444D-A9FA-AD2443EE8176}" dt="2026-01-25T16:37:57.547" v="5" actId="47"/>
        <pc:sldMkLst>
          <pc:docMk/>
          <pc:sldMk cId="3292807049" sldId="2175"/>
        </pc:sldMkLst>
      </pc:sldChg>
      <pc:sldChg chg="del">
        <pc:chgData name="George Huang" userId="7522906efeb502a4" providerId="LiveId" clId="{981455AA-CF25-444D-A9FA-AD2443EE8176}" dt="2026-01-25T16:37:57.547" v="5" actId="47"/>
        <pc:sldMkLst>
          <pc:docMk/>
          <pc:sldMk cId="2558535011" sldId="2177"/>
        </pc:sldMkLst>
      </pc:sldChg>
      <pc:sldChg chg="del">
        <pc:chgData name="George Huang" userId="7522906efeb502a4" providerId="LiveId" clId="{981455AA-CF25-444D-A9FA-AD2443EE8176}" dt="2026-01-25T16:37:57.547" v="5" actId="47"/>
        <pc:sldMkLst>
          <pc:docMk/>
          <pc:sldMk cId="2642081045" sldId="2179"/>
        </pc:sldMkLst>
      </pc:sldChg>
      <pc:sldChg chg="del">
        <pc:chgData name="George Huang" userId="7522906efeb502a4" providerId="LiveId" clId="{981455AA-CF25-444D-A9FA-AD2443EE8176}" dt="2026-01-25T16:37:57.547" v="5" actId="47"/>
        <pc:sldMkLst>
          <pc:docMk/>
          <pc:sldMk cId="4170791735" sldId="2181"/>
        </pc:sldMkLst>
      </pc:sldChg>
      <pc:sldChg chg="del">
        <pc:chgData name="George Huang" userId="7522906efeb502a4" providerId="LiveId" clId="{981455AA-CF25-444D-A9FA-AD2443EE8176}" dt="2026-01-25T16:37:57.547" v="5" actId="47"/>
        <pc:sldMkLst>
          <pc:docMk/>
          <pc:sldMk cId="3747797672" sldId="2183"/>
        </pc:sldMkLst>
      </pc:sldChg>
      <pc:sldChg chg="del">
        <pc:chgData name="George Huang" userId="7522906efeb502a4" providerId="LiveId" clId="{981455AA-CF25-444D-A9FA-AD2443EE8176}" dt="2026-01-25T16:37:57.547" v="5" actId="47"/>
        <pc:sldMkLst>
          <pc:docMk/>
          <pc:sldMk cId="2171772540" sldId="2185"/>
        </pc:sldMkLst>
      </pc:sldChg>
      <pc:sldChg chg="del">
        <pc:chgData name="George Huang" userId="7522906efeb502a4" providerId="LiveId" clId="{981455AA-CF25-444D-A9FA-AD2443EE8176}" dt="2026-01-25T16:38:12.467" v="6" actId="47"/>
        <pc:sldMkLst>
          <pc:docMk/>
          <pc:sldMk cId="3909511507" sldId="2187"/>
        </pc:sldMkLst>
      </pc:sldChg>
      <pc:sldChg chg="del">
        <pc:chgData name="George Huang" userId="7522906efeb502a4" providerId="LiveId" clId="{981455AA-CF25-444D-A9FA-AD2443EE8176}" dt="2026-01-25T16:38:12.467" v="6" actId="47"/>
        <pc:sldMkLst>
          <pc:docMk/>
          <pc:sldMk cId="107366104" sldId="2189"/>
        </pc:sldMkLst>
      </pc:sldChg>
      <pc:sldChg chg="del">
        <pc:chgData name="George Huang" userId="7522906efeb502a4" providerId="LiveId" clId="{981455AA-CF25-444D-A9FA-AD2443EE8176}" dt="2026-01-25T16:38:12.467" v="6" actId="47"/>
        <pc:sldMkLst>
          <pc:docMk/>
          <pc:sldMk cId="2491537694" sldId="2191"/>
        </pc:sldMkLst>
      </pc:sldChg>
      <pc:sldChg chg="del">
        <pc:chgData name="George Huang" userId="7522906efeb502a4" providerId="LiveId" clId="{981455AA-CF25-444D-A9FA-AD2443EE8176}" dt="2026-01-25T16:38:12.467" v="6" actId="47"/>
        <pc:sldMkLst>
          <pc:docMk/>
          <pc:sldMk cId="2381851575" sldId="2193"/>
        </pc:sldMkLst>
      </pc:sldChg>
      <pc:sldChg chg="del">
        <pc:chgData name="George Huang" userId="7522906efeb502a4" providerId="LiveId" clId="{981455AA-CF25-444D-A9FA-AD2443EE8176}" dt="2026-01-25T16:38:12.467" v="6" actId="47"/>
        <pc:sldMkLst>
          <pc:docMk/>
          <pc:sldMk cId="3760242545" sldId="2195"/>
        </pc:sldMkLst>
      </pc:sldChg>
      <pc:sldChg chg="del">
        <pc:chgData name="George Huang" userId="7522906efeb502a4" providerId="LiveId" clId="{981455AA-CF25-444D-A9FA-AD2443EE8176}" dt="2026-01-25T16:38:12.467" v="6" actId="47"/>
        <pc:sldMkLst>
          <pc:docMk/>
          <pc:sldMk cId="1292474870" sldId="2197"/>
        </pc:sldMkLst>
      </pc:sldChg>
      <pc:sldChg chg="del">
        <pc:chgData name="George Huang" userId="7522906efeb502a4" providerId="LiveId" clId="{981455AA-CF25-444D-A9FA-AD2443EE8176}" dt="2026-01-25T16:38:12.467" v="6" actId="47"/>
        <pc:sldMkLst>
          <pc:docMk/>
          <pc:sldMk cId="3578729207" sldId="2199"/>
        </pc:sldMkLst>
      </pc:sldChg>
      <pc:sldChg chg="del">
        <pc:chgData name="George Huang" userId="7522906efeb502a4" providerId="LiveId" clId="{981455AA-CF25-444D-A9FA-AD2443EE8176}" dt="2026-01-25T16:38:12.467" v="6" actId="47"/>
        <pc:sldMkLst>
          <pc:docMk/>
          <pc:sldMk cId="3015714536" sldId="2201"/>
        </pc:sldMkLst>
      </pc:sldChg>
      <pc:sldChg chg="del">
        <pc:chgData name="George Huang" userId="7522906efeb502a4" providerId="LiveId" clId="{981455AA-CF25-444D-A9FA-AD2443EE8176}" dt="2026-01-25T16:38:12.467" v="6" actId="47"/>
        <pc:sldMkLst>
          <pc:docMk/>
          <pc:sldMk cId="3853912113" sldId="2203"/>
        </pc:sldMkLst>
      </pc:sldChg>
      <pc:sldChg chg="del">
        <pc:chgData name="George Huang" userId="7522906efeb502a4" providerId="LiveId" clId="{981455AA-CF25-444D-A9FA-AD2443EE8176}" dt="2026-01-25T16:38:15.154" v="7" actId="47"/>
        <pc:sldMkLst>
          <pc:docMk/>
          <pc:sldMk cId="3087947100" sldId="2205"/>
        </pc:sldMkLst>
      </pc:sldChg>
      <pc:sldChg chg="del">
        <pc:chgData name="George Huang" userId="7522906efeb502a4" providerId="LiveId" clId="{981455AA-CF25-444D-A9FA-AD2443EE8176}" dt="2026-01-25T16:38:16.635" v="8" actId="47"/>
        <pc:sldMkLst>
          <pc:docMk/>
          <pc:sldMk cId="3648675449" sldId="2207"/>
        </pc:sldMkLst>
      </pc:sldChg>
      <pc:sldChg chg="del">
        <pc:chgData name="George Huang" userId="7522906efeb502a4" providerId="LiveId" clId="{981455AA-CF25-444D-A9FA-AD2443EE8176}" dt="2026-01-25T16:38:34.905" v="9" actId="47"/>
        <pc:sldMkLst>
          <pc:docMk/>
          <pc:sldMk cId="1036440519" sldId="2209"/>
        </pc:sldMkLst>
      </pc:sldChg>
      <pc:sldChg chg="del">
        <pc:chgData name="George Huang" userId="7522906efeb502a4" providerId="LiveId" clId="{981455AA-CF25-444D-A9FA-AD2443EE8176}" dt="2026-01-25T16:38:34.905" v="9" actId="47"/>
        <pc:sldMkLst>
          <pc:docMk/>
          <pc:sldMk cId="347688520" sldId="2211"/>
        </pc:sldMkLst>
      </pc:sldChg>
      <pc:sldChg chg="del">
        <pc:chgData name="George Huang" userId="7522906efeb502a4" providerId="LiveId" clId="{981455AA-CF25-444D-A9FA-AD2443EE8176}" dt="2026-01-25T16:38:34.905" v="9" actId="47"/>
        <pc:sldMkLst>
          <pc:docMk/>
          <pc:sldMk cId="3800987752" sldId="2213"/>
        </pc:sldMkLst>
      </pc:sldChg>
      <pc:sldChg chg="del">
        <pc:chgData name="George Huang" userId="7522906efeb502a4" providerId="LiveId" clId="{981455AA-CF25-444D-A9FA-AD2443EE8176}" dt="2026-01-25T16:38:34.905" v="9" actId="47"/>
        <pc:sldMkLst>
          <pc:docMk/>
          <pc:sldMk cId="2227780430" sldId="2215"/>
        </pc:sldMkLst>
      </pc:sldChg>
      <pc:sldChg chg="del">
        <pc:chgData name="George Huang" userId="7522906efeb502a4" providerId="LiveId" clId="{981455AA-CF25-444D-A9FA-AD2443EE8176}" dt="2026-01-25T16:38:34.905" v="9" actId="47"/>
        <pc:sldMkLst>
          <pc:docMk/>
          <pc:sldMk cId="888816054" sldId="2217"/>
        </pc:sldMkLst>
      </pc:sldChg>
      <pc:sldChg chg="del">
        <pc:chgData name="George Huang" userId="7522906efeb502a4" providerId="LiveId" clId="{981455AA-CF25-444D-A9FA-AD2443EE8176}" dt="2026-01-25T16:38:34.905" v="9" actId="47"/>
        <pc:sldMkLst>
          <pc:docMk/>
          <pc:sldMk cId="3727511789" sldId="2219"/>
        </pc:sldMkLst>
      </pc:sldChg>
      <pc:sldChg chg="del">
        <pc:chgData name="George Huang" userId="7522906efeb502a4" providerId="LiveId" clId="{981455AA-CF25-444D-A9FA-AD2443EE8176}" dt="2026-01-25T16:38:34.905" v="9" actId="47"/>
        <pc:sldMkLst>
          <pc:docMk/>
          <pc:sldMk cId="4256597491" sldId="2221"/>
        </pc:sldMkLst>
      </pc:sldChg>
      <pc:sldChg chg="del">
        <pc:chgData name="George Huang" userId="7522906efeb502a4" providerId="LiveId" clId="{981455AA-CF25-444D-A9FA-AD2443EE8176}" dt="2026-01-25T16:38:34.905" v="9" actId="47"/>
        <pc:sldMkLst>
          <pc:docMk/>
          <pc:sldMk cId="187408887" sldId="2223"/>
        </pc:sldMkLst>
      </pc:sldChg>
      <pc:sldChg chg="del">
        <pc:chgData name="George Huang" userId="7522906efeb502a4" providerId="LiveId" clId="{981455AA-CF25-444D-A9FA-AD2443EE8176}" dt="2026-01-25T16:38:34.905" v="9" actId="47"/>
        <pc:sldMkLst>
          <pc:docMk/>
          <pc:sldMk cId="1768732003" sldId="2225"/>
        </pc:sldMkLst>
      </pc:sldChg>
      <pc:sldChg chg="del">
        <pc:chgData name="George Huang" userId="7522906efeb502a4" providerId="LiveId" clId="{981455AA-CF25-444D-A9FA-AD2443EE8176}" dt="2026-01-25T16:38:34.905" v="9" actId="47"/>
        <pc:sldMkLst>
          <pc:docMk/>
          <pc:sldMk cId="2897808433" sldId="2227"/>
        </pc:sldMkLst>
      </pc:sldChg>
      <pc:sldChg chg="del">
        <pc:chgData name="George Huang" userId="7522906efeb502a4" providerId="LiveId" clId="{981455AA-CF25-444D-A9FA-AD2443EE8176}" dt="2026-01-25T16:38:34.905" v="9" actId="47"/>
        <pc:sldMkLst>
          <pc:docMk/>
          <pc:sldMk cId="2023112842" sldId="2229"/>
        </pc:sldMkLst>
      </pc:sldChg>
      <pc:sldChg chg="del">
        <pc:chgData name="George Huang" userId="7522906efeb502a4" providerId="LiveId" clId="{981455AA-CF25-444D-A9FA-AD2443EE8176}" dt="2026-01-25T16:38:34.905" v="9" actId="47"/>
        <pc:sldMkLst>
          <pc:docMk/>
          <pc:sldMk cId="3029462830" sldId="2231"/>
        </pc:sldMkLst>
      </pc:sldChg>
      <pc:sldChg chg="del">
        <pc:chgData name="George Huang" userId="7522906efeb502a4" providerId="LiveId" clId="{981455AA-CF25-444D-A9FA-AD2443EE8176}" dt="2026-01-25T16:39:00.934" v="10" actId="47"/>
        <pc:sldMkLst>
          <pc:docMk/>
          <pc:sldMk cId="626325620" sldId="2233"/>
        </pc:sldMkLst>
      </pc:sldChg>
      <pc:sldChg chg="del">
        <pc:chgData name="George Huang" userId="7522906efeb502a4" providerId="LiveId" clId="{981455AA-CF25-444D-A9FA-AD2443EE8176}" dt="2026-01-25T16:39:00.934" v="10" actId="47"/>
        <pc:sldMkLst>
          <pc:docMk/>
          <pc:sldMk cId="1394689606" sldId="2235"/>
        </pc:sldMkLst>
      </pc:sldChg>
      <pc:sldChg chg="del">
        <pc:chgData name="George Huang" userId="7522906efeb502a4" providerId="LiveId" clId="{981455AA-CF25-444D-A9FA-AD2443EE8176}" dt="2026-01-25T16:39:00.934" v="10" actId="47"/>
        <pc:sldMkLst>
          <pc:docMk/>
          <pc:sldMk cId="260803487" sldId="2237"/>
        </pc:sldMkLst>
      </pc:sldChg>
      <pc:sldChg chg="del">
        <pc:chgData name="George Huang" userId="7522906efeb502a4" providerId="LiveId" clId="{981455AA-CF25-444D-A9FA-AD2443EE8176}" dt="2026-01-25T16:39:00.934" v="10" actId="47"/>
        <pc:sldMkLst>
          <pc:docMk/>
          <pc:sldMk cId="391489660" sldId="2239"/>
        </pc:sldMkLst>
      </pc:sldChg>
      <pc:sldChg chg="del">
        <pc:chgData name="George Huang" userId="7522906efeb502a4" providerId="LiveId" clId="{981455AA-CF25-444D-A9FA-AD2443EE8176}" dt="2026-01-25T16:39:00.934" v="10" actId="47"/>
        <pc:sldMkLst>
          <pc:docMk/>
          <pc:sldMk cId="3701476064" sldId="2241"/>
        </pc:sldMkLst>
      </pc:sldChg>
      <pc:sldChg chg="del">
        <pc:chgData name="George Huang" userId="7522906efeb502a4" providerId="LiveId" clId="{981455AA-CF25-444D-A9FA-AD2443EE8176}" dt="2026-01-25T16:39:00.934" v="10" actId="47"/>
        <pc:sldMkLst>
          <pc:docMk/>
          <pc:sldMk cId="3787560724" sldId="2243"/>
        </pc:sldMkLst>
      </pc:sldChg>
      <pc:sldChg chg="del">
        <pc:chgData name="George Huang" userId="7522906efeb502a4" providerId="LiveId" clId="{981455AA-CF25-444D-A9FA-AD2443EE8176}" dt="2026-01-25T16:39:00.934" v="10" actId="47"/>
        <pc:sldMkLst>
          <pc:docMk/>
          <pc:sldMk cId="342122828" sldId="2245"/>
        </pc:sldMkLst>
      </pc:sldChg>
      <pc:sldChg chg="del">
        <pc:chgData name="George Huang" userId="7522906efeb502a4" providerId="LiveId" clId="{981455AA-CF25-444D-A9FA-AD2443EE8176}" dt="2026-01-25T16:39:00.934" v="10" actId="47"/>
        <pc:sldMkLst>
          <pc:docMk/>
          <pc:sldMk cId="1196635807" sldId="2247"/>
        </pc:sldMkLst>
      </pc:sldChg>
      <pc:sldChg chg="del">
        <pc:chgData name="George Huang" userId="7522906efeb502a4" providerId="LiveId" clId="{981455AA-CF25-444D-A9FA-AD2443EE8176}" dt="2026-01-25T16:39:00.934" v="10" actId="47"/>
        <pc:sldMkLst>
          <pc:docMk/>
          <pc:sldMk cId="2942756136" sldId="2249"/>
        </pc:sldMkLst>
      </pc:sldChg>
      <pc:sldChg chg="del">
        <pc:chgData name="George Huang" userId="7522906efeb502a4" providerId="LiveId" clId="{981455AA-CF25-444D-A9FA-AD2443EE8176}" dt="2026-01-25T16:39:00.934" v="10" actId="47"/>
        <pc:sldMkLst>
          <pc:docMk/>
          <pc:sldMk cId="329492161" sldId="2251"/>
        </pc:sldMkLst>
      </pc:sldChg>
      <pc:sldChg chg="del">
        <pc:chgData name="George Huang" userId="7522906efeb502a4" providerId="LiveId" clId="{981455AA-CF25-444D-A9FA-AD2443EE8176}" dt="2026-01-25T16:39:52.527" v="16" actId="47"/>
        <pc:sldMkLst>
          <pc:docMk/>
          <pc:sldMk cId="3943283423" sldId="2253"/>
        </pc:sldMkLst>
      </pc:sldChg>
      <pc:sldChg chg="del">
        <pc:chgData name="George Huang" userId="7522906efeb502a4" providerId="LiveId" clId="{981455AA-CF25-444D-A9FA-AD2443EE8176}" dt="2026-01-25T16:39:52.527" v="16" actId="47"/>
        <pc:sldMkLst>
          <pc:docMk/>
          <pc:sldMk cId="1311844219" sldId="2255"/>
        </pc:sldMkLst>
      </pc:sldChg>
      <pc:sldChg chg="del">
        <pc:chgData name="George Huang" userId="7522906efeb502a4" providerId="LiveId" clId="{981455AA-CF25-444D-A9FA-AD2443EE8176}" dt="2026-01-25T16:39:52.527" v="16" actId="47"/>
        <pc:sldMkLst>
          <pc:docMk/>
          <pc:sldMk cId="3536052408" sldId="2257"/>
        </pc:sldMkLst>
      </pc:sldChg>
      <pc:sldChg chg="del">
        <pc:chgData name="George Huang" userId="7522906efeb502a4" providerId="LiveId" clId="{981455AA-CF25-444D-A9FA-AD2443EE8176}" dt="2026-01-25T16:39:52.527" v="16" actId="47"/>
        <pc:sldMkLst>
          <pc:docMk/>
          <pc:sldMk cId="1980051525" sldId="2259"/>
        </pc:sldMkLst>
      </pc:sldChg>
      <pc:sldChg chg="del">
        <pc:chgData name="George Huang" userId="7522906efeb502a4" providerId="LiveId" clId="{981455AA-CF25-444D-A9FA-AD2443EE8176}" dt="2026-01-25T16:39:52.527" v="16" actId="47"/>
        <pc:sldMkLst>
          <pc:docMk/>
          <pc:sldMk cId="1305108242" sldId="2261"/>
        </pc:sldMkLst>
      </pc:sldChg>
      <pc:sldChg chg="del">
        <pc:chgData name="George Huang" userId="7522906efeb502a4" providerId="LiveId" clId="{981455AA-CF25-444D-A9FA-AD2443EE8176}" dt="2026-01-25T16:39:52.527" v="16" actId="47"/>
        <pc:sldMkLst>
          <pc:docMk/>
          <pc:sldMk cId="2876990452" sldId="2265"/>
        </pc:sldMkLst>
      </pc:sldChg>
      <pc:sldChg chg="del">
        <pc:chgData name="George Huang" userId="7522906efeb502a4" providerId="LiveId" clId="{981455AA-CF25-444D-A9FA-AD2443EE8176}" dt="2026-01-25T16:39:52.527" v="16" actId="47"/>
        <pc:sldMkLst>
          <pc:docMk/>
          <pc:sldMk cId="2297628226" sldId="2267"/>
        </pc:sldMkLst>
      </pc:sldChg>
      <pc:sldChg chg="del">
        <pc:chgData name="George Huang" userId="7522906efeb502a4" providerId="LiveId" clId="{981455AA-CF25-444D-A9FA-AD2443EE8176}" dt="2026-01-25T16:39:52.527" v="16" actId="47"/>
        <pc:sldMkLst>
          <pc:docMk/>
          <pc:sldMk cId="348802226" sldId="2269"/>
        </pc:sldMkLst>
      </pc:sldChg>
      <pc:sldChg chg="del">
        <pc:chgData name="George Huang" userId="7522906efeb502a4" providerId="LiveId" clId="{981455AA-CF25-444D-A9FA-AD2443EE8176}" dt="2026-01-25T16:39:52.527" v="16" actId="47"/>
        <pc:sldMkLst>
          <pc:docMk/>
          <pc:sldMk cId="747223093" sldId="2271"/>
        </pc:sldMkLst>
      </pc:sldChg>
      <pc:sldChg chg="del">
        <pc:chgData name="George Huang" userId="7522906efeb502a4" providerId="LiveId" clId="{981455AA-CF25-444D-A9FA-AD2443EE8176}" dt="2026-01-25T16:39:54.418" v="17" actId="47"/>
        <pc:sldMkLst>
          <pc:docMk/>
          <pc:sldMk cId="632359952" sldId="2273"/>
        </pc:sldMkLst>
      </pc:sldChg>
      <pc:sldChg chg="del">
        <pc:chgData name="George Huang" userId="7522906efeb502a4" providerId="LiveId" clId="{981455AA-CF25-444D-A9FA-AD2443EE8176}" dt="2026-01-25T16:39:55.919" v="18" actId="47"/>
        <pc:sldMkLst>
          <pc:docMk/>
          <pc:sldMk cId="776827854" sldId="2275"/>
        </pc:sldMkLst>
      </pc:sldChg>
      <pc:sldChg chg="del">
        <pc:chgData name="George Huang" userId="7522906efeb502a4" providerId="LiveId" clId="{981455AA-CF25-444D-A9FA-AD2443EE8176}" dt="2026-01-25T16:40:10.555" v="19" actId="47"/>
        <pc:sldMkLst>
          <pc:docMk/>
          <pc:sldMk cId="2218320091" sldId="2277"/>
        </pc:sldMkLst>
      </pc:sldChg>
      <pc:sldChg chg="del">
        <pc:chgData name="George Huang" userId="7522906efeb502a4" providerId="LiveId" clId="{981455AA-CF25-444D-A9FA-AD2443EE8176}" dt="2026-01-25T16:40:10.555" v="19" actId="47"/>
        <pc:sldMkLst>
          <pc:docMk/>
          <pc:sldMk cId="1213199624" sldId="2281"/>
        </pc:sldMkLst>
      </pc:sldChg>
      <pc:sldChg chg="del">
        <pc:chgData name="George Huang" userId="7522906efeb502a4" providerId="LiveId" clId="{981455AA-CF25-444D-A9FA-AD2443EE8176}" dt="2026-01-25T16:40:10.555" v="19" actId="47"/>
        <pc:sldMkLst>
          <pc:docMk/>
          <pc:sldMk cId="3091729488" sldId="2283"/>
        </pc:sldMkLst>
      </pc:sldChg>
      <pc:sldChg chg="del">
        <pc:chgData name="George Huang" userId="7522906efeb502a4" providerId="LiveId" clId="{981455AA-CF25-444D-A9FA-AD2443EE8176}" dt="2026-01-25T16:40:10.555" v="19" actId="47"/>
        <pc:sldMkLst>
          <pc:docMk/>
          <pc:sldMk cId="2587638894" sldId="2285"/>
        </pc:sldMkLst>
      </pc:sldChg>
      <pc:sldChg chg="del">
        <pc:chgData name="George Huang" userId="7522906efeb502a4" providerId="LiveId" clId="{981455AA-CF25-444D-A9FA-AD2443EE8176}" dt="2026-01-25T16:40:10.555" v="19" actId="47"/>
        <pc:sldMkLst>
          <pc:docMk/>
          <pc:sldMk cId="1308541940" sldId="2287"/>
        </pc:sldMkLst>
      </pc:sldChg>
      <pc:sldChg chg="del">
        <pc:chgData name="George Huang" userId="7522906efeb502a4" providerId="LiveId" clId="{981455AA-CF25-444D-A9FA-AD2443EE8176}" dt="2026-01-25T16:40:10.555" v="19" actId="47"/>
        <pc:sldMkLst>
          <pc:docMk/>
          <pc:sldMk cId="3652514832" sldId="2289"/>
        </pc:sldMkLst>
      </pc:sldChg>
      <pc:sldChg chg="del">
        <pc:chgData name="George Huang" userId="7522906efeb502a4" providerId="LiveId" clId="{981455AA-CF25-444D-A9FA-AD2443EE8176}" dt="2026-01-25T16:40:10.555" v="19" actId="47"/>
        <pc:sldMkLst>
          <pc:docMk/>
          <pc:sldMk cId="1164617184" sldId="2291"/>
        </pc:sldMkLst>
      </pc:sldChg>
      <pc:sldChg chg="del">
        <pc:chgData name="George Huang" userId="7522906efeb502a4" providerId="LiveId" clId="{981455AA-CF25-444D-A9FA-AD2443EE8176}" dt="2026-01-25T16:40:10.555" v="19" actId="47"/>
        <pc:sldMkLst>
          <pc:docMk/>
          <pc:sldMk cId="1151338254" sldId="2293"/>
        </pc:sldMkLst>
      </pc:sldChg>
      <pc:sldChg chg="del">
        <pc:chgData name="George Huang" userId="7522906efeb502a4" providerId="LiveId" clId="{981455AA-CF25-444D-A9FA-AD2443EE8176}" dt="2026-01-25T16:40:15.583" v="21" actId="47"/>
        <pc:sldMkLst>
          <pc:docMk/>
          <pc:sldMk cId="1198319516" sldId="2297"/>
        </pc:sldMkLst>
      </pc:sldChg>
      <pc:sldChg chg="del">
        <pc:chgData name="George Huang" userId="7522906efeb502a4" providerId="LiveId" clId="{981455AA-CF25-444D-A9FA-AD2443EE8176}" dt="2026-01-25T16:40:40.584" v="22" actId="47"/>
        <pc:sldMkLst>
          <pc:docMk/>
          <pc:sldMk cId="554720918" sldId="2299"/>
        </pc:sldMkLst>
      </pc:sldChg>
      <pc:sldChg chg="del">
        <pc:chgData name="George Huang" userId="7522906efeb502a4" providerId="LiveId" clId="{981455AA-CF25-444D-A9FA-AD2443EE8176}" dt="2026-01-25T16:40:40.584" v="22" actId="47"/>
        <pc:sldMkLst>
          <pc:docMk/>
          <pc:sldMk cId="1348953366" sldId="2301"/>
        </pc:sldMkLst>
      </pc:sldChg>
      <pc:sldChg chg="del">
        <pc:chgData name="George Huang" userId="7522906efeb502a4" providerId="LiveId" clId="{981455AA-CF25-444D-A9FA-AD2443EE8176}" dt="2026-01-25T16:40:40.584" v="22" actId="47"/>
        <pc:sldMkLst>
          <pc:docMk/>
          <pc:sldMk cId="1582510147" sldId="2303"/>
        </pc:sldMkLst>
      </pc:sldChg>
      <pc:sldChg chg="del">
        <pc:chgData name="George Huang" userId="7522906efeb502a4" providerId="LiveId" clId="{981455AA-CF25-444D-A9FA-AD2443EE8176}" dt="2026-01-25T16:40:40.584" v="22" actId="47"/>
        <pc:sldMkLst>
          <pc:docMk/>
          <pc:sldMk cId="3995980424" sldId="2305"/>
        </pc:sldMkLst>
      </pc:sldChg>
      <pc:sldChg chg="del">
        <pc:chgData name="George Huang" userId="7522906efeb502a4" providerId="LiveId" clId="{981455AA-CF25-444D-A9FA-AD2443EE8176}" dt="2026-01-25T16:40:40.584" v="22" actId="47"/>
        <pc:sldMkLst>
          <pc:docMk/>
          <pc:sldMk cId="1881639012" sldId="2307"/>
        </pc:sldMkLst>
      </pc:sldChg>
      <pc:sldChg chg="del">
        <pc:chgData name="George Huang" userId="7522906efeb502a4" providerId="LiveId" clId="{981455AA-CF25-444D-A9FA-AD2443EE8176}" dt="2026-01-25T16:40:40.584" v="22" actId="47"/>
        <pc:sldMkLst>
          <pc:docMk/>
          <pc:sldMk cId="2098702616" sldId="2309"/>
        </pc:sldMkLst>
      </pc:sldChg>
      <pc:sldChg chg="modSp mod">
        <pc:chgData name="George Huang" userId="7522906efeb502a4" providerId="LiveId" clId="{981455AA-CF25-444D-A9FA-AD2443EE8176}" dt="2026-01-26T15:39:36.214" v="36"/>
        <pc:sldMkLst>
          <pc:docMk/>
          <pc:sldMk cId="4255597465" sldId="2310"/>
        </pc:sldMkLst>
        <pc:spChg chg="mod">
          <ac:chgData name="George Huang" userId="7522906efeb502a4" providerId="LiveId" clId="{981455AA-CF25-444D-A9FA-AD2443EE8176}" dt="2026-01-26T15:39:36.214" v="36"/>
          <ac:spMkLst>
            <pc:docMk/>
            <pc:sldMk cId="4255597465" sldId="2310"/>
            <ac:spMk id="3" creationId="{AE1E0C99-763B-5B5C-377C-EA5BD03BFF39}"/>
          </ac:spMkLst>
        </pc:spChg>
      </pc:sldChg>
      <pc:sldChg chg="del">
        <pc:chgData name="George Huang" userId="7522906efeb502a4" providerId="LiveId" clId="{981455AA-CF25-444D-A9FA-AD2443EE8176}" dt="2026-01-25T16:40:40.584" v="22" actId="47"/>
        <pc:sldMkLst>
          <pc:docMk/>
          <pc:sldMk cId="1104158738" sldId="2311"/>
        </pc:sldMkLst>
      </pc:sldChg>
      <pc:sldChg chg="del">
        <pc:chgData name="George Huang" userId="7522906efeb502a4" providerId="LiveId" clId="{981455AA-CF25-444D-A9FA-AD2443EE8176}" dt="2026-01-25T16:40:40.584" v="22" actId="47"/>
        <pc:sldMkLst>
          <pc:docMk/>
          <pc:sldMk cId="467551172" sldId="2313"/>
        </pc:sldMkLst>
      </pc:sldChg>
      <pc:sldChg chg="del">
        <pc:chgData name="George Huang" userId="7522906efeb502a4" providerId="LiveId" clId="{981455AA-CF25-444D-A9FA-AD2443EE8176}" dt="2026-01-25T16:40:40.584" v="22" actId="47"/>
        <pc:sldMkLst>
          <pc:docMk/>
          <pc:sldMk cId="4158073931" sldId="2315"/>
        </pc:sldMkLst>
      </pc:sldChg>
      <pc:sldChg chg="del">
        <pc:chgData name="George Huang" userId="7522906efeb502a4" providerId="LiveId" clId="{981455AA-CF25-444D-A9FA-AD2443EE8176}" dt="2026-01-25T16:40:40.584" v="22" actId="47"/>
        <pc:sldMkLst>
          <pc:docMk/>
          <pc:sldMk cId="674659071" sldId="2317"/>
        </pc:sldMkLst>
      </pc:sldChg>
      <pc:sldChg chg="del">
        <pc:chgData name="George Huang" userId="7522906efeb502a4" providerId="LiveId" clId="{981455AA-CF25-444D-A9FA-AD2443EE8176}" dt="2026-01-25T16:41:00.464" v="23" actId="47"/>
        <pc:sldMkLst>
          <pc:docMk/>
          <pc:sldMk cId="846531196" sldId="2319"/>
        </pc:sldMkLst>
      </pc:sldChg>
      <pc:sldChg chg="del">
        <pc:chgData name="George Huang" userId="7522906efeb502a4" providerId="LiveId" clId="{981455AA-CF25-444D-A9FA-AD2443EE8176}" dt="2026-01-25T16:41:00.464" v="23" actId="47"/>
        <pc:sldMkLst>
          <pc:docMk/>
          <pc:sldMk cId="2295646035" sldId="2321"/>
        </pc:sldMkLst>
      </pc:sldChg>
      <pc:sldChg chg="del">
        <pc:chgData name="George Huang" userId="7522906efeb502a4" providerId="LiveId" clId="{981455AA-CF25-444D-A9FA-AD2443EE8176}" dt="2026-01-25T16:41:00.464" v="23" actId="47"/>
        <pc:sldMkLst>
          <pc:docMk/>
          <pc:sldMk cId="161721627" sldId="2323"/>
        </pc:sldMkLst>
      </pc:sldChg>
      <pc:sldChg chg="del">
        <pc:chgData name="George Huang" userId="7522906efeb502a4" providerId="LiveId" clId="{981455AA-CF25-444D-A9FA-AD2443EE8176}" dt="2026-01-25T16:41:00.464" v="23" actId="47"/>
        <pc:sldMkLst>
          <pc:docMk/>
          <pc:sldMk cId="3786895867" sldId="2325"/>
        </pc:sldMkLst>
      </pc:sldChg>
      <pc:sldChg chg="del">
        <pc:chgData name="George Huang" userId="7522906efeb502a4" providerId="LiveId" clId="{981455AA-CF25-444D-A9FA-AD2443EE8176}" dt="2026-01-25T16:41:00.464" v="23" actId="47"/>
        <pc:sldMkLst>
          <pc:docMk/>
          <pc:sldMk cId="1233790455" sldId="2327"/>
        </pc:sldMkLst>
      </pc:sldChg>
      <pc:sldChg chg="del">
        <pc:chgData name="George Huang" userId="7522906efeb502a4" providerId="LiveId" clId="{981455AA-CF25-444D-A9FA-AD2443EE8176}" dt="2026-01-25T16:41:00.464" v="23" actId="47"/>
        <pc:sldMkLst>
          <pc:docMk/>
          <pc:sldMk cId="2444524715" sldId="2329"/>
        </pc:sldMkLst>
      </pc:sldChg>
      <pc:sldChg chg="del">
        <pc:chgData name="George Huang" userId="7522906efeb502a4" providerId="LiveId" clId="{981455AA-CF25-444D-A9FA-AD2443EE8176}" dt="2026-01-25T16:41:00.464" v="23" actId="47"/>
        <pc:sldMkLst>
          <pc:docMk/>
          <pc:sldMk cId="1347295744" sldId="2331"/>
        </pc:sldMkLst>
      </pc:sldChg>
      <pc:sldChg chg="del">
        <pc:chgData name="George Huang" userId="7522906efeb502a4" providerId="LiveId" clId="{981455AA-CF25-444D-A9FA-AD2443EE8176}" dt="2026-01-25T16:41:00.464" v="23" actId="47"/>
        <pc:sldMkLst>
          <pc:docMk/>
          <pc:sldMk cId="3420616372" sldId="2333"/>
        </pc:sldMkLst>
      </pc:sldChg>
      <pc:sldChg chg="del">
        <pc:chgData name="George Huang" userId="7522906efeb502a4" providerId="LiveId" clId="{981455AA-CF25-444D-A9FA-AD2443EE8176}" dt="2026-01-25T16:41:00.464" v="23" actId="47"/>
        <pc:sldMkLst>
          <pc:docMk/>
          <pc:sldMk cId="1879249740" sldId="2335"/>
        </pc:sldMkLst>
      </pc:sldChg>
      <pc:sldChg chg="del">
        <pc:chgData name="George Huang" userId="7522906efeb502a4" providerId="LiveId" clId="{981455AA-CF25-444D-A9FA-AD2443EE8176}" dt="2026-01-25T16:35:48.099" v="2" actId="47"/>
        <pc:sldMkLst>
          <pc:docMk/>
          <pc:sldMk cId="2121850309" sldId="2409"/>
        </pc:sldMkLst>
      </pc:sldChg>
      <pc:sldChg chg="del">
        <pc:chgData name="George Huang" userId="7522906efeb502a4" providerId="LiveId" clId="{981455AA-CF25-444D-A9FA-AD2443EE8176}" dt="2026-01-25T16:35:48.759" v="3" actId="47"/>
        <pc:sldMkLst>
          <pc:docMk/>
          <pc:sldMk cId="4158433917" sldId="2410"/>
        </pc:sldMkLst>
      </pc:sldChg>
      <pc:sldChg chg="modSp mod">
        <pc:chgData name="George Huang" userId="7522906efeb502a4" providerId="LiveId" clId="{981455AA-CF25-444D-A9FA-AD2443EE8176}" dt="2026-01-25T16:39:27.210" v="15" actId="122"/>
        <pc:sldMkLst>
          <pc:docMk/>
          <pc:sldMk cId="2870365863" sldId="2413"/>
        </pc:sldMkLst>
        <pc:spChg chg="mod">
          <ac:chgData name="George Huang" userId="7522906efeb502a4" providerId="LiveId" clId="{981455AA-CF25-444D-A9FA-AD2443EE8176}" dt="2026-01-25T16:39:27.210" v="15" actId="122"/>
          <ac:spMkLst>
            <pc:docMk/>
            <pc:sldMk cId="2870365863" sldId="2413"/>
            <ac:spMk id="4" creationId="{E18AFCB6-91D0-8F37-9555-24B93C2E1961}"/>
          </ac:spMkLst>
        </pc:spChg>
        <pc:picChg chg="mod">
          <ac:chgData name="George Huang" userId="7522906efeb502a4" providerId="LiveId" clId="{981455AA-CF25-444D-A9FA-AD2443EE8176}" dt="2026-01-25T16:39:15.249" v="12" actId="1076"/>
          <ac:picMkLst>
            <pc:docMk/>
            <pc:sldMk cId="2870365863" sldId="2413"/>
            <ac:picMk id="5124" creationId="{93916A96-B077-B103-4E9B-3ED6608314AC}"/>
          </ac:picMkLst>
        </pc:picChg>
        <pc:picChg chg="mod">
          <ac:chgData name="George Huang" userId="7522906efeb502a4" providerId="LiveId" clId="{981455AA-CF25-444D-A9FA-AD2443EE8176}" dt="2026-01-25T16:39:15.249" v="12" actId="1076"/>
          <ac:picMkLst>
            <pc:docMk/>
            <pc:sldMk cId="2870365863" sldId="2413"/>
            <ac:picMk id="5128" creationId="{C5CC9584-48FC-3A61-515F-F8B2A0B34138}"/>
          </ac:picMkLst>
        </pc:picChg>
      </pc:sldChg>
      <pc:sldChg chg="del">
        <pc:chgData name="George Huang" userId="7522906efeb502a4" providerId="LiveId" clId="{981455AA-CF25-444D-A9FA-AD2443EE8176}" dt="2026-01-25T16:39:00.934" v="10" actId="47"/>
        <pc:sldMkLst>
          <pc:docMk/>
          <pc:sldMk cId="1625021969" sldId="2415"/>
        </pc:sldMkLst>
      </pc:sldChg>
      <pc:sldChg chg="del">
        <pc:chgData name="George Huang" userId="7522906efeb502a4" providerId="LiveId" clId="{981455AA-CF25-444D-A9FA-AD2443EE8176}" dt="2026-01-25T16:40:40.584" v="22" actId="47"/>
        <pc:sldMkLst>
          <pc:docMk/>
          <pc:sldMk cId="2937897151" sldId="2416"/>
        </pc:sldMkLst>
      </pc:sldChg>
      <pc:sldChg chg="del">
        <pc:chgData name="George Huang" userId="7522906efeb502a4" providerId="LiveId" clId="{981455AA-CF25-444D-A9FA-AD2443EE8176}" dt="2026-01-25T16:39:00.934" v="10" actId="47"/>
        <pc:sldMkLst>
          <pc:docMk/>
          <pc:sldMk cId="3307498296" sldId="2417"/>
        </pc:sldMkLst>
      </pc:sldChg>
      <pc:sldChg chg="del">
        <pc:chgData name="George Huang" userId="7522906efeb502a4" providerId="LiveId" clId="{981455AA-CF25-444D-A9FA-AD2443EE8176}" dt="2026-01-25T16:40:40.584" v="22" actId="47"/>
        <pc:sldMkLst>
          <pc:docMk/>
          <pc:sldMk cId="623397212" sldId="2420"/>
        </pc:sldMkLst>
      </pc:sldChg>
      <pc:sldChg chg="del">
        <pc:chgData name="George Huang" userId="7522906efeb502a4" providerId="LiveId" clId="{981455AA-CF25-444D-A9FA-AD2443EE8176}" dt="2026-01-25T16:40:14.386" v="20" actId="47"/>
        <pc:sldMkLst>
          <pc:docMk/>
          <pc:sldMk cId="965361202" sldId="2422"/>
        </pc:sldMkLst>
      </pc:sldChg>
      <pc:sldChg chg="del">
        <pc:chgData name="George Huang" userId="7522906efeb502a4" providerId="LiveId" clId="{981455AA-CF25-444D-A9FA-AD2443EE8176}" dt="2026-01-25T16:40:14.386" v="20" actId="47"/>
        <pc:sldMkLst>
          <pc:docMk/>
          <pc:sldMk cId="2676241447" sldId="2423"/>
        </pc:sldMkLst>
      </pc:sldChg>
      <pc:sldChg chg="del">
        <pc:chgData name="George Huang" userId="7522906efeb502a4" providerId="LiveId" clId="{981455AA-CF25-444D-A9FA-AD2443EE8176}" dt="2026-01-25T16:36:18.660" v="4" actId="47"/>
        <pc:sldMkLst>
          <pc:docMk/>
          <pc:sldMk cId="2190242049" sldId="2425"/>
        </pc:sldMkLst>
      </pc:sldChg>
      <pc:sldChg chg="del">
        <pc:chgData name="George Huang" userId="7522906efeb502a4" providerId="LiveId" clId="{981455AA-CF25-444D-A9FA-AD2443EE8176}" dt="2026-01-25T16:40:10.555" v="19" actId="47"/>
        <pc:sldMkLst>
          <pc:docMk/>
          <pc:sldMk cId="3714700055" sldId="242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1/26/2026</a:t>
            </a:fld>
            <a:endParaRPr lang="en-US" dirty="0"/>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dirty="0"/>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1/26/2026</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753462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21479-E56F-CA77-8524-C68740FB22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AC5125-E684-9793-5AEC-BB86B85E321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FE442F4-4DEF-4BEC-46D5-3A0741811C6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01FB62-1A2D-C2D0-178B-79E7A94277D3}"/>
              </a:ext>
            </a:extLst>
          </p:cNvPr>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31127430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30E9A-FA37-A4A4-E5AE-45ED494857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D1908C-29BB-CD5B-952E-77FF62B561C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87CABD3-8AAA-26B4-EC8C-9EED5911D4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2563DD-42E2-DD01-0282-274865A30782}"/>
              </a:ext>
            </a:extLst>
          </p:cNvPr>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46850368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820C3-BC45-CB30-5D3C-02C79792D0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352E88-8553-F29A-B6C4-42F9CE05735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BC1EF4D-90C3-ACCB-34A1-5AAB2F720B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383DDA-EDD8-D40E-5197-4580F0BDA81F}"/>
              </a:ext>
            </a:extLst>
          </p:cNvPr>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38398016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104E7-E902-1898-A4F3-8EF7B1BC9C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31DAB9-5D21-684B-07A6-E912994798F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5135522-6CFA-128E-C397-1473972849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1F66DAF-741B-8694-B918-FC81D7FC21DB}"/>
              </a:ext>
            </a:extLst>
          </p:cNvPr>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37257170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87DF9-4F9A-04F9-9E4B-6805353796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411491-4EAB-9CE1-5B01-3F78FDFA14C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C51D79A-DB1C-A50A-7B6F-21D6FC76C6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E28BEA-827C-220B-02B5-BA8DF90C7B20}"/>
              </a:ext>
            </a:extLst>
          </p:cNvPr>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2002447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CD4AA-990D-FA6D-25F2-20C11F192F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518CD5-7B1F-C8E2-2455-FB0C05503AD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A2917BC-7993-1D68-2252-C0161105F9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548DB7-C8F9-1689-7BD0-5A2DEF7701E3}"/>
              </a:ext>
            </a:extLst>
          </p:cNvPr>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36785513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C0645-911A-37E7-A97F-859E60D8AB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DF7A73-18FE-5605-4C1E-328F80381C1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B86A3C8-1758-EFA5-5D4E-0DD13ED46CF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1B71D2-58B3-C160-2375-98D784F68690}"/>
              </a:ext>
            </a:extLst>
          </p:cNvPr>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13786897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3491E-760A-F9F5-875F-1358435423C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E4017E-F54F-A828-3A61-663004F5404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31029E1-981C-8427-590D-6AA3C90663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108E5C-1909-3AA0-AE7D-5F73244706F1}"/>
              </a:ext>
            </a:extLst>
          </p:cNvPr>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351312086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CDA5C-27BC-75FF-A999-D12F162240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35380FF-D49F-48CF-1601-1D2FAF9CB21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190A352-AC73-4528-134E-A2B94F8DA7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D24FE19-9660-8A49-56D2-F0B3E9313E48}"/>
              </a:ext>
            </a:extLst>
          </p:cNvPr>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11351366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AEBB57-983A-6C6D-1DDA-EBB45BA05E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3E89DC-52E5-93BA-B935-9BCC81C4145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AACC022-C696-8437-CEF9-EB5427F952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626C56-6666-72FB-4FF3-C753548089A6}"/>
              </a:ext>
            </a:extLst>
          </p:cNvPr>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5378684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33917954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F50A78-6F5A-233C-EDF6-AE2EEFA434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AA015F-3A74-2194-6F35-7EC8232D964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E9F381E-1546-A888-E3C8-A618596774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29165A-6412-8B8E-BE48-9955F43394CC}"/>
              </a:ext>
            </a:extLst>
          </p:cNvPr>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31793055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B215B-456B-745F-A2F9-0DAE99DF56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968257-EFD6-E5B8-3BD3-B027B8E2E1B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B6F8E3E-11CD-4672-98CC-D689604880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B41B739-C22F-F753-AAD2-C1529C6435B9}"/>
              </a:ext>
            </a:extLst>
          </p:cNvPr>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42813729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FCEC29-70CA-A0D4-B477-0D7A5F382F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255C1C-DF72-04F9-F4DF-50843FDD648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5B8360F-9122-6928-EE31-DCD974A491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9E65CE5-96D0-587D-A3B6-B97EA3737288}"/>
              </a:ext>
            </a:extLst>
          </p:cNvPr>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192991245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6A07B-D393-9D0B-DBD6-578BE5A7DE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F09442-AD55-3A30-57BE-0F29C724750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4431253-BD69-70A9-04E1-E7B9235551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5AFBBC-9282-E320-03C0-8237D5170AA3}"/>
              </a:ext>
            </a:extLst>
          </p:cNvPr>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11535787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5EB1C-3159-0E47-9544-DF8BD3B939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56113A-51FD-E928-0F09-4D86FE5F07B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60764B1-180E-13DD-FF17-49293FD162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9183BA-4D31-CB01-F3BD-F84F55F211F5}"/>
              </a:ext>
            </a:extLst>
          </p:cNvPr>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296480491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07B9A-903C-3063-D4F2-5A42B74E2F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2E12C6-AE61-0C81-2269-97366328D11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7D620B5-327B-57B7-84C3-FB9A76B5278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CADF75-9013-FA96-EDA2-3F3CD97B0937}"/>
              </a:ext>
            </a:extLst>
          </p:cNvPr>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41938997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A0929D-61DC-C428-957F-C84199E912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DD9EEE-E943-881B-9406-68CF9DFD852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1BD7625-72B0-52DA-7762-6ECEC08471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824DCE1-9E9E-2D19-AF1E-9262437B001A}"/>
              </a:ext>
            </a:extLst>
          </p:cNvPr>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33914968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BAAFD6-E2D8-ECD4-06C4-6124A340FD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7B242C-403A-3995-7E90-E9871935723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F1CC18C-6F19-4683-BAC7-100F5343669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9CB128-A66E-58BD-4049-8DBEEA968D05}"/>
              </a:ext>
            </a:extLst>
          </p:cNvPr>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3004841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30F813-CE72-A3BC-C205-042A6BF169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5BA1F1-F081-7638-0ECB-D4D4729DE2B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F00E723-8157-ECA9-9DA8-71E333C905F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9413CC-63F5-9F49-F1F1-42FBEAEB13D1}"/>
              </a:ext>
            </a:extLst>
          </p:cNvPr>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123065829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1D79D-FDC6-9AD6-C45C-1C35EE34B7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D8AE36-69F8-2826-B89E-81A8041624C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7C0FDDB-F10D-2806-C7ED-A36F15FDC6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52BF21-84C6-AC4D-2797-2FF22A1C38F9}"/>
              </a:ext>
            </a:extLst>
          </p:cNvPr>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1606248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1EE23-BF23-1A4B-DCF5-1F8AB26B6E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CE27E9-2860-ED92-E74D-8527F79BACC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55234E7-F820-6D92-89F0-6E692A6255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1A2446-CEFE-8FB3-5ECB-3A177B39F51F}"/>
              </a:ext>
            </a:extLst>
          </p:cNvPr>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423782778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0B465-7676-114B-0ACC-79FA413476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083FAB-EC9E-003E-D794-ECF9B10D459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08425D2-99CE-83C7-D41E-7E767EF3B3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38DC4D-F8C7-0459-6176-16A8303BA0AF}"/>
              </a:ext>
            </a:extLst>
          </p:cNvPr>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10158707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E6DD5-EC84-6114-7C92-D5A8A6A24A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8F81E7-8575-F2F9-F944-594BF33EDF3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673ECFF-1182-1F79-F176-A3CD74C29E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722E9F-0B8D-8572-5360-78BE02D4F76F}"/>
              </a:ext>
            </a:extLst>
          </p:cNvPr>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428688231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A4384-6D80-A9E8-1488-B37FD40CDE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B889CD-CDBB-758E-087F-0FD8B297398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17555DC-67AF-1F29-7F93-68DBF765C8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860470-73F5-EFA9-B3E8-943C88D31312}"/>
              </a:ext>
            </a:extLst>
          </p:cNvPr>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11456531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6C856B-3797-6FD7-E28C-26E59708FD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BD61E0-BF92-4C8F-3464-8B5D2A6E01C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C151CF6-9F89-8ED3-8284-643D6B6F0B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412FDE9-5D45-1033-F5E8-4443DD9B05E2}"/>
              </a:ext>
            </a:extLst>
          </p:cNvPr>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30829208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B91074-EB23-C8EE-E535-32BDB275E7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EBB179-CE04-C80F-E285-50E1136A0CC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9A1E5E7-176C-1F77-FB7E-1217533BC2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52F822-4A87-1CCA-A2E2-183AA4E38889}"/>
              </a:ext>
            </a:extLst>
          </p:cNvPr>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16997959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6EB4F-2633-79CB-8BAF-3E141A9D7C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849F53-A03A-2112-B3FC-999E208F408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7911CDA-351D-B10C-0996-93466EDF8A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D007361-0AF1-F464-8F87-976B1CDF37D2}"/>
              </a:ext>
            </a:extLst>
          </p:cNvPr>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237907864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A8AEC-D31F-C23D-32CD-99B2BEB78A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B34858-C492-BC03-7249-EDEB9A45EF6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58DB740-C084-ED89-077D-C14013DB7F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0DCA84-CC3A-4FC1-33D4-6B65BD7B8704}"/>
              </a:ext>
            </a:extLst>
          </p:cNvPr>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226762784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4E1D3E-7FEE-A7E8-BAAB-8E748C4FD1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17F2AD-24AB-B3D6-9C7E-396107D1225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DED7275-6249-3D8F-3AE5-0067264843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EA25C3-E059-C550-DA3B-E6FFE2C6D3BA}"/>
              </a:ext>
            </a:extLst>
          </p:cNvPr>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182358806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1E3B44-F5F4-DFA1-450A-FDCFE49939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196577-1A89-E917-F404-57263A134CE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890BE1F-8640-9903-CAE0-328FF1E879F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4101817-BEB7-86F1-CDA0-4A41DDF17C06}"/>
              </a:ext>
            </a:extLst>
          </p:cNvPr>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217326237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8ADF60-2C99-B04F-4E42-BBFA554290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3281B0-6D7E-9E1D-1468-1559E38D214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1068F4C-44FA-0DB4-11E4-D4AAF7B07C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2F781E7-E24C-6612-C9C7-FC2C80FE14B5}"/>
              </a:ext>
            </a:extLst>
          </p:cNvPr>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2642953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a:t>
            </a:fld>
            <a:endParaRPr lang="en-US" dirty="0"/>
          </a:p>
        </p:txBody>
      </p:sp>
    </p:spTree>
    <p:extLst>
      <p:ext uri="{BB962C8B-B14F-4D97-AF65-F5344CB8AC3E}">
        <p14:creationId xmlns:p14="http://schemas.microsoft.com/office/powerpoint/2010/main" val="63366314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D9312F-4959-0642-6637-16312F48276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D7C4EA-293D-198A-BF33-BCF66A44B95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9A3B5A8-CF21-82E4-3C90-A4844E56F6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439413-D44C-7BED-03B7-1CC35715D5EC}"/>
              </a:ext>
            </a:extLst>
          </p:cNvPr>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16425356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A6EA6-4A84-9E30-8151-516B16E29C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09C1D4-7616-3DC4-FFCE-CCAB879FB40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86939AE-FC53-460F-D883-4A5F82D4E8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F512E80-B43B-C6AF-F1D7-2D8CBEB51785}"/>
              </a:ext>
            </a:extLst>
          </p:cNvPr>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10437934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41F30-D6BC-D896-6679-3D9FDBF00F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AE6F891-B4A2-CC09-C814-A140CCB5AA7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4DB0A0A-89C8-C8E8-33BD-1AF15FDB75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4565BA4-C0DB-73CD-23DA-EDE0F4DC48EA}"/>
              </a:ext>
            </a:extLst>
          </p:cNvPr>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412460880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91B20-C31B-7D33-E482-3B75F0F46F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902D04-5710-D50A-5FB2-20AA32F07FA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5DA9271-0F9C-552B-0F4B-86ECE5CCCB8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0E21FA-E8A6-1CD6-FF00-7B5D216A551E}"/>
              </a:ext>
            </a:extLst>
          </p:cNvPr>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336613241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3B92A2-9A58-6F1C-5336-5E8D796C17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A4E3F1-07D3-AE48-AF3C-A491A53DA5F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3F46339-0850-5A6F-F682-28C908BCB15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0CD2577-7EF8-EA56-9F4A-6FE712770833}"/>
              </a:ext>
            </a:extLst>
          </p:cNvPr>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44299835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E51CF-EB92-A5FD-CF68-BAB66ACB17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ABDFB0-5C79-088A-0A5F-C43C1996603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D2093F1-7336-CB24-EA65-7C96D4937F3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F02705-20C0-E173-4979-892CEB63275A}"/>
              </a:ext>
            </a:extLst>
          </p:cNvPr>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1746913115"/>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18364-E7D3-3E01-043C-3CDB56276D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0B0AB08-D1F3-9EE7-57C4-37FB3034021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5525A91-8F16-C690-4AD4-3E36C0CC0C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9E46B86-3F2D-0245-999E-996E9C28E8D7}"/>
              </a:ext>
            </a:extLst>
          </p:cNvPr>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39269840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FE142-125A-0A4B-F52F-EF0F4A3F3B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B10879-08EF-9239-6EC8-75728CF5318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C9C957F-B3DB-2FFE-CC7F-E8FFF962CF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66A044F-DA53-784A-7458-A7044500FE75}"/>
              </a:ext>
            </a:extLst>
          </p:cNvPr>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139077420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9ED77-28CA-B5DB-ABCB-5B54185E52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86006B-BD12-AD57-54B9-AAE01407C78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8351BB39-88C0-9C3E-7BC3-744943B442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949332C-412D-385F-67DC-291F44921998}"/>
              </a:ext>
            </a:extLst>
          </p:cNvPr>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147981966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BFB453-3CB9-0438-C0F3-90998A7563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2AD9BC-20B7-F401-A748-F58479FA94B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34831E8-4302-E360-C0EB-C387D554C5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2B0172B-4ED5-377F-1BF8-7A96D5ABECF0}"/>
              </a:ext>
            </a:extLst>
          </p:cNvPr>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27122033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27C318-D107-7205-7467-CA9D846F3C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7FEE0A-276F-F771-4589-9189AD29E67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249252B-66FE-2635-B594-7BD4D4947B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800929-59CB-E4FC-268A-0048DDD5ED71}"/>
              </a:ext>
            </a:extLst>
          </p:cNvPr>
          <p:cNvSpPr>
            <a:spLocks noGrp="1"/>
          </p:cNvSpPr>
          <p:nvPr>
            <p:ph type="sldNum" sz="quarter" idx="10"/>
          </p:nvPr>
        </p:nvSpPr>
        <p:spPr/>
        <p:txBody>
          <a:bodyPr/>
          <a:lstStyle/>
          <a:p>
            <a:pPr>
              <a:defRPr/>
            </a:pPr>
            <a:fld id="{D464CE9B-B233-457B-8491-F7BCBC04C59D}" type="slidenum">
              <a:rPr lang="en-US" smtClean="0"/>
              <a:pPr>
                <a:defRPr/>
              </a:pPr>
              <a:t>7</a:t>
            </a:fld>
            <a:endParaRPr lang="en-US" dirty="0"/>
          </a:p>
        </p:txBody>
      </p:sp>
    </p:spTree>
    <p:extLst>
      <p:ext uri="{BB962C8B-B14F-4D97-AF65-F5344CB8AC3E}">
        <p14:creationId xmlns:p14="http://schemas.microsoft.com/office/powerpoint/2010/main" val="313285223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F6A8DB-F364-A8C8-3884-D869639324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FED054-596A-1440-4A59-CCB72021125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F3A6522-4739-FBE7-0FEF-977AE70F437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11DE4F-5E91-2D58-D806-8EF2BD76A019}"/>
              </a:ext>
            </a:extLst>
          </p:cNvPr>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416536428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B23829-CFE6-71EC-5CB4-3EB5272F8D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FEB5AC-0D0B-75B4-C27D-00805F87E8E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A239389-E088-E9C6-9B01-11856B4E717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1A5649-A00A-62F0-893E-D610D5DE23DA}"/>
              </a:ext>
            </a:extLst>
          </p:cNvPr>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222385594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3B79C-97AB-F62B-FF36-C81D2377BC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BABEAE-0784-F849-6BC0-38808428204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FE53AB2-6931-5BEF-2CF5-CB9E3E10F0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DFE108-5852-EED2-C6DA-4820991A9671}"/>
              </a:ext>
            </a:extLst>
          </p:cNvPr>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1813419630"/>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2D4222-51F5-34B2-2D23-7CE0C5280E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B46C1B-3BA4-4F0E-6218-3BA062467DC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4895BCA-621F-0671-0A98-8D8A07DF8C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ABF513-598B-4FB3-295B-7345608CE463}"/>
              </a:ext>
            </a:extLst>
          </p:cNvPr>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110475916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C69300-860C-7A36-DE15-52D45E4696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AF15D9-BE5F-A942-4D88-5E7119F794A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C341AE5-106F-4654-29F2-BBBA21E526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89D585-0AA8-EBF9-498A-4F566D9ECD1D}"/>
              </a:ext>
            </a:extLst>
          </p:cNvPr>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79959471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B64EC-005E-A1C2-2F7F-42E3B02772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3113C3-72CD-6145-FC71-C62F26647D4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C314F3E-887B-28BB-C046-DA516AA497B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F8E77F-6CB5-7C75-8CE1-81CB0CF9E853}"/>
              </a:ext>
            </a:extLst>
          </p:cNvPr>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104765139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87B22F-8838-7ECA-B8C8-47D9742E69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8DA6AB-E285-CA81-8D64-ECA4EED376E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A9B398B-9F1F-EDD2-E2A8-F74FC27A50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CB31529-4035-0FD6-71FC-679865170D15}"/>
              </a:ext>
            </a:extLst>
          </p:cNvPr>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58152522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6CDC5F-7911-D4AE-E1BE-4E0908D37D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DCD441-CB05-E1B9-8B4D-31B5ACA1459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9E6BA1B-F071-6A83-8721-0EA299A70D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4224DD4-BAB9-2D33-DBB5-C6DE968637BC}"/>
              </a:ext>
            </a:extLst>
          </p:cNvPr>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110699882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8CD12-FCD6-364D-BFC2-75EF400C45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A7C14F-8A2C-D70E-6E78-291F05ABB6E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3811EC6-43B9-08D8-A589-D9F0DBC1B1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8360D4-ADF4-CEA4-6FBA-F10C14D5EE00}"/>
              </a:ext>
            </a:extLst>
          </p:cNvPr>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310979169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FE138-C178-4894-2D3A-2D40275A7F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AD2C17D-1EAF-D75A-E281-EA1FCF31A98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3CDF689-8A9F-28E0-58F4-55A76F2FAAF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7D3D44-1558-9E0B-FEA9-D3D460AA2C6A}"/>
              </a:ext>
            </a:extLst>
          </p:cNvPr>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3641422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2719F-4A19-6E60-FD4D-4963B56CFC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296D5A-0874-4B47-DB21-37109811CC0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1E6F01A-E5AD-1442-0DF6-C2B1CC402D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EADD2E-C607-3552-7B85-E4875F586235}"/>
              </a:ext>
            </a:extLst>
          </p:cNvPr>
          <p:cNvSpPr>
            <a:spLocks noGrp="1"/>
          </p:cNvSpPr>
          <p:nvPr>
            <p:ph type="sldNum" sz="quarter" idx="10"/>
          </p:nvPr>
        </p:nvSpPr>
        <p:spPr/>
        <p:txBody>
          <a:bodyPr/>
          <a:lstStyle/>
          <a:p>
            <a:pPr>
              <a:defRPr/>
            </a:pPr>
            <a:fld id="{D464CE9B-B233-457B-8491-F7BCBC04C59D}" type="slidenum">
              <a:rPr lang="en-US" smtClean="0"/>
              <a:pPr>
                <a:defRPr/>
              </a:pPr>
              <a:t>8</a:t>
            </a:fld>
            <a:endParaRPr lang="en-US" dirty="0"/>
          </a:p>
        </p:txBody>
      </p:sp>
    </p:spTree>
    <p:extLst>
      <p:ext uri="{BB962C8B-B14F-4D97-AF65-F5344CB8AC3E}">
        <p14:creationId xmlns:p14="http://schemas.microsoft.com/office/powerpoint/2010/main" val="61636652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7968E5-BE7F-5587-7C92-70BAF7AECB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2F5A96-74F3-5F8A-3B74-941664D742F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3CBE756-BE1B-8641-D1E2-3FC0405919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DF537A-0D33-F41C-1D9F-A0949736F505}"/>
              </a:ext>
            </a:extLst>
          </p:cNvPr>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2594558381"/>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C303E-A854-4D7C-7992-D68CB15F1B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AE98CE-6C35-7A4C-81AD-D539A8DCC8B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F88E7C1-23A8-382F-D67C-C64DA442CCD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1AA901-55CB-AFF4-CDC1-5D7887E12B15}"/>
              </a:ext>
            </a:extLst>
          </p:cNvPr>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2087901576"/>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6719DA-7D61-9C7D-2E21-940E5B90CB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A8201E-9931-EB88-BBEF-93A15218CD2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9976E3A-5B9A-921C-74F0-D9FA524D0E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0A3344-5113-256E-7F99-32AA463D6079}"/>
              </a:ext>
            </a:extLst>
          </p:cNvPr>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788101669"/>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546A33-796E-65E3-9A87-74D4038B40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CCE723-EC1F-501C-4303-3261C1A1BA6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9E1D030-64EC-9979-640E-766E097C00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2E3B30C-AD24-A940-2178-78F8EC597B3B}"/>
              </a:ext>
            </a:extLst>
          </p:cNvPr>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233792746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F9950-E287-D0C7-E86E-77BF80C63E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3C161C-2B79-14FB-B661-94FD3CADF38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2FF688A-6A8E-CFEE-6FD8-499362F41C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1C2DA78-9B26-533C-52C4-E0CEBE1359DA}"/>
              </a:ext>
            </a:extLst>
          </p:cNvPr>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11785094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A411D-DEE0-ECEB-62A9-215B641D0A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3370A5-4212-6683-C94E-8EC2FCA6D7C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7E93256-BBE9-D916-9869-7B004441718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5AA409-F145-2E92-3555-527ACB2F1BF6}"/>
              </a:ext>
            </a:extLst>
          </p:cNvPr>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229394965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FD45E-F295-E603-C0C0-61C37CC4E4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7C6344-3E0E-E286-09A5-7E5EF6B0F87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6096DB2-EA0E-13CE-C555-CDF331B550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AB7F80-A8B7-882F-EAB8-78F62F3990C2}"/>
              </a:ext>
            </a:extLst>
          </p:cNvPr>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327661630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0B6A4-4F80-1A27-9202-4812679F52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734295-0219-1F8C-EDC1-B951E3ADBC4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9DDAF13-96C2-C9A2-F320-F549F7BD8EB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1C7656-16AC-D475-C772-9E562DDE643A}"/>
              </a:ext>
            </a:extLst>
          </p:cNvPr>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379318936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A84EB-F9AD-D19B-BEFA-796AD26FB5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0D4D1B-E2C4-27B5-FB8D-F5706857FEB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B6F1FDC-E33B-EBD4-80F8-941F2CE1E13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42A59FE-7527-2589-5A2E-CBAE5FECF3C5}"/>
              </a:ext>
            </a:extLst>
          </p:cNvPr>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65483114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CDE1FB-0715-CA98-2EE8-34176AEF6A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95336D-ED1D-3B17-822B-D55FB8F9192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F1C5E72-5300-D15D-C24D-949FDA7C43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A61E69-D864-8F58-A0D3-9E35D7DDFBEA}"/>
              </a:ext>
            </a:extLst>
          </p:cNvPr>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4737955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3E20D-EC2B-9710-1AE8-0FCA1B651F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9831E1-23AF-3502-4702-29A9EA08C45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5F1CDEB-83E2-09A5-9D05-D2CEDDB462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3D88EDB-8E46-2F8D-289E-A5E24BF7632B}"/>
              </a:ext>
            </a:extLst>
          </p:cNvPr>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253870515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F4F57A-F80F-EC74-2499-4417638666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88A8E5-42CE-B783-EDBF-FC704D14B931}"/>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5A0499A-78FB-D025-E96B-3F289381880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5D31A4-1C61-40D3-AE3B-6EA422BC7147}"/>
              </a:ext>
            </a:extLst>
          </p:cNvPr>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1431133300"/>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20FA53-E543-4E3C-5D5E-D3FEC4C2220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924AD-AE3D-8162-7CA6-EEDC42F39B5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9E8F1F24-FB0F-253A-B3E5-9925EC0FA9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372205-D6EB-4CDC-B16B-08465B02F059}"/>
              </a:ext>
            </a:extLst>
          </p:cNvPr>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289046449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DE5B3-EE3A-B277-F71F-DA66AD39AF1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BEF3A37-3088-E1E9-6335-4634439D3FC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55FF8F4-E194-5D12-C38F-B33F139752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F999BF2-E858-4EC8-4D20-811D4529A529}"/>
              </a:ext>
            </a:extLst>
          </p:cNvPr>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382293216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95319-FB69-37DC-CE76-FACD44B3D8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7626F1-0F10-9A31-0E77-066AE0AE248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D23D217-DE67-33DD-957E-D74A986EF8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01E532-DE65-C2F8-8721-F6D744830352}"/>
              </a:ext>
            </a:extLst>
          </p:cNvPr>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103507620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A9F49-3496-48EF-2048-6C5801C16E2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6A3F9D8-9ECA-7E46-BE50-9DFDD67A608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5148BAF-992C-EEDB-8845-3776B32EEC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7E48E0-2D62-9D3F-AF66-2E82C2458574}"/>
              </a:ext>
            </a:extLst>
          </p:cNvPr>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279867271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5D2BE3-F814-02AF-907C-B7ECAB6751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498518-2D65-CC45-0153-D8EC22D88E8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FE5E0C9-CABD-33ED-BCB7-70F7D59492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B76A542-52F0-298D-A2EE-D259329FE9B1}"/>
              </a:ext>
            </a:extLst>
          </p:cNvPr>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3304853615"/>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352EAC-4C0B-C9F1-2CF7-CFB315E24A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0AF3CF-3906-3A83-1276-8EDA972EAA5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4F6E76B-47BB-3E81-B72F-AC7939CBD3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4BDA64-C830-85F3-4B84-433EC8FB7A6B}"/>
              </a:ext>
            </a:extLst>
          </p:cNvPr>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353729974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F1E4EC-A9F9-65A8-C270-B3B74B3D50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4FE6C5-161D-A046-72DC-15A2C279868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B26CA30-C20C-2206-A53D-DD17D54BDD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CE3F5D-6153-96AE-A059-06B8FDBD4533}"/>
              </a:ext>
            </a:extLst>
          </p:cNvPr>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363990321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7D697-9DB4-A556-5957-7D6478410B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EA3332D-A91B-FAF1-ED0C-97138F188B9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D5139AB-A58A-B0CF-FB07-D330770452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D49E65F-5B24-50A5-4B80-D5E50A11FFAC}"/>
              </a:ext>
            </a:extLst>
          </p:cNvPr>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160194834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10DB4-3E3B-B940-F0F3-460742B1F5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318A0F-4A4E-63B3-3576-301D76903B5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A970E2E-92B8-651E-A33A-ECE14933D77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C9754BE-3C93-01EB-D3D4-92D8142292E2}"/>
              </a:ext>
            </a:extLst>
          </p:cNvPr>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27845037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7FFB6-C791-2914-7810-3B1FF2EB6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82E1E6-0367-5B47-6F9A-9F8149450B6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8F0C4B1-5586-2EF5-D340-7701743152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FD2BAB-0F28-10B3-8180-2A6FFE0600DF}"/>
              </a:ext>
            </a:extLst>
          </p:cNvPr>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1557452841"/>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B46DE-B208-1DD6-8955-3C3D662998C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13434A-06C2-2EF5-486B-39774FD08AF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86D8464-8C20-5245-2CE3-C265118D66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D32D21F-E662-FF74-33C3-D9094149F60D}"/>
              </a:ext>
            </a:extLst>
          </p:cNvPr>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1241567959"/>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A635D3-7CA3-EE23-EF28-F257113198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9C621E-6685-DA0B-C7DC-08235740141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A98989D-4A9F-C4F3-333D-BE915191F4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7E7F77-60D6-C0C1-02F0-2EF0F3E301BE}"/>
              </a:ext>
            </a:extLst>
          </p:cNvPr>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3111442836"/>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702ABB-F515-EEB1-169F-F4C2EAC13D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2D8805-04C5-9DF3-6AAE-48F0812058F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9030E24-ED81-FA7E-08EA-6734FD8B07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F712334-A7F1-8FD9-E40A-FDEF207B7854}"/>
              </a:ext>
            </a:extLst>
          </p:cNvPr>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289275502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BFF26-60F7-9E9D-E873-BE3DBC94D2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A493D6-8133-6AC7-3168-B47F43EA7CF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B2F3B45-801D-B5A9-B9D9-E0D6669587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B50051-ED19-8943-2BB0-DEC0112A32B9}"/>
              </a:ext>
            </a:extLst>
          </p:cNvPr>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1784617629"/>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E0EB68-66AD-2798-DA01-1B36043EDF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59D66C-094B-B8BE-4AF8-81B94F5C7FB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73112C0-9EB6-EDCD-D71C-537160C3F9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CAAD82C-D34F-C9B1-00CB-55E5C4F52640}"/>
              </a:ext>
            </a:extLst>
          </p:cNvPr>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70163855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0E5CC4-CCD7-78C3-D834-DE95E72DBE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5464E5-77B4-E3B0-82AD-2EBEBAA7B8C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700DBA55-E534-3243-C7A2-3848BF3E1D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2BC105-6CA1-ABB9-A983-3CBAA6D3BBBF}"/>
              </a:ext>
            </a:extLst>
          </p:cNvPr>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550721190"/>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BA300B-55F2-6680-3589-3FAF8593B5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E4373A-33E1-F499-9E21-3270AA40736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30A834F-2496-345A-A9E5-9BF0E17E192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9D796AE-F53B-BF3F-20C8-6477FA7516FC}"/>
              </a:ext>
            </a:extLst>
          </p:cNvPr>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8874369"/>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15C99E-2004-6A19-E9EE-CE598A42AA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27D2C8-CF77-5F0A-AE73-E150E47204B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2C062C0-1B46-12E1-A354-94FDF237D7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D478E6-9AD9-8B9A-DEDE-D9EAFF5EB652}"/>
              </a:ext>
            </a:extLst>
          </p:cNvPr>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373394650"/>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7EEE5-AF88-CB22-D262-06F3B3014D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37ABB3-B59C-9F11-E681-BF2A42FC01F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43D2750A-E2A2-8114-3D9B-37FDFCCAEB7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34366F-5458-A266-A58D-5AE84E1ECD8F}"/>
              </a:ext>
            </a:extLst>
          </p:cNvPr>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3224129466"/>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23480-5F3C-75C5-DCC4-4DBCF9E2B1B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76B0EB-323C-4457-2480-45E2E527072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FFD70F4E-EAC3-9DA6-33DC-C728E4932C7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A701C0-2F70-D98B-B44F-24874764417E}"/>
              </a:ext>
            </a:extLst>
          </p:cNvPr>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5956726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9F6343-870C-B1CC-E344-EB1EC0EEFA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291FE9-78B4-8CA8-6FB6-554443BC3A7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BFB8C704-D444-189B-DCF4-3D267D6E2B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A54B1BB-1808-E80D-F7FB-7B0B9CB9EEF9}"/>
              </a:ext>
            </a:extLst>
          </p:cNvPr>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1325489473"/>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A723B1-9346-140C-1D97-3849B1A29A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030F134-DD13-C293-0BAE-873A27E3CEC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2926DA06-39D2-5A6D-EE03-C6FC2445A1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15603B-E60E-690C-1E79-3369CA8C70D7}"/>
              </a:ext>
            </a:extLst>
          </p:cNvPr>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2874035741"/>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FE6BF-1121-D8A2-264F-67857E07C1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84E20B-FC7F-8A12-C25A-7DF738915BEA}"/>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B1983D3-9FC3-B8AB-40B7-C695DD3A322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D89C5F-5DB0-9822-0073-9E0D85898CDC}"/>
              </a:ext>
            </a:extLst>
          </p:cNvPr>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407187201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5DFF2-27CA-6E99-A52E-5FA831F6A1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8E6CE8-5E3C-BB80-F3AA-4A73E8E12EB7}"/>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23E537C-01DF-A0D4-F071-774D4AE1CE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85F17B-BF87-9577-2C2C-AEB6042A26A8}"/>
              </a:ext>
            </a:extLst>
          </p:cNvPr>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3732144720"/>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348F8-1934-332E-B75D-FBE220C0DF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08BE8F-E1B8-DC49-1577-3523EBFE399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20F2AC1-A4D4-0000-68B8-677FC861A0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57B184-E767-3269-CEE3-76D9A21AF5FA}"/>
              </a:ext>
            </a:extLst>
          </p:cNvPr>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1781100272"/>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1B8BF-E9B0-39B4-356A-A839F6D6B0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FC07CEA-45CD-F12B-B5A1-0A42E4A6EAF2}"/>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D04EF9C7-653C-CFD8-412B-D4430A83F95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752141-1877-6F7A-4FF0-3EC5BB2CA3CE}"/>
              </a:ext>
            </a:extLst>
          </p:cNvPr>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2276305205"/>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3B4DD-AAC6-7E38-5B17-10260EB987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3EF91F-01CA-9473-647C-BCC17FD5FB6E}"/>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E512BBE-81E4-6151-66A1-B71E32BAF40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8D95D1A-1BB6-1559-BC18-0648E4723AED}"/>
              </a:ext>
            </a:extLst>
          </p:cNvPr>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201322062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64E058-D307-8CD7-C77B-53CD9313E0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9176AC-429B-F246-7C49-89B0D5ACF2AD}"/>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D8B142B-CA5B-AB6A-CCBC-9C964D276DF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A6F8138-E5DE-E711-8E4C-62A7F003749A}"/>
              </a:ext>
            </a:extLst>
          </p:cNvPr>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2015195803"/>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EDE6DB-0393-53AE-AE13-F218577F17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7E2347-610F-233C-A9A3-BB7F0DCA8C9B}"/>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038ABC2-E9B9-5B6F-3DF6-079564E2B9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F1BAD87-29CF-F239-F076-AB366203EE83}"/>
              </a:ext>
            </a:extLst>
          </p:cNvPr>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356760774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687AE-260A-BEAD-6726-F5796CB185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E2540D-07D2-6135-920E-8691CFEB775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DF5834D-B1B8-2D06-1804-7F67B74298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B26458-AB8B-4E96-7B6B-223DADDEA306}"/>
              </a:ext>
            </a:extLst>
          </p:cNvPr>
          <p:cNvSpPr>
            <a:spLocks noGrp="1"/>
          </p:cNvSpPr>
          <p:nvPr>
            <p:ph type="sldNum" sz="quarter" idx="10"/>
          </p:nvPr>
        </p:nvSpPr>
        <p:spPr/>
        <p:txBody>
          <a:bodyPr/>
          <a:lstStyle/>
          <a:p>
            <a:pPr>
              <a:defRPr/>
            </a:pPr>
            <a:fld id="{D464CE9B-B233-457B-8491-F7BCBC04C59D}" type="slidenum">
              <a:rPr lang="en-US" smtClean="0"/>
              <a:pPr>
                <a:defRPr/>
              </a:pPr>
              <a:t>101</a:t>
            </a:fld>
            <a:endParaRPr lang="en-US" dirty="0"/>
          </a:p>
        </p:txBody>
      </p:sp>
    </p:spTree>
    <p:extLst>
      <p:ext uri="{BB962C8B-B14F-4D97-AF65-F5344CB8AC3E}">
        <p14:creationId xmlns:p14="http://schemas.microsoft.com/office/powerpoint/2010/main" val="3022491944"/>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DC4F08-266F-5983-BFCB-570B98ACFE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5365F7-1196-A73D-D4A5-7881DB47781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1C0EA6C-4495-C353-4840-CBCE77A8BD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FE6863C-0C3A-EF1B-95EF-C4398C974726}"/>
              </a:ext>
            </a:extLst>
          </p:cNvPr>
          <p:cNvSpPr>
            <a:spLocks noGrp="1"/>
          </p:cNvSpPr>
          <p:nvPr>
            <p:ph type="sldNum" sz="quarter" idx="10"/>
          </p:nvPr>
        </p:nvSpPr>
        <p:spPr/>
        <p:txBody>
          <a:bodyPr/>
          <a:lstStyle/>
          <a:p>
            <a:pPr>
              <a:defRPr/>
            </a:pPr>
            <a:fld id="{D464CE9B-B233-457B-8491-F7BCBC04C59D}" type="slidenum">
              <a:rPr lang="en-US" smtClean="0"/>
              <a:pPr>
                <a:defRPr/>
              </a:pPr>
              <a:t>102</a:t>
            </a:fld>
            <a:endParaRPr lang="en-US" dirty="0"/>
          </a:p>
        </p:txBody>
      </p:sp>
    </p:spTree>
    <p:extLst>
      <p:ext uri="{BB962C8B-B14F-4D97-AF65-F5344CB8AC3E}">
        <p14:creationId xmlns:p14="http://schemas.microsoft.com/office/powerpoint/2010/main" val="39816905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2356089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2359040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3698800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1496354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710789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3566256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dirty="0"/>
          </a:p>
        </p:txBody>
      </p:sp>
      <p:sp>
        <p:nvSpPr>
          <p:cNvPr id="8" name="Footer Placeholder 7"/>
          <p:cNvSpPr>
            <a:spLocks noGrp="1"/>
          </p:cNvSpPr>
          <p:nvPr>
            <p:ph type="ftr" sz="quarter" idx="11"/>
          </p:nvPr>
        </p:nvSpPr>
        <p:spPr/>
        <p:txBody>
          <a:bodyPr/>
          <a:lstStyle/>
          <a:p>
            <a:pPr>
              <a:defRPr/>
            </a:pPr>
            <a:endParaRPr lang="en-US" altLang="zh-TW" dirty="0"/>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40646116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dirty="0"/>
          </a:p>
        </p:txBody>
      </p:sp>
      <p:sp>
        <p:nvSpPr>
          <p:cNvPr id="4" name="Footer Placeholder 3"/>
          <p:cNvSpPr>
            <a:spLocks noGrp="1"/>
          </p:cNvSpPr>
          <p:nvPr>
            <p:ph type="ftr" sz="quarter" idx="11"/>
          </p:nvPr>
        </p:nvSpPr>
        <p:spPr/>
        <p:txBody>
          <a:bodyPr/>
          <a:lstStyle/>
          <a:p>
            <a:pPr>
              <a:defRPr/>
            </a:pPr>
            <a:endParaRPr lang="en-US" altLang="zh-TW" dirty="0"/>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955894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dirty="0"/>
          </a:p>
        </p:txBody>
      </p:sp>
      <p:sp>
        <p:nvSpPr>
          <p:cNvPr id="3" name="Footer Placeholder 2"/>
          <p:cNvSpPr>
            <a:spLocks noGrp="1"/>
          </p:cNvSpPr>
          <p:nvPr>
            <p:ph type="ftr" sz="quarter" idx="11"/>
          </p:nvPr>
        </p:nvSpPr>
        <p:spPr/>
        <p:txBody>
          <a:bodyPr/>
          <a:lstStyle/>
          <a:p>
            <a:pPr>
              <a:defRPr/>
            </a:pPr>
            <a:endParaRPr lang="en-US" altLang="zh-TW" dirty="0"/>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1267732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1269866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4241884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3820437459"/>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306324" y="-2117"/>
            <a:ext cx="8531351" cy="3872727"/>
          </a:xfrm>
          <a:prstGeom prst="rect">
            <a:avLst/>
          </a:prstGeom>
        </p:spPr>
        <p:txBody>
          <a:bodyPr wrap="square">
            <a:spAutoFit/>
          </a:bodyPr>
          <a:lstStyle/>
          <a:p>
            <a:pPr algn="ctr"/>
            <a:endParaRPr lang="en-US" altLang="zh-TW" sz="8533" b="1" dirty="0">
              <a:latin typeface="Microsoft JhengHei" panose="020B0604030504040204" pitchFamily="34" charset="-120"/>
              <a:ea typeface="Microsoft JhengHei" panose="020B0604030504040204" pitchFamily="34" charset="-120"/>
            </a:endParaRPr>
          </a:p>
          <a:p>
            <a:pPr algn="ctr"/>
            <a:r>
              <a:rPr lang="zh-TW" altLang="en-US" sz="8533" b="1" dirty="0">
                <a:latin typeface="Microsoft JhengHei" panose="020B0604030504040204" pitchFamily="34" charset="-120"/>
                <a:ea typeface="Microsoft JhengHei" panose="020B0604030504040204" pitchFamily="34" charset="-120"/>
              </a:rPr>
              <a:t>美好的人生</a:t>
            </a:r>
            <a:endParaRPr lang="en-US" altLang="zh-TW" sz="8533" b="1" dirty="0">
              <a:latin typeface="Microsoft JhengHei" panose="020B0604030504040204" pitchFamily="34" charset="-120"/>
              <a:ea typeface="Microsoft JhengHei" panose="020B0604030504040204" pitchFamily="34" charset="-120"/>
            </a:endParaRPr>
          </a:p>
          <a:p>
            <a:pPr algn="ctr"/>
            <a:r>
              <a:rPr lang="en-US" altLang="zh-TW" sz="7000" b="1" dirty="0">
                <a:ea typeface="Microsoft JhengHei" panose="020B0604030504040204" pitchFamily="34" charset="-120"/>
              </a:rPr>
              <a:t>It's a Wonderful Life</a:t>
            </a:r>
          </a:p>
        </p:txBody>
      </p:sp>
    </p:spTree>
    <p:extLst>
      <p:ext uri="{BB962C8B-B14F-4D97-AF65-F5344CB8AC3E}">
        <p14:creationId xmlns:p14="http://schemas.microsoft.com/office/powerpoint/2010/main" val="1808824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A8A27-54D1-6207-A0BB-A9E4C5AA854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FAB10D0-40AF-1264-41FD-0607D7836933}"/>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高中畢業那天，他的父親去世了，他不得不接管他父親的儲蓄貸款協會 </a:t>
            </a:r>
            <a:r>
              <a:rPr lang="en-US" altLang="zh-TW" sz="7000" b="1" kern="1000" spc="-51" dirty="0">
                <a:ea typeface="Microsoft JhengHei" panose="020B0604030504040204" pitchFamily="34" charset="-120"/>
              </a:rPr>
              <a:t>(Savings &amp; Loans)</a:t>
            </a:r>
            <a:r>
              <a:rPr lang="zh-TW" altLang="en-US" sz="7000" b="1" kern="1000" spc="-51" dirty="0">
                <a:latin typeface="Microsoft JhengHei" panose="020B0604030504040204" pitchFamily="34" charset="-120"/>
                <a:ea typeface="Microsoft JhengHei" panose="020B0604030504040204" pitchFamily="34" charset="-120"/>
              </a:rPr>
              <a:t> ，所以他沒有去上大學。</a:t>
            </a:r>
          </a:p>
        </p:txBody>
      </p:sp>
    </p:spTree>
    <p:extLst>
      <p:ext uri="{BB962C8B-B14F-4D97-AF65-F5344CB8AC3E}">
        <p14:creationId xmlns:p14="http://schemas.microsoft.com/office/powerpoint/2010/main" val="2633370606"/>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F9739-84BD-4892-0161-51BE8FEF653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AAB6268-2861-2180-3CA5-2C2C68D9F6FB}"/>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終有一天，我們會在天堂與所有我們曾經幫助過的人重逢。那將是無比喜悅和滿足的相會。</a:t>
            </a:r>
          </a:p>
        </p:txBody>
      </p:sp>
    </p:spTree>
    <p:extLst>
      <p:ext uri="{BB962C8B-B14F-4D97-AF65-F5344CB8AC3E}">
        <p14:creationId xmlns:p14="http://schemas.microsoft.com/office/powerpoint/2010/main" val="19462739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BB6293-5D29-7A50-1BC0-26BD3B07D2C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0F0D514-A1E9-A986-DB73-94A2F18CDE50}"/>
              </a:ext>
            </a:extLst>
          </p:cNvPr>
          <p:cNvSpPr/>
          <p:nvPr/>
        </p:nvSpPr>
        <p:spPr>
          <a:xfrm>
            <a:off x="-76200" y="-163473"/>
            <a:ext cx="94488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那時我們會意識到我們確實有美好的人生</a:t>
            </a:r>
            <a:r>
              <a:rPr lang="en-US" altLang="zh-TW" sz="7000" b="1" kern="1000" spc="-51" dirty="0">
                <a:latin typeface="Microsoft JhengHei" panose="020B0604030504040204" pitchFamily="34" charset="-120"/>
                <a:ea typeface="Microsoft JhengHei" panose="020B0604030504040204" pitchFamily="34" charset="-120"/>
              </a:rPr>
              <a:t>.</a:t>
            </a:r>
            <a:r>
              <a:rPr lang="en-US" altLang="zh-TW" sz="5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但如果我們今天就認識到這一點</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 並開始珍惜它</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生活下去</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我們會更快樂。</a:t>
            </a:r>
          </a:p>
        </p:txBody>
      </p:sp>
    </p:spTree>
    <p:extLst>
      <p:ext uri="{BB962C8B-B14F-4D97-AF65-F5344CB8AC3E}">
        <p14:creationId xmlns:p14="http://schemas.microsoft.com/office/powerpoint/2010/main" val="3715019234"/>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CBAC8-F9C3-07BE-9A96-E46C7CE2442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5AA0F1B-349B-871F-1F0A-C718E4399C6C}"/>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希望你們能了解並享受在主裡美好的生活及快樂。願神保佑你們。</a:t>
            </a:r>
          </a:p>
        </p:txBody>
      </p:sp>
    </p:spTree>
    <p:extLst>
      <p:ext uri="{BB962C8B-B14F-4D97-AF65-F5344CB8AC3E}">
        <p14:creationId xmlns:p14="http://schemas.microsoft.com/office/powerpoint/2010/main" val="1817967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776FB-C749-BBCC-1BDA-2B2A62ABC85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455FC81-0E7A-B08E-ABA3-F5CC5766C726}"/>
              </a:ext>
            </a:extLst>
          </p:cNvPr>
          <p:cNvSpPr/>
          <p:nvPr/>
        </p:nvSpPr>
        <p:spPr>
          <a:xfrm>
            <a:off x="0" y="-95250"/>
            <a:ext cx="9220200" cy="7632859"/>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儲蓄貸款協會</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儲貸協會</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就像一種銀行，專門收人們的存款並轉而發放房屋貸款。</a:t>
            </a:r>
          </a:p>
          <a:p>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 </a:t>
            </a:r>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817363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78BF0D-CD5C-A527-5366-B7984189C09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BA1EFAE-7DF1-E265-914B-119116EC15F1}"/>
              </a:ext>
            </a:extLst>
          </p:cNvPr>
          <p:cNvSpPr/>
          <p:nvPr/>
        </p:nvSpPr>
        <p:spPr>
          <a:xfrm>
            <a:off x="0" y="-95250"/>
            <a:ext cx="9220200" cy="7632859"/>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他同意接管這項業務是因為他要防止一位富有但邪惡的銀行家阻礙他父親幫助人們獲得住房的目標。</a:t>
            </a:r>
          </a:p>
          <a:p>
            <a:r>
              <a:rPr lang="zh-TW" altLang="en-US" sz="7000" b="1" kern="1000" spc="-51" dirty="0">
                <a:latin typeface="Microsoft JhengHei" panose="020B0604030504040204" pitchFamily="34" charset="-120"/>
                <a:ea typeface="Microsoft JhengHei" panose="020B0604030504040204" pitchFamily="34" charset="-120"/>
              </a:rPr>
              <a:t> </a:t>
            </a:r>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0349812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4162D8-663D-DFF2-0F29-C1511EF29EF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AA935CA-021B-A0F2-F2B3-32644F6B1BC6}"/>
              </a:ext>
            </a:extLst>
          </p:cNvPr>
          <p:cNvSpPr/>
          <p:nvPr/>
        </p:nvSpPr>
        <p:spPr>
          <a:xfrm>
            <a:off x="0" y="-95250"/>
            <a:ext cx="9220200" cy="7632859"/>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四年後，他重逢了一位老友並結婚。在他們蜜月的途中，銀行遭遇擠兌，他們用了所有積蓄來拯救他的儲貸協會。</a:t>
            </a:r>
          </a:p>
          <a:p>
            <a:r>
              <a:rPr lang="zh-TW" altLang="en-US" sz="7000" b="1" kern="1000" spc="-51" dirty="0">
                <a:latin typeface="Microsoft JhengHei" panose="020B0604030504040204" pitchFamily="34" charset="-120"/>
                <a:ea typeface="Microsoft JhengHei" panose="020B0604030504040204" pitchFamily="34" charset="-120"/>
              </a:rPr>
              <a:t> </a:t>
            </a:r>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267853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68F89-51F3-A6DA-5537-0C4217F96B4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CB1B2E7-D72C-6EC3-B90F-B9A14FEFCADF}"/>
              </a:ext>
            </a:extLst>
          </p:cNvPr>
          <p:cNvSpPr/>
          <p:nvPr/>
        </p:nvSpPr>
        <p:spPr>
          <a:xfrm>
            <a:off x="0" y="-95250"/>
            <a:ext cx="9220200" cy="7632859"/>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他們的錢因此用完了。所以他們重建了一棟廢棄的房子，並把它當成了自己的家。他們有了四個孩子。</a:t>
            </a:r>
          </a:p>
          <a:p>
            <a:r>
              <a:rPr lang="zh-TW" altLang="en-US" sz="7000" b="1" kern="1000" spc="-51" dirty="0">
                <a:latin typeface="Microsoft JhengHei" panose="020B0604030504040204" pitchFamily="34" charset="-120"/>
                <a:ea typeface="Microsoft JhengHei" panose="020B0604030504040204" pitchFamily="34" charset="-120"/>
              </a:rPr>
              <a:t> </a:t>
            </a:r>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316182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5137F9-4175-214C-6429-F96190FFAB0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6AB7BAA-DFDB-FB67-C372-E539EFF04F41}"/>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有一天，他們的儲貸協會陷入困境，急需用錢</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8742149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A5D479-E33C-B253-E967-49A53E9C883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4CB7ED6-AE48-62F0-076E-527871BC4969}"/>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當他籌不到錢時，他甚至想過自殺來獲得保險金。</a:t>
            </a:r>
          </a:p>
          <a:p>
            <a:endParaRPr lang="en-US" altLang="zh-TW"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29470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A351C-5A2D-3641-3FA2-E8D15A240C4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191B5CF-8A7F-7E2A-3AAE-AC53128B7265}"/>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神派天使勞倫斯來幫助喬治，但勞倫斯並不擅長說服喬治。</a:t>
            </a:r>
          </a:p>
        </p:txBody>
      </p:sp>
    </p:spTree>
    <p:extLst>
      <p:ext uri="{BB962C8B-B14F-4D97-AF65-F5344CB8AC3E}">
        <p14:creationId xmlns:p14="http://schemas.microsoft.com/office/powerpoint/2010/main" val="847271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DE8796-447C-1C5B-9593-D501D21275C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7BFC187-2C26-7B94-7988-001D39F8074A}"/>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喬治說他希望自己從未出生。勞倫斯順應了喬治的意願，將他帶到了一個他從未出生的世界</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966197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53963-2517-8DD8-45DE-1623699D985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8ED6950-A10A-AD52-5DA4-C134B4B0CAAF}"/>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那是一個可怕的世界。整個小鎮的命運都變了</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。並且數千人喪命，只因喬治從未出生，無法去改變那個世界。</a:t>
            </a:r>
          </a:p>
        </p:txBody>
      </p:sp>
    </p:spTree>
    <p:extLst>
      <p:ext uri="{BB962C8B-B14F-4D97-AF65-F5344CB8AC3E}">
        <p14:creationId xmlns:p14="http://schemas.microsoft.com/office/powerpoint/2010/main" val="993956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306324" y="0"/>
            <a:ext cx="8531351" cy="3477875"/>
          </a:xfrm>
          <a:prstGeom prst="rect">
            <a:avLst/>
          </a:prstGeom>
        </p:spPr>
        <p:txBody>
          <a:bodyPr wrap="square">
            <a:spAutoFit/>
          </a:bodyPr>
          <a:lstStyle/>
          <a:p>
            <a:pPr algn="ctr"/>
            <a:endParaRPr lang="en-US" altLang="zh-TW" sz="6000" b="1" dirty="0">
              <a:latin typeface="Microsoft JhengHei" panose="020B0604030504040204" pitchFamily="34" charset="-120"/>
              <a:ea typeface="Microsoft JhengHei" panose="020B0604030504040204" pitchFamily="34" charset="-120"/>
            </a:endParaRPr>
          </a:p>
          <a:p>
            <a:pPr algn="ctr"/>
            <a:r>
              <a:rPr lang="zh-TW" altLang="en-US" sz="8000" b="1" dirty="0">
                <a:latin typeface="Microsoft JhengHei" panose="020B0604030504040204" pitchFamily="34" charset="-120"/>
                <a:ea typeface="Microsoft JhengHei" panose="020B0604030504040204" pitchFamily="34" charset="-120"/>
              </a:rPr>
              <a:t>經文</a:t>
            </a:r>
            <a:r>
              <a:rPr lang="en-US" altLang="zh-TW" sz="8000" b="1" dirty="0">
                <a:latin typeface="Microsoft JhengHei" panose="020B0604030504040204" pitchFamily="34" charset="-120"/>
                <a:ea typeface="Microsoft JhengHei" panose="020B0604030504040204" pitchFamily="34" charset="-120"/>
              </a:rPr>
              <a:t>: </a:t>
            </a:r>
          </a:p>
          <a:p>
            <a:pPr algn="ctr"/>
            <a:r>
              <a:rPr lang="zh-TW" altLang="en-US" sz="8000" b="1" kern="1000" spc="-51" dirty="0">
                <a:latin typeface="Microsoft JhengHei" panose="020B0604030504040204" pitchFamily="34" charset="-120"/>
                <a:ea typeface="Microsoft JhengHei" panose="020B0604030504040204" pitchFamily="34" charset="-120"/>
              </a:rPr>
              <a:t>羅馬書 </a:t>
            </a:r>
            <a:r>
              <a:rPr lang="en-US" altLang="zh-TW" sz="8000" b="1" dirty="0">
                <a:ea typeface="Microsoft JhengHei" panose="020B0604030504040204" pitchFamily="34" charset="-120"/>
              </a:rPr>
              <a:t>12:1-2</a:t>
            </a:r>
          </a:p>
        </p:txBody>
      </p:sp>
    </p:spTree>
    <p:extLst>
      <p:ext uri="{BB962C8B-B14F-4D97-AF65-F5344CB8AC3E}">
        <p14:creationId xmlns:p14="http://schemas.microsoft.com/office/powerpoint/2010/main" val="2354936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2D660A-2635-92B6-12AF-C4C4D95EDCA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3A62E2F-2DAB-2BEF-B623-645D31A7DDDA}"/>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勞倫斯告訴喬治，他的一生真的很美好，喬治也希望並回到了那原來的世界。</a:t>
            </a:r>
          </a:p>
        </p:txBody>
      </p:sp>
    </p:spTree>
    <p:extLst>
      <p:ext uri="{BB962C8B-B14F-4D97-AF65-F5344CB8AC3E}">
        <p14:creationId xmlns:p14="http://schemas.microsoft.com/office/powerpoint/2010/main" val="2620336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9D504D-5987-868B-1B88-8375773C242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7903A36-B26B-251E-6360-A303FE9FF41A}"/>
              </a:ext>
            </a:extLst>
          </p:cNvPr>
          <p:cNvSpPr/>
          <p:nvPr/>
        </p:nvSpPr>
        <p:spPr>
          <a:xfrm>
            <a:off x="-1" y="-95250"/>
            <a:ext cx="5674701"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同時，人們聽說了喬治的困境，紛紛湧向他家去捐款來幫助他。</a:t>
            </a:r>
          </a:p>
        </p:txBody>
      </p:sp>
      <p:pic>
        <p:nvPicPr>
          <p:cNvPr id="5" name="Picture 2" descr="It's a Wonderful Life (1946) – The Movie Screen Scene">
            <a:extLst>
              <a:ext uri="{FF2B5EF4-FFF2-40B4-BE49-F238E27FC236}">
                <a16:creationId xmlns:a16="http://schemas.microsoft.com/office/drawing/2014/main" id="{30B1F791-7F42-6385-A802-A3C4D780439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4701" y="0"/>
            <a:ext cx="3897959" cy="2789176"/>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6" descr="It's a Wonderful Life: A Utopian Vision of Humanity - Your Film Professor">
            <a:extLst>
              <a:ext uri="{FF2B5EF4-FFF2-40B4-BE49-F238E27FC236}">
                <a16:creationId xmlns:a16="http://schemas.microsoft.com/office/drawing/2014/main" id="{F0B4DF68-F903-E7C5-2B48-5B1966D7BCA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4701" y="2789176"/>
            <a:ext cx="3469299" cy="26019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6993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76E96-2101-ED42-55A0-6EA1CFAC3DA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11B7996-A771-341B-F7ED-88CEB873246A}"/>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喬治終於意識到自己真的很幸福。那裏的人們都愛他，因為他活著是為了幫助人們。</a:t>
            </a:r>
          </a:p>
        </p:txBody>
      </p:sp>
    </p:spTree>
    <p:extLst>
      <p:ext uri="{BB962C8B-B14F-4D97-AF65-F5344CB8AC3E}">
        <p14:creationId xmlns:p14="http://schemas.microsoft.com/office/powerpoint/2010/main" val="1597242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E117A-4F6E-FF07-4ECD-0E4CAA3D6ED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FEDB2E8-2C05-FD52-85E6-DD700BF3112F}"/>
              </a:ext>
            </a:extLst>
          </p:cNvPr>
          <p:cNvSpPr/>
          <p:nvPr/>
        </p:nvSpPr>
        <p:spPr>
          <a:xfrm>
            <a:off x="0" y="-95250"/>
            <a:ext cx="95250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這部電影被評為上世紀最鼓舞人心的電影之一</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，因它講述的是我們很多人的故事。</a:t>
            </a:r>
          </a:p>
        </p:txBody>
      </p:sp>
    </p:spTree>
    <p:extLst>
      <p:ext uri="{BB962C8B-B14F-4D97-AF65-F5344CB8AC3E}">
        <p14:creationId xmlns:p14="http://schemas.microsoft.com/office/powerpoint/2010/main" val="22833393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0E3A2-194A-30F8-DF0C-2849EE5CE81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3A0A2DE-BDE6-0A85-D8B1-FBF69BF66F92}"/>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它教會了我很多寶貴的教訓，我很感激自己在年輕時就學到了這些。它幫助我改變了我對生命的看法。</a:t>
            </a:r>
          </a:p>
        </p:txBody>
      </p:sp>
    </p:spTree>
    <p:extLst>
      <p:ext uri="{BB962C8B-B14F-4D97-AF65-F5344CB8AC3E}">
        <p14:creationId xmlns:p14="http://schemas.microsoft.com/office/powerpoint/2010/main" val="22165716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F7699C-AF27-715F-A7D8-5ADC0CF22DA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4DBA68C-DCE7-0381-39C3-F4CC4FEC49D6}"/>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對世人來說，喬治可能不算成功。他不富有，也沒能追求並實現自己的夢想。</a:t>
            </a:r>
          </a:p>
        </p:txBody>
      </p:sp>
    </p:spTree>
    <p:extLst>
      <p:ext uri="{BB962C8B-B14F-4D97-AF65-F5344CB8AC3E}">
        <p14:creationId xmlns:p14="http://schemas.microsoft.com/office/powerpoint/2010/main" val="2367509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842343-DE66-D175-30D7-3A0F96555A0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B7B95FB-7F59-AB62-8EA1-7BD49920E5EB}"/>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他追隨他父親的夢想 </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幫助人們擁有自己的房子。並努力將這個夢想實現。</a:t>
            </a:r>
          </a:p>
        </p:txBody>
      </p:sp>
    </p:spTree>
    <p:extLst>
      <p:ext uri="{BB962C8B-B14F-4D97-AF65-F5344CB8AC3E}">
        <p14:creationId xmlns:p14="http://schemas.microsoft.com/office/powerpoint/2010/main" val="30383630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8454D-EF89-E0EE-4832-6A5A5922FB9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ED4EB89-BF31-7DCB-63C8-D023AEB8B92B}"/>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這電影給我們的第一課</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 我們無法完全掌控自己的人生。實際上，沒有人能做到。但我們可以充分利用我們的人生。</a:t>
            </a:r>
          </a:p>
        </p:txBody>
      </p:sp>
    </p:spTree>
    <p:extLst>
      <p:ext uri="{BB962C8B-B14F-4D97-AF65-F5344CB8AC3E}">
        <p14:creationId xmlns:p14="http://schemas.microsoft.com/office/powerpoint/2010/main" val="2525077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9703A-00F4-66A7-F081-666ED976C42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903FD73-30AD-4CAB-5FB7-8467CE50CED5}"/>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對我們大多數人來說，我們似乎被困在了困境中。我們大多數人都討厭這種狀態，但又覺得無路可走。</a:t>
            </a:r>
          </a:p>
        </p:txBody>
      </p:sp>
    </p:spTree>
    <p:extLst>
      <p:ext uri="{BB962C8B-B14F-4D97-AF65-F5344CB8AC3E}">
        <p14:creationId xmlns:p14="http://schemas.microsoft.com/office/powerpoint/2010/main" val="17467244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873E78-3C46-AFD2-7B01-4F5899594E2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A072B62-A1B7-B45E-C7AA-577903C3514B}"/>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我們的環境阻礙了我們做我們想做的事情，我們遇到的情況也佔據了我們一生中最美好的時光。</a:t>
            </a:r>
          </a:p>
        </p:txBody>
      </p:sp>
    </p:spTree>
    <p:extLst>
      <p:ext uri="{BB962C8B-B14F-4D97-AF65-F5344CB8AC3E}">
        <p14:creationId xmlns:p14="http://schemas.microsoft.com/office/powerpoint/2010/main" val="3515914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372600" cy="12218730"/>
          </a:xfrm>
          <a:prstGeom prst="rect">
            <a:avLst/>
          </a:prstGeom>
        </p:spPr>
        <p:txBody>
          <a:bodyPr wrap="square">
            <a:spAutoFit/>
          </a:bodyPr>
          <a:lstStyle/>
          <a:p>
            <a:r>
              <a:rPr lang="zh-TW" altLang="en-US" sz="6600" b="1" kern="1000" spc="-51" dirty="0">
                <a:latin typeface="Microsoft JhengHei" panose="020B0604030504040204" pitchFamily="34" charset="-120"/>
                <a:ea typeface="Microsoft JhengHei" panose="020B0604030504040204" pitchFamily="34" charset="-120"/>
              </a:rPr>
              <a:t>所以弟兄們，我以神的慈悲勸你們，將身體獻上，當做活祭，是聖潔的，是神所喜悅的，你們如此侍奉乃是理所當然的。 </a:t>
            </a:r>
            <a:endParaRPr lang="en-US" altLang="zh-TW" sz="6600" b="1" kern="1000" spc="-51" dirty="0">
              <a:latin typeface="Microsoft JhengHei" panose="020B0604030504040204" pitchFamily="34" charset="-120"/>
              <a:ea typeface="Microsoft JhengHei" panose="020B0604030504040204" pitchFamily="34" charset="-120"/>
            </a:endParaRPr>
          </a:p>
          <a:p>
            <a:endParaRPr lang="en-US" altLang="zh-TW" sz="6600" b="1" kern="1000" spc="-51" dirty="0">
              <a:latin typeface="Microsoft JhengHei" panose="020B0604030504040204" pitchFamily="34" charset="-120"/>
              <a:ea typeface="Microsoft JhengHei" panose="020B0604030504040204" pitchFamily="34" charset="-120"/>
            </a:endParaRPr>
          </a:p>
          <a:p>
            <a:r>
              <a:rPr lang="zh-TW" altLang="en-US" sz="6600" b="1" kern="1000" spc="-51" dirty="0">
                <a:latin typeface="Microsoft JhengHei" panose="020B0604030504040204" pitchFamily="34" charset="-120"/>
                <a:ea typeface="Microsoft JhengHei" panose="020B0604030504040204" pitchFamily="34" charset="-120"/>
              </a:rPr>
              <a:t>不要效法這個世界，只要心意更新而變化，叫你們察驗何為神的善良、純全、可喜悅的旨意。</a:t>
            </a:r>
          </a:p>
          <a:p>
            <a:r>
              <a:rPr lang="zh-TW" altLang="en-US" sz="6400" b="1" kern="1000" spc="-51" dirty="0">
                <a:latin typeface="Microsoft JhengHei" panose="020B0604030504040204" pitchFamily="34" charset="-120"/>
                <a:ea typeface="Microsoft JhengHei" panose="020B0604030504040204" pitchFamily="34" charset="-120"/>
              </a:rPr>
              <a:t> </a:t>
            </a:r>
            <a:endParaRPr lang="en-US" altLang="zh-TW" sz="6400" b="1" kern="1000" spc="-51" dirty="0">
              <a:latin typeface="Microsoft JhengHei" panose="020B0604030504040204" pitchFamily="34" charset="-120"/>
              <a:ea typeface="Microsoft JhengHei" panose="020B0604030504040204" pitchFamily="34" charset="-120"/>
            </a:endParaRPr>
          </a:p>
          <a:p>
            <a:endParaRPr lang="en-US" altLang="zh-TW" sz="64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090049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DBB7FA-74DE-F30B-9485-B7247E446A9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4571AC5-3F89-A3E0-AB22-C728DB233212}"/>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喬治有一個目標：幫助人們擁有自己的房子，而不是向邪惡的房東支付租金。</a:t>
            </a:r>
          </a:p>
        </p:txBody>
      </p:sp>
    </p:spTree>
    <p:extLst>
      <p:ext uri="{BB962C8B-B14F-4D97-AF65-F5344CB8AC3E}">
        <p14:creationId xmlns:p14="http://schemas.microsoft.com/office/powerpoint/2010/main" val="12048989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1342A-11E1-AC32-4259-B0DD5757C52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DAB2419-D693-3977-C17D-20831187A232}"/>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這不是他最初的目標，但在父親過世後，他決定承擔這個目標。</a:t>
            </a:r>
          </a:p>
        </p:txBody>
      </p:sp>
    </p:spTree>
    <p:extLst>
      <p:ext uri="{BB962C8B-B14F-4D97-AF65-F5344CB8AC3E}">
        <p14:creationId xmlns:p14="http://schemas.microsoft.com/office/powerpoint/2010/main" val="27378397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97E213-D14E-204D-1433-9EA6D5DE973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EE07F51-E3E9-8A92-285D-F35E892ADB2F}"/>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他本來可以選擇放棄儲貸協會，但他決定繼承父親的夢想，幫助他人</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5214833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132BD-FD2A-D4C4-2F38-843E890B1C2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9BE858E-E870-900E-7B0F-AC06F4A3383E}"/>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加拉太書 </a:t>
            </a:r>
            <a:r>
              <a:rPr lang="en-US" altLang="zh-TW" sz="7000" b="1" kern="1000" spc="-51" dirty="0">
                <a:ea typeface="Microsoft JhengHei" panose="020B0604030504040204" pitchFamily="34" charset="-120"/>
              </a:rPr>
              <a:t>5:13</a:t>
            </a:r>
            <a:r>
              <a:rPr lang="en-US" altLang="zh-TW" sz="7000" b="1" kern="1000" spc="-51" dirty="0">
                <a:latin typeface="Microsoft JhengHei" panose="020B0604030504040204" pitchFamily="34" charset="-120"/>
                <a:ea typeface="Microsoft JhengHei" panose="020B0604030504040204" pitchFamily="34" charset="-120"/>
              </a:rPr>
              <a:t> - </a:t>
            </a:r>
            <a:r>
              <a:rPr lang="zh-TW" altLang="en-US" sz="7000" b="1" kern="1000" spc="-51" dirty="0">
                <a:latin typeface="Microsoft JhengHei" panose="020B0604030504040204" pitchFamily="34" charset="-120"/>
                <a:ea typeface="Microsoft JhengHei" panose="020B0604030504040204" pitchFamily="34" charset="-120"/>
              </a:rPr>
              <a:t>弟兄們</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你們蒙召是要得自由，只是不可將你們的自由當做放縱情慾的機會，總要用愛心互相服侍。</a:t>
            </a:r>
          </a:p>
        </p:txBody>
      </p:sp>
    </p:spTree>
    <p:extLst>
      <p:ext uri="{BB962C8B-B14F-4D97-AF65-F5344CB8AC3E}">
        <p14:creationId xmlns:p14="http://schemas.microsoft.com/office/powerpoint/2010/main" val="11560662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8FDDA4-C434-AF33-A588-ECC7ABB0370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E85FA77-357F-9AFF-2855-E3BE0FC66804}"/>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為了實現這個目標，他放棄了直接上大學和環遊世界的願望。</a:t>
            </a:r>
          </a:p>
        </p:txBody>
      </p:sp>
    </p:spTree>
    <p:extLst>
      <p:ext uri="{BB962C8B-B14F-4D97-AF65-F5344CB8AC3E}">
        <p14:creationId xmlns:p14="http://schemas.microsoft.com/office/powerpoint/2010/main" val="27268461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C6D80F-0CCD-50C2-562A-B7C252491C3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612E28F-D4EF-5C13-6790-81639BAB7567}"/>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當他的弟弟哈利大學畢業後，他允許哈利追求自己的夢想，並自己繼續經營儲貸協會。</a:t>
            </a:r>
          </a:p>
        </p:txBody>
      </p:sp>
    </p:spTree>
    <p:extLst>
      <p:ext uri="{BB962C8B-B14F-4D97-AF65-F5344CB8AC3E}">
        <p14:creationId xmlns:p14="http://schemas.microsoft.com/office/powerpoint/2010/main" val="4603057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4D25E-0AA2-D66E-9FCD-45C6164BCDD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E206172-43E6-1389-F596-121BE46144AC}"/>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我們可以看到他對此感到沮喪，但他從未放棄這個更崇高的目標。</a:t>
            </a:r>
          </a:p>
        </p:txBody>
      </p:sp>
    </p:spTree>
    <p:extLst>
      <p:ext uri="{BB962C8B-B14F-4D97-AF65-F5344CB8AC3E}">
        <p14:creationId xmlns:p14="http://schemas.microsoft.com/office/powerpoint/2010/main" val="13992742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66BB7D-1E16-7472-88D5-D4E9B7BA9C6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E84395A-1875-EFBC-E94C-BF59F7DB8FEB}"/>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喬治是一個無私的人。這是我們每個人都應該效法的個性，因為基督就是這樣的。</a:t>
            </a:r>
          </a:p>
        </p:txBody>
      </p:sp>
    </p:spTree>
    <p:extLst>
      <p:ext uri="{BB962C8B-B14F-4D97-AF65-F5344CB8AC3E}">
        <p14:creationId xmlns:p14="http://schemas.microsoft.com/office/powerpoint/2010/main" val="5765264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206BD-2602-FF88-F929-61AED464EDA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5F58309-387C-55EF-4CAC-A9082B708C96}"/>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喬治犧牲了自己來幫助別人，就像耶穌犧牲了自己來拯救我們一樣。</a:t>
            </a:r>
          </a:p>
        </p:txBody>
      </p:sp>
    </p:spTree>
    <p:extLst>
      <p:ext uri="{BB962C8B-B14F-4D97-AF65-F5344CB8AC3E}">
        <p14:creationId xmlns:p14="http://schemas.microsoft.com/office/powerpoint/2010/main" val="4694822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EC337-6A67-4466-16F7-7F636E4C302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AE6345D-C8C6-79FE-E974-BFCB3900BEB9}"/>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約翰福音 </a:t>
            </a:r>
            <a:r>
              <a:rPr lang="en-US" altLang="zh-TW" sz="7000" b="1" kern="1000" spc="-51" dirty="0">
                <a:ea typeface="Microsoft JhengHei" panose="020B0604030504040204" pitchFamily="34" charset="-120"/>
              </a:rPr>
              <a:t>15:1</a:t>
            </a:r>
            <a:r>
              <a:rPr lang="en-US" altLang="zh-TW" sz="7000" b="1" kern="1000" spc="-51" dirty="0">
                <a:latin typeface="Microsoft JhengHei" panose="020B0604030504040204" pitchFamily="34" charset="-120"/>
                <a:ea typeface="Microsoft JhengHei" panose="020B0604030504040204" pitchFamily="34" charset="-120"/>
              </a:rPr>
              <a:t> - </a:t>
            </a:r>
            <a:r>
              <a:rPr lang="zh-TW" altLang="en-US" sz="7000" b="1" kern="1000" spc="-51" dirty="0">
                <a:latin typeface="Microsoft JhengHei" panose="020B0604030504040204" pitchFamily="34" charset="-120"/>
                <a:ea typeface="Microsoft JhengHei" panose="020B0604030504040204" pitchFamily="34" charset="-120"/>
              </a:rPr>
              <a:t>人為朋友捨命，人的愛心沒有比這個大的。</a:t>
            </a:r>
          </a:p>
        </p:txBody>
      </p:sp>
    </p:spTree>
    <p:extLst>
      <p:ext uri="{BB962C8B-B14F-4D97-AF65-F5344CB8AC3E}">
        <p14:creationId xmlns:p14="http://schemas.microsoft.com/office/powerpoint/2010/main" val="2616568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87A93-E086-9F50-D5E1-40241ECD5F5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A6E2664-351D-79F9-E7D2-C2A80B13C20C}"/>
              </a:ext>
            </a:extLst>
          </p:cNvPr>
          <p:cNvSpPr/>
          <p:nvPr/>
        </p:nvSpPr>
        <p:spPr>
          <a:xfrm>
            <a:off x="-76200" y="0"/>
            <a:ext cx="9372600" cy="6124754"/>
          </a:xfrm>
          <a:prstGeom prst="rect">
            <a:avLst/>
          </a:prstGeom>
        </p:spPr>
        <p:txBody>
          <a:bodyPr wrap="square">
            <a:spAutoFit/>
          </a:bodyPr>
          <a:lstStyle/>
          <a:p>
            <a:r>
              <a:rPr lang="zh-TW" altLang="en-US" sz="6600" b="1" kern="1000" spc="-51" dirty="0">
                <a:latin typeface="Microsoft JhengHei" panose="020B0604030504040204" pitchFamily="34" charset="-120"/>
                <a:ea typeface="Microsoft JhengHei" panose="020B0604030504040204" pitchFamily="34" charset="-120"/>
              </a:rPr>
              <a:t>不要效法這個世界，只要心意更新而變化，叫你們察驗何為神的善良、純全</a:t>
            </a:r>
            <a:endParaRPr lang="en-US" altLang="zh-TW" sz="6600" b="1" kern="1000" spc="-51" dirty="0">
              <a:latin typeface="Microsoft JhengHei" panose="020B0604030504040204" pitchFamily="34" charset="-120"/>
              <a:ea typeface="Microsoft JhengHei" panose="020B0604030504040204" pitchFamily="34" charset="-120"/>
            </a:endParaRPr>
          </a:p>
          <a:p>
            <a:r>
              <a:rPr lang="zh-TW" altLang="en-US" sz="6600" b="1" kern="1000" spc="-51" dirty="0">
                <a:latin typeface="Microsoft JhengHei" panose="020B0604030504040204" pitchFamily="34" charset="-120"/>
                <a:ea typeface="Microsoft JhengHei" panose="020B0604030504040204" pitchFamily="34" charset="-120"/>
              </a:rPr>
              <a:t>、可喜悅的旨意。</a:t>
            </a:r>
          </a:p>
          <a:p>
            <a:r>
              <a:rPr lang="zh-TW" altLang="en-US" sz="6400" b="1" kern="1000" spc="-51" dirty="0">
                <a:latin typeface="Microsoft JhengHei" panose="020B0604030504040204" pitchFamily="34" charset="-120"/>
                <a:ea typeface="Microsoft JhengHei" panose="020B0604030504040204" pitchFamily="34" charset="-120"/>
              </a:rPr>
              <a:t> </a:t>
            </a:r>
            <a:endParaRPr lang="en-US" altLang="zh-TW" sz="6400" b="1" kern="1000" spc="-51" dirty="0">
              <a:latin typeface="Microsoft JhengHei" panose="020B0604030504040204" pitchFamily="34" charset="-120"/>
              <a:ea typeface="Microsoft JhengHei" panose="020B0604030504040204" pitchFamily="34" charset="-120"/>
            </a:endParaRPr>
          </a:p>
          <a:p>
            <a:endParaRPr lang="en-US" altLang="zh-TW" sz="64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6920905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7B7B9-09AC-FC46-B126-ECA8FEB7720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7CCBE3C-C3F6-5D86-5115-C0BAD5959590}"/>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我相信這些環境及情況是神用來將我們塑造成更好的基督徒的，因此我們可以為此感到快樂及感恩。</a:t>
            </a:r>
          </a:p>
        </p:txBody>
      </p:sp>
    </p:spTree>
    <p:extLst>
      <p:ext uri="{BB962C8B-B14F-4D97-AF65-F5344CB8AC3E}">
        <p14:creationId xmlns:p14="http://schemas.microsoft.com/office/powerpoint/2010/main" val="16789248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AC737-6A57-62CB-5076-273F5422E12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5671F28-9671-D5F7-B1F5-E8A303A927D1}"/>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即使我們不能完全追求和實現自己的夢想，我們也可以像喬治一樣過著美好的生活。</a:t>
            </a:r>
          </a:p>
        </p:txBody>
      </p:sp>
    </p:spTree>
    <p:extLst>
      <p:ext uri="{BB962C8B-B14F-4D97-AF65-F5344CB8AC3E}">
        <p14:creationId xmlns:p14="http://schemas.microsoft.com/office/powerpoint/2010/main" val="26961496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FC710-C56E-D961-6272-3511ACC7DB5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7DE2ACC-11BF-6A41-5185-86306911A43D}"/>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如果喬治當初追求他環遊世界的夢想，他或許不會這麼幸福。他或許不會擁有現在的家人。</a:t>
            </a:r>
          </a:p>
        </p:txBody>
      </p:sp>
    </p:spTree>
    <p:extLst>
      <p:ext uri="{BB962C8B-B14F-4D97-AF65-F5344CB8AC3E}">
        <p14:creationId xmlns:p14="http://schemas.microsoft.com/office/powerpoint/2010/main" val="34438141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11B782-7F4C-BD92-7EDA-072BB9180AA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34F853A-462D-29D6-CB7F-A6EE3003CA36}"/>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許多人追求自己的夢想</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但當為時已晚時才意識到自己錯過了人生最重要的事。</a:t>
            </a:r>
          </a:p>
        </p:txBody>
      </p:sp>
    </p:spTree>
    <p:extLst>
      <p:ext uri="{BB962C8B-B14F-4D97-AF65-F5344CB8AC3E}">
        <p14:creationId xmlns:p14="http://schemas.microsoft.com/office/powerpoint/2010/main" val="25405923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3AF606-F263-73D8-591A-94141251EE4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10B3E1D-1DF7-CAC1-4103-13F736B1FA84}"/>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在臨終之際，許多人希望自己前花更多的時間陪伴家人，而不是專注於賺錢。</a:t>
            </a:r>
          </a:p>
        </p:txBody>
      </p:sp>
    </p:spTree>
    <p:extLst>
      <p:ext uri="{BB962C8B-B14F-4D97-AF65-F5344CB8AC3E}">
        <p14:creationId xmlns:p14="http://schemas.microsoft.com/office/powerpoint/2010/main" val="21838038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4BB82D-22A0-A521-2BCC-0D15E94AE9B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F705469-6A1C-C12F-F91A-FB86F1C53E5A}"/>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第二個教訓：我們的選擇和行動對他人有著深遠的影響。</a:t>
            </a:r>
          </a:p>
        </p:txBody>
      </p:sp>
    </p:spTree>
    <p:extLst>
      <p:ext uri="{BB962C8B-B14F-4D97-AF65-F5344CB8AC3E}">
        <p14:creationId xmlns:p14="http://schemas.microsoft.com/office/powerpoint/2010/main" val="19956541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D812CE-37A1-847E-9C49-A734A512548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7B3E9FE-5F66-0FBE-6BD5-04E2B4447E93}"/>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他選擇接管父親的儲貸協會，因為他不想讓邪惡的銀行家和地主繼續剝削人民。</a:t>
            </a:r>
          </a:p>
        </p:txBody>
      </p:sp>
    </p:spTree>
    <p:extLst>
      <p:ext uri="{BB962C8B-B14F-4D97-AF65-F5344CB8AC3E}">
        <p14:creationId xmlns:p14="http://schemas.microsoft.com/office/powerpoint/2010/main" val="29473052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0CC4F9-B872-650A-4B3E-2E230C059BD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581A8D5-FDD3-A675-F7A0-16E0187560B6}"/>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腓立比書</a:t>
            </a:r>
            <a:r>
              <a:rPr lang="zh-TW" altLang="en-US" sz="7000" b="1" kern="1000" spc="-51" dirty="0">
                <a:ea typeface="Microsoft JhengHei" panose="020B0604030504040204" pitchFamily="34" charset="-120"/>
              </a:rPr>
              <a:t> </a:t>
            </a:r>
            <a:r>
              <a:rPr lang="en-US" altLang="zh-TW" sz="7000" b="1" kern="1000" spc="-51" dirty="0">
                <a:ea typeface="Microsoft JhengHei" panose="020B0604030504040204" pitchFamily="34" charset="-120"/>
              </a:rPr>
              <a:t>2:4 </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各人不要單顧自己的事，也要顧別人的事。</a:t>
            </a:r>
          </a:p>
        </p:txBody>
      </p:sp>
    </p:spTree>
    <p:extLst>
      <p:ext uri="{BB962C8B-B14F-4D97-AF65-F5344CB8AC3E}">
        <p14:creationId xmlns:p14="http://schemas.microsoft.com/office/powerpoint/2010/main" val="37476436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B96E1B-F7B1-44E4-3B4A-9B43C4222B6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9AD7A65-0A2A-C83F-1BEC-8721D899EBC7}"/>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喬治沒有意識到的是，神利用那些困住祂的環境來幫助許多其他人。</a:t>
            </a:r>
          </a:p>
        </p:txBody>
      </p:sp>
    </p:spTree>
    <p:extLst>
      <p:ext uri="{BB962C8B-B14F-4D97-AF65-F5344CB8AC3E}">
        <p14:creationId xmlns:p14="http://schemas.microsoft.com/office/powerpoint/2010/main" val="17207576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8BE64-417E-B49B-3397-185D2AF3A24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EFD4734-FE41-4FD2-3E76-8E5B448FBF79}"/>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董事會任命喬治管理儲蓄貸款協會。他發放了許多貸款，幫助人們擁有自己的房子。</a:t>
            </a:r>
          </a:p>
        </p:txBody>
      </p:sp>
    </p:spTree>
    <p:extLst>
      <p:ext uri="{BB962C8B-B14F-4D97-AF65-F5344CB8AC3E}">
        <p14:creationId xmlns:p14="http://schemas.microsoft.com/office/powerpoint/2010/main" val="2094274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BECA93-8FC8-4D85-1C82-0A26E724507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1A21A6FC-8EDA-7F2E-97E1-5FBA4FE7847E}"/>
              </a:ext>
            </a:extLst>
          </p:cNvPr>
          <p:cNvSpPr/>
          <p:nvPr/>
        </p:nvSpPr>
        <p:spPr>
          <a:xfrm>
            <a:off x="306324" y="-2117"/>
            <a:ext cx="8531351" cy="3872727"/>
          </a:xfrm>
          <a:prstGeom prst="rect">
            <a:avLst/>
          </a:prstGeom>
        </p:spPr>
        <p:txBody>
          <a:bodyPr wrap="square">
            <a:spAutoFit/>
          </a:bodyPr>
          <a:lstStyle/>
          <a:p>
            <a:pPr algn="ctr"/>
            <a:endParaRPr lang="en-US" altLang="zh-TW" sz="8533" b="1" dirty="0">
              <a:latin typeface="Microsoft JhengHei" panose="020B0604030504040204" pitchFamily="34" charset="-120"/>
              <a:ea typeface="Microsoft JhengHei" panose="020B0604030504040204" pitchFamily="34" charset="-120"/>
            </a:endParaRPr>
          </a:p>
          <a:p>
            <a:pPr algn="ctr"/>
            <a:r>
              <a:rPr lang="zh-TW" altLang="en-US" sz="8533" b="1" dirty="0">
                <a:latin typeface="Microsoft JhengHei" panose="020B0604030504040204" pitchFamily="34" charset="-120"/>
                <a:ea typeface="Microsoft JhengHei" panose="020B0604030504040204" pitchFamily="34" charset="-120"/>
              </a:rPr>
              <a:t>美好的人生</a:t>
            </a:r>
            <a:endParaRPr lang="en-US" altLang="zh-TW" sz="8533" b="1" dirty="0">
              <a:latin typeface="Microsoft JhengHei" panose="020B0604030504040204" pitchFamily="34" charset="-120"/>
              <a:ea typeface="Microsoft JhengHei" panose="020B0604030504040204" pitchFamily="34" charset="-120"/>
            </a:endParaRPr>
          </a:p>
          <a:p>
            <a:pPr algn="ctr"/>
            <a:r>
              <a:rPr lang="en-US" altLang="zh-TW" sz="7000" b="1" dirty="0">
                <a:ea typeface="Microsoft JhengHei" panose="020B0604030504040204" pitchFamily="34" charset="-120"/>
              </a:rPr>
              <a:t>It's a Wonderful Life</a:t>
            </a:r>
          </a:p>
        </p:txBody>
      </p:sp>
    </p:spTree>
    <p:extLst>
      <p:ext uri="{BB962C8B-B14F-4D97-AF65-F5344CB8AC3E}">
        <p14:creationId xmlns:p14="http://schemas.microsoft.com/office/powerpoint/2010/main" val="23941434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The Martini House from “It's A Wonderful Life” – IAMNOTASTALKER">
            <a:extLst>
              <a:ext uri="{FF2B5EF4-FFF2-40B4-BE49-F238E27FC236}">
                <a16:creationId xmlns:a16="http://schemas.microsoft.com/office/drawing/2014/main" id="{93916A96-B077-B103-4E9B-3ED6608314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123950"/>
            <a:ext cx="4258930" cy="3200400"/>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The Martini House from “It's A Wonderful Life” – IAMNOTASTALKER">
            <a:extLst>
              <a:ext uri="{FF2B5EF4-FFF2-40B4-BE49-F238E27FC236}">
                <a16:creationId xmlns:a16="http://schemas.microsoft.com/office/drawing/2014/main" id="{C5CC9584-48FC-3A61-515F-F8B2A0B341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1493" y="1114647"/>
            <a:ext cx="4239706" cy="32004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E18AFCB6-91D0-8F37-9555-24B93C2E1961}"/>
              </a:ext>
            </a:extLst>
          </p:cNvPr>
          <p:cNvSpPr/>
          <p:nvPr/>
        </p:nvSpPr>
        <p:spPr>
          <a:xfrm>
            <a:off x="0" y="-95250"/>
            <a:ext cx="9220200" cy="2015936"/>
          </a:xfrm>
          <a:prstGeom prst="rect">
            <a:avLst/>
          </a:prstGeom>
        </p:spPr>
        <p:txBody>
          <a:bodyPr wrap="square">
            <a:spAutoFit/>
          </a:bodyPr>
          <a:lstStyle/>
          <a:p>
            <a:pPr algn="ctr"/>
            <a:r>
              <a:rPr lang="zh-TW" altLang="en-US" sz="7000" b="1" kern="1000" spc="-51" dirty="0">
                <a:latin typeface="Microsoft JhengHei" panose="020B0604030504040204" pitchFamily="34" charset="-120"/>
                <a:ea typeface="Microsoft JhengHei" panose="020B0604030504040204" pitchFamily="34" charset="-120"/>
              </a:rPr>
              <a:t>新屋儀式</a:t>
            </a:r>
            <a:endParaRPr lang="en-US" altLang="zh-TW" sz="7000" b="1" kern="1000" spc="-51" dirty="0">
              <a:latin typeface="Microsoft JhengHei" panose="020B0604030504040204" pitchFamily="34" charset="-120"/>
              <a:ea typeface="Microsoft JhengHei" panose="020B0604030504040204" pitchFamily="34" charset="-120"/>
            </a:endParaRPr>
          </a:p>
          <a:p>
            <a:endParaRPr lang="zh-TW" altLang="en-US" sz="55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8703658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43985-3A37-DA3E-09C6-EC5B44580CD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731BE4D-BE6C-1315-B1FF-96CFA4B9BA9D}"/>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他們會說：「麵包，讓這房子永不飢餓。鹽，讓生活永遠充滿滋味。美酒，讓歡樂和繁榮直到永遠。」</a:t>
            </a:r>
          </a:p>
        </p:txBody>
      </p:sp>
    </p:spTree>
    <p:extLst>
      <p:ext uri="{BB962C8B-B14F-4D97-AF65-F5344CB8AC3E}">
        <p14:creationId xmlns:p14="http://schemas.microsoft.com/office/powerpoint/2010/main" val="17672120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1E759-2A81-6D95-3D72-1C508A3C3CF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FEC3F53-7D5C-06C4-4D9D-917E7C6CF418}"/>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每一棟房子就代表一個家庭擺脫了租屋陷阱，並更加強大了他們的經濟實力。</a:t>
            </a:r>
          </a:p>
        </p:txBody>
      </p:sp>
    </p:spTree>
    <p:extLst>
      <p:ext uri="{BB962C8B-B14F-4D97-AF65-F5344CB8AC3E}">
        <p14:creationId xmlns:p14="http://schemas.microsoft.com/office/powerpoint/2010/main" val="12964751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4C4960-2EE6-FACC-CE60-1437DC7CFD4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73DF2E0-35CD-4B22-0D21-253B095D1F35}"/>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喬治的儲貸協會幫助許多人有了自己的房子。他直接的幫助這些家庭過上了更好的生活。</a:t>
            </a:r>
          </a:p>
        </p:txBody>
      </p:sp>
    </p:spTree>
    <p:extLst>
      <p:ext uri="{BB962C8B-B14F-4D97-AF65-F5344CB8AC3E}">
        <p14:creationId xmlns:p14="http://schemas.microsoft.com/office/powerpoint/2010/main" val="368971818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F6B50F-88E4-DD4B-0B74-5D1E0540ADC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65F670B-6383-2466-AB11-900AF48644F2}"/>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即使那些沒有自己房子的人也可能從中受益，因為房東必須改善出租房屋以防止房客離開。</a:t>
            </a:r>
          </a:p>
        </p:txBody>
      </p:sp>
    </p:spTree>
    <p:extLst>
      <p:ext uri="{BB962C8B-B14F-4D97-AF65-F5344CB8AC3E}">
        <p14:creationId xmlns:p14="http://schemas.microsoft.com/office/powerpoint/2010/main" val="292825351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F1CFE1-9BB9-D42B-08BA-98DC6AD4DD7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CFDA417-5D3A-7BD7-2B7E-D6E35A2E409C}"/>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當人們擁有自己的房子時，他們可以節省下房租，從而過上更好的生活。</a:t>
            </a:r>
          </a:p>
        </p:txBody>
      </p:sp>
    </p:spTree>
    <p:extLst>
      <p:ext uri="{BB962C8B-B14F-4D97-AF65-F5344CB8AC3E}">
        <p14:creationId xmlns:p14="http://schemas.microsoft.com/office/powerpoint/2010/main" val="286329246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ABD3C-1310-426F-418F-C811BD4B15F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E48B90C4-92FC-7D00-1EF4-1546D70F6FBD}"/>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房屋價值的增值也意味著他們有更多的錢可以消費和為退休儲蓄。</a:t>
            </a:r>
          </a:p>
        </p:txBody>
      </p:sp>
    </p:spTree>
    <p:extLst>
      <p:ext uri="{BB962C8B-B14F-4D97-AF65-F5344CB8AC3E}">
        <p14:creationId xmlns:p14="http://schemas.microsoft.com/office/powerpoint/2010/main" val="47277904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C17CC-8C4F-2A36-AF62-8ED3A98A7A3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129BB19-684E-B7C4-C0C9-4095AE106669}"/>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支出越多意味著經濟成長越快、整個城鎮就會變得更加富裕、人們的生活會更好、犯罪率也可能下降。</a:t>
            </a:r>
          </a:p>
        </p:txBody>
      </p:sp>
    </p:spTree>
    <p:extLst>
      <p:ext uri="{BB962C8B-B14F-4D97-AF65-F5344CB8AC3E}">
        <p14:creationId xmlns:p14="http://schemas.microsoft.com/office/powerpoint/2010/main" val="5385879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F1DE41-F009-E665-BC43-E3FCB408F46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C974FB1-3E1C-12FD-9FDD-50BACA872FB2}"/>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喬治就是這樣幫助他的小鎮變得更美好的。</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他沒有意識到自己對當地居民和社區的影響。</a:t>
            </a:r>
          </a:p>
        </p:txBody>
      </p:sp>
    </p:spTree>
    <p:extLst>
      <p:ext uri="{BB962C8B-B14F-4D97-AF65-F5344CB8AC3E}">
        <p14:creationId xmlns:p14="http://schemas.microsoft.com/office/powerpoint/2010/main" val="242288487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BEC434-1291-165A-6E6C-59B29E22F5F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10CE3B9-BD4D-2F8D-BC68-D1810A1435AF}"/>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然而喬治卻因為自己不富裕而感到不高興。當他那位富有的朋友離開後，他踢了車門，就表現出了這一點。</a:t>
            </a:r>
          </a:p>
        </p:txBody>
      </p:sp>
    </p:spTree>
    <p:extLst>
      <p:ext uri="{BB962C8B-B14F-4D97-AF65-F5344CB8AC3E}">
        <p14:creationId xmlns:p14="http://schemas.microsoft.com/office/powerpoint/2010/main" val="470148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5562600" cy="4401205"/>
          </a:xfrm>
          <a:prstGeom prst="rect">
            <a:avLst/>
          </a:prstGeom>
        </p:spPr>
        <p:txBody>
          <a:bodyPr wrap="square">
            <a:spAutoFit/>
          </a:bodyPr>
          <a:lstStyle/>
          <a:p>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dirty="0">
                <a:latin typeface="Microsoft JhengHei" panose="020B0604030504040204" pitchFamily="34" charset="-120"/>
                <a:ea typeface="Microsoft JhengHei" panose="020B0604030504040204" pitchFamily="34" charset="-120"/>
              </a:rPr>
              <a:t>美好的人生</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被評為過去 </a:t>
            </a:r>
            <a:r>
              <a:rPr lang="en-US" altLang="zh-TW" sz="7000" b="1" kern="1000" spc="-51" dirty="0">
                <a:latin typeface="Microsoft JhengHei" panose="020B0604030504040204" pitchFamily="34" charset="-120"/>
                <a:ea typeface="Microsoft JhengHei" panose="020B0604030504040204" pitchFamily="34" charset="-120"/>
              </a:rPr>
              <a:t>100 </a:t>
            </a:r>
            <a:r>
              <a:rPr lang="zh-TW" altLang="en-US" sz="7000" b="1" kern="1000" spc="-51" dirty="0">
                <a:latin typeface="Microsoft JhengHei" panose="020B0604030504040204" pitchFamily="34" charset="-120"/>
                <a:ea typeface="Microsoft JhengHei" panose="020B0604030504040204" pitchFamily="34" charset="-120"/>
              </a:rPr>
              <a:t>年來最鼓舞人心的電影。</a:t>
            </a:r>
            <a:endParaRPr lang="en-US" altLang="zh-TW" sz="7000" b="1" kern="1000" spc="-51" dirty="0">
              <a:latin typeface="Microsoft JhengHei" panose="020B0604030504040204" pitchFamily="34" charset="-120"/>
              <a:ea typeface="Microsoft JhengHei" panose="020B0604030504040204" pitchFamily="34" charset="-120"/>
            </a:endParaRPr>
          </a:p>
        </p:txBody>
      </p:sp>
      <p:pic>
        <p:nvPicPr>
          <p:cNvPr id="1026" name="Picture 2">
            <a:extLst>
              <a:ext uri="{FF2B5EF4-FFF2-40B4-BE49-F238E27FC236}">
                <a16:creationId xmlns:a16="http://schemas.microsoft.com/office/drawing/2014/main" id="{17D068E7-208C-0674-CE67-271F96A0172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84544" y="314996"/>
            <a:ext cx="3159456" cy="45135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05121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5A1C8-15CD-B13D-F4C0-50324A2CE1B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B87B0CA-447D-1EDF-B275-294794A3EE44}"/>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我們大多數人並不富裕也因此不滿足。但這並不代表我們不能擁有一個充實的生命。</a:t>
            </a:r>
          </a:p>
        </p:txBody>
      </p:sp>
    </p:spTree>
    <p:extLst>
      <p:ext uri="{BB962C8B-B14F-4D97-AF65-F5344CB8AC3E}">
        <p14:creationId xmlns:p14="http://schemas.microsoft.com/office/powerpoint/2010/main" val="250774326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62DB6-4FDD-0C41-BC39-CB19A36529C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BDB6B78-61E7-8D7F-C113-A92CD19BC1FC}"/>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金錢能帶來幸福嗎？</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研究顯示不能。金錢能帶給我們更多選擇，但並非總是帶來幸福。</a:t>
            </a:r>
          </a:p>
        </p:txBody>
      </p:sp>
    </p:spTree>
    <p:extLst>
      <p:ext uri="{BB962C8B-B14F-4D97-AF65-F5344CB8AC3E}">
        <p14:creationId xmlns:p14="http://schemas.microsoft.com/office/powerpoint/2010/main" val="20842354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C56D1-B7AF-3D0E-E7C0-91756B91D96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5D61430-D9E4-A077-7B19-494407D87BD8}"/>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我常想：像我這樣的小人物能做些什麼讓世界變得更美好？</a:t>
            </a:r>
          </a:p>
        </p:txBody>
      </p:sp>
    </p:spTree>
    <p:extLst>
      <p:ext uri="{BB962C8B-B14F-4D97-AF65-F5344CB8AC3E}">
        <p14:creationId xmlns:p14="http://schemas.microsoft.com/office/powerpoint/2010/main" val="37534616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DEF35-2E4C-0208-9240-1CD3B8515ED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82DDBA7-D7C9-CF5B-0032-B2772B914195}"/>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喬治拯救了他的弟弟，這意味著他也拯救了數千名士兵，因為他弟在戰爭期間拯救了那數千名士兵。</a:t>
            </a:r>
          </a:p>
        </p:txBody>
      </p:sp>
    </p:spTree>
    <p:extLst>
      <p:ext uri="{BB962C8B-B14F-4D97-AF65-F5344CB8AC3E}">
        <p14:creationId xmlns:p14="http://schemas.microsoft.com/office/powerpoint/2010/main" val="33972024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B30B-9D57-BE08-7534-E020A0846E2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2FE2E2B-92DC-8CB3-1F7F-9BBB06443273}"/>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只有當喬治去了沒有他的世界時，觀眾才能看到他的影響力。</a:t>
            </a:r>
          </a:p>
        </p:txBody>
      </p:sp>
    </p:spTree>
    <p:extLst>
      <p:ext uri="{BB962C8B-B14F-4D97-AF65-F5344CB8AC3E}">
        <p14:creationId xmlns:p14="http://schemas.microsoft.com/office/powerpoint/2010/main" val="83370009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330BF2-1413-5BCE-C04B-BAB9B850548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C9C83E1-E455-4F41-D82A-93F5A0683DFD}"/>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我們將這種現象稱為「蝴蝶效應」</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一個小小的舉動可能會對其他地方產生重大影響。</a:t>
            </a:r>
          </a:p>
        </p:txBody>
      </p:sp>
    </p:spTree>
    <p:extLst>
      <p:ext uri="{BB962C8B-B14F-4D97-AF65-F5344CB8AC3E}">
        <p14:creationId xmlns:p14="http://schemas.microsoft.com/office/powerpoint/2010/main" val="218821366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9CA86B-F971-BEE5-29F6-3F10E5BD884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7375479-B034-93C1-D7AF-14170ADCDADA}"/>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電影裡的喬治似乎仍然不明白這一點，他只想重新過上好日子。</a:t>
            </a:r>
          </a:p>
        </p:txBody>
      </p:sp>
    </p:spTree>
    <p:extLst>
      <p:ext uri="{BB962C8B-B14F-4D97-AF65-F5344CB8AC3E}">
        <p14:creationId xmlns:p14="http://schemas.microsoft.com/office/powerpoint/2010/main" val="364352514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1AF140-B56D-61DD-FDEC-8B0F246A917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DEE5D85-3FEF-A0B2-D3BE-223A152E463B}"/>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當人們紛紛前來捐款幫助他時，他終於意識到自己對其他人的影響有多大。</a:t>
            </a:r>
          </a:p>
        </p:txBody>
      </p:sp>
    </p:spTree>
    <p:extLst>
      <p:ext uri="{BB962C8B-B14F-4D97-AF65-F5344CB8AC3E}">
        <p14:creationId xmlns:p14="http://schemas.microsoft.com/office/powerpoint/2010/main" val="195067225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27858-E6D0-65B2-AF1A-83D5A880841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8326D7A-11F6-B225-6198-03D9E977C24B}"/>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對我們大多數人來說，那一刻不會在地球上到來。但在天堂它一定會到來。</a:t>
            </a:r>
          </a:p>
        </p:txBody>
      </p:sp>
    </p:spTree>
    <p:extLst>
      <p:ext uri="{BB962C8B-B14F-4D97-AF65-F5344CB8AC3E}">
        <p14:creationId xmlns:p14="http://schemas.microsoft.com/office/powerpoint/2010/main" val="19495838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17B71C-5CF4-A26A-051C-5D02AF9877B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BCCCF35-56DD-83A9-5334-A7F96D0E3796}"/>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第三，在最嚴重的危機中，他決定不去行惡，儘管這似乎可以解決問題。</a:t>
            </a:r>
          </a:p>
        </p:txBody>
      </p:sp>
    </p:spTree>
    <p:extLst>
      <p:ext uri="{BB962C8B-B14F-4D97-AF65-F5344CB8AC3E}">
        <p14:creationId xmlns:p14="http://schemas.microsoft.com/office/powerpoint/2010/main" val="1623266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4334EB-9E98-0198-1FB0-A56D8B4B95A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1EEB993-B4B4-2891-66C5-1B674F6D1725}"/>
              </a:ext>
            </a:extLst>
          </p:cNvPr>
          <p:cNvSpPr/>
          <p:nvPr/>
        </p:nvSpPr>
        <p:spPr>
          <a:xfrm>
            <a:off x="0" y="-95250"/>
            <a:ext cx="9220200" cy="6555641"/>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雖然這是一部現代電影</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但它的功能很像一個寓言 </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 一個幫助我們看到自己生活中經常被忽略的真相的故事。 </a:t>
            </a:r>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53908890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FB871-9DD3-9CA4-3FE6-A754044FE4F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2949E81-830C-C145-A9FF-B278A7267DE6}"/>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人生中，我們都會經歷邪惡的誘惑。喬治也不例外。但他堅定不移。</a:t>
            </a:r>
          </a:p>
        </p:txBody>
      </p:sp>
    </p:spTree>
    <p:extLst>
      <p:ext uri="{BB962C8B-B14F-4D97-AF65-F5344CB8AC3E}">
        <p14:creationId xmlns:p14="http://schemas.microsoft.com/office/powerpoint/2010/main" val="299190178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088E8-63E9-08BF-F7B2-82043C4C8FB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520B17B-8D48-2257-938F-5A2DDD6A5C46}"/>
              </a:ext>
            </a:extLst>
          </p:cNvPr>
          <p:cNvSpPr/>
          <p:nvPr/>
        </p:nvSpPr>
        <p:spPr>
          <a:xfrm>
            <a:off x="0" y="-95250"/>
            <a:ext cx="9220200" cy="2246769"/>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最後，他生活中的悲劇也使他受益。</a:t>
            </a:r>
          </a:p>
        </p:txBody>
      </p:sp>
    </p:spTree>
    <p:extLst>
      <p:ext uri="{BB962C8B-B14F-4D97-AF65-F5344CB8AC3E}">
        <p14:creationId xmlns:p14="http://schemas.microsoft.com/office/powerpoint/2010/main" val="166237082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2D2D77-7CA3-6CC7-4903-7B9D99F1457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84CD737-BBB0-6CAC-0343-E24AB4C32EE0}"/>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失去一隻耳朵的聽力意味著他不用參軍了。他可以和家人一起度過那幾年。</a:t>
            </a:r>
          </a:p>
        </p:txBody>
      </p:sp>
    </p:spTree>
    <p:extLst>
      <p:ext uri="{BB962C8B-B14F-4D97-AF65-F5344CB8AC3E}">
        <p14:creationId xmlns:p14="http://schemas.microsoft.com/office/powerpoint/2010/main" val="51493158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45E9D-683C-BBE4-2CB8-C3F873DC056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702F449-F34A-3663-C184-935CA533F4AA}"/>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中文裡有這樣一句話：</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       「賽翁失馬，</a:t>
            </a:r>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           焉知非福」 。</a:t>
            </a:r>
          </a:p>
        </p:txBody>
      </p:sp>
    </p:spTree>
    <p:extLst>
      <p:ext uri="{BB962C8B-B14F-4D97-AF65-F5344CB8AC3E}">
        <p14:creationId xmlns:p14="http://schemas.microsoft.com/office/powerpoint/2010/main" val="97840571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FF66B-499A-1659-CDCA-39CF2047F4D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2FE4C35-1FD8-C1A0-56D6-61B00478F519}"/>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這是一個關於一個人的損失如何變成收益以及一個人的收益如何變成損失的簡短故事。</a:t>
            </a:r>
          </a:p>
        </p:txBody>
      </p:sp>
    </p:spTree>
    <p:extLst>
      <p:ext uri="{BB962C8B-B14F-4D97-AF65-F5344CB8AC3E}">
        <p14:creationId xmlns:p14="http://schemas.microsoft.com/office/powerpoint/2010/main" val="63300255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0B4704-4374-69BF-BF62-BF9D36A3C10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2F5C622-5D52-E4A5-8834-0A91548D44DB}"/>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身為基督徒，我們有一位慈愛的神，祂可以利用我們的考驗和磨難為我們帶來祝福和教訓。</a:t>
            </a:r>
          </a:p>
        </p:txBody>
      </p:sp>
    </p:spTree>
    <p:extLst>
      <p:ext uri="{BB962C8B-B14F-4D97-AF65-F5344CB8AC3E}">
        <p14:creationId xmlns:p14="http://schemas.microsoft.com/office/powerpoint/2010/main" val="400451658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1D31A1-74E9-1D08-5153-5347E9E4BF9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43AF9C2-E4F4-C41E-9A9F-5A7EBC4E4CE6}"/>
              </a:ext>
            </a:extLst>
          </p:cNvPr>
          <p:cNvSpPr/>
          <p:nvPr/>
        </p:nvSpPr>
        <p:spPr>
          <a:xfrm>
            <a:off x="0" y="-95250"/>
            <a:ext cx="93726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耶利米書 </a:t>
            </a:r>
            <a:r>
              <a:rPr lang="en-US" altLang="zh-TW" sz="7000" b="1" kern="1000" spc="-51" dirty="0">
                <a:ea typeface="Microsoft JhengHei" panose="020B0604030504040204" pitchFamily="34" charset="-120"/>
              </a:rPr>
              <a:t>29:11</a:t>
            </a:r>
            <a:r>
              <a:rPr lang="en-US" altLang="zh-TW" sz="7000" b="1" kern="1000" spc="-51" dirty="0">
                <a:latin typeface="Microsoft JhengHei" panose="020B0604030504040204" pitchFamily="34" charset="-120"/>
                <a:ea typeface="Microsoft JhengHei" panose="020B0604030504040204" pitchFamily="34" charset="-120"/>
              </a:rPr>
              <a:t> - </a:t>
            </a:r>
            <a:r>
              <a:rPr lang="zh-TW" altLang="en-US" sz="7000" b="1" kern="1000" spc="-51" dirty="0">
                <a:latin typeface="Microsoft JhengHei" panose="020B0604030504040204" pitchFamily="34" charset="-120"/>
                <a:ea typeface="Microsoft JhengHei" panose="020B0604030504040204" pitchFamily="34" charset="-120"/>
              </a:rPr>
              <a:t>耶和華說</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我知道我向你們所懷的意念是賜平安的意念</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不是降災禍的意念</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要叫你們末後有指望。</a:t>
            </a:r>
          </a:p>
        </p:txBody>
      </p:sp>
    </p:spTree>
    <p:extLst>
      <p:ext uri="{BB962C8B-B14F-4D97-AF65-F5344CB8AC3E}">
        <p14:creationId xmlns:p14="http://schemas.microsoft.com/office/powerpoint/2010/main" val="359598593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5AAADD-28D6-AB63-910D-DC1F30ED881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B547BC0-2EE9-9132-DE17-9AFA39B6ADCD}"/>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羅馬書 </a:t>
            </a:r>
            <a:r>
              <a:rPr lang="en-US" altLang="zh-TW" sz="7000" b="1" kern="1000" spc="-51" dirty="0">
                <a:ea typeface="Microsoft JhengHei" panose="020B0604030504040204" pitchFamily="34" charset="-120"/>
              </a:rPr>
              <a:t>8:28</a:t>
            </a:r>
            <a:r>
              <a:rPr lang="en-US" altLang="zh-TW" sz="7000" b="1" kern="1000" spc="-51" dirty="0">
                <a:latin typeface="Microsoft JhengHei" panose="020B0604030504040204" pitchFamily="34" charset="-120"/>
                <a:ea typeface="Microsoft JhengHei" panose="020B0604030504040204" pitchFamily="34" charset="-120"/>
              </a:rPr>
              <a:t> - </a:t>
            </a:r>
            <a:r>
              <a:rPr lang="zh-TW" altLang="en-US" sz="7000" b="1" kern="1000" spc="-51" dirty="0">
                <a:latin typeface="Microsoft JhengHei" panose="020B0604030504040204" pitchFamily="34" charset="-120"/>
                <a:ea typeface="Microsoft JhengHei" panose="020B0604030504040204" pitchFamily="34" charset="-120"/>
              </a:rPr>
              <a:t>我們曉得萬事都互相效力，叫愛神的人得益處，就是按他旨意被召的人。</a:t>
            </a:r>
          </a:p>
        </p:txBody>
      </p:sp>
    </p:spTree>
    <p:extLst>
      <p:ext uri="{BB962C8B-B14F-4D97-AF65-F5344CB8AC3E}">
        <p14:creationId xmlns:p14="http://schemas.microsoft.com/office/powerpoint/2010/main" val="2280492580"/>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D5B8A-1F6D-C3DC-8697-AC1571492B8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4B54B83-B6D6-83EA-2D8C-4E6E5021A2B0}"/>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如果不相信神的救贖計劃，苦難往往會讓人覺得毫無意義，損失也會讓人覺得是最終的。 </a:t>
            </a:r>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85947047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B5CD3B-04EE-FFB5-2218-3E74BE0D554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9D4DA6C-47ED-B647-1618-E5A66FCE98DF}"/>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那我們能從這部鼓舞人心的電影中學到什麼？什麼是一個「美好的人生」</a:t>
            </a:r>
            <a:r>
              <a:rPr lang="en-US" altLang="zh-TW" sz="7000" b="1" kern="1000" spc="-51" dirty="0">
                <a:latin typeface="Microsoft JhengHei" panose="020B0604030504040204" pitchFamily="34" charset="-120"/>
                <a:ea typeface="Microsoft JhengHei" panose="020B0604030504040204" pitchFamily="34" charset="-120"/>
              </a:rPr>
              <a:t>?</a:t>
            </a:r>
            <a:endParaRPr lang="zh-TW" altLang="en-US"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671882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49950-A385-1F1D-28D1-11E8334562E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38EA6F5-F264-8DFD-F29C-D3CEA06DD2FF}"/>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喬治是個心地善良的孩子，他的父親是一位熱愛幫助別人的銀行家。</a:t>
            </a:r>
          </a:p>
          <a:p>
            <a:r>
              <a:rPr lang="zh-TW" altLang="en-US" sz="7000" b="1" kern="1000" spc="-51" dirty="0">
                <a:latin typeface="Microsoft JhengHei" panose="020B0604030504040204" pitchFamily="34" charset="-120"/>
                <a:ea typeface="Microsoft JhengHei" panose="020B0604030504040204" pitchFamily="34" charset="-120"/>
              </a:rPr>
              <a:t> </a:t>
            </a:r>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4459931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56658-F243-0028-BA3D-8828601A2B9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BA63CEA-2933-259F-D17A-FA4CB32DA664}"/>
              </a:ext>
            </a:extLst>
          </p:cNvPr>
          <p:cNvSpPr/>
          <p:nvPr/>
        </p:nvSpPr>
        <p:spPr>
          <a:xfrm>
            <a:off x="0" y="-95250"/>
            <a:ext cx="9220200" cy="6555641"/>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一個美好的人生並非是一個按照世俗標準來看似成功的人生，而是被神塑造的、為他人謀福祉的忠誠人生。 </a:t>
            </a:r>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35799922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0E06E-67D9-0C81-F594-BDEDA8E2954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ECC6471-9562-2BB9-837B-BDD29648BD97}"/>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首先，我們無法控制自己的處境，但我們知道神與我們同在，我們可以選擇如何應對。</a:t>
            </a:r>
          </a:p>
        </p:txBody>
      </p:sp>
    </p:spTree>
    <p:extLst>
      <p:ext uri="{BB962C8B-B14F-4D97-AF65-F5344CB8AC3E}">
        <p14:creationId xmlns:p14="http://schemas.microsoft.com/office/powerpoint/2010/main" val="93640497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B66A8-3CD4-E708-F0B8-D83A4B9C718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335B5C7-18CE-7800-F775-5DF6F3E3B024}"/>
              </a:ext>
            </a:extLst>
          </p:cNvPr>
          <p:cNvSpPr/>
          <p:nvPr/>
        </p:nvSpPr>
        <p:spPr>
          <a:xfrm>
            <a:off x="0" y="-95250"/>
            <a:ext cx="9220200" cy="1086451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以賽亞書 </a:t>
            </a:r>
            <a:r>
              <a:rPr lang="en-US" altLang="zh-TW" sz="7000" b="1" kern="1000" spc="-51" dirty="0">
                <a:ea typeface="Microsoft JhengHei" panose="020B0604030504040204" pitchFamily="34" charset="-120"/>
              </a:rPr>
              <a:t>41:10</a:t>
            </a:r>
            <a:r>
              <a:rPr lang="en-US" altLang="zh-TW" sz="7000" b="1" kern="1000" spc="-51" dirty="0">
                <a:latin typeface="Microsoft JhengHei" panose="020B0604030504040204" pitchFamily="34" charset="-120"/>
                <a:ea typeface="Microsoft JhengHei" panose="020B0604030504040204" pitchFamily="34" charset="-120"/>
              </a:rPr>
              <a:t> - </a:t>
            </a:r>
            <a:r>
              <a:rPr lang="zh-TW" altLang="en-US" sz="7000" b="1" kern="1000" spc="-51" dirty="0">
                <a:latin typeface="Microsoft JhengHei" panose="020B0604030504040204" pitchFamily="34" charset="-120"/>
                <a:ea typeface="Microsoft JhengHei" panose="020B0604030504040204" pitchFamily="34" charset="-120"/>
              </a:rPr>
              <a:t>你不要害怕，因為我與你同在；不要驚惶，因為我是你的神。</a:t>
            </a:r>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我必堅固你，我必幫助你，我必用我公義的右手扶持你。</a:t>
            </a:r>
          </a:p>
          <a:p>
            <a:endParaRPr lang="zh-TW" altLang="en-US"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05937473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F81D25-3AEF-E8F1-23FF-E29081DA79B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4632ED9-0168-CADE-C7F2-14FD35DAABB9}"/>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我必堅固你，我必幫助你，我必用我公義的右手扶持你。</a:t>
            </a:r>
          </a:p>
          <a:p>
            <a:endParaRPr lang="zh-TW" altLang="en-US"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98818894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A642C6-BA3C-A9CD-F5FC-8E90BEF169A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61AF128-5591-EC67-41AD-AA92955918B4}"/>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第二，如果我們的決定和行動忠於神，我們就能為神和他人成就偉大的事。</a:t>
            </a:r>
          </a:p>
        </p:txBody>
      </p:sp>
    </p:spTree>
    <p:extLst>
      <p:ext uri="{BB962C8B-B14F-4D97-AF65-F5344CB8AC3E}">
        <p14:creationId xmlns:p14="http://schemas.microsoft.com/office/powerpoint/2010/main" val="3864594383"/>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2511C-D271-2400-990D-B9F3FAF0BCB9}"/>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E07794C-3F04-67C2-03C9-2EA6C0152B53}"/>
              </a:ext>
            </a:extLst>
          </p:cNvPr>
          <p:cNvSpPr/>
          <p:nvPr/>
        </p:nvSpPr>
        <p:spPr>
          <a:xfrm>
            <a:off x="0" y="-95250"/>
            <a:ext cx="9220200" cy="6555641"/>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以弗所書 </a:t>
            </a:r>
            <a:r>
              <a:rPr lang="en-US" altLang="zh-TW" sz="7000" b="1" kern="1000" spc="-51" dirty="0">
                <a:ea typeface="Microsoft JhengHei" panose="020B0604030504040204" pitchFamily="34" charset="-120"/>
              </a:rPr>
              <a:t>2:10 </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我們原是他的工作，在基督耶穌裡造成的，為要叫我們行善，就是神所預備叫我們行的。</a:t>
            </a:r>
          </a:p>
          <a:p>
            <a:endParaRPr lang="zh-TW" altLang="en-US"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59246806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51568-5712-CE4B-CE51-C3E4176EDB8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34A9B0C-0CED-766C-B7E6-572D6018A746}"/>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第三，即使我們遭遇損失，神也能將其轉化為好處，只是我們當時可能沒有看到。</a:t>
            </a:r>
          </a:p>
        </p:txBody>
      </p:sp>
    </p:spTree>
    <p:extLst>
      <p:ext uri="{BB962C8B-B14F-4D97-AF65-F5344CB8AC3E}">
        <p14:creationId xmlns:p14="http://schemas.microsoft.com/office/powerpoint/2010/main" val="271221645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49A2C-C2B1-CF93-A5EE-835813731DB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85E1C8A-DC0C-6DE9-86D9-AE3B2C47E466}"/>
              </a:ext>
            </a:extLst>
          </p:cNvPr>
          <p:cNvSpPr/>
          <p:nvPr/>
        </p:nvSpPr>
        <p:spPr>
          <a:xfrm>
            <a:off x="0" y="-95250"/>
            <a:ext cx="9296400" cy="978729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創世記 </a:t>
            </a:r>
            <a:r>
              <a:rPr lang="en-US" altLang="zh-TW" sz="7000" b="1" kern="1000" spc="-51" dirty="0">
                <a:ea typeface="Microsoft JhengHei" panose="020B0604030504040204" pitchFamily="34" charset="-120"/>
              </a:rPr>
              <a:t>50:19-20</a:t>
            </a:r>
            <a:r>
              <a:rPr lang="en-US" altLang="zh-TW" sz="7000" b="1" kern="1000" spc="-51" dirty="0">
                <a:latin typeface="Microsoft JhengHei" panose="020B0604030504040204" pitchFamily="34" charset="-120"/>
                <a:ea typeface="Microsoft JhengHei" panose="020B0604030504040204" pitchFamily="34" charset="-120"/>
              </a:rPr>
              <a:t> - </a:t>
            </a:r>
            <a:r>
              <a:rPr lang="zh-TW" altLang="en-US" sz="7000" b="1" kern="1000" spc="-51" dirty="0">
                <a:latin typeface="Microsoft JhengHei" panose="020B0604030504040204" pitchFamily="34" charset="-120"/>
                <a:ea typeface="Microsoft JhengHei" panose="020B0604030504040204" pitchFamily="34" charset="-120"/>
              </a:rPr>
              <a:t>約瑟對他們說</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「不要害怕，我豈能代替神呢？ 從前你們的意思是要害我，但神的意思原是好的，</a:t>
            </a:r>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a:p>
            <a:r>
              <a:rPr lang="zh-TW" altLang="en-US" sz="7000" b="1" kern="1000" spc="-51" dirty="0">
                <a:latin typeface="Microsoft JhengHei" panose="020B0604030504040204" pitchFamily="34" charset="-120"/>
                <a:ea typeface="Microsoft JhengHei" panose="020B0604030504040204" pitchFamily="34" charset="-120"/>
              </a:rPr>
              <a:t>要保全許多人的性命，成就今日的光景。</a:t>
            </a:r>
          </a:p>
          <a:p>
            <a:endParaRPr lang="zh-TW" altLang="en-US"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07476582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9EF532-4197-2C58-031E-E7F893943E1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0B3B9F26-9AD4-E44C-4FF5-BD5A5701034D}"/>
              </a:ext>
            </a:extLst>
          </p:cNvPr>
          <p:cNvSpPr/>
          <p:nvPr/>
        </p:nvSpPr>
        <p:spPr>
          <a:xfrm>
            <a:off x="0" y="-95250"/>
            <a:ext cx="92964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要保全許多人的性命，成就今日的光景。</a:t>
            </a:r>
          </a:p>
          <a:p>
            <a:endParaRPr lang="zh-TW" altLang="en-US"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8447831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7E450-92A3-CAE8-BF36-2C062EF5EA5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51E9F27-B13E-95C6-709D-68FA1D086405}"/>
              </a:ext>
            </a:extLst>
          </p:cNvPr>
          <p:cNvSpPr/>
          <p:nvPr/>
        </p:nvSpPr>
        <p:spPr>
          <a:xfrm>
            <a:off x="0" y="-95250"/>
            <a:ext cx="9220200" cy="3323987"/>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對我們大多數人來說，得到認可和評估的日子會在天堂到來。</a:t>
            </a:r>
          </a:p>
        </p:txBody>
      </p:sp>
    </p:spTree>
    <p:extLst>
      <p:ext uri="{BB962C8B-B14F-4D97-AF65-F5344CB8AC3E}">
        <p14:creationId xmlns:p14="http://schemas.microsoft.com/office/powerpoint/2010/main" val="3473572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0B698E-76FF-8CB4-D604-902C8EF6FEC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5D9B8CE-2F22-E1E9-DD97-9D351AB1DA4A}"/>
              </a:ext>
            </a:extLst>
          </p:cNvPr>
          <p:cNvSpPr/>
          <p:nvPr/>
        </p:nvSpPr>
        <p:spPr>
          <a:xfrm>
            <a:off x="0" y="-95250"/>
            <a:ext cx="9220200" cy="5478423"/>
          </a:xfrm>
          <a:prstGeom prst="rect">
            <a:avLst/>
          </a:prstGeom>
        </p:spPr>
        <p:txBody>
          <a:bodyPr wrap="square">
            <a:spAutoFit/>
          </a:bodyPr>
          <a:lstStyle/>
          <a:p>
            <a:r>
              <a:rPr lang="en-US" altLang="zh-TW" sz="7000" b="1" kern="1000" spc="-51" dirty="0">
                <a:latin typeface="Microsoft JhengHei" panose="020B0604030504040204" pitchFamily="34" charset="-120"/>
                <a:ea typeface="Microsoft JhengHei" panose="020B0604030504040204" pitchFamily="34" charset="-120"/>
              </a:rPr>
              <a:t>12</a:t>
            </a:r>
            <a:r>
              <a:rPr lang="zh-TW" altLang="en-US" sz="7000" b="1" kern="1000" spc="-51" dirty="0">
                <a:latin typeface="Microsoft JhengHei" panose="020B0604030504040204" pitchFamily="34" charset="-120"/>
                <a:ea typeface="Microsoft JhengHei" panose="020B0604030504040204" pitchFamily="34" charset="-120"/>
              </a:rPr>
              <a:t>歲時，他救了弟弟的命，但卻因此失去了一隻耳朵的聽力。</a:t>
            </a:r>
          </a:p>
          <a:p>
            <a:r>
              <a:rPr lang="zh-TW" altLang="en-US" sz="7000" b="1" kern="1000" spc="-51" dirty="0">
                <a:latin typeface="Microsoft JhengHei" panose="020B0604030504040204" pitchFamily="34" charset="-120"/>
                <a:ea typeface="Microsoft JhengHei" panose="020B0604030504040204" pitchFamily="34" charset="-120"/>
              </a:rPr>
              <a:t> </a:t>
            </a:r>
            <a:endParaRPr lang="en-US" altLang="zh-TW" sz="7000" b="1" kern="1000" spc="-51" dirty="0">
              <a:latin typeface="Microsoft JhengHei" panose="020B0604030504040204" pitchFamily="34" charset="-120"/>
              <a:ea typeface="Microsoft JhengHei" panose="020B0604030504040204" pitchFamily="34" charset="-120"/>
            </a:endParaRPr>
          </a:p>
          <a:p>
            <a:endParaRPr lang="en-US" altLang="zh-TW"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198233715"/>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1B607-CCEF-ACFC-BC1A-41E4F34614A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E1E0C99-763B-5B5C-377C-EA5BD03BFF39}"/>
              </a:ext>
            </a:extLst>
          </p:cNvPr>
          <p:cNvSpPr/>
          <p:nvPr/>
        </p:nvSpPr>
        <p:spPr>
          <a:xfrm>
            <a:off x="0" y="-95250"/>
            <a:ext cx="91440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無論我們年紀多大</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都能有所作為。神希望看見我們如何運用你的時間、才幹和財富去做神的工作</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並且去愛他人。</a:t>
            </a:r>
          </a:p>
        </p:txBody>
      </p:sp>
    </p:spTree>
    <p:extLst>
      <p:ext uri="{BB962C8B-B14F-4D97-AF65-F5344CB8AC3E}">
        <p14:creationId xmlns:p14="http://schemas.microsoft.com/office/powerpoint/2010/main" val="4255597465"/>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B7FE0-21C0-CA76-F1C4-DDF6ABD0D196}"/>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D5692E7-1DF5-872A-45F8-157DC7171795}"/>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當我們年輕的時候，我們沒有太多的天賦和財富，所以我們能給予的大多是時間。</a:t>
            </a:r>
          </a:p>
        </p:txBody>
      </p:sp>
    </p:spTree>
    <p:extLst>
      <p:ext uri="{BB962C8B-B14F-4D97-AF65-F5344CB8AC3E}">
        <p14:creationId xmlns:p14="http://schemas.microsoft.com/office/powerpoint/2010/main" val="2015353670"/>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D5F6C-5923-3C69-D59B-66D477FFB9C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CBFB1DA-60C1-1A4D-1CC5-D8C276306166}"/>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我們可以自願為神和別人做事。我們可以花時間去關心他人。這樣做我們會獲得寶貴的人生經驗。</a:t>
            </a:r>
          </a:p>
        </p:txBody>
      </p:sp>
    </p:spTree>
    <p:extLst>
      <p:ext uri="{BB962C8B-B14F-4D97-AF65-F5344CB8AC3E}">
        <p14:creationId xmlns:p14="http://schemas.microsoft.com/office/powerpoint/2010/main" val="57271554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19733-26CD-54AF-DAC1-69504451179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0F892A6-A6AA-9631-2E2A-A42C59C404F2}"/>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我們可以學習如何去愛和關心他人。這可能是我們可以學到的最有價值的事情。</a:t>
            </a:r>
          </a:p>
        </p:txBody>
      </p:sp>
    </p:spTree>
    <p:extLst>
      <p:ext uri="{BB962C8B-B14F-4D97-AF65-F5344CB8AC3E}">
        <p14:creationId xmlns:p14="http://schemas.microsoft.com/office/powerpoint/2010/main" val="961851148"/>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CACFA0-9B3D-72A6-47D6-182816CFB2A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8B4C6C6-3F80-CEBD-383F-FE075555A571}"/>
              </a:ext>
            </a:extLst>
          </p:cNvPr>
          <p:cNvSpPr/>
          <p:nvPr/>
        </p:nvSpPr>
        <p:spPr>
          <a:xfrm>
            <a:off x="0" y="-95250"/>
            <a:ext cx="9220200" cy="4401205"/>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一旦我們更加成熟，我們就會擁有這三者，這樣我們就可以為神做最多的事。</a:t>
            </a:r>
          </a:p>
        </p:txBody>
      </p:sp>
    </p:spTree>
    <p:extLst>
      <p:ext uri="{BB962C8B-B14F-4D97-AF65-F5344CB8AC3E}">
        <p14:creationId xmlns:p14="http://schemas.microsoft.com/office/powerpoint/2010/main" val="217854525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3D0B53-46E1-7385-4CAF-D961C9ABF0A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A2A007C-12BB-23F9-72F4-CEC49F0190AF}"/>
              </a:ext>
            </a:extLst>
          </p:cNvPr>
          <p:cNvSpPr/>
          <p:nvPr/>
        </p:nvSpPr>
        <p:spPr>
          <a:xfrm>
            <a:off x="-76200" y="-95250"/>
            <a:ext cx="9601200" cy="5478423"/>
          </a:xfrm>
          <a:prstGeom prst="rect">
            <a:avLst/>
          </a:prstGeom>
        </p:spPr>
        <p:txBody>
          <a:bodyPr wrap="square">
            <a:spAutoFit/>
          </a:bodyPr>
          <a:lstStyle/>
          <a:p>
            <a:r>
              <a:rPr lang="zh-TW" altLang="en-US" sz="6900" b="1" kern="1000" spc="-51" dirty="0">
                <a:latin typeface="Microsoft JhengHei" panose="020B0604030504040204" pitchFamily="34" charset="-120"/>
                <a:ea typeface="Microsoft JhengHei" panose="020B0604030504040204" pitchFamily="34" charset="-120"/>
              </a:rPr>
              <a:t>當我們變老時</a:t>
            </a:r>
            <a:r>
              <a:rPr lang="en-US" altLang="zh-TW" sz="6900" b="1" kern="1000" spc="-51" dirty="0">
                <a:latin typeface="Microsoft JhengHei" panose="020B0604030504040204" pitchFamily="34" charset="-120"/>
                <a:ea typeface="Microsoft JhengHei" panose="020B0604030504040204" pitchFamily="34" charset="-120"/>
              </a:rPr>
              <a:t>,</a:t>
            </a:r>
            <a:r>
              <a:rPr lang="zh-TW" altLang="en-US" sz="6900" b="1" kern="1000" spc="-51" dirty="0">
                <a:latin typeface="Microsoft JhengHei" panose="020B0604030504040204" pitchFamily="34" charset="-120"/>
                <a:ea typeface="Microsoft JhengHei" panose="020B0604030504040204" pitchFamily="34" charset="-120"/>
              </a:rPr>
              <a:t>與年輕人相比</a:t>
            </a:r>
            <a:r>
              <a:rPr lang="en-US" altLang="zh-TW" sz="6900" b="1" kern="1000" spc="-51" dirty="0">
                <a:latin typeface="Microsoft JhengHei" panose="020B0604030504040204" pitchFamily="34" charset="-120"/>
                <a:ea typeface="Microsoft JhengHei" panose="020B0604030504040204" pitchFamily="34" charset="-120"/>
              </a:rPr>
              <a:t>,</a:t>
            </a:r>
            <a:r>
              <a:rPr lang="zh-TW" altLang="en-US" sz="6900" b="1" kern="1000" spc="-51" dirty="0">
                <a:latin typeface="Microsoft JhengHei" panose="020B0604030504040204" pitchFamily="34" charset="-120"/>
                <a:ea typeface="Microsoft JhengHei" panose="020B0604030504040204" pitchFamily="34" charset="-120"/>
              </a:rPr>
              <a:t>我們的力量會減弱</a:t>
            </a:r>
            <a:r>
              <a:rPr lang="en-US" altLang="zh-TW" sz="6900" b="1" kern="1000" spc="-51" dirty="0">
                <a:latin typeface="Microsoft JhengHei" panose="020B0604030504040204" pitchFamily="34" charset="-120"/>
                <a:ea typeface="Microsoft JhengHei" panose="020B0604030504040204" pitchFamily="34" charset="-120"/>
              </a:rPr>
              <a:t>,</a:t>
            </a:r>
          </a:p>
          <a:p>
            <a:r>
              <a:rPr lang="zh-TW" altLang="en-US" sz="6900" b="1" kern="1000" spc="-51" dirty="0">
                <a:latin typeface="Microsoft JhengHei" panose="020B0604030504040204" pitchFamily="34" charset="-120"/>
                <a:ea typeface="Microsoft JhengHei" panose="020B0604030504040204" pitchFamily="34" charset="-120"/>
              </a:rPr>
              <a:t>但我們可以做很多其他的事情</a:t>
            </a:r>
            <a:r>
              <a:rPr lang="en-US" altLang="zh-TW" sz="6900" b="1" kern="1000" spc="-51" dirty="0">
                <a:latin typeface="Microsoft JhengHei" panose="020B0604030504040204" pitchFamily="34" charset="-120"/>
                <a:ea typeface="Microsoft JhengHei" panose="020B0604030504040204" pitchFamily="34" charset="-120"/>
              </a:rPr>
              <a:t>,</a:t>
            </a:r>
            <a:r>
              <a:rPr lang="zh-TW" altLang="en-US" sz="6900" b="1" kern="1000" spc="-51" dirty="0">
                <a:latin typeface="Microsoft JhengHei" panose="020B0604030504040204" pitchFamily="34" charset="-120"/>
                <a:ea typeface="Microsoft JhengHei" panose="020B0604030504040204" pitchFamily="34" charset="-120"/>
              </a:rPr>
              <a:t>因為我們擁有更多的才能</a:t>
            </a:r>
            <a:r>
              <a:rPr lang="en-US" altLang="zh-TW" sz="6900" b="1" kern="1000" spc="-51" dirty="0">
                <a:latin typeface="Microsoft JhengHei" panose="020B0604030504040204" pitchFamily="34" charset="-120"/>
                <a:ea typeface="Microsoft JhengHei" panose="020B0604030504040204" pitchFamily="34" charset="-120"/>
              </a:rPr>
              <a:t>, </a:t>
            </a:r>
            <a:r>
              <a:rPr lang="zh-TW" altLang="en-US" sz="6900" b="1" kern="1000" spc="-51" dirty="0">
                <a:latin typeface="Microsoft JhengHei" panose="020B0604030504040204" pitchFamily="34" charset="-120"/>
                <a:ea typeface="Microsoft JhengHei" panose="020B0604030504040204" pitchFamily="34" charset="-120"/>
              </a:rPr>
              <a:t>經驗及財富。</a:t>
            </a:r>
          </a:p>
        </p:txBody>
      </p:sp>
    </p:spTree>
    <p:extLst>
      <p:ext uri="{BB962C8B-B14F-4D97-AF65-F5344CB8AC3E}">
        <p14:creationId xmlns:p14="http://schemas.microsoft.com/office/powerpoint/2010/main" val="305880972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3E2DA-9956-49F9-A22D-315BC1FD6A1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5F26FC9-744E-CBB3-857B-91561CABD83F}"/>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隨著年齡的增長</a:t>
            </a:r>
            <a:r>
              <a:rPr lang="en-US" altLang="zh-TW" sz="7000" b="1" kern="1000" spc="-51" dirty="0">
                <a:latin typeface="Microsoft JhengHei" panose="020B0604030504040204" pitchFamily="34" charset="-120"/>
                <a:ea typeface="Microsoft JhengHei" panose="020B0604030504040204" pitchFamily="34" charset="-120"/>
              </a:rPr>
              <a:t>, </a:t>
            </a:r>
            <a:r>
              <a:rPr lang="zh-TW" altLang="en-US" sz="7000" b="1" kern="1000" spc="-51" dirty="0">
                <a:latin typeface="Microsoft JhengHei" panose="020B0604030504040204" pitchFamily="34" charset="-120"/>
                <a:ea typeface="Microsoft JhengHei" panose="020B0604030504040204" pitchFamily="34" charset="-120"/>
              </a:rPr>
              <a:t>我們最重要的資產或許就是我們的經驗。我們應該專注於分享我們的經驗</a:t>
            </a:r>
            <a:r>
              <a:rPr lang="en-US" altLang="zh-TW" sz="7000" b="1" kern="1000" spc="-51" dirty="0">
                <a:latin typeface="Microsoft JhengHei" panose="020B0604030504040204" pitchFamily="34" charset="-120"/>
                <a:ea typeface="Microsoft JhengHei" panose="020B0604030504040204" pitchFamily="34" charset="-120"/>
              </a:rPr>
              <a:t>,</a:t>
            </a:r>
            <a:r>
              <a:rPr lang="zh-TW" altLang="en-US" sz="7000" b="1" kern="1000" spc="-51" dirty="0">
                <a:latin typeface="Microsoft JhengHei" panose="020B0604030504040204" pitchFamily="34" charset="-120"/>
                <a:ea typeface="Microsoft JhengHei" panose="020B0604030504040204" pitchFamily="34" charset="-120"/>
              </a:rPr>
              <a:t>去教導、分享和關懷。</a:t>
            </a:r>
          </a:p>
        </p:txBody>
      </p:sp>
    </p:spTree>
    <p:extLst>
      <p:ext uri="{BB962C8B-B14F-4D97-AF65-F5344CB8AC3E}">
        <p14:creationId xmlns:p14="http://schemas.microsoft.com/office/powerpoint/2010/main" val="421441553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05DD9-C0B7-E862-85D9-825B56BF3F6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D9CF150-632C-E27B-07E4-0FC11A7ADA2A}"/>
              </a:ext>
            </a:extLst>
          </p:cNvPr>
          <p:cNvSpPr/>
          <p:nvPr/>
        </p:nvSpPr>
        <p:spPr>
          <a:xfrm>
            <a:off x="-76200" y="-95250"/>
            <a:ext cx="9296400" cy="5232202"/>
          </a:xfrm>
          <a:prstGeom prst="rect">
            <a:avLst/>
          </a:prstGeom>
        </p:spPr>
        <p:txBody>
          <a:bodyPr wrap="square">
            <a:spAutoFit/>
          </a:bodyPr>
          <a:lstStyle/>
          <a:p>
            <a:r>
              <a:rPr lang="zh-TW" altLang="en-US" sz="6600" b="1" kern="1000" spc="-51" dirty="0">
                <a:latin typeface="Microsoft JhengHei" panose="020B0604030504040204" pitchFamily="34" charset="-120"/>
                <a:ea typeface="Microsoft JhengHei" panose="020B0604030504040204" pitchFamily="34" charset="-120"/>
              </a:rPr>
              <a:t>如果我們無法充分利用我們的財富來完成神的工作</a:t>
            </a:r>
            <a:r>
              <a:rPr lang="en-US" altLang="zh-TW" sz="6600" b="1" kern="1000" spc="-51" dirty="0">
                <a:latin typeface="Microsoft JhengHei" panose="020B0604030504040204" pitchFamily="34" charset="-120"/>
                <a:ea typeface="Microsoft JhengHei" panose="020B0604030504040204" pitchFamily="34" charset="-120"/>
              </a:rPr>
              <a:t>,</a:t>
            </a:r>
            <a:r>
              <a:rPr lang="zh-TW" altLang="en-US" sz="6600" b="1" kern="1000" spc="-51" dirty="0">
                <a:latin typeface="Microsoft JhengHei" panose="020B0604030504040204" pitchFamily="34" charset="-120"/>
                <a:ea typeface="Microsoft JhengHei" panose="020B0604030504040204" pitchFamily="34" charset="-120"/>
              </a:rPr>
              <a:t> 我們可以交給那些可以完成這項工作的人</a:t>
            </a:r>
            <a:r>
              <a:rPr lang="en-US" altLang="zh-TW" sz="6600" b="1" kern="1000" spc="-51" dirty="0">
                <a:latin typeface="Microsoft JhengHei" panose="020B0604030504040204" pitchFamily="34" charset="-120"/>
                <a:ea typeface="Microsoft JhengHei" panose="020B0604030504040204" pitchFamily="34" charset="-120"/>
              </a:rPr>
              <a:t>,</a:t>
            </a:r>
            <a:r>
              <a:rPr lang="zh-TW" altLang="en-US" sz="6600" b="1" kern="1000" spc="-51" dirty="0">
                <a:latin typeface="Microsoft JhengHei" panose="020B0604030504040204" pitchFamily="34" charset="-120"/>
                <a:ea typeface="Microsoft JhengHei" panose="020B0604030504040204" pitchFamily="34" charset="-120"/>
              </a:rPr>
              <a:t>神也會給予我們獎勵。</a:t>
            </a:r>
          </a:p>
        </p:txBody>
      </p:sp>
    </p:spTree>
    <p:extLst>
      <p:ext uri="{BB962C8B-B14F-4D97-AF65-F5344CB8AC3E}">
        <p14:creationId xmlns:p14="http://schemas.microsoft.com/office/powerpoint/2010/main" val="228222609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BC9EB-B5DB-0BA3-5E65-A7B32324607A}"/>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8AF0225-F8B2-5DD6-1918-FD4E14FD9ED5}"/>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我們為神做工，無論大小，在神眼中都是寶貴的。不要輕看卑微的工作。</a:t>
            </a:r>
          </a:p>
          <a:p>
            <a:endParaRPr lang="zh-TW" altLang="en-US" sz="7000" b="1" kern="1000" spc="-51"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69285624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7C05BF-FD86-B3BD-7626-8CA7A1CA9B6C}"/>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4970D1B8-5BA5-3F02-69DF-5F0F3DED96BA}"/>
              </a:ext>
            </a:extLst>
          </p:cNvPr>
          <p:cNvSpPr/>
          <p:nvPr/>
        </p:nvSpPr>
        <p:spPr>
          <a:xfrm>
            <a:off x="0" y="-95250"/>
            <a:ext cx="9220200" cy="5478423"/>
          </a:xfrm>
          <a:prstGeom prst="rect">
            <a:avLst/>
          </a:prstGeom>
        </p:spPr>
        <p:txBody>
          <a:bodyPr wrap="square">
            <a:spAutoFit/>
          </a:bodyPr>
          <a:lstStyle/>
          <a:p>
            <a:r>
              <a:rPr lang="zh-TW" altLang="en-US" sz="7000" b="1" kern="1000" spc="-51" dirty="0">
                <a:latin typeface="Microsoft JhengHei" panose="020B0604030504040204" pitchFamily="34" charset="-120"/>
                <a:ea typeface="Microsoft JhengHei" panose="020B0604030504040204" pitchFamily="34" charset="-120"/>
              </a:rPr>
              <a:t>我們的人生是神安排好的。當你跟隨神，活出最豐盛的生命時，真正的幸福和永恆的獎賞就來到了。</a:t>
            </a:r>
          </a:p>
        </p:txBody>
      </p:sp>
    </p:spTree>
    <p:extLst>
      <p:ext uri="{BB962C8B-B14F-4D97-AF65-F5344CB8AC3E}">
        <p14:creationId xmlns:p14="http://schemas.microsoft.com/office/powerpoint/2010/main" val="3932607217"/>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18476</TotalTime>
  <Words>2615</Words>
  <Application>Microsoft Office PowerPoint</Application>
  <PresentationFormat>On-screen Show (16:9)</PresentationFormat>
  <Paragraphs>234</Paragraphs>
  <Slides>102</Slides>
  <Notes>99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102</vt:i4>
      </vt:variant>
    </vt:vector>
  </HeadingPairs>
  <TitlesOfParts>
    <vt:vector size="108"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1138</cp:revision>
  <cp:lastPrinted>2017-09-16T17:38:24Z</cp:lastPrinted>
  <dcterms:created xsi:type="dcterms:W3CDTF">2005-06-09T01:58:34Z</dcterms:created>
  <dcterms:modified xsi:type="dcterms:W3CDTF">2026-01-26T15:40:17Z</dcterms:modified>
</cp:coreProperties>
</file>