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39"/>
  </p:notesMasterIdLst>
  <p:handoutMasterIdLst>
    <p:handoutMasterId r:id="rId140"/>
  </p:handoutMasterIdLst>
  <p:sldIdLst>
    <p:sldId id="1778" r:id="rId2"/>
    <p:sldId id="1680" r:id="rId3"/>
    <p:sldId id="1237" r:id="rId4"/>
    <p:sldId id="1681" r:id="rId5"/>
    <p:sldId id="1682" r:id="rId6"/>
    <p:sldId id="1683" r:id="rId7"/>
    <p:sldId id="1684" r:id="rId8"/>
    <p:sldId id="1685" r:id="rId9"/>
    <p:sldId id="1686" r:id="rId10"/>
    <p:sldId id="1687" r:id="rId11"/>
    <p:sldId id="1688" r:id="rId12"/>
    <p:sldId id="1689" r:id="rId13"/>
    <p:sldId id="1690" r:id="rId14"/>
    <p:sldId id="1691" r:id="rId15"/>
    <p:sldId id="1692" r:id="rId16"/>
    <p:sldId id="1693" r:id="rId17"/>
    <p:sldId id="1694" r:id="rId18"/>
    <p:sldId id="1695" r:id="rId19"/>
    <p:sldId id="1696" r:id="rId20"/>
    <p:sldId id="1781" r:id="rId21"/>
    <p:sldId id="1427" r:id="rId22"/>
    <p:sldId id="1429" r:id="rId23"/>
    <p:sldId id="1431" r:id="rId24"/>
    <p:sldId id="1724" r:id="rId25"/>
    <p:sldId id="1433" r:id="rId26"/>
    <p:sldId id="1675" r:id="rId27"/>
    <p:sldId id="1435" r:id="rId28"/>
    <p:sldId id="1677" r:id="rId29"/>
    <p:sldId id="1782" r:id="rId30"/>
    <p:sldId id="1437" r:id="rId31"/>
    <p:sldId id="1783" r:id="rId32"/>
    <p:sldId id="1443" r:id="rId33"/>
    <p:sldId id="1699" r:id="rId34"/>
    <p:sldId id="1700" r:id="rId35"/>
    <p:sldId id="1445" r:id="rId36"/>
    <p:sldId id="1702" r:id="rId37"/>
    <p:sldId id="1447" r:id="rId38"/>
    <p:sldId id="1704" r:id="rId39"/>
    <p:sldId id="1449" r:id="rId40"/>
    <p:sldId id="1451" r:id="rId41"/>
    <p:sldId id="1453" r:id="rId42"/>
    <p:sldId id="1784" r:id="rId43"/>
    <p:sldId id="1711" r:id="rId44"/>
    <p:sldId id="1457" r:id="rId45"/>
    <p:sldId id="1706" r:id="rId46"/>
    <p:sldId id="1459" r:id="rId47"/>
    <p:sldId id="1461" r:id="rId48"/>
    <p:sldId id="1463" r:id="rId49"/>
    <p:sldId id="1465" r:id="rId50"/>
    <p:sldId id="1467" r:id="rId51"/>
    <p:sldId id="1469" r:id="rId52"/>
    <p:sldId id="1471" r:id="rId53"/>
    <p:sldId id="1473" r:id="rId54"/>
    <p:sldId id="1475" r:id="rId55"/>
    <p:sldId id="1708" r:id="rId56"/>
    <p:sldId id="1477" r:id="rId57"/>
    <p:sldId id="1479" r:id="rId58"/>
    <p:sldId id="1481" r:id="rId59"/>
    <p:sldId id="1709" r:id="rId60"/>
    <p:sldId id="1483" r:id="rId61"/>
    <p:sldId id="1785" r:id="rId62"/>
    <p:sldId id="1713" r:id="rId63"/>
    <p:sldId id="1786" r:id="rId64"/>
    <p:sldId id="1715" r:id="rId65"/>
    <p:sldId id="1493" r:id="rId66"/>
    <p:sldId id="1495" r:id="rId67"/>
    <p:sldId id="1497" r:id="rId68"/>
    <p:sldId id="1499" r:id="rId69"/>
    <p:sldId id="1717" r:id="rId70"/>
    <p:sldId id="1501" r:id="rId71"/>
    <p:sldId id="1505" r:id="rId72"/>
    <p:sldId id="1718" r:id="rId73"/>
    <p:sldId id="1719" r:id="rId74"/>
    <p:sldId id="1720" r:id="rId75"/>
    <p:sldId id="1507" r:id="rId76"/>
    <p:sldId id="1509" r:id="rId77"/>
    <p:sldId id="1511" r:id="rId78"/>
    <p:sldId id="1513" r:id="rId79"/>
    <p:sldId id="1515" r:id="rId80"/>
    <p:sldId id="1517" r:id="rId81"/>
    <p:sldId id="1519" r:id="rId82"/>
    <p:sldId id="1521" r:id="rId83"/>
    <p:sldId id="1523" r:id="rId84"/>
    <p:sldId id="1525" r:id="rId85"/>
    <p:sldId id="1527" r:id="rId86"/>
    <p:sldId id="1529" r:id="rId87"/>
    <p:sldId id="1531" r:id="rId88"/>
    <p:sldId id="1533" r:id="rId89"/>
    <p:sldId id="1535" r:id="rId90"/>
    <p:sldId id="1537" r:id="rId91"/>
    <p:sldId id="1539" r:id="rId92"/>
    <p:sldId id="1679" r:id="rId93"/>
    <p:sldId id="1543" r:id="rId94"/>
    <p:sldId id="1545" r:id="rId95"/>
    <p:sldId id="1754" r:id="rId96"/>
    <p:sldId id="1721" r:id="rId97"/>
    <p:sldId id="1549" r:id="rId98"/>
    <p:sldId id="1751" r:id="rId99"/>
    <p:sldId id="1753" r:id="rId100"/>
    <p:sldId id="1756" r:id="rId101"/>
    <p:sldId id="1758" r:id="rId102"/>
    <p:sldId id="1796" r:id="rId103"/>
    <p:sldId id="1760" r:id="rId104"/>
    <p:sldId id="1762" r:id="rId105"/>
    <p:sldId id="1764" r:id="rId106"/>
    <p:sldId id="1766" r:id="rId107"/>
    <p:sldId id="1768" r:id="rId108"/>
    <p:sldId id="1770" r:id="rId109"/>
    <p:sldId id="1787" r:id="rId110"/>
    <p:sldId id="1553" r:id="rId111"/>
    <p:sldId id="1555" r:id="rId112"/>
    <p:sldId id="1557" r:id="rId113"/>
    <p:sldId id="1722" r:id="rId114"/>
    <p:sldId id="1561" r:id="rId115"/>
    <p:sldId id="1563" r:id="rId116"/>
    <p:sldId id="1565" r:id="rId117"/>
    <p:sldId id="1725" r:id="rId118"/>
    <p:sldId id="1729" r:id="rId119"/>
    <p:sldId id="1731" r:id="rId120"/>
    <p:sldId id="1733" r:id="rId121"/>
    <p:sldId id="1735" r:id="rId122"/>
    <p:sldId id="1737" r:id="rId123"/>
    <p:sldId id="1739" r:id="rId124"/>
    <p:sldId id="1741" r:id="rId125"/>
    <p:sldId id="1743" r:id="rId126"/>
    <p:sldId id="1745" r:id="rId127"/>
    <p:sldId id="1747" r:id="rId128"/>
    <p:sldId id="1793" r:id="rId129"/>
    <p:sldId id="1569" r:id="rId130"/>
    <p:sldId id="1571" r:id="rId131"/>
    <p:sldId id="1573" r:id="rId132"/>
    <p:sldId id="1575" r:id="rId133"/>
    <p:sldId id="1788" r:id="rId134"/>
    <p:sldId id="1577" r:id="rId135"/>
    <p:sldId id="1772" r:id="rId136"/>
    <p:sldId id="1774" r:id="rId137"/>
    <p:sldId id="1579" r:id="rId138"/>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778"/>
            <p14:sldId id="1680"/>
            <p14:sldId id="1237"/>
            <p14:sldId id="1681"/>
            <p14:sldId id="1682"/>
            <p14:sldId id="1683"/>
            <p14:sldId id="1684"/>
            <p14:sldId id="1685"/>
            <p14:sldId id="1686"/>
            <p14:sldId id="1687"/>
            <p14:sldId id="1688"/>
            <p14:sldId id="1689"/>
            <p14:sldId id="1690"/>
            <p14:sldId id="1691"/>
            <p14:sldId id="1692"/>
            <p14:sldId id="1693"/>
            <p14:sldId id="1694"/>
            <p14:sldId id="1695"/>
            <p14:sldId id="1696"/>
          </p14:sldIdLst>
        </p14:section>
        <p14:section name="Sermon" id="{9DD274D4-3373-40D3-8882-DED17E52A457}">
          <p14:sldIdLst>
            <p14:sldId id="1781"/>
            <p14:sldId id="1427"/>
            <p14:sldId id="1429"/>
            <p14:sldId id="1431"/>
            <p14:sldId id="1724"/>
            <p14:sldId id="1433"/>
            <p14:sldId id="1675"/>
            <p14:sldId id="1435"/>
            <p14:sldId id="1677"/>
            <p14:sldId id="1782"/>
            <p14:sldId id="1437"/>
            <p14:sldId id="1783"/>
            <p14:sldId id="1443"/>
            <p14:sldId id="1699"/>
            <p14:sldId id="1700"/>
            <p14:sldId id="1445"/>
            <p14:sldId id="1702"/>
            <p14:sldId id="1447"/>
            <p14:sldId id="1704"/>
            <p14:sldId id="1449"/>
            <p14:sldId id="1451"/>
            <p14:sldId id="1453"/>
            <p14:sldId id="1784"/>
            <p14:sldId id="1711"/>
            <p14:sldId id="1457"/>
            <p14:sldId id="1706"/>
            <p14:sldId id="1459"/>
            <p14:sldId id="1461"/>
            <p14:sldId id="1463"/>
            <p14:sldId id="1465"/>
            <p14:sldId id="1467"/>
            <p14:sldId id="1469"/>
            <p14:sldId id="1471"/>
            <p14:sldId id="1473"/>
            <p14:sldId id="1475"/>
            <p14:sldId id="1708"/>
            <p14:sldId id="1477"/>
            <p14:sldId id="1479"/>
            <p14:sldId id="1481"/>
            <p14:sldId id="1709"/>
            <p14:sldId id="1483"/>
            <p14:sldId id="1785"/>
            <p14:sldId id="1713"/>
            <p14:sldId id="1786"/>
            <p14:sldId id="1715"/>
            <p14:sldId id="1493"/>
            <p14:sldId id="1495"/>
            <p14:sldId id="1497"/>
            <p14:sldId id="1499"/>
            <p14:sldId id="1717"/>
            <p14:sldId id="1501"/>
            <p14:sldId id="1505"/>
            <p14:sldId id="1718"/>
            <p14:sldId id="1719"/>
            <p14:sldId id="1720"/>
            <p14:sldId id="1507"/>
            <p14:sldId id="1509"/>
            <p14:sldId id="1511"/>
            <p14:sldId id="1513"/>
            <p14:sldId id="1515"/>
            <p14:sldId id="1517"/>
            <p14:sldId id="1519"/>
            <p14:sldId id="1521"/>
            <p14:sldId id="1523"/>
            <p14:sldId id="1525"/>
            <p14:sldId id="1527"/>
            <p14:sldId id="1529"/>
            <p14:sldId id="1531"/>
            <p14:sldId id="1533"/>
            <p14:sldId id="1535"/>
            <p14:sldId id="1537"/>
            <p14:sldId id="1539"/>
            <p14:sldId id="1679"/>
            <p14:sldId id="1543"/>
            <p14:sldId id="1545"/>
            <p14:sldId id="1754"/>
            <p14:sldId id="1721"/>
            <p14:sldId id="1549"/>
            <p14:sldId id="1751"/>
            <p14:sldId id="1753"/>
            <p14:sldId id="1756"/>
            <p14:sldId id="1758"/>
            <p14:sldId id="1796"/>
            <p14:sldId id="1760"/>
            <p14:sldId id="1762"/>
            <p14:sldId id="1764"/>
            <p14:sldId id="1766"/>
            <p14:sldId id="1768"/>
            <p14:sldId id="1770"/>
            <p14:sldId id="1787"/>
            <p14:sldId id="1553"/>
            <p14:sldId id="1555"/>
            <p14:sldId id="1557"/>
            <p14:sldId id="1722"/>
            <p14:sldId id="1561"/>
            <p14:sldId id="1563"/>
            <p14:sldId id="1565"/>
            <p14:sldId id="1725"/>
            <p14:sldId id="1729"/>
            <p14:sldId id="1731"/>
            <p14:sldId id="1733"/>
            <p14:sldId id="1735"/>
            <p14:sldId id="1737"/>
            <p14:sldId id="1739"/>
            <p14:sldId id="1741"/>
            <p14:sldId id="1743"/>
            <p14:sldId id="1745"/>
            <p14:sldId id="1747"/>
            <p14:sldId id="1793"/>
            <p14:sldId id="1569"/>
            <p14:sldId id="1571"/>
            <p14:sldId id="1573"/>
            <p14:sldId id="1575"/>
            <p14:sldId id="1788"/>
            <p14:sldId id="1577"/>
            <p14:sldId id="1772"/>
            <p14:sldId id="1774"/>
            <p14:sldId id="157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9941" autoAdjust="0"/>
    <p:restoredTop sz="94249" autoAdjust="0"/>
  </p:normalViewPr>
  <p:slideViewPr>
    <p:cSldViewPr>
      <p:cViewPr>
        <p:scale>
          <a:sx n="80" d="100"/>
          <a:sy n="80" d="100"/>
        </p:scale>
        <p:origin x="712" y="152"/>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16936"/>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notesMaster" Target="notesMasters/notes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handoutMaster" Target="handoutMasters/handoutMaster1.xml"/><Relationship Id="rId145"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ection">
      <pc:chgData name="George Huang" userId="7522906efeb502a4" providerId="LiveId" clId="{981455AA-CF25-444D-A9FA-AD2443EE8176}" dt="2026-01-22T16:07:08.465" v="17" actId="47"/>
      <pc:docMkLst>
        <pc:docMk/>
      </pc:docMkLst>
      <pc:sldChg chg="del">
        <pc:chgData name="George Huang" userId="7522906efeb502a4" providerId="LiveId" clId="{981455AA-CF25-444D-A9FA-AD2443EE8176}" dt="2026-01-22T16:04:14.186" v="0" actId="47"/>
        <pc:sldMkLst>
          <pc:docMk/>
          <pc:sldMk cId="1808824990" sldId="1198"/>
        </pc:sldMkLst>
      </pc:sldChg>
      <pc:sldChg chg="del">
        <pc:chgData name="George Huang" userId="7522906efeb502a4" providerId="LiveId" clId="{981455AA-CF25-444D-A9FA-AD2443EE8176}" dt="2026-01-22T16:04:17.650" v="1" actId="47"/>
        <pc:sldMkLst>
          <pc:docMk/>
          <pc:sldMk cId="2354936113" sldId="1199"/>
        </pc:sldMkLst>
      </pc:sldChg>
      <pc:sldChg chg="del">
        <pc:chgData name="George Huang" userId="7522906efeb502a4" providerId="LiveId" clId="{981455AA-CF25-444D-A9FA-AD2443EE8176}" dt="2026-01-22T16:04:17.650" v="1" actId="47"/>
        <pc:sldMkLst>
          <pc:docMk/>
          <pc:sldMk cId="501059938" sldId="1200"/>
        </pc:sldMkLst>
      </pc:sldChg>
      <pc:sldChg chg="del">
        <pc:chgData name="George Huang" userId="7522906efeb502a4" providerId="LiveId" clId="{981455AA-CF25-444D-A9FA-AD2443EE8176}" dt="2026-01-22T16:04:32.662" v="2" actId="47"/>
        <pc:sldMkLst>
          <pc:docMk/>
          <pc:sldMk cId="2710342949" sldId="1426"/>
        </pc:sldMkLst>
      </pc:sldChg>
      <pc:sldChg chg="del">
        <pc:chgData name="George Huang" userId="7522906efeb502a4" providerId="LiveId" clId="{981455AA-CF25-444D-A9FA-AD2443EE8176}" dt="2026-01-22T16:04:32.662" v="2" actId="47"/>
        <pc:sldMkLst>
          <pc:docMk/>
          <pc:sldMk cId="2675326716" sldId="1428"/>
        </pc:sldMkLst>
      </pc:sldChg>
      <pc:sldChg chg="del">
        <pc:chgData name="George Huang" userId="7522906efeb502a4" providerId="LiveId" clId="{981455AA-CF25-444D-A9FA-AD2443EE8176}" dt="2026-01-22T16:04:32.662" v="2" actId="47"/>
        <pc:sldMkLst>
          <pc:docMk/>
          <pc:sldMk cId="2390627309" sldId="1430"/>
        </pc:sldMkLst>
      </pc:sldChg>
      <pc:sldChg chg="del">
        <pc:chgData name="George Huang" userId="7522906efeb502a4" providerId="LiveId" clId="{981455AA-CF25-444D-A9FA-AD2443EE8176}" dt="2026-01-22T16:04:32.662" v="2" actId="47"/>
        <pc:sldMkLst>
          <pc:docMk/>
          <pc:sldMk cId="3802824424" sldId="1432"/>
        </pc:sldMkLst>
      </pc:sldChg>
      <pc:sldChg chg="del">
        <pc:chgData name="George Huang" userId="7522906efeb502a4" providerId="LiveId" clId="{981455AA-CF25-444D-A9FA-AD2443EE8176}" dt="2026-01-22T16:04:32.662" v="2" actId="47"/>
        <pc:sldMkLst>
          <pc:docMk/>
          <pc:sldMk cId="1892795378" sldId="1434"/>
        </pc:sldMkLst>
      </pc:sldChg>
      <pc:sldChg chg="del">
        <pc:chgData name="George Huang" userId="7522906efeb502a4" providerId="LiveId" clId="{981455AA-CF25-444D-A9FA-AD2443EE8176}" dt="2026-01-22T16:04:38.341" v="4" actId="47"/>
        <pc:sldMkLst>
          <pc:docMk/>
          <pc:sldMk cId="206624699" sldId="1436"/>
        </pc:sldMkLst>
      </pc:sldChg>
      <pc:sldChg chg="del">
        <pc:chgData name="George Huang" userId="7522906efeb502a4" providerId="LiveId" clId="{981455AA-CF25-444D-A9FA-AD2443EE8176}" dt="2026-01-22T16:04:34.766" v="3" actId="47"/>
        <pc:sldMkLst>
          <pc:docMk/>
          <pc:sldMk cId="2516249127" sldId="1438"/>
        </pc:sldMkLst>
      </pc:sldChg>
      <pc:sldChg chg="del">
        <pc:chgData name="George Huang" userId="7522906efeb502a4" providerId="LiveId" clId="{981455AA-CF25-444D-A9FA-AD2443EE8176}" dt="2026-01-22T16:04:43.766" v="5" actId="47"/>
        <pc:sldMkLst>
          <pc:docMk/>
          <pc:sldMk cId="1098794137" sldId="1440"/>
        </pc:sldMkLst>
      </pc:sldChg>
      <pc:sldChg chg="del">
        <pc:chgData name="George Huang" userId="7522906efeb502a4" providerId="LiveId" clId="{981455AA-CF25-444D-A9FA-AD2443EE8176}" dt="2026-01-22T16:05:00.101" v="6" actId="47"/>
        <pc:sldMkLst>
          <pc:docMk/>
          <pc:sldMk cId="1033209496" sldId="1442"/>
        </pc:sldMkLst>
      </pc:sldChg>
      <pc:sldChg chg="del">
        <pc:chgData name="George Huang" userId="7522906efeb502a4" providerId="LiveId" clId="{981455AA-CF25-444D-A9FA-AD2443EE8176}" dt="2026-01-22T16:05:00.101" v="6" actId="47"/>
        <pc:sldMkLst>
          <pc:docMk/>
          <pc:sldMk cId="1557371637" sldId="1444"/>
        </pc:sldMkLst>
      </pc:sldChg>
      <pc:sldChg chg="del">
        <pc:chgData name="George Huang" userId="7522906efeb502a4" providerId="LiveId" clId="{981455AA-CF25-444D-A9FA-AD2443EE8176}" dt="2026-01-22T16:05:00.101" v="6" actId="47"/>
        <pc:sldMkLst>
          <pc:docMk/>
          <pc:sldMk cId="209604299" sldId="1446"/>
        </pc:sldMkLst>
      </pc:sldChg>
      <pc:sldChg chg="del">
        <pc:chgData name="George Huang" userId="7522906efeb502a4" providerId="LiveId" clId="{981455AA-CF25-444D-A9FA-AD2443EE8176}" dt="2026-01-22T16:05:00.101" v="6" actId="47"/>
        <pc:sldMkLst>
          <pc:docMk/>
          <pc:sldMk cId="3037189576" sldId="1448"/>
        </pc:sldMkLst>
      </pc:sldChg>
      <pc:sldChg chg="del">
        <pc:chgData name="George Huang" userId="7522906efeb502a4" providerId="LiveId" clId="{981455AA-CF25-444D-A9FA-AD2443EE8176}" dt="2026-01-22T16:05:00.101" v="6" actId="47"/>
        <pc:sldMkLst>
          <pc:docMk/>
          <pc:sldMk cId="2344863332" sldId="1450"/>
        </pc:sldMkLst>
      </pc:sldChg>
      <pc:sldChg chg="del">
        <pc:chgData name="George Huang" userId="7522906efeb502a4" providerId="LiveId" clId="{981455AA-CF25-444D-A9FA-AD2443EE8176}" dt="2026-01-22T16:05:00.101" v="6" actId="47"/>
        <pc:sldMkLst>
          <pc:docMk/>
          <pc:sldMk cId="4009258543" sldId="1452"/>
        </pc:sldMkLst>
      </pc:sldChg>
      <pc:sldChg chg="del">
        <pc:chgData name="George Huang" userId="7522906efeb502a4" providerId="LiveId" clId="{981455AA-CF25-444D-A9FA-AD2443EE8176}" dt="2026-01-22T16:05:00.101" v="6" actId="47"/>
        <pc:sldMkLst>
          <pc:docMk/>
          <pc:sldMk cId="874450034" sldId="1454"/>
        </pc:sldMkLst>
      </pc:sldChg>
      <pc:sldChg chg="del">
        <pc:chgData name="George Huang" userId="7522906efeb502a4" providerId="LiveId" clId="{981455AA-CF25-444D-A9FA-AD2443EE8176}" dt="2026-01-22T16:05:21.417" v="7" actId="47"/>
        <pc:sldMkLst>
          <pc:docMk/>
          <pc:sldMk cId="2969967211" sldId="1456"/>
        </pc:sldMkLst>
      </pc:sldChg>
      <pc:sldChg chg="del">
        <pc:chgData name="George Huang" userId="7522906efeb502a4" providerId="LiveId" clId="{981455AA-CF25-444D-A9FA-AD2443EE8176}" dt="2026-01-22T16:05:21.417" v="7" actId="47"/>
        <pc:sldMkLst>
          <pc:docMk/>
          <pc:sldMk cId="962045410" sldId="1458"/>
        </pc:sldMkLst>
      </pc:sldChg>
      <pc:sldChg chg="del">
        <pc:chgData name="George Huang" userId="7522906efeb502a4" providerId="LiveId" clId="{981455AA-CF25-444D-A9FA-AD2443EE8176}" dt="2026-01-22T16:05:21.417" v="7" actId="47"/>
        <pc:sldMkLst>
          <pc:docMk/>
          <pc:sldMk cId="3249258026" sldId="1460"/>
        </pc:sldMkLst>
      </pc:sldChg>
      <pc:sldChg chg="del">
        <pc:chgData name="George Huang" userId="7522906efeb502a4" providerId="LiveId" clId="{981455AA-CF25-444D-A9FA-AD2443EE8176}" dt="2026-01-22T16:05:21.417" v="7" actId="47"/>
        <pc:sldMkLst>
          <pc:docMk/>
          <pc:sldMk cId="30356883" sldId="1462"/>
        </pc:sldMkLst>
      </pc:sldChg>
      <pc:sldChg chg="del">
        <pc:chgData name="George Huang" userId="7522906efeb502a4" providerId="LiveId" clId="{981455AA-CF25-444D-A9FA-AD2443EE8176}" dt="2026-01-22T16:05:21.417" v="7" actId="47"/>
        <pc:sldMkLst>
          <pc:docMk/>
          <pc:sldMk cId="1906215132" sldId="1464"/>
        </pc:sldMkLst>
      </pc:sldChg>
      <pc:sldChg chg="del">
        <pc:chgData name="George Huang" userId="7522906efeb502a4" providerId="LiveId" clId="{981455AA-CF25-444D-A9FA-AD2443EE8176}" dt="2026-01-22T16:05:21.417" v="7" actId="47"/>
        <pc:sldMkLst>
          <pc:docMk/>
          <pc:sldMk cId="2846257501" sldId="1466"/>
        </pc:sldMkLst>
      </pc:sldChg>
      <pc:sldChg chg="del">
        <pc:chgData name="George Huang" userId="7522906efeb502a4" providerId="LiveId" clId="{981455AA-CF25-444D-A9FA-AD2443EE8176}" dt="2026-01-22T16:05:21.417" v="7" actId="47"/>
        <pc:sldMkLst>
          <pc:docMk/>
          <pc:sldMk cId="211260916" sldId="1468"/>
        </pc:sldMkLst>
      </pc:sldChg>
      <pc:sldChg chg="del">
        <pc:chgData name="George Huang" userId="7522906efeb502a4" providerId="LiveId" clId="{981455AA-CF25-444D-A9FA-AD2443EE8176}" dt="2026-01-22T16:05:21.417" v="7" actId="47"/>
        <pc:sldMkLst>
          <pc:docMk/>
          <pc:sldMk cId="2407673821" sldId="1470"/>
        </pc:sldMkLst>
      </pc:sldChg>
      <pc:sldChg chg="del">
        <pc:chgData name="George Huang" userId="7522906efeb502a4" providerId="LiveId" clId="{981455AA-CF25-444D-A9FA-AD2443EE8176}" dt="2026-01-22T16:05:21.417" v="7" actId="47"/>
        <pc:sldMkLst>
          <pc:docMk/>
          <pc:sldMk cId="4265079192" sldId="1472"/>
        </pc:sldMkLst>
      </pc:sldChg>
      <pc:sldChg chg="del">
        <pc:chgData name="George Huang" userId="7522906efeb502a4" providerId="LiveId" clId="{981455AA-CF25-444D-A9FA-AD2443EE8176}" dt="2026-01-22T16:05:21.417" v="7" actId="47"/>
        <pc:sldMkLst>
          <pc:docMk/>
          <pc:sldMk cId="510444878" sldId="1474"/>
        </pc:sldMkLst>
      </pc:sldChg>
      <pc:sldChg chg="del">
        <pc:chgData name="George Huang" userId="7522906efeb502a4" providerId="LiveId" clId="{981455AA-CF25-444D-A9FA-AD2443EE8176}" dt="2026-01-22T16:05:38.190" v="8" actId="47"/>
        <pc:sldMkLst>
          <pc:docMk/>
          <pc:sldMk cId="3998987066" sldId="1476"/>
        </pc:sldMkLst>
      </pc:sldChg>
      <pc:sldChg chg="del">
        <pc:chgData name="George Huang" userId="7522906efeb502a4" providerId="LiveId" clId="{981455AA-CF25-444D-A9FA-AD2443EE8176}" dt="2026-01-22T16:05:38.190" v="8" actId="47"/>
        <pc:sldMkLst>
          <pc:docMk/>
          <pc:sldMk cId="1654859446" sldId="1478"/>
        </pc:sldMkLst>
      </pc:sldChg>
      <pc:sldChg chg="del">
        <pc:chgData name="George Huang" userId="7522906efeb502a4" providerId="LiveId" clId="{981455AA-CF25-444D-A9FA-AD2443EE8176}" dt="2026-01-22T16:05:38.190" v="8" actId="47"/>
        <pc:sldMkLst>
          <pc:docMk/>
          <pc:sldMk cId="3966989715" sldId="1480"/>
        </pc:sldMkLst>
      </pc:sldChg>
      <pc:sldChg chg="del">
        <pc:chgData name="George Huang" userId="7522906efeb502a4" providerId="LiveId" clId="{981455AA-CF25-444D-A9FA-AD2443EE8176}" dt="2026-01-22T16:05:38.190" v="8" actId="47"/>
        <pc:sldMkLst>
          <pc:docMk/>
          <pc:sldMk cId="452042739" sldId="1482"/>
        </pc:sldMkLst>
      </pc:sldChg>
      <pc:sldChg chg="del">
        <pc:chgData name="George Huang" userId="7522906efeb502a4" providerId="LiveId" clId="{981455AA-CF25-444D-A9FA-AD2443EE8176}" dt="2026-01-22T16:05:38.190" v="8" actId="47"/>
        <pc:sldMkLst>
          <pc:docMk/>
          <pc:sldMk cId="763214992" sldId="1488"/>
        </pc:sldMkLst>
      </pc:sldChg>
      <pc:sldChg chg="del">
        <pc:chgData name="George Huang" userId="7522906efeb502a4" providerId="LiveId" clId="{981455AA-CF25-444D-A9FA-AD2443EE8176}" dt="2026-01-22T16:05:38.190" v="8" actId="47"/>
        <pc:sldMkLst>
          <pc:docMk/>
          <pc:sldMk cId="4145917079" sldId="1490"/>
        </pc:sldMkLst>
      </pc:sldChg>
      <pc:sldChg chg="del">
        <pc:chgData name="George Huang" userId="7522906efeb502a4" providerId="LiveId" clId="{981455AA-CF25-444D-A9FA-AD2443EE8176}" dt="2026-01-22T16:05:38.190" v="8" actId="47"/>
        <pc:sldMkLst>
          <pc:docMk/>
          <pc:sldMk cId="115019300" sldId="1492"/>
        </pc:sldMkLst>
      </pc:sldChg>
      <pc:sldChg chg="del">
        <pc:chgData name="George Huang" userId="7522906efeb502a4" providerId="LiveId" clId="{981455AA-CF25-444D-A9FA-AD2443EE8176}" dt="2026-01-22T16:05:38.190" v="8" actId="47"/>
        <pc:sldMkLst>
          <pc:docMk/>
          <pc:sldMk cId="4129616477" sldId="1494"/>
        </pc:sldMkLst>
      </pc:sldChg>
      <pc:sldChg chg="del">
        <pc:chgData name="George Huang" userId="7522906efeb502a4" providerId="LiveId" clId="{981455AA-CF25-444D-A9FA-AD2443EE8176}" dt="2026-01-22T16:05:38.190" v="8" actId="47"/>
        <pc:sldMkLst>
          <pc:docMk/>
          <pc:sldMk cId="1749624320" sldId="1496"/>
        </pc:sldMkLst>
      </pc:sldChg>
      <pc:sldChg chg="del">
        <pc:chgData name="George Huang" userId="7522906efeb502a4" providerId="LiveId" clId="{981455AA-CF25-444D-A9FA-AD2443EE8176}" dt="2026-01-22T16:05:38.190" v="8" actId="47"/>
        <pc:sldMkLst>
          <pc:docMk/>
          <pc:sldMk cId="555242733" sldId="1498"/>
        </pc:sldMkLst>
      </pc:sldChg>
      <pc:sldChg chg="del">
        <pc:chgData name="George Huang" userId="7522906efeb502a4" providerId="LiveId" clId="{981455AA-CF25-444D-A9FA-AD2443EE8176}" dt="2026-01-22T16:05:54.816" v="9" actId="47"/>
        <pc:sldMkLst>
          <pc:docMk/>
          <pc:sldMk cId="1784730957" sldId="1500"/>
        </pc:sldMkLst>
      </pc:sldChg>
      <pc:sldChg chg="del">
        <pc:chgData name="George Huang" userId="7522906efeb502a4" providerId="LiveId" clId="{981455AA-CF25-444D-A9FA-AD2443EE8176}" dt="2026-01-22T16:05:54.816" v="9" actId="47"/>
        <pc:sldMkLst>
          <pc:docMk/>
          <pc:sldMk cId="607477929" sldId="1502"/>
        </pc:sldMkLst>
      </pc:sldChg>
      <pc:sldChg chg="del">
        <pc:chgData name="George Huang" userId="7522906efeb502a4" providerId="LiveId" clId="{981455AA-CF25-444D-A9FA-AD2443EE8176}" dt="2026-01-22T16:05:54.816" v="9" actId="47"/>
        <pc:sldMkLst>
          <pc:docMk/>
          <pc:sldMk cId="1749572270" sldId="1504"/>
        </pc:sldMkLst>
      </pc:sldChg>
      <pc:sldChg chg="del">
        <pc:chgData name="George Huang" userId="7522906efeb502a4" providerId="LiveId" clId="{981455AA-CF25-444D-A9FA-AD2443EE8176}" dt="2026-01-22T16:05:54.816" v="9" actId="47"/>
        <pc:sldMkLst>
          <pc:docMk/>
          <pc:sldMk cId="1909943252" sldId="1506"/>
        </pc:sldMkLst>
      </pc:sldChg>
      <pc:sldChg chg="del">
        <pc:chgData name="George Huang" userId="7522906efeb502a4" providerId="LiveId" clId="{981455AA-CF25-444D-A9FA-AD2443EE8176}" dt="2026-01-22T16:05:54.816" v="9" actId="47"/>
        <pc:sldMkLst>
          <pc:docMk/>
          <pc:sldMk cId="3645557208" sldId="1508"/>
        </pc:sldMkLst>
      </pc:sldChg>
      <pc:sldChg chg="del">
        <pc:chgData name="George Huang" userId="7522906efeb502a4" providerId="LiveId" clId="{981455AA-CF25-444D-A9FA-AD2443EE8176}" dt="2026-01-22T16:05:54.816" v="9" actId="47"/>
        <pc:sldMkLst>
          <pc:docMk/>
          <pc:sldMk cId="1888725209" sldId="1510"/>
        </pc:sldMkLst>
      </pc:sldChg>
      <pc:sldChg chg="del">
        <pc:chgData name="George Huang" userId="7522906efeb502a4" providerId="LiveId" clId="{981455AA-CF25-444D-A9FA-AD2443EE8176}" dt="2026-01-22T16:05:54.816" v="9" actId="47"/>
        <pc:sldMkLst>
          <pc:docMk/>
          <pc:sldMk cId="4106034273" sldId="1512"/>
        </pc:sldMkLst>
      </pc:sldChg>
      <pc:sldChg chg="del">
        <pc:chgData name="George Huang" userId="7522906efeb502a4" providerId="LiveId" clId="{981455AA-CF25-444D-A9FA-AD2443EE8176}" dt="2026-01-22T16:05:54.816" v="9" actId="47"/>
        <pc:sldMkLst>
          <pc:docMk/>
          <pc:sldMk cId="4128584559" sldId="1514"/>
        </pc:sldMkLst>
      </pc:sldChg>
      <pc:sldChg chg="del">
        <pc:chgData name="George Huang" userId="7522906efeb502a4" providerId="LiveId" clId="{981455AA-CF25-444D-A9FA-AD2443EE8176}" dt="2026-01-22T16:05:54.816" v="9" actId="47"/>
        <pc:sldMkLst>
          <pc:docMk/>
          <pc:sldMk cId="3335773627" sldId="1516"/>
        </pc:sldMkLst>
      </pc:sldChg>
      <pc:sldChg chg="del">
        <pc:chgData name="George Huang" userId="7522906efeb502a4" providerId="LiveId" clId="{981455AA-CF25-444D-A9FA-AD2443EE8176}" dt="2026-01-22T16:05:54.816" v="9" actId="47"/>
        <pc:sldMkLst>
          <pc:docMk/>
          <pc:sldMk cId="549218769" sldId="1518"/>
        </pc:sldMkLst>
      </pc:sldChg>
      <pc:sldChg chg="del">
        <pc:chgData name="George Huang" userId="7522906efeb502a4" providerId="LiveId" clId="{981455AA-CF25-444D-A9FA-AD2443EE8176}" dt="2026-01-22T16:05:57.728" v="10" actId="47"/>
        <pc:sldMkLst>
          <pc:docMk/>
          <pc:sldMk cId="3910240546" sldId="1520"/>
        </pc:sldMkLst>
      </pc:sldChg>
      <pc:sldChg chg="del">
        <pc:chgData name="George Huang" userId="7522906efeb502a4" providerId="LiveId" clId="{981455AA-CF25-444D-A9FA-AD2443EE8176}" dt="2026-01-22T16:05:57.728" v="10" actId="47"/>
        <pc:sldMkLst>
          <pc:docMk/>
          <pc:sldMk cId="675539762" sldId="1522"/>
        </pc:sldMkLst>
      </pc:sldChg>
      <pc:sldChg chg="del">
        <pc:chgData name="George Huang" userId="7522906efeb502a4" providerId="LiveId" clId="{981455AA-CF25-444D-A9FA-AD2443EE8176}" dt="2026-01-22T16:05:58.940" v="11" actId="47"/>
        <pc:sldMkLst>
          <pc:docMk/>
          <pc:sldMk cId="3139042687" sldId="1524"/>
        </pc:sldMkLst>
      </pc:sldChg>
      <pc:sldChg chg="del">
        <pc:chgData name="George Huang" userId="7522906efeb502a4" providerId="LiveId" clId="{981455AA-CF25-444D-A9FA-AD2443EE8176}" dt="2026-01-22T16:06:00.581" v="12" actId="47"/>
        <pc:sldMkLst>
          <pc:docMk/>
          <pc:sldMk cId="3286961162" sldId="1526"/>
        </pc:sldMkLst>
      </pc:sldChg>
      <pc:sldChg chg="del">
        <pc:chgData name="George Huang" userId="7522906efeb502a4" providerId="LiveId" clId="{981455AA-CF25-444D-A9FA-AD2443EE8176}" dt="2026-01-22T16:06:15.140" v="13" actId="47"/>
        <pc:sldMkLst>
          <pc:docMk/>
          <pc:sldMk cId="2202334815" sldId="1528"/>
        </pc:sldMkLst>
      </pc:sldChg>
      <pc:sldChg chg="del">
        <pc:chgData name="George Huang" userId="7522906efeb502a4" providerId="LiveId" clId="{981455AA-CF25-444D-A9FA-AD2443EE8176}" dt="2026-01-22T16:06:15.140" v="13" actId="47"/>
        <pc:sldMkLst>
          <pc:docMk/>
          <pc:sldMk cId="2603024988" sldId="1530"/>
        </pc:sldMkLst>
      </pc:sldChg>
      <pc:sldChg chg="del">
        <pc:chgData name="George Huang" userId="7522906efeb502a4" providerId="LiveId" clId="{981455AA-CF25-444D-A9FA-AD2443EE8176}" dt="2026-01-22T16:06:15.140" v="13" actId="47"/>
        <pc:sldMkLst>
          <pc:docMk/>
          <pc:sldMk cId="3030674218" sldId="1532"/>
        </pc:sldMkLst>
      </pc:sldChg>
      <pc:sldChg chg="del">
        <pc:chgData name="George Huang" userId="7522906efeb502a4" providerId="LiveId" clId="{981455AA-CF25-444D-A9FA-AD2443EE8176}" dt="2026-01-22T16:06:15.140" v="13" actId="47"/>
        <pc:sldMkLst>
          <pc:docMk/>
          <pc:sldMk cId="1413298069" sldId="1534"/>
        </pc:sldMkLst>
      </pc:sldChg>
      <pc:sldChg chg="del">
        <pc:chgData name="George Huang" userId="7522906efeb502a4" providerId="LiveId" clId="{981455AA-CF25-444D-A9FA-AD2443EE8176}" dt="2026-01-22T16:06:15.140" v="13" actId="47"/>
        <pc:sldMkLst>
          <pc:docMk/>
          <pc:sldMk cId="1030559118" sldId="1536"/>
        </pc:sldMkLst>
      </pc:sldChg>
      <pc:sldChg chg="del">
        <pc:chgData name="George Huang" userId="7522906efeb502a4" providerId="LiveId" clId="{981455AA-CF25-444D-A9FA-AD2443EE8176}" dt="2026-01-22T16:06:15.140" v="13" actId="47"/>
        <pc:sldMkLst>
          <pc:docMk/>
          <pc:sldMk cId="3034759381" sldId="1538"/>
        </pc:sldMkLst>
      </pc:sldChg>
      <pc:sldChg chg="del">
        <pc:chgData name="George Huang" userId="7522906efeb502a4" providerId="LiveId" clId="{981455AA-CF25-444D-A9FA-AD2443EE8176}" dt="2026-01-22T16:06:15.140" v="13" actId="47"/>
        <pc:sldMkLst>
          <pc:docMk/>
          <pc:sldMk cId="621036095" sldId="1540"/>
        </pc:sldMkLst>
      </pc:sldChg>
      <pc:sldChg chg="del">
        <pc:chgData name="George Huang" userId="7522906efeb502a4" providerId="LiveId" clId="{981455AA-CF25-444D-A9FA-AD2443EE8176}" dt="2026-01-22T16:06:15.140" v="13" actId="47"/>
        <pc:sldMkLst>
          <pc:docMk/>
          <pc:sldMk cId="2340189807" sldId="1542"/>
        </pc:sldMkLst>
      </pc:sldChg>
      <pc:sldChg chg="del">
        <pc:chgData name="George Huang" userId="7522906efeb502a4" providerId="LiveId" clId="{981455AA-CF25-444D-A9FA-AD2443EE8176}" dt="2026-01-22T16:06:15.140" v="13" actId="47"/>
        <pc:sldMkLst>
          <pc:docMk/>
          <pc:sldMk cId="1926742730" sldId="1544"/>
        </pc:sldMkLst>
      </pc:sldChg>
      <pc:sldChg chg="del">
        <pc:chgData name="George Huang" userId="7522906efeb502a4" providerId="LiveId" clId="{981455AA-CF25-444D-A9FA-AD2443EE8176}" dt="2026-01-22T16:06:15.140" v="13" actId="47"/>
        <pc:sldMkLst>
          <pc:docMk/>
          <pc:sldMk cId="3890348484" sldId="1546"/>
        </pc:sldMkLst>
      </pc:sldChg>
      <pc:sldChg chg="del">
        <pc:chgData name="George Huang" userId="7522906efeb502a4" providerId="LiveId" clId="{981455AA-CF25-444D-A9FA-AD2443EE8176}" dt="2026-01-22T16:06:15.140" v="13" actId="47"/>
        <pc:sldMkLst>
          <pc:docMk/>
          <pc:sldMk cId="3759086425" sldId="1548"/>
        </pc:sldMkLst>
      </pc:sldChg>
      <pc:sldChg chg="del">
        <pc:chgData name="George Huang" userId="7522906efeb502a4" providerId="LiveId" clId="{981455AA-CF25-444D-A9FA-AD2443EE8176}" dt="2026-01-22T16:06:31.365" v="14" actId="47"/>
        <pc:sldMkLst>
          <pc:docMk/>
          <pc:sldMk cId="1639347994" sldId="1550"/>
        </pc:sldMkLst>
      </pc:sldChg>
      <pc:sldChg chg="del">
        <pc:chgData name="George Huang" userId="7522906efeb502a4" providerId="LiveId" clId="{981455AA-CF25-444D-A9FA-AD2443EE8176}" dt="2026-01-22T16:06:45.589" v="15" actId="47"/>
        <pc:sldMkLst>
          <pc:docMk/>
          <pc:sldMk cId="283548163" sldId="1552"/>
        </pc:sldMkLst>
      </pc:sldChg>
      <pc:sldChg chg="del">
        <pc:chgData name="George Huang" userId="7522906efeb502a4" providerId="LiveId" clId="{981455AA-CF25-444D-A9FA-AD2443EE8176}" dt="2026-01-22T16:06:45.589" v="15" actId="47"/>
        <pc:sldMkLst>
          <pc:docMk/>
          <pc:sldMk cId="1063727433" sldId="1554"/>
        </pc:sldMkLst>
      </pc:sldChg>
      <pc:sldChg chg="del">
        <pc:chgData name="George Huang" userId="7522906efeb502a4" providerId="LiveId" clId="{981455AA-CF25-444D-A9FA-AD2443EE8176}" dt="2026-01-22T16:06:45.589" v="15" actId="47"/>
        <pc:sldMkLst>
          <pc:docMk/>
          <pc:sldMk cId="3968225849" sldId="1556"/>
        </pc:sldMkLst>
      </pc:sldChg>
      <pc:sldChg chg="del">
        <pc:chgData name="George Huang" userId="7522906efeb502a4" providerId="LiveId" clId="{981455AA-CF25-444D-A9FA-AD2443EE8176}" dt="2026-01-22T16:06:45.589" v="15" actId="47"/>
        <pc:sldMkLst>
          <pc:docMk/>
          <pc:sldMk cId="1040037852" sldId="1558"/>
        </pc:sldMkLst>
      </pc:sldChg>
      <pc:sldChg chg="del">
        <pc:chgData name="George Huang" userId="7522906efeb502a4" providerId="LiveId" clId="{981455AA-CF25-444D-A9FA-AD2443EE8176}" dt="2026-01-22T16:06:45.589" v="15" actId="47"/>
        <pc:sldMkLst>
          <pc:docMk/>
          <pc:sldMk cId="2484033346" sldId="1560"/>
        </pc:sldMkLst>
      </pc:sldChg>
      <pc:sldChg chg="del">
        <pc:chgData name="George Huang" userId="7522906efeb502a4" providerId="LiveId" clId="{981455AA-CF25-444D-A9FA-AD2443EE8176}" dt="2026-01-22T16:06:45.589" v="15" actId="47"/>
        <pc:sldMkLst>
          <pc:docMk/>
          <pc:sldMk cId="2161548304" sldId="1562"/>
        </pc:sldMkLst>
      </pc:sldChg>
      <pc:sldChg chg="del">
        <pc:chgData name="George Huang" userId="7522906efeb502a4" providerId="LiveId" clId="{981455AA-CF25-444D-A9FA-AD2443EE8176}" dt="2026-01-22T16:06:45.589" v="15" actId="47"/>
        <pc:sldMkLst>
          <pc:docMk/>
          <pc:sldMk cId="2300387615" sldId="1564"/>
        </pc:sldMkLst>
      </pc:sldChg>
      <pc:sldChg chg="del">
        <pc:chgData name="George Huang" userId="7522906efeb502a4" providerId="LiveId" clId="{981455AA-CF25-444D-A9FA-AD2443EE8176}" dt="2026-01-22T16:06:45.589" v="15" actId="47"/>
        <pc:sldMkLst>
          <pc:docMk/>
          <pc:sldMk cId="2395451270" sldId="1566"/>
        </pc:sldMkLst>
      </pc:sldChg>
      <pc:sldChg chg="del">
        <pc:chgData name="George Huang" userId="7522906efeb502a4" providerId="LiveId" clId="{981455AA-CF25-444D-A9FA-AD2443EE8176}" dt="2026-01-22T16:07:00.838" v="16" actId="47"/>
        <pc:sldMkLst>
          <pc:docMk/>
          <pc:sldMk cId="1650934611" sldId="1568"/>
        </pc:sldMkLst>
      </pc:sldChg>
      <pc:sldChg chg="del">
        <pc:chgData name="George Huang" userId="7522906efeb502a4" providerId="LiveId" clId="{981455AA-CF25-444D-A9FA-AD2443EE8176}" dt="2026-01-22T16:07:00.838" v="16" actId="47"/>
        <pc:sldMkLst>
          <pc:docMk/>
          <pc:sldMk cId="4106012451" sldId="1570"/>
        </pc:sldMkLst>
      </pc:sldChg>
      <pc:sldChg chg="del">
        <pc:chgData name="George Huang" userId="7522906efeb502a4" providerId="LiveId" clId="{981455AA-CF25-444D-A9FA-AD2443EE8176}" dt="2026-01-22T16:07:00.838" v="16" actId="47"/>
        <pc:sldMkLst>
          <pc:docMk/>
          <pc:sldMk cId="748154895" sldId="1572"/>
        </pc:sldMkLst>
      </pc:sldChg>
      <pc:sldChg chg="del">
        <pc:chgData name="George Huang" userId="7522906efeb502a4" providerId="LiveId" clId="{981455AA-CF25-444D-A9FA-AD2443EE8176}" dt="2026-01-22T16:07:00.838" v="16" actId="47"/>
        <pc:sldMkLst>
          <pc:docMk/>
          <pc:sldMk cId="1293988428" sldId="1574"/>
        </pc:sldMkLst>
      </pc:sldChg>
      <pc:sldChg chg="del">
        <pc:chgData name="George Huang" userId="7522906efeb502a4" providerId="LiveId" clId="{981455AA-CF25-444D-A9FA-AD2443EE8176}" dt="2026-01-22T16:07:08.465" v="17" actId="47"/>
        <pc:sldMkLst>
          <pc:docMk/>
          <pc:sldMk cId="726675815" sldId="1576"/>
        </pc:sldMkLst>
      </pc:sldChg>
      <pc:sldChg chg="del">
        <pc:chgData name="George Huang" userId="7522906efeb502a4" providerId="LiveId" clId="{981455AA-CF25-444D-A9FA-AD2443EE8176}" dt="2026-01-22T16:07:08.465" v="17" actId="47"/>
        <pc:sldMkLst>
          <pc:docMk/>
          <pc:sldMk cId="2795399451" sldId="1578"/>
        </pc:sldMkLst>
      </pc:sldChg>
      <pc:sldChg chg="del">
        <pc:chgData name="George Huang" userId="7522906efeb502a4" providerId="LiveId" clId="{981455AA-CF25-444D-A9FA-AD2443EE8176}" dt="2026-01-22T16:04:17.650" v="1" actId="47"/>
        <pc:sldMkLst>
          <pc:docMk/>
          <pc:sldMk cId="4128854048" sldId="1662"/>
        </pc:sldMkLst>
      </pc:sldChg>
      <pc:sldChg chg="del">
        <pc:chgData name="George Huang" userId="7522906efeb502a4" providerId="LiveId" clId="{981455AA-CF25-444D-A9FA-AD2443EE8176}" dt="2026-01-22T16:04:17.650" v="1" actId="47"/>
        <pc:sldMkLst>
          <pc:docMk/>
          <pc:sldMk cId="658445883" sldId="1663"/>
        </pc:sldMkLst>
      </pc:sldChg>
      <pc:sldChg chg="del">
        <pc:chgData name="George Huang" userId="7522906efeb502a4" providerId="LiveId" clId="{981455AA-CF25-444D-A9FA-AD2443EE8176}" dt="2026-01-22T16:04:17.650" v="1" actId="47"/>
        <pc:sldMkLst>
          <pc:docMk/>
          <pc:sldMk cId="4242025590" sldId="1664"/>
        </pc:sldMkLst>
      </pc:sldChg>
      <pc:sldChg chg="del">
        <pc:chgData name="George Huang" userId="7522906efeb502a4" providerId="LiveId" clId="{981455AA-CF25-444D-A9FA-AD2443EE8176}" dt="2026-01-22T16:04:17.650" v="1" actId="47"/>
        <pc:sldMkLst>
          <pc:docMk/>
          <pc:sldMk cId="1943696220" sldId="1665"/>
        </pc:sldMkLst>
      </pc:sldChg>
      <pc:sldChg chg="del">
        <pc:chgData name="George Huang" userId="7522906efeb502a4" providerId="LiveId" clId="{981455AA-CF25-444D-A9FA-AD2443EE8176}" dt="2026-01-22T16:04:17.650" v="1" actId="47"/>
        <pc:sldMkLst>
          <pc:docMk/>
          <pc:sldMk cId="2371176389" sldId="1666"/>
        </pc:sldMkLst>
      </pc:sldChg>
      <pc:sldChg chg="del">
        <pc:chgData name="George Huang" userId="7522906efeb502a4" providerId="LiveId" clId="{981455AA-CF25-444D-A9FA-AD2443EE8176}" dt="2026-01-22T16:04:17.650" v="1" actId="47"/>
        <pc:sldMkLst>
          <pc:docMk/>
          <pc:sldMk cId="682358525" sldId="1667"/>
        </pc:sldMkLst>
      </pc:sldChg>
      <pc:sldChg chg="del">
        <pc:chgData name="George Huang" userId="7522906efeb502a4" providerId="LiveId" clId="{981455AA-CF25-444D-A9FA-AD2443EE8176}" dt="2026-01-22T16:04:17.650" v="1" actId="47"/>
        <pc:sldMkLst>
          <pc:docMk/>
          <pc:sldMk cId="885898378" sldId="1668"/>
        </pc:sldMkLst>
      </pc:sldChg>
      <pc:sldChg chg="del">
        <pc:chgData name="George Huang" userId="7522906efeb502a4" providerId="LiveId" clId="{981455AA-CF25-444D-A9FA-AD2443EE8176}" dt="2026-01-22T16:04:17.650" v="1" actId="47"/>
        <pc:sldMkLst>
          <pc:docMk/>
          <pc:sldMk cId="2273455707" sldId="1669"/>
        </pc:sldMkLst>
      </pc:sldChg>
      <pc:sldChg chg="del">
        <pc:chgData name="George Huang" userId="7522906efeb502a4" providerId="LiveId" clId="{981455AA-CF25-444D-A9FA-AD2443EE8176}" dt="2026-01-22T16:04:17.650" v="1" actId="47"/>
        <pc:sldMkLst>
          <pc:docMk/>
          <pc:sldMk cId="869060077" sldId="1670"/>
        </pc:sldMkLst>
      </pc:sldChg>
      <pc:sldChg chg="del">
        <pc:chgData name="George Huang" userId="7522906efeb502a4" providerId="LiveId" clId="{981455AA-CF25-444D-A9FA-AD2443EE8176}" dt="2026-01-22T16:04:17.650" v="1" actId="47"/>
        <pc:sldMkLst>
          <pc:docMk/>
          <pc:sldMk cId="1288034503" sldId="1671"/>
        </pc:sldMkLst>
      </pc:sldChg>
      <pc:sldChg chg="del">
        <pc:chgData name="George Huang" userId="7522906efeb502a4" providerId="LiveId" clId="{981455AA-CF25-444D-A9FA-AD2443EE8176}" dt="2026-01-22T16:04:17.650" v="1" actId="47"/>
        <pc:sldMkLst>
          <pc:docMk/>
          <pc:sldMk cId="2911148106" sldId="1672"/>
        </pc:sldMkLst>
      </pc:sldChg>
      <pc:sldChg chg="del">
        <pc:chgData name="George Huang" userId="7522906efeb502a4" providerId="LiveId" clId="{981455AA-CF25-444D-A9FA-AD2443EE8176}" dt="2026-01-22T16:04:32.662" v="2" actId="47"/>
        <pc:sldMkLst>
          <pc:docMk/>
          <pc:sldMk cId="3001065147" sldId="1674"/>
        </pc:sldMkLst>
      </pc:sldChg>
      <pc:sldChg chg="del">
        <pc:chgData name="George Huang" userId="7522906efeb502a4" providerId="LiveId" clId="{981455AA-CF25-444D-A9FA-AD2443EE8176}" dt="2026-01-22T16:04:32.662" v="2" actId="47"/>
        <pc:sldMkLst>
          <pc:docMk/>
          <pc:sldMk cId="3594918306" sldId="1676"/>
        </pc:sldMkLst>
      </pc:sldChg>
      <pc:sldChg chg="del">
        <pc:chgData name="George Huang" userId="7522906efeb502a4" providerId="LiveId" clId="{981455AA-CF25-444D-A9FA-AD2443EE8176}" dt="2026-01-22T16:06:15.140" v="13" actId="47"/>
        <pc:sldMkLst>
          <pc:docMk/>
          <pc:sldMk cId="1842594755" sldId="1678"/>
        </pc:sldMkLst>
      </pc:sldChg>
      <pc:sldChg chg="del">
        <pc:chgData name="George Huang" userId="7522906efeb502a4" providerId="LiveId" clId="{981455AA-CF25-444D-A9FA-AD2443EE8176}" dt="2026-01-22T16:05:00.101" v="6" actId="47"/>
        <pc:sldMkLst>
          <pc:docMk/>
          <pc:sldMk cId="3562789397" sldId="1697"/>
        </pc:sldMkLst>
      </pc:sldChg>
      <pc:sldChg chg="del">
        <pc:chgData name="George Huang" userId="7522906efeb502a4" providerId="LiveId" clId="{981455AA-CF25-444D-A9FA-AD2443EE8176}" dt="2026-01-22T16:05:00.101" v="6" actId="47"/>
        <pc:sldMkLst>
          <pc:docMk/>
          <pc:sldMk cId="224474212" sldId="1698"/>
        </pc:sldMkLst>
      </pc:sldChg>
      <pc:sldChg chg="del">
        <pc:chgData name="George Huang" userId="7522906efeb502a4" providerId="LiveId" clId="{981455AA-CF25-444D-A9FA-AD2443EE8176}" dt="2026-01-22T16:05:00.101" v="6" actId="47"/>
        <pc:sldMkLst>
          <pc:docMk/>
          <pc:sldMk cId="3902890345" sldId="1701"/>
        </pc:sldMkLst>
      </pc:sldChg>
      <pc:sldChg chg="del">
        <pc:chgData name="George Huang" userId="7522906efeb502a4" providerId="LiveId" clId="{981455AA-CF25-444D-A9FA-AD2443EE8176}" dt="2026-01-22T16:05:00.101" v="6" actId="47"/>
        <pc:sldMkLst>
          <pc:docMk/>
          <pc:sldMk cId="983426856" sldId="1703"/>
        </pc:sldMkLst>
      </pc:sldChg>
      <pc:sldChg chg="del">
        <pc:chgData name="George Huang" userId="7522906efeb502a4" providerId="LiveId" clId="{981455AA-CF25-444D-A9FA-AD2443EE8176}" dt="2026-01-22T16:05:21.417" v="7" actId="47"/>
        <pc:sldMkLst>
          <pc:docMk/>
          <pc:sldMk cId="3037009927" sldId="1705"/>
        </pc:sldMkLst>
      </pc:sldChg>
      <pc:sldChg chg="del">
        <pc:chgData name="George Huang" userId="7522906efeb502a4" providerId="LiveId" clId="{981455AA-CF25-444D-A9FA-AD2443EE8176}" dt="2026-01-22T16:05:21.417" v="7" actId="47"/>
        <pc:sldMkLst>
          <pc:docMk/>
          <pc:sldMk cId="4228481810" sldId="1707"/>
        </pc:sldMkLst>
      </pc:sldChg>
      <pc:sldChg chg="del">
        <pc:chgData name="George Huang" userId="7522906efeb502a4" providerId="LiveId" clId="{981455AA-CF25-444D-A9FA-AD2443EE8176}" dt="2026-01-22T16:05:00.101" v="6" actId="47"/>
        <pc:sldMkLst>
          <pc:docMk/>
          <pc:sldMk cId="2690818144" sldId="1710"/>
        </pc:sldMkLst>
      </pc:sldChg>
      <pc:sldChg chg="del">
        <pc:chgData name="George Huang" userId="7522906efeb502a4" providerId="LiveId" clId="{981455AA-CF25-444D-A9FA-AD2443EE8176}" dt="2026-01-22T16:05:38.190" v="8" actId="47"/>
        <pc:sldMkLst>
          <pc:docMk/>
          <pc:sldMk cId="255609898" sldId="1712"/>
        </pc:sldMkLst>
      </pc:sldChg>
      <pc:sldChg chg="del">
        <pc:chgData name="George Huang" userId="7522906efeb502a4" providerId="LiveId" clId="{981455AA-CF25-444D-A9FA-AD2443EE8176}" dt="2026-01-22T16:05:38.190" v="8" actId="47"/>
        <pc:sldMkLst>
          <pc:docMk/>
          <pc:sldMk cId="1690137659" sldId="1714"/>
        </pc:sldMkLst>
      </pc:sldChg>
      <pc:sldChg chg="del">
        <pc:chgData name="George Huang" userId="7522906efeb502a4" providerId="LiveId" clId="{981455AA-CF25-444D-A9FA-AD2443EE8176}" dt="2026-01-22T16:05:54.816" v="9" actId="47"/>
        <pc:sldMkLst>
          <pc:docMk/>
          <pc:sldMk cId="2731020800" sldId="1716"/>
        </pc:sldMkLst>
      </pc:sldChg>
      <pc:sldChg chg="del">
        <pc:chgData name="George Huang" userId="7522906efeb502a4" providerId="LiveId" clId="{981455AA-CF25-444D-A9FA-AD2443EE8176}" dt="2026-01-22T16:06:45.589" v="15" actId="47"/>
        <pc:sldMkLst>
          <pc:docMk/>
          <pc:sldMk cId="1621764812" sldId="1728"/>
        </pc:sldMkLst>
      </pc:sldChg>
      <pc:sldChg chg="del">
        <pc:chgData name="George Huang" userId="7522906efeb502a4" providerId="LiveId" clId="{981455AA-CF25-444D-A9FA-AD2443EE8176}" dt="2026-01-22T16:06:45.589" v="15" actId="47"/>
        <pc:sldMkLst>
          <pc:docMk/>
          <pc:sldMk cId="1880514190" sldId="1730"/>
        </pc:sldMkLst>
      </pc:sldChg>
      <pc:sldChg chg="del">
        <pc:chgData name="George Huang" userId="7522906efeb502a4" providerId="LiveId" clId="{981455AA-CF25-444D-A9FA-AD2443EE8176}" dt="2026-01-22T16:06:45.589" v="15" actId="47"/>
        <pc:sldMkLst>
          <pc:docMk/>
          <pc:sldMk cId="3604268637" sldId="1732"/>
        </pc:sldMkLst>
      </pc:sldChg>
      <pc:sldChg chg="del">
        <pc:chgData name="George Huang" userId="7522906efeb502a4" providerId="LiveId" clId="{981455AA-CF25-444D-A9FA-AD2443EE8176}" dt="2026-01-22T16:06:45.589" v="15" actId="47"/>
        <pc:sldMkLst>
          <pc:docMk/>
          <pc:sldMk cId="2466560548" sldId="1734"/>
        </pc:sldMkLst>
      </pc:sldChg>
      <pc:sldChg chg="del">
        <pc:chgData name="George Huang" userId="7522906efeb502a4" providerId="LiveId" clId="{981455AA-CF25-444D-A9FA-AD2443EE8176}" dt="2026-01-22T16:07:00.838" v="16" actId="47"/>
        <pc:sldMkLst>
          <pc:docMk/>
          <pc:sldMk cId="2787484974" sldId="1736"/>
        </pc:sldMkLst>
      </pc:sldChg>
      <pc:sldChg chg="del">
        <pc:chgData name="George Huang" userId="7522906efeb502a4" providerId="LiveId" clId="{981455AA-CF25-444D-A9FA-AD2443EE8176}" dt="2026-01-22T16:07:00.838" v="16" actId="47"/>
        <pc:sldMkLst>
          <pc:docMk/>
          <pc:sldMk cId="3926831578" sldId="1738"/>
        </pc:sldMkLst>
      </pc:sldChg>
      <pc:sldChg chg="del">
        <pc:chgData name="George Huang" userId="7522906efeb502a4" providerId="LiveId" clId="{981455AA-CF25-444D-A9FA-AD2443EE8176}" dt="2026-01-22T16:07:00.838" v="16" actId="47"/>
        <pc:sldMkLst>
          <pc:docMk/>
          <pc:sldMk cId="717694938" sldId="1740"/>
        </pc:sldMkLst>
      </pc:sldChg>
      <pc:sldChg chg="del">
        <pc:chgData name="George Huang" userId="7522906efeb502a4" providerId="LiveId" clId="{981455AA-CF25-444D-A9FA-AD2443EE8176}" dt="2026-01-22T16:07:00.838" v="16" actId="47"/>
        <pc:sldMkLst>
          <pc:docMk/>
          <pc:sldMk cId="3599874617" sldId="1742"/>
        </pc:sldMkLst>
      </pc:sldChg>
      <pc:sldChg chg="del">
        <pc:chgData name="George Huang" userId="7522906efeb502a4" providerId="LiveId" clId="{981455AA-CF25-444D-A9FA-AD2443EE8176}" dt="2026-01-22T16:07:00.838" v="16" actId="47"/>
        <pc:sldMkLst>
          <pc:docMk/>
          <pc:sldMk cId="4030274684" sldId="1744"/>
        </pc:sldMkLst>
      </pc:sldChg>
      <pc:sldChg chg="del">
        <pc:chgData name="George Huang" userId="7522906efeb502a4" providerId="LiveId" clId="{981455AA-CF25-444D-A9FA-AD2443EE8176}" dt="2026-01-22T16:07:00.838" v="16" actId="47"/>
        <pc:sldMkLst>
          <pc:docMk/>
          <pc:sldMk cId="2300751422" sldId="1746"/>
        </pc:sldMkLst>
      </pc:sldChg>
      <pc:sldChg chg="del">
        <pc:chgData name="George Huang" userId="7522906efeb502a4" providerId="LiveId" clId="{981455AA-CF25-444D-A9FA-AD2443EE8176}" dt="2026-01-22T16:06:31.365" v="14" actId="47"/>
        <pc:sldMkLst>
          <pc:docMk/>
          <pc:sldMk cId="1429608218" sldId="1750"/>
        </pc:sldMkLst>
      </pc:sldChg>
      <pc:sldChg chg="del">
        <pc:chgData name="George Huang" userId="7522906efeb502a4" providerId="LiveId" clId="{981455AA-CF25-444D-A9FA-AD2443EE8176}" dt="2026-01-22T16:06:31.365" v="14" actId="47"/>
        <pc:sldMkLst>
          <pc:docMk/>
          <pc:sldMk cId="2845711510" sldId="1752"/>
        </pc:sldMkLst>
      </pc:sldChg>
      <pc:sldChg chg="del">
        <pc:chgData name="George Huang" userId="7522906efeb502a4" providerId="LiveId" clId="{981455AA-CF25-444D-A9FA-AD2443EE8176}" dt="2026-01-22T16:06:31.365" v="14" actId="47"/>
        <pc:sldMkLst>
          <pc:docMk/>
          <pc:sldMk cId="3994745399" sldId="1755"/>
        </pc:sldMkLst>
      </pc:sldChg>
      <pc:sldChg chg="del">
        <pc:chgData name="George Huang" userId="7522906efeb502a4" providerId="LiveId" clId="{981455AA-CF25-444D-A9FA-AD2443EE8176}" dt="2026-01-22T16:06:31.365" v="14" actId="47"/>
        <pc:sldMkLst>
          <pc:docMk/>
          <pc:sldMk cId="1716089679" sldId="1757"/>
        </pc:sldMkLst>
      </pc:sldChg>
      <pc:sldChg chg="del">
        <pc:chgData name="George Huang" userId="7522906efeb502a4" providerId="LiveId" clId="{981455AA-CF25-444D-A9FA-AD2443EE8176}" dt="2026-01-22T16:06:31.365" v="14" actId="47"/>
        <pc:sldMkLst>
          <pc:docMk/>
          <pc:sldMk cId="1847222160" sldId="1759"/>
        </pc:sldMkLst>
      </pc:sldChg>
      <pc:sldChg chg="del">
        <pc:chgData name="George Huang" userId="7522906efeb502a4" providerId="LiveId" clId="{981455AA-CF25-444D-A9FA-AD2443EE8176}" dt="2026-01-22T16:06:31.365" v="14" actId="47"/>
        <pc:sldMkLst>
          <pc:docMk/>
          <pc:sldMk cId="4193135798" sldId="1761"/>
        </pc:sldMkLst>
      </pc:sldChg>
      <pc:sldChg chg="del">
        <pc:chgData name="George Huang" userId="7522906efeb502a4" providerId="LiveId" clId="{981455AA-CF25-444D-A9FA-AD2443EE8176}" dt="2026-01-22T16:06:31.365" v="14" actId="47"/>
        <pc:sldMkLst>
          <pc:docMk/>
          <pc:sldMk cId="2323015322" sldId="1763"/>
        </pc:sldMkLst>
      </pc:sldChg>
      <pc:sldChg chg="del">
        <pc:chgData name="George Huang" userId="7522906efeb502a4" providerId="LiveId" clId="{981455AA-CF25-444D-A9FA-AD2443EE8176}" dt="2026-01-22T16:06:31.365" v="14" actId="47"/>
        <pc:sldMkLst>
          <pc:docMk/>
          <pc:sldMk cId="3963464444" sldId="1765"/>
        </pc:sldMkLst>
      </pc:sldChg>
      <pc:sldChg chg="del">
        <pc:chgData name="George Huang" userId="7522906efeb502a4" providerId="LiveId" clId="{981455AA-CF25-444D-A9FA-AD2443EE8176}" dt="2026-01-22T16:06:31.365" v="14" actId="47"/>
        <pc:sldMkLst>
          <pc:docMk/>
          <pc:sldMk cId="2478600205" sldId="1767"/>
        </pc:sldMkLst>
      </pc:sldChg>
      <pc:sldChg chg="del">
        <pc:chgData name="George Huang" userId="7522906efeb502a4" providerId="LiveId" clId="{981455AA-CF25-444D-A9FA-AD2443EE8176}" dt="2026-01-22T16:06:31.365" v="14" actId="47"/>
        <pc:sldMkLst>
          <pc:docMk/>
          <pc:sldMk cId="3998695995" sldId="1769"/>
        </pc:sldMkLst>
      </pc:sldChg>
      <pc:sldChg chg="del">
        <pc:chgData name="George Huang" userId="7522906efeb502a4" providerId="LiveId" clId="{981455AA-CF25-444D-A9FA-AD2443EE8176}" dt="2026-01-22T16:07:08.465" v="17" actId="47"/>
        <pc:sldMkLst>
          <pc:docMk/>
          <pc:sldMk cId="3459364246" sldId="1771"/>
        </pc:sldMkLst>
      </pc:sldChg>
      <pc:sldChg chg="del">
        <pc:chgData name="George Huang" userId="7522906efeb502a4" providerId="LiveId" clId="{981455AA-CF25-444D-A9FA-AD2443EE8176}" dt="2026-01-22T16:07:08.465" v="17" actId="47"/>
        <pc:sldMkLst>
          <pc:docMk/>
          <pc:sldMk cId="126665754" sldId="1773"/>
        </pc:sldMkLst>
      </pc:sldChg>
      <pc:sldChg chg="del">
        <pc:chgData name="George Huang" userId="7522906efeb502a4" providerId="LiveId" clId="{981455AA-CF25-444D-A9FA-AD2443EE8176}" dt="2026-01-22T16:04:14.186" v="0" actId="47"/>
        <pc:sldMkLst>
          <pc:docMk/>
          <pc:sldMk cId="3841610557" sldId="1777"/>
        </pc:sldMkLst>
      </pc:sldChg>
      <pc:sldChg chg="del">
        <pc:chgData name="George Huang" userId="7522906efeb502a4" providerId="LiveId" clId="{981455AA-CF25-444D-A9FA-AD2443EE8176}" dt="2026-01-22T16:04:32.662" v="2" actId="47"/>
        <pc:sldMkLst>
          <pc:docMk/>
          <pc:sldMk cId="4020108790" sldId="1779"/>
        </pc:sldMkLst>
      </pc:sldChg>
      <pc:sldChg chg="del">
        <pc:chgData name="George Huang" userId="7522906efeb502a4" providerId="LiveId" clId="{981455AA-CF25-444D-A9FA-AD2443EE8176}" dt="2026-01-22T16:04:32.662" v="2" actId="47"/>
        <pc:sldMkLst>
          <pc:docMk/>
          <pc:sldMk cId="1639151562" sldId="1780"/>
        </pc:sldMkLst>
      </pc:sldChg>
      <pc:sldChg chg="del">
        <pc:chgData name="George Huang" userId="7522906efeb502a4" providerId="LiveId" clId="{981455AA-CF25-444D-A9FA-AD2443EE8176}" dt="2026-01-22T16:07:00.838" v="16" actId="47"/>
        <pc:sldMkLst>
          <pc:docMk/>
          <pc:sldMk cId="444448667" sldId="1792"/>
        </pc:sldMkLst>
      </pc:sldChg>
      <pc:sldChg chg="del">
        <pc:chgData name="George Huang" userId="7522906efeb502a4" providerId="LiveId" clId="{981455AA-CF25-444D-A9FA-AD2443EE8176}" dt="2026-01-22T16:07:00.838" v="16" actId="47"/>
        <pc:sldMkLst>
          <pc:docMk/>
          <pc:sldMk cId="3114663960" sldId="1794"/>
        </pc:sldMkLst>
      </pc:sldChg>
      <pc:sldChg chg="del">
        <pc:chgData name="George Huang" userId="7522906efeb502a4" providerId="LiveId" clId="{981455AA-CF25-444D-A9FA-AD2443EE8176}" dt="2026-01-22T16:06:31.365" v="14" actId="47"/>
        <pc:sldMkLst>
          <pc:docMk/>
          <pc:sldMk cId="2921680200" sldId="179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1/22/2026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1/22/2026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1684049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CF726-9BF2-0B5F-CB64-9D49181BD2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93612A-A883-CD2B-9A95-BBEC10439E3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FCDAEC5-6AC8-3010-3739-2BAB697C82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4378FC-6E5B-DCDB-8388-35859A42632A}"/>
              </a:ext>
            </a:extLst>
          </p:cNvPr>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3639856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5EAFA-89A3-4168-B3DF-3027E1523D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4CC1FA-9772-98F5-4809-604731EC47D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F517FF5-0BBF-98C3-517A-8ABFC63A75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487F82-EED3-7536-EFC9-01F751358C3C}"/>
              </a:ext>
            </a:extLst>
          </p:cNvPr>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31596073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BF2FB-99A8-EE88-2992-13CD2B6C7A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C1E53F-77D8-1282-5121-98383E0BC6E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EA5FA0E-CABA-3A4B-2015-AA19773EC6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4F9463-1DF6-EA04-E59A-0EF22567A408}"/>
              </a:ext>
            </a:extLst>
          </p:cNvPr>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16591964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90F68-09FF-0B94-5E3B-97562EEB05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5A317E-157E-32CA-9DCD-FB95A2AC569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17384EC-D072-8A45-60BB-06A3147AF8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9739E9-33C3-D8F3-3F5C-E322BC16A130}"/>
              </a:ext>
            </a:extLst>
          </p:cNvPr>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13257292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C2CEF-3D56-242B-9BEF-15D54940EB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DF4D01-6B6C-DA81-76B5-5783AAE079E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20444BF-197F-CFFF-626E-4F8F575F78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2C080D-9346-9435-26B5-64C82C552E4B}"/>
              </a:ext>
            </a:extLst>
          </p:cNvPr>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2280523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98DE3-7155-9CB0-94D2-5A80080E39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C58D33-39B1-D482-6A0F-293B2ED7BD3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8B4DF44-4375-EFBB-6E86-C178633B63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C1579C-DDBB-09B0-11AC-EDD831F4C376}"/>
              </a:ext>
            </a:extLst>
          </p:cNvPr>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4108246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0E2EC-DEA9-D176-43F5-6AAAAF9820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E62E72-2B80-EDDC-2BCC-0D0C527329D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E377138-BEF4-DDAA-CBFC-393BD0B692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715A1C-AF7B-3613-9D00-3E5BD42AC181}"/>
              </a:ext>
            </a:extLst>
          </p:cNvPr>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19988936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6D587-6B75-BE4F-2D26-27976AF01F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81EC28-1762-115C-F583-E2D93933774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6655ACB-F9B1-5578-D6D4-FDA3AFB550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E6D330-F65A-0EAB-87BC-4E059750BBDC}"/>
              </a:ext>
            </a:extLst>
          </p:cNvPr>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42678767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80030-AA7D-D548-C8A7-355C69F45B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463D4E-AA20-FBB7-8677-7C59292CDA9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AF67033-E499-C8EA-AF39-3BAF0FE481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10F75B-B872-6363-EEFD-96804042D030}"/>
              </a:ext>
            </a:extLst>
          </p:cNvPr>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22258960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A45B8-4DD7-FC91-CDA2-7026202CE5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1EC7F9-8E72-3C0E-83C6-617CAE5F92A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DE2527C-4307-9C9C-2CAE-541D76F46F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B097B9-E7FD-E675-49A7-08D7C79A1D79}"/>
              </a:ext>
            </a:extLst>
          </p:cNvPr>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3005114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79175-FFAA-BF55-467D-582F3EE0C2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C4F21C-EA36-0EFE-01F9-696967B729C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3C44D69-5F01-D272-C9C3-B825F95E38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431587-5A28-B7F5-52C2-CFE005C06806}"/>
              </a:ext>
            </a:extLst>
          </p:cNvPr>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12509596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D5552-821A-CD34-6064-BDB4024305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2AAB7C-E76D-90D7-FF75-AE0870F9B1B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B54A89D-7C9C-0828-743C-D4865F6589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CB61C6-B1A1-C58E-58BF-AEE6DC4A676C}"/>
              </a:ext>
            </a:extLst>
          </p:cNvPr>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41212931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A4D91-EB77-45B3-AE20-34BFF90E6E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C664FD-EA69-9E18-7025-37A5F9325AC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93C370E-1937-7F5A-06C4-DBDD58D4F7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598702-849A-218D-C2C7-BAE874B73E1D}"/>
              </a:ext>
            </a:extLst>
          </p:cNvPr>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21482797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81C03-DFC7-1843-2BFC-87CA0126D4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936322-E15D-DE10-B9EA-5350D87E62E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925FC81-8A03-C7A9-13D5-DC93A8A590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AB24D2-E323-EB5B-3BBA-88AF8B31BE36}"/>
              </a:ext>
            </a:extLst>
          </p:cNvPr>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34428133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C6D3B-3813-5F15-1F8A-D44E0AD39E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BEC75-2ADF-D9A2-1FAF-F2F3E5B3FFE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753BE1D-6109-5099-66B8-38D0D8CE5D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8F4CE0-7561-2D39-2154-EEFE4CB4F5EF}"/>
              </a:ext>
            </a:extLst>
          </p:cNvPr>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1521820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4CE08-24EA-30F3-593E-ED4FC40972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2EECE1-A8B9-2BD6-05FC-EC8D625F4A4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EFDAD6D-8E02-89DC-374B-1713E20032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72E447-A105-A5D1-6A79-520DB50D516D}"/>
              </a:ext>
            </a:extLst>
          </p:cNvPr>
          <p:cNvSpPr>
            <a:spLocks noGrp="1"/>
          </p:cNvSpPr>
          <p:nvPr>
            <p:ph type="sldNum" sz="quarter" idx="10"/>
          </p:nvPr>
        </p:nvSpPr>
        <p:spPr/>
        <p:txBody>
          <a:bodyPr/>
          <a:lstStyle/>
          <a:p>
            <a:pPr>
              <a:defRPr/>
            </a:pPr>
            <a:fld id="{D464CE9B-B233-457B-8491-F7BCBC04C59D}" type="slidenum">
              <a:rPr lang="en-US" smtClean="0"/>
              <a:pPr>
                <a:defRPr/>
              </a:pPr>
              <a:t>121</a:t>
            </a:fld>
            <a:endParaRPr lang="en-US" dirty="0"/>
          </a:p>
        </p:txBody>
      </p:sp>
    </p:spTree>
    <p:extLst>
      <p:ext uri="{BB962C8B-B14F-4D97-AF65-F5344CB8AC3E}">
        <p14:creationId xmlns:p14="http://schemas.microsoft.com/office/powerpoint/2010/main" val="11594709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FFB66-6ED4-0865-3E16-FFBD9BCBD5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5D3B14-43F0-0DCB-24A3-9FB65B93B8D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4793790-7AE0-B9E4-05F4-5C32307F9E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3ECCEA-19B1-D86E-0B95-698C90A933C1}"/>
              </a:ext>
            </a:extLst>
          </p:cNvPr>
          <p:cNvSpPr>
            <a:spLocks noGrp="1"/>
          </p:cNvSpPr>
          <p:nvPr>
            <p:ph type="sldNum" sz="quarter" idx="10"/>
          </p:nvPr>
        </p:nvSpPr>
        <p:spPr/>
        <p:txBody>
          <a:bodyPr/>
          <a:lstStyle/>
          <a:p>
            <a:pPr>
              <a:defRPr/>
            </a:pPr>
            <a:fld id="{D464CE9B-B233-457B-8491-F7BCBC04C59D}" type="slidenum">
              <a:rPr lang="en-US" smtClean="0"/>
              <a:pPr>
                <a:defRPr/>
              </a:pPr>
              <a:t>122</a:t>
            </a:fld>
            <a:endParaRPr lang="en-US" dirty="0"/>
          </a:p>
        </p:txBody>
      </p:sp>
    </p:spTree>
    <p:extLst>
      <p:ext uri="{BB962C8B-B14F-4D97-AF65-F5344CB8AC3E}">
        <p14:creationId xmlns:p14="http://schemas.microsoft.com/office/powerpoint/2010/main" val="29461272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FD688-C400-D49E-F649-065D55F199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B89ED8-B55D-4F1B-8414-1413685B26F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BB0C031-304B-3D4E-2BD5-D794E792C3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C35F37-A420-9712-9051-9C389E3DD406}"/>
              </a:ext>
            </a:extLst>
          </p:cNvPr>
          <p:cNvSpPr>
            <a:spLocks noGrp="1"/>
          </p:cNvSpPr>
          <p:nvPr>
            <p:ph type="sldNum" sz="quarter" idx="10"/>
          </p:nvPr>
        </p:nvSpPr>
        <p:spPr/>
        <p:txBody>
          <a:bodyPr/>
          <a:lstStyle/>
          <a:p>
            <a:pPr>
              <a:defRPr/>
            </a:pPr>
            <a:fld id="{D464CE9B-B233-457B-8491-F7BCBC04C59D}" type="slidenum">
              <a:rPr lang="en-US" smtClean="0"/>
              <a:pPr>
                <a:defRPr/>
              </a:pPr>
              <a:t>123</a:t>
            </a:fld>
            <a:endParaRPr lang="en-US" dirty="0"/>
          </a:p>
        </p:txBody>
      </p:sp>
    </p:spTree>
    <p:extLst>
      <p:ext uri="{BB962C8B-B14F-4D97-AF65-F5344CB8AC3E}">
        <p14:creationId xmlns:p14="http://schemas.microsoft.com/office/powerpoint/2010/main" val="16003629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5ADA5-8241-F5BA-DE2E-DF8E57BA13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B52945-24D1-F68F-B2DA-AB2FFEED7EA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9FFE315-96C0-05AB-57E1-AFD985CC52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2FF3A4-3185-B297-DB55-E9178F6478B0}"/>
              </a:ext>
            </a:extLst>
          </p:cNvPr>
          <p:cNvSpPr>
            <a:spLocks noGrp="1"/>
          </p:cNvSpPr>
          <p:nvPr>
            <p:ph type="sldNum" sz="quarter" idx="10"/>
          </p:nvPr>
        </p:nvSpPr>
        <p:spPr/>
        <p:txBody>
          <a:bodyPr/>
          <a:lstStyle/>
          <a:p>
            <a:pPr>
              <a:defRPr/>
            </a:pPr>
            <a:fld id="{D464CE9B-B233-457B-8491-F7BCBC04C59D}" type="slidenum">
              <a:rPr lang="en-US" smtClean="0"/>
              <a:pPr>
                <a:defRPr/>
              </a:pPr>
              <a:t>124</a:t>
            </a:fld>
            <a:endParaRPr lang="en-US" dirty="0"/>
          </a:p>
        </p:txBody>
      </p:sp>
    </p:spTree>
    <p:extLst>
      <p:ext uri="{BB962C8B-B14F-4D97-AF65-F5344CB8AC3E}">
        <p14:creationId xmlns:p14="http://schemas.microsoft.com/office/powerpoint/2010/main" val="42180030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D193F-C3D1-86FE-02BB-83D6CC5CD3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E29FC5-84DB-61F4-E8D7-F19DC87C133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C96D980-3A67-C290-FE72-ED3C11836F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CDDD79-A9DB-A097-3EFB-B3221A23C599}"/>
              </a:ext>
            </a:extLst>
          </p:cNvPr>
          <p:cNvSpPr>
            <a:spLocks noGrp="1"/>
          </p:cNvSpPr>
          <p:nvPr>
            <p:ph type="sldNum" sz="quarter" idx="10"/>
          </p:nvPr>
        </p:nvSpPr>
        <p:spPr/>
        <p:txBody>
          <a:bodyPr/>
          <a:lstStyle/>
          <a:p>
            <a:pPr>
              <a:defRPr/>
            </a:pPr>
            <a:fld id="{D464CE9B-B233-457B-8491-F7BCBC04C59D}" type="slidenum">
              <a:rPr lang="en-US" smtClean="0"/>
              <a:pPr>
                <a:defRPr/>
              </a:pPr>
              <a:t>125</a:t>
            </a:fld>
            <a:endParaRPr lang="en-US" dirty="0"/>
          </a:p>
        </p:txBody>
      </p:sp>
    </p:spTree>
    <p:extLst>
      <p:ext uri="{BB962C8B-B14F-4D97-AF65-F5344CB8AC3E}">
        <p14:creationId xmlns:p14="http://schemas.microsoft.com/office/powerpoint/2010/main" val="23103146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1F61E-5F6C-DD69-326E-12529EBB2D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35DC54-EC24-8499-337F-6A5EC7C0EC6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1FA7593-AEF5-E0AE-EC86-B86295E416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A9F08F-5844-8818-8308-DEEC329512D0}"/>
              </a:ext>
            </a:extLst>
          </p:cNvPr>
          <p:cNvSpPr>
            <a:spLocks noGrp="1"/>
          </p:cNvSpPr>
          <p:nvPr>
            <p:ph type="sldNum" sz="quarter" idx="10"/>
          </p:nvPr>
        </p:nvSpPr>
        <p:spPr/>
        <p:txBody>
          <a:bodyPr/>
          <a:lstStyle/>
          <a:p>
            <a:pPr>
              <a:defRPr/>
            </a:pPr>
            <a:fld id="{D464CE9B-B233-457B-8491-F7BCBC04C59D}" type="slidenum">
              <a:rPr lang="en-US" smtClean="0"/>
              <a:pPr>
                <a:defRPr/>
              </a:pPr>
              <a:t>126</a:t>
            </a:fld>
            <a:endParaRPr lang="en-US" dirty="0"/>
          </a:p>
        </p:txBody>
      </p:sp>
    </p:spTree>
    <p:extLst>
      <p:ext uri="{BB962C8B-B14F-4D97-AF65-F5344CB8AC3E}">
        <p14:creationId xmlns:p14="http://schemas.microsoft.com/office/powerpoint/2010/main" val="2175590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AED9F-D2EE-4D68-902D-4BEE5191F2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4D6BB2-00F4-BC5E-96AC-2028913F194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DFF6448-7BBD-B287-F1CC-192F66755D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AB4BA9-5398-3F3A-0F45-DEA1D7F25653}"/>
              </a:ext>
            </a:extLst>
          </p:cNvPr>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31774787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0BDE9-E3D2-2FCD-1A64-2A0A3A824A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95A419-4FD5-CCB2-F9DB-64CEF42BDFE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F4F1E63-7984-7C98-CBAB-CF24DFB964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168C8E-9BD1-5EC0-4D7E-EC39C4874466}"/>
              </a:ext>
            </a:extLst>
          </p:cNvPr>
          <p:cNvSpPr>
            <a:spLocks noGrp="1"/>
          </p:cNvSpPr>
          <p:nvPr>
            <p:ph type="sldNum" sz="quarter" idx="10"/>
          </p:nvPr>
        </p:nvSpPr>
        <p:spPr/>
        <p:txBody>
          <a:bodyPr/>
          <a:lstStyle/>
          <a:p>
            <a:pPr>
              <a:defRPr/>
            </a:pPr>
            <a:fld id="{D464CE9B-B233-457B-8491-F7BCBC04C59D}" type="slidenum">
              <a:rPr lang="en-US" smtClean="0"/>
              <a:pPr>
                <a:defRPr/>
              </a:pPr>
              <a:t>127</a:t>
            </a:fld>
            <a:endParaRPr lang="en-US" dirty="0"/>
          </a:p>
        </p:txBody>
      </p:sp>
    </p:spTree>
    <p:extLst>
      <p:ext uri="{BB962C8B-B14F-4D97-AF65-F5344CB8AC3E}">
        <p14:creationId xmlns:p14="http://schemas.microsoft.com/office/powerpoint/2010/main" val="27081084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EBBB0-1388-5600-7313-CCD67EF975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0CEE15-407F-DA41-DD43-54DAF6AE4EA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9FBA388-487F-ABD3-2E36-96130149C6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869FA2-D557-E90A-9629-6347AF03F219}"/>
              </a:ext>
            </a:extLst>
          </p:cNvPr>
          <p:cNvSpPr>
            <a:spLocks noGrp="1"/>
          </p:cNvSpPr>
          <p:nvPr>
            <p:ph type="sldNum" sz="quarter" idx="10"/>
          </p:nvPr>
        </p:nvSpPr>
        <p:spPr/>
        <p:txBody>
          <a:bodyPr/>
          <a:lstStyle/>
          <a:p>
            <a:pPr>
              <a:defRPr/>
            </a:pPr>
            <a:fld id="{D464CE9B-B233-457B-8491-F7BCBC04C59D}" type="slidenum">
              <a:rPr lang="en-US" smtClean="0"/>
              <a:pPr>
                <a:defRPr/>
              </a:pPr>
              <a:t>128</a:t>
            </a:fld>
            <a:endParaRPr lang="en-US" dirty="0"/>
          </a:p>
        </p:txBody>
      </p:sp>
    </p:spTree>
    <p:extLst>
      <p:ext uri="{BB962C8B-B14F-4D97-AF65-F5344CB8AC3E}">
        <p14:creationId xmlns:p14="http://schemas.microsoft.com/office/powerpoint/2010/main" val="5504510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12ACC-DE63-7D94-2939-211E951327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3A19EB-1526-F08C-B88A-96FFC59CD21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83D0C4C-168F-6B7A-F987-E1CBF075A1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D92572-05C9-F7C5-4A7F-93EEEA4167B1}"/>
              </a:ext>
            </a:extLst>
          </p:cNvPr>
          <p:cNvSpPr>
            <a:spLocks noGrp="1"/>
          </p:cNvSpPr>
          <p:nvPr>
            <p:ph type="sldNum" sz="quarter" idx="10"/>
          </p:nvPr>
        </p:nvSpPr>
        <p:spPr/>
        <p:txBody>
          <a:bodyPr/>
          <a:lstStyle/>
          <a:p>
            <a:pPr>
              <a:defRPr/>
            </a:pPr>
            <a:fld id="{D464CE9B-B233-457B-8491-F7BCBC04C59D}" type="slidenum">
              <a:rPr lang="en-US" smtClean="0"/>
              <a:pPr>
                <a:defRPr/>
              </a:pPr>
              <a:t>133</a:t>
            </a:fld>
            <a:endParaRPr lang="en-US" dirty="0"/>
          </a:p>
        </p:txBody>
      </p:sp>
    </p:spTree>
    <p:extLst>
      <p:ext uri="{BB962C8B-B14F-4D97-AF65-F5344CB8AC3E}">
        <p14:creationId xmlns:p14="http://schemas.microsoft.com/office/powerpoint/2010/main" val="102825726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7D586-17D8-0CDB-A178-E7B9FF3708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3E22E0-AC59-A9FF-D92B-B06B722697F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1799A34-AEE0-A028-33DA-3C316DBA19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98BF32-AC19-E00F-568A-615EDE470749}"/>
              </a:ext>
            </a:extLst>
          </p:cNvPr>
          <p:cNvSpPr>
            <a:spLocks noGrp="1"/>
          </p:cNvSpPr>
          <p:nvPr>
            <p:ph type="sldNum" sz="quarter" idx="10"/>
          </p:nvPr>
        </p:nvSpPr>
        <p:spPr/>
        <p:txBody>
          <a:bodyPr/>
          <a:lstStyle/>
          <a:p>
            <a:pPr>
              <a:defRPr/>
            </a:pPr>
            <a:fld id="{D464CE9B-B233-457B-8491-F7BCBC04C59D}" type="slidenum">
              <a:rPr lang="en-US" smtClean="0"/>
              <a:pPr>
                <a:defRPr/>
              </a:pPr>
              <a:t>135</a:t>
            </a:fld>
            <a:endParaRPr lang="en-US" dirty="0"/>
          </a:p>
        </p:txBody>
      </p:sp>
    </p:spTree>
    <p:extLst>
      <p:ext uri="{BB962C8B-B14F-4D97-AF65-F5344CB8AC3E}">
        <p14:creationId xmlns:p14="http://schemas.microsoft.com/office/powerpoint/2010/main" val="3294355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3A86A-161C-E134-3A94-EFCF4BF1DD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AEB7B8-F498-2A5F-81C5-A5A565B285E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88BD916-748C-F777-6AD5-8F55249E17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742D8E-BC7F-0699-1D1D-C9D8EE09FB86}"/>
              </a:ext>
            </a:extLst>
          </p:cNvPr>
          <p:cNvSpPr>
            <a:spLocks noGrp="1"/>
          </p:cNvSpPr>
          <p:nvPr>
            <p:ph type="sldNum" sz="quarter" idx="10"/>
          </p:nvPr>
        </p:nvSpPr>
        <p:spPr/>
        <p:txBody>
          <a:bodyPr/>
          <a:lstStyle/>
          <a:p>
            <a:pPr>
              <a:defRPr/>
            </a:pPr>
            <a:fld id="{D464CE9B-B233-457B-8491-F7BCBC04C59D}" type="slidenum">
              <a:rPr lang="en-US" smtClean="0"/>
              <a:pPr>
                <a:defRPr/>
              </a:pPr>
              <a:t>136</a:t>
            </a:fld>
            <a:endParaRPr lang="en-US" dirty="0"/>
          </a:p>
        </p:txBody>
      </p:sp>
    </p:spTree>
    <p:extLst>
      <p:ext uri="{BB962C8B-B14F-4D97-AF65-F5344CB8AC3E}">
        <p14:creationId xmlns:p14="http://schemas.microsoft.com/office/powerpoint/2010/main" val="2300691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EEB13-55B4-C4D1-76A1-42B68755C9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0F1E44-A2A2-AC0F-1E51-B5A60729920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C7193D6-C9B8-1CCB-417B-52DC905D5F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A2963D-BC9C-D0C8-D066-25E6893AD2B2}"/>
              </a:ext>
            </a:extLst>
          </p:cNvPr>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1964049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CDA71-20F8-C8D9-5F2F-27EDC099E7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F0AC6E-8737-98AB-5887-7344155A83C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A82E568-202B-7796-DD46-61BD6CF20F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E9AD2A-631B-03F6-C168-4160BBEA33DC}"/>
              </a:ext>
            </a:extLst>
          </p:cNvPr>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1908683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652F5-0DE0-BF25-ADA7-34120E786B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F8623E-1CD6-E3D5-1BB6-A8F51C5FD83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3E847BC-C389-6149-9F51-46258FFA02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4126E7-4F1C-7579-5B43-7839B00BC803}"/>
              </a:ext>
            </a:extLst>
          </p:cNvPr>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2588219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759FB-3DBB-0C2D-BA02-4DCF35E7B8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C97F5B-86F1-F4D5-B8AD-1698B7CF100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71680D9-3A89-E815-E5D5-5E44EF5938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319F64-2656-FCD7-E69C-66036D001E17}"/>
              </a:ext>
            </a:extLst>
          </p:cNvPr>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2122684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907D3-0130-97BD-373B-C4491D2DF2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8E4D7-F728-B9B9-AB67-0B8D1733651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7797BCA-A267-C0C3-A45B-E34B361158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95558E-6FCA-6D7D-FE1B-8845AE24635D}"/>
              </a:ext>
            </a:extLst>
          </p:cNvPr>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108230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98E16-53D9-88BB-B2B7-6644BA7FCD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A3C6B1-A867-3342-3305-097FDDAAE68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E37B0B6-16E3-9F85-4F7A-C84372A27D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447DF7-B0AB-8B67-24EF-48077DD01801}"/>
              </a:ext>
            </a:extLst>
          </p:cNvPr>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2609912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1424309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1723997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2329616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1145117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1335186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789870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753818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001799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840070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148416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2966490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310033511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C8D530-A50B-65F7-6D9F-85EDE5BE016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214D9B9-6420-9B55-3B2D-4BA8CE4A76A6}"/>
              </a:ext>
            </a:extLst>
          </p:cNvPr>
          <p:cNvSpPr/>
          <p:nvPr/>
        </p:nvSpPr>
        <p:spPr>
          <a:xfrm>
            <a:off x="0" y="1276350"/>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The Good Shepherd and the Good Sheep</a:t>
            </a:r>
          </a:p>
        </p:txBody>
      </p:sp>
    </p:spTree>
    <p:extLst>
      <p:ext uri="{BB962C8B-B14F-4D97-AF65-F5344CB8AC3E}">
        <p14:creationId xmlns:p14="http://schemas.microsoft.com/office/powerpoint/2010/main" val="3476752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but the sheep have not listened to them.  I am the gate; whoever enters through me will be saved. </a:t>
            </a:r>
          </a:p>
        </p:txBody>
      </p:sp>
    </p:spTree>
    <p:extLst>
      <p:ext uri="{BB962C8B-B14F-4D97-AF65-F5344CB8AC3E}">
        <p14:creationId xmlns:p14="http://schemas.microsoft.com/office/powerpoint/2010/main" val="337380438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C3B2C-13F1-848B-4BBF-9202AEF1AF6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A55E08A-3835-F182-8B50-97D40783DE5E}"/>
              </a:ext>
            </a:extLst>
          </p:cNvPr>
          <p:cNvSpPr/>
          <p:nvPr/>
        </p:nvSpPr>
        <p:spPr>
          <a:xfrm>
            <a:off x="0" y="-171450"/>
            <a:ext cx="9144000" cy="6370975"/>
          </a:xfrm>
          <a:prstGeom prst="rect">
            <a:avLst/>
          </a:prstGeom>
        </p:spPr>
        <p:txBody>
          <a:bodyPr wrap="square">
            <a:spAutoFit/>
          </a:bodyPr>
          <a:lstStyle/>
          <a:p>
            <a:r>
              <a:rPr lang="en-US" sz="7000" b="1" dirty="0"/>
              <a:t>There are churches, even entire denominations, that use religion to gain power and wealth.</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97323035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9820B-9407-1FFE-12E5-67CC6E8851C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F92E4E6-4F85-44A0-CF78-7D8625333C11}"/>
              </a:ext>
            </a:extLst>
          </p:cNvPr>
          <p:cNvSpPr/>
          <p:nvPr/>
        </p:nvSpPr>
        <p:spPr>
          <a:xfrm>
            <a:off x="0" y="-167462"/>
            <a:ext cx="9144000" cy="5478423"/>
          </a:xfrm>
          <a:prstGeom prst="rect">
            <a:avLst/>
          </a:prstGeom>
        </p:spPr>
        <p:txBody>
          <a:bodyPr wrap="square">
            <a:spAutoFit/>
          </a:bodyPr>
          <a:lstStyle/>
          <a:p>
            <a:r>
              <a:rPr lang="en-US" sz="7000" b="1" dirty="0"/>
              <a:t>Some are very clever in using people’s greed to get them to donate more to the church or themselves.</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77613339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1D43F-5C8E-48D4-1713-8B6C19B2922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AA9839D-E858-CD97-9E35-E33CDF142543}"/>
              </a:ext>
            </a:extLst>
          </p:cNvPr>
          <p:cNvSpPr/>
          <p:nvPr/>
        </p:nvSpPr>
        <p:spPr>
          <a:xfrm>
            <a:off x="0" y="0"/>
            <a:ext cx="9296400" cy="4862870"/>
          </a:xfrm>
          <a:prstGeom prst="rect">
            <a:avLst/>
          </a:prstGeom>
        </p:spPr>
        <p:txBody>
          <a:bodyPr wrap="square">
            <a:spAutoFit/>
          </a:bodyPr>
          <a:lstStyle/>
          <a:p>
            <a:r>
              <a:rPr lang="en-US" sz="6200" b="1" dirty="0"/>
              <a:t>They claim worldly wealth is proof of </a:t>
            </a:r>
            <a:r>
              <a:rPr lang="en-US" altLang="zh-TW" sz="6200" b="1" dirty="0"/>
              <a:t>your</a:t>
            </a:r>
            <a:r>
              <a:rPr lang="zh-TW" altLang="en-US" sz="6200" b="1" dirty="0"/>
              <a:t> </a:t>
            </a:r>
            <a:r>
              <a:rPr lang="en-US" altLang="zh-TW" sz="6200" b="1" dirty="0"/>
              <a:t>faithfulness and </a:t>
            </a:r>
            <a:r>
              <a:rPr lang="en-US" sz="6200" b="1" dirty="0"/>
              <a:t>God’s blessings, and God will give you more money if you donate more.</a:t>
            </a:r>
            <a:endParaRPr lang="zh-TW" altLang="en-US" sz="62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4481052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8596B-25AB-C2B3-65DC-C521CF76F26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BB2B65C-B03C-9BE3-7394-91E5C0F67510}"/>
              </a:ext>
            </a:extLst>
          </p:cNvPr>
          <p:cNvSpPr/>
          <p:nvPr/>
        </p:nvSpPr>
        <p:spPr>
          <a:xfrm>
            <a:off x="0" y="0"/>
            <a:ext cx="9144000" cy="6063198"/>
          </a:xfrm>
          <a:prstGeom prst="rect">
            <a:avLst/>
          </a:prstGeom>
        </p:spPr>
        <p:txBody>
          <a:bodyPr wrap="square">
            <a:spAutoFit/>
          </a:bodyPr>
          <a:lstStyle/>
          <a:p>
            <a:r>
              <a:rPr lang="en-US" sz="6600" b="1" dirty="0"/>
              <a:t>I sometimes wonder why God allows these false teachers to exist.  Then I realized it’s a chance for Christians to learn.</a:t>
            </a:r>
          </a:p>
          <a:p>
            <a:endParaRPr lang="zh-TW" altLang="en-US" sz="54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60805266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0DDDE-A556-BCFB-C043-915F7F9CAF4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C577CAA-B895-80A6-8697-1555AACC2962}"/>
              </a:ext>
            </a:extLst>
          </p:cNvPr>
          <p:cNvSpPr/>
          <p:nvPr/>
        </p:nvSpPr>
        <p:spPr>
          <a:xfrm>
            <a:off x="0" y="-171450"/>
            <a:ext cx="9144000" cy="6370975"/>
          </a:xfrm>
          <a:prstGeom prst="rect">
            <a:avLst/>
          </a:prstGeom>
        </p:spPr>
        <p:txBody>
          <a:bodyPr wrap="square">
            <a:spAutoFit/>
          </a:bodyPr>
          <a:lstStyle/>
          <a:p>
            <a:r>
              <a:rPr lang="en-US" sz="7000" b="1" dirty="0"/>
              <a:t>If there are no wrong teachings out there, Christians cannot learn to discern and find the truth.</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13012069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89DBB-F616-1B23-9D48-873AD9E522A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BCE58FC-7AF9-BBCF-0106-515CA884E320}"/>
              </a:ext>
            </a:extLst>
          </p:cNvPr>
          <p:cNvSpPr/>
          <p:nvPr/>
        </p:nvSpPr>
        <p:spPr>
          <a:xfrm>
            <a:off x="0" y="-171450"/>
            <a:ext cx="9144000" cy="5293757"/>
          </a:xfrm>
          <a:prstGeom prst="rect">
            <a:avLst/>
          </a:prstGeom>
        </p:spPr>
        <p:txBody>
          <a:bodyPr wrap="square">
            <a:spAutoFit/>
          </a:bodyPr>
          <a:lstStyle/>
          <a:p>
            <a:r>
              <a:rPr lang="en-US" sz="7000" b="1" dirty="0"/>
              <a:t>Our earthly life is a chance to learn.  We Christians are not meant to follow blindly.</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82098232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27B08-8409-EB73-14E6-A2920687A25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7737076-2AF6-E7E6-D2A6-21E726929C25}"/>
              </a:ext>
            </a:extLst>
          </p:cNvPr>
          <p:cNvSpPr/>
          <p:nvPr/>
        </p:nvSpPr>
        <p:spPr>
          <a:xfrm>
            <a:off x="0" y="0"/>
            <a:ext cx="9144000" cy="5293757"/>
          </a:xfrm>
          <a:prstGeom prst="rect">
            <a:avLst/>
          </a:prstGeom>
        </p:spPr>
        <p:txBody>
          <a:bodyPr wrap="square">
            <a:spAutoFit/>
          </a:bodyPr>
          <a:lstStyle/>
          <a:p>
            <a:r>
              <a:rPr lang="en-US" sz="7000" b="1" dirty="0"/>
              <a:t>If you feel your church is not teaching the right doctrines, try to confront them or leave.</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99291902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26E42-6F21-1C06-6F5A-879D66CBB9C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FC7B0CA-6CBA-9F6D-7B4A-6B9C91263F36}"/>
              </a:ext>
            </a:extLst>
          </p:cNvPr>
          <p:cNvSpPr/>
          <p:nvPr/>
        </p:nvSpPr>
        <p:spPr>
          <a:xfrm>
            <a:off x="0" y="0"/>
            <a:ext cx="9296400" cy="5293757"/>
          </a:xfrm>
          <a:prstGeom prst="rect">
            <a:avLst/>
          </a:prstGeom>
        </p:spPr>
        <p:txBody>
          <a:bodyPr wrap="square">
            <a:spAutoFit/>
          </a:bodyPr>
          <a:lstStyle/>
          <a:p>
            <a:r>
              <a:rPr lang="en-US" sz="7000" b="1" dirty="0"/>
              <a:t>Even in our church, we welcome your questions about the accuracy of our teachings.</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92062426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0E034-7882-89D8-6D5D-643AAFEDB4F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CE3F5B8-75BB-F214-4546-57B400C6803B}"/>
              </a:ext>
            </a:extLst>
          </p:cNvPr>
          <p:cNvSpPr/>
          <p:nvPr/>
        </p:nvSpPr>
        <p:spPr>
          <a:xfrm>
            <a:off x="0" y="-171450"/>
            <a:ext cx="9144000" cy="6370975"/>
          </a:xfrm>
          <a:prstGeom prst="rect">
            <a:avLst/>
          </a:prstGeom>
        </p:spPr>
        <p:txBody>
          <a:bodyPr wrap="square">
            <a:spAutoFit/>
          </a:bodyPr>
          <a:lstStyle/>
          <a:p>
            <a:r>
              <a:rPr lang="en-US" sz="7000" b="1" dirty="0"/>
              <a:t>We all want to be called “good and faithful servants” by God.  If we are wrong, we want to be corrected too.</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78729688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ECC2F-BAE5-81B1-0B1F-CE040EB5858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B41F0F4-9F22-FD49-DC4D-21EE66881A2B}"/>
              </a:ext>
            </a:extLst>
          </p:cNvPr>
          <p:cNvSpPr/>
          <p:nvPr/>
        </p:nvSpPr>
        <p:spPr>
          <a:xfrm>
            <a:off x="0" y="0"/>
            <a:ext cx="9144000" cy="4216539"/>
          </a:xfrm>
          <a:prstGeom prst="rect">
            <a:avLst/>
          </a:prstGeom>
        </p:spPr>
        <p:txBody>
          <a:bodyPr wrap="square">
            <a:spAutoFit/>
          </a:bodyPr>
          <a:lstStyle/>
          <a:p>
            <a:r>
              <a:rPr lang="en-US" sz="7000" b="1" dirty="0"/>
              <a:t>So here’s the question – which kind of person are you?</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976014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will come in and go out, and find pasture.  The thief comes only to steal and kill and destroy; </a:t>
            </a:r>
          </a:p>
        </p:txBody>
      </p:sp>
    </p:spTree>
    <p:extLst>
      <p:ext uri="{BB962C8B-B14F-4D97-AF65-F5344CB8AC3E}">
        <p14:creationId xmlns:p14="http://schemas.microsoft.com/office/powerpoint/2010/main" val="212463910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God is the true owner</a:t>
            </a:r>
            <a:r>
              <a:rPr lang="zh-TW" altLang="en-US" sz="7000" b="1" dirty="0"/>
              <a:t> </a:t>
            </a:r>
            <a:r>
              <a:rPr lang="en-US" altLang="zh-TW" sz="7000" b="1" dirty="0"/>
              <a:t>of the sheep</a:t>
            </a:r>
            <a:r>
              <a:rPr lang="en-US" sz="7000" b="1" dirty="0"/>
              <a:t> and the good shepherd, but we can be good hired shepherds too.</a:t>
            </a:r>
          </a:p>
        </p:txBody>
      </p:sp>
    </p:spTree>
    <p:extLst>
      <p:ext uri="{BB962C8B-B14F-4D97-AF65-F5344CB8AC3E}">
        <p14:creationId xmlns:p14="http://schemas.microsoft.com/office/powerpoint/2010/main" val="288189115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800" b="1" dirty="0"/>
              <a:t>Good hired shepherds need to genuinely love the sheep, not just think about personal gains from leading them.</a:t>
            </a:r>
          </a:p>
        </p:txBody>
      </p:sp>
    </p:spTree>
    <p:extLst>
      <p:ext uri="{BB962C8B-B14F-4D97-AF65-F5344CB8AC3E}">
        <p14:creationId xmlns:p14="http://schemas.microsoft.com/office/powerpoint/2010/main" val="270724569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3048" y="-95250"/>
            <a:ext cx="9147048" cy="4270773"/>
          </a:xfrm>
        </p:spPr>
        <p:txBody>
          <a:bodyPr>
            <a:noAutofit/>
          </a:bodyPr>
          <a:lstStyle/>
          <a:p>
            <a:pPr marL="0" indent="0">
              <a:buNone/>
            </a:pPr>
            <a:r>
              <a:rPr lang="en-US" sz="6400" b="1" dirty="0"/>
              <a:t>They need to take action to care for the sheep.  They need to pay attention to a range of factors to guide and protect them.</a:t>
            </a:r>
          </a:p>
          <a:p>
            <a:pPr marL="0" indent="0">
              <a:buNone/>
            </a:pPr>
            <a:endParaRPr lang="en-US" sz="6400" b="1" dirty="0"/>
          </a:p>
        </p:txBody>
      </p:sp>
    </p:spTree>
    <p:extLst>
      <p:ext uri="{BB962C8B-B14F-4D97-AF65-F5344CB8AC3E}">
        <p14:creationId xmlns:p14="http://schemas.microsoft.com/office/powerpoint/2010/main" val="100599667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need to know the weather so as not to go out on a bad day.</a:t>
            </a:r>
          </a:p>
        </p:txBody>
      </p:sp>
    </p:spTree>
    <p:extLst>
      <p:ext uri="{BB962C8B-B14F-4D97-AF65-F5344CB8AC3E}">
        <p14:creationId xmlns:p14="http://schemas.microsoft.com/office/powerpoint/2010/main" val="110701679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need to know the location of food – they need to feed them properly.</a:t>
            </a:r>
          </a:p>
        </p:txBody>
      </p:sp>
    </p:spTree>
    <p:extLst>
      <p:ext uri="{BB962C8B-B14F-4D97-AF65-F5344CB8AC3E}">
        <p14:creationId xmlns:p14="http://schemas.microsoft.com/office/powerpoint/2010/main" val="142890103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need to watch out for danger and avoid it, or protect the sheep from it.</a:t>
            </a:r>
          </a:p>
        </p:txBody>
      </p:sp>
    </p:spTree>
    <p:extLst>
      <p:ext uri="{BB962C8B-B14F-4D97-AF65-F5344CB8AC3E}">
        <p14:creationId xmlns:p14="http://schemas.microsoft.com/office/powerpoint/2010/main" val="275332754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need to be helpful.  For example, sheep can't get back on their own after falling on their backs.</a:t>
            </a:r>
          </a:p>
        </p:txBody>
      </p:sp>
    </p:spTree>
    <p:extLst>
      <p:ext uri="{BB962C8B-B14F-4D97-AF65-F5344CB8AC3E}">
        <p14:creationId xmlns:p14="http://schemas.microsoft.com/office/powerpoint/2010/main" val="369998587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D8EEE-F7DF-7879-8B80-F165D5CFF94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E7C5607-AE19-8735-8706-FC84212EE4CD}"/>
              </a:ext>
            </a:extLst>
          </p:cNvPr>
          <p:cNvSpPr/>
          <p:nvPr/>
        </p:nvSpPr>
        <p:spPr>
          <a:xfrm>
            <a:off x="0" y="0"/>
            <a:ext cx="9144000" cy="4216539"/>
          </a:xfrm>
          <a:prstGeom prst="rect">
            <a:avLst/>
          </a:prstGeom>
        </p:spPr>
        <p:txBody>
          <a:bodyPr wrap="square">
            <a:spAutoFit/>
          </a:bodyPr>
          <a:lstStyle/>
          <a:p>
            <a:r>
              <a:rPr lang="en-US" sz="7000" b="1" dirty="0"/>
              <a:t>They need to count the sheep to make sure they all come home.</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50209979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CF1EC-A18B-E384-E4E6-E2AE43414AD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65A44FD-4B43-E3D1-2CC3-3456ACDD73F8}"/>
              </a:ext>
            </a:extLst>
          </p:cNvPr>
          <p:cNvSpPr/>
          <p:nvPr/>
        </p:nvSpPr>
        <p:spPr>
          <a:xfrm>
            <a:off x="0" y="0"/>
            <a:ext cx="9144000" cy="5293757"/>
          </a:xfrm>
          <a:prstGeom prst="rect">
            <a:avLst/>
          </a:prstGeom>
        </p:spPr>
        <p:txBody>
          <a:bodyPr wrap="square">
            <a:spAutoFit/>
          </a:bodyPr>
          <a:lstStyle/>
          <a:p>
            <a:r>
              <a:rPr lang="en-US" sz="7000" b="1" dirty="0"/>
              <a:t>But we must not expect these shepherds to be perfect and correct all the time.</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87684191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EE742-FC13-225D-F5E6-3829414034B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868169F-7D2A-D2D6-E394-7003EA915AA7}"/>
              </a:ext>
            </a:extLst>
          </p:cNvPr>
          <p:cNvSpPr/>
          <p:nvPr/>
        </p:nvSpPr>
        <p:spPr>
          <a:xfrm>
            <a:off x="0" y="-171450"/>
            <a:ext cx="9144000" cy="6278642"/>
          </a:xfrm>
          <a:prstGeom prst="rect">
            <a:avLst/>
          </a:prstGeom>
        </p:spPr>
        <p:txBody>
          <a:bodyPr wrap="square">
            <a:spAutoFit/>
          </a:bodyPr>
          <a:lstStyle/>
          <a:p>
            <a:r>
              <a:rPr lang="en-US" sz="6700" b="1" dirty="0"/>
              <a:t>They are not perfect because they are still human beings, and human beings can get tired and make mistakes.</a:t>
            </a:r>
          </a:p>
          <a:p>
            <a:endParaRPr lang="zh-TW" altLang="en-US" sz="67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727477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I have come that they may have life, and have it to the full.  “I am the good shepherd.  The good shepherd lays down his life for the sheep.  </a:t>
            </a:r>
          </a:p>
        </p:txBody>
      </p:sp>
    </p:spTree>
    <p:extLst>
      <p:ext uri="{BB962C8B-B14F-4D97-AF65-F5344CB8AC3E}">
        <p14:creationId xmlns:p14="http://schemas.microsoft.com/office/powerpoint/2010/main" val="156322499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36594-474C-AB3A-50CD-8B0AF0D56A0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EA5487E-564E-F726-BE72-ABD1F865A7BA}"/>
              </a:ext>
            </a:extLst>
          </p:cNvPr>
          <p:cNvSpPr/>
          <p:nvPr/>
        </p:nvSpPr>
        <p:spPr>
          <a:xfrm>
            <a:off x="0" y="0"/>
            <a:ext cx="9144000" cy="5293757"/>
          </a:xfrm>
          <a:prstGeom prst="rect">
            <a:avLst/>
          </a:prstGeom>
        </p:spPr>
        <p:txBody>
          <a:bodyPr wrap="square">
            <a:spAutoFit/>
          </a:bodyPr>
          <a:lstStyle/>
          <a:p>
            <a:r>
              <a:rPr lang="en-US" sz="7000" b="1" dirty="0"/>
              <a:t>Sometimes they lose patience because they are tired and do not get the support they need.</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80765841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24334-BA94-6EAD-23B0-5A80D9B4805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99DC34C-257E-7985-2A0D-ADA4634391F6}"/>
              </a:ext>
            </a:extLst>
          </p:cNvPr>
          <p:cNvSpPr/>
          <p:nvPr/>
        </p:nvSpPr>
        <p:spPr>
          <a:xfrm>
            <a:off x="0" y="-167462"/>
            <a:ext cx="9144000" cy="5478423"/>
          </a:xfrm>
          <a:prstGeom prst="rect">
            <a:avLst/>
          </a:prstGeom>
        </p:spPr>
        <p:txBody>
          <a:bodyPr wrap="square">
            <a:spAutoFit/>
          </a:bodyPr>
          <a:lstStyle/>
          <a:p>
            <a:r>
              <a:rPr lang="en-US" sz="7000" b="1" dirty="0"/>
              <a:t>Sometimes they worry about keeping their jobs and become cautious about what they say and teach.</a:t>
            </a: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82427996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F31A7-CB29-EEC8-DED3-E7BE697B785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18500D4-386C-8049-3BD3-0C57FF81C46C}"/>
              </a:ext>
            </a:extLst>
          </p:cNvPr>
          <p:cNvSpPr/>
          <p:nvPr/>
        </p:nvSpPr>
        <p:spPr>
          <a:xfrm>
            <a:off x="15240" y="-171450"/>
            <a:ext cx="9144000" cy="7448193"/>
          </a:xfrm>
          <a:prstGeom prst="rect">
            <a:avLst/>
          </a:prstGeom>
        </p:spPr>
        <p:txBody>
          <a:bodyPr wrap="square">
            <a:spAutoFit/>
          </a:bodyPr>
          <a:lstStyle/>
          <a:p>
            <a:r>
              <a:rPr lang="en-US" sz="7000" b="1" dirty="0"/>
              <a:t>As church employees, sometimes they feel uneasy about speaking the truth and offending some people.</a:t>
            </a:r>
          </a:p>
          <a:p>
            <a:r>
              <a:rPr lang="en-US" sz="7000" b="1" dirty="0"/>
              <a:t>.</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43964595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9D343-727C-4C28-5F09-2F6BBB93A8C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C77209B-5EDC-2670-AC66-E21B776EF931}"/>
              </a:ext>
            </a:extLst>
          </p:cNvPr>
          <p:cNvSpPr/>
          <p:nvPr/>
        </p:nvSpPr>
        <p:spPr>
          <a:xfrm>
            <a:off x="0" y="-171450"/>
            <a:ext cx="9144000" cy="6370975"/>
          </a:xfrm>
          <a:prstGeom prst="rect">
            <a:avLst/>
          </a:prstGeom>
        </p:spPr>
        <p:txBody>
          <a:bodyPr wrap="square">
            <a:spAutoFit/>
          </a:bodyPr>
          <a:lstStyle/>
          <a:p>
            <a:r>
              <a:rPr lang="en-US" sz="6800" b="1" dirty="0"/>
              <a:t>We need to care for our shepherds, too, so they can feel comfortable about doing the right things to help the sheep.</a:t>
            </a:r>
          </a:p>
          <a:p>
            <a:endParaRPr lang="zh-TW" altLang="en-US" sz="6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3807806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72637-6DD1-0F18-6ED3-23470A21B17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B2F41AB-EFD6-8225-6542-765FB073CAE6}"/>
              </a:ext>
            </a:extLst>
          </p:cNvPr>
          <p:cNvSpPr/>
          <p:nvPr/>
        </p:nvSpPr>
        <p:spPr>
          <a:xfrm>
            <a:off x="0" y="-171450"/>
            <a:ext cx="9296400" cy="6555641"/>
          </a:xfrm>
          <a:prstGeom prst="rect">
            <a:avLst/>
          </a:prstGeom>
        </p:spPr>
        <p:txBody>
          <a:bodyPr wrap="square">
            <a:spAutoFit/>
          </a:bodyPr>
          <a:lstStyle/>
          <a:p>
            <a:r>
              <a:rPr lang="en-US" sz="7000" b="1" dirty="0"/>
              <a:t>The shepherds cannot truly protect the sheep if they cannot speak honestly about what they really think.</a:t>
            </a: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46337239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E68E8-74A4-098A-9BB9-B01AC67FDB0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83C63A7-E86C-4B5D-B703-8835FFD96FD6}"/>
              </a:ext>
            </a:extLst>
          </p:cNvPr>
          <p:cNvSpPr/>
          <p:nvPr/>
        </p:nvSpPr>
        <p:spPr>
          <a:xfrm>
            <a:off x="33528" y="-171450"/>
            <a:ext cx="9144000" cy="6370975"/>
          </a:xfrm>
          <a:prstGeom prst="rect">
            <a:avLst/>
          </a:prstGeom>
        </p:spPr>
        <p:txBody>
          <a:bodyPr wrap="square">
            <a:spAutoFit/>
          </a:bodyPr>
          <a:lstStyle/>
          <a:p>
            <a:r>
              <a:rPr lang="en-US" sz="7000" b="1" dirty="0"/>
              <a:t>If they give up and treat their position as temporary jobs, then they can’t serve the sheep’s best interests.</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3427500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DBE7B-E98B-0B1E-F38B-2A38A4C7851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FA5DD77-8803-063D-5B60-F3B93F6383D5}"/>
              </a:ext>
            </a:extLst>
          </p:cNvPr>
          <p:cNvSpPr/>
          <p:nvPr/>
        </p:nvSpPr>
        <p:spPr>
          <a:xfrm>
            <a:off x="0" y="-171450"/>
            <a:ext cx="9144000" cy="6370975"/>
          </a:xfrm>
          <a:prstGeom prst="rect">
            <a:avLst/>
          </a:prstGeom>
        </p:spPr>
        <p:txBody>
          <a:bodyPr wrap="square">
            <a:spAutoFit/>
          </a:bodyPr>
          <a:lstStyle/>
          <a:p>
            <a:r>
              <a:rPr lang="en-US" sz="7000" b="1" dirty="0"/>
              <a:t>So the church as a whole needs to make shepherds feel safe about doing their pastoral jobs.</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69124865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19EA7-C00E-EAB6-ABC2-65519E5214B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F5945A8-84D7-88C0-898F-087F1E28BC6B}"/>
              </a:ext>
            </a:extLst>
          </p:cNvPr>
          <p:cNvSpPr/>
          <p:nvPr/>
        </p:nvSpPr>
        <p:spPr>
          <a:xfrm>
            <a:off x="0" y="0"/>
            <a:ext cx="9296400" cy="5816977"/>
          </a:xfrm>
          <a:prstGeom prst="rect">
            <a:avLst/>
          </a:prstGeom>
        </p:spPr>
        <p:txBody>
          <a:bodyPr wrap="square">
            <a:spAutoFit/>
          </a:bodyPr>
          <a:lstStyle/>
          <a:p>
            <a:r>
              <a:rPr lang="en-US" sz="6200" b="1" dirty="0"/>
              <a:t>Some shepherds are tired not because they don’t love the sheep, but because they have been trying to care for them alone.</a:t>
            </a:r>
          </a:p>
          <a:p>
            <a:endParaRPr lang="zh-TW" altLang="en-US" sz="62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77043111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2E751-C227-CEED-448D-B1E5F57BE28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063FC7B-A5CF-2510-F42B-47DB811C2D9F}"/>
              </a:ext>
            </a:extLst>
          </p:cNvPr>
          <p:cNvSpPr/>
          <p:nvPr/>
        </p:nvSpPr>
        <p:spPr>
          <a:xfrm>
            <a:off x="0" y="-167462"/>
            <a:ext cx="9296400" cy="5478423"/>
          </a:xfrm>
          <a:prstGeom prst="rect">
            <a:avLst/>
          </a:prstGeom>
        </p:spPr>
        <p:txBody>
          <a:bodyPr wrap="square">
            <a:spAutoFit/>
          </a:bodyPr>
          <a:lstStyle/>
          <a:p>
            <a:r>
              <a:rPr lang="en-US" sz="7000" b="1" dirty="0"/>
              <a:t>We also need to care for our shepherds so they have the strength to care for the other sheep.</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7053568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can also be good sheep.</a:t>
            </a:r>
            <a:r>
              <a:rPr lang="zh-TW" altLang="en-US" sz="7000" b="1" dirty="0"/>
              <a:t>  </a:t>
            </a:r>
            <a:r>
              <a:rPr lang="en-US" sz="7000" b="1" dirty="0"/>
              <a:t>Good sheep are observant and do not just rely on the shepherds.</a:t>
            </a:r>
          </a:p>
        </p:txBody>
      </p:sp>
    </p:spTree>
    <p:extLst>
      <p:ext uri="{BB962C8B-B14F-4D97-AF65-F5344CB8AC3E}">
        <p14:creationId xmlns:p14="http://schemas.microsoft.com/office/powerpoint/2010/main" val="2493076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27432" y="-95250"/>
            <a:ext cx="9144000" cy="4270773"/>
          </a:xfrm>
        </p:spPr>
        <p:txBody>
          <a:bodyPr>
            <a:noAutofit/>
          </a:bodyPr>
          <a:lstStyle/>
          <a:p>
            <a:pPr marL="0" indent="0">
              <a:buNone/>
            </a:pPr>
            <a:r>
              <a:rPr lang="en-US" sz="6400" b="1" dirty="0"/>
              <a:t>The hired hand is not the shepherd and does not own the sheep. So when he sees the wolf coming, he abandons the sheep and runs away. </a:t>
            </a:r>
          </a:p>
        </p:txBody>
      </p:sp>
    </p:spTree>
    <p:extLst>
      <p:ext uri="{BB962C8B-B14F-4D97-AF65-F5344CB8AC3E}">
        <p14:creationId xmlns:p14="http://schemas.microsoft.com/office/powerpoint/2010/main" val="268823114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Good sheep are willing to listen and follow the shepherd. </a:t>
            </a:r>
          </a:p>
        </p:txBody>
      </p:sp>
    </p:spTree>
    <p:extLst>
      <p:ext uri="{BB962C8B-B14F-4D97-AF65-F5344CB8AC3E}">
        <p14:creationId xmlns:p14="http://schemas.microsoft.com/office/powerpoint/2010/main" val="132086593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Good sheep would not resist when the shepherd works on them, such as treating them for medical conditions or shearing them.</a:t>
            </a:r>
          </a:p>
        </p:txBody>
      </p:sp>
    </p:spTree>
    <p:extLst>
      <p:ext uri="{BB962C8B-B14F-4D97-AF65-F5344CB8AC3E}">
        <p14:creationId xmlns:p14="http://schemas.microsoft.com/office/powerpoint/2010/main" val="227017455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Good sheep help other sheep and warn other sheep of danger.</a:t>
            </a:r>
          </a:p>
        </p:txBody>
      </p:sp>
    </p:spTree>
    <p:extLst>
      <p:ext uri="{BB962C8B-B14F-4D97-AF65-F5344CB8AC3E}">
        <p14:creationId xmlns:p14="http://schemas.microsoft.com/office/powerpoint/2010/main" val="54365014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3029B8-D074-BD20-A4EF-F26A92A8274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6F83693-C08C-02BA-326F-581B03821EFC}"/>
              </a:ext>
            </a:extLst>
          </p:cNvPr>
          <p:cNvSpPr/>
          <p:nvPr/>
        </p:nvSpPr>
        <p:spPr>
          <a:xfrm>
            <a:off x="0" y="-171450"/>
            <a:ext cx="9144000" cy="6555641"/>
          </a:xfrm>
          <a:prstGeom prst="rect">
            <a:avLst/>
          </a:prstGeom>
        </p:spPr>
        <p:txBody>
          <a:bodyPr wrap="square">
            <a:spAutoFit/>
          </a:bodyPr>
          <a:lstStyle/>
          <a:p>
            <a:r>
              <a:rPr lang="en-US" altLang="zh-TW" sz="7000" b="1" dirty="0"/>
              <a:t>Good sheep can help the shepherd take care of other sheep.  Church members can help their ministers, too</a:t>
            </a:r>
            <a:r>
              <a:rPr lang="en-US" sz="7000" b="1" dirty="0"/>
              <a:t>.</a:t>
            </a: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6245843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can all be good sheep who take on the role of good shepherds sometimes.</a:t>
            </a:r>
          </a:p>
        </p:txBody>
      </p:sp>
    </p:spTree>
    <p:extLst>
      <p:ext uri="{BB962C8B-B14F-4D97-AF65-F5344CB8AC3E}">
        <p14:creationId xmlns:p14="http://schemas.microsoft.com/office/powerpoint/2010/main" val="33004973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3DB23-FE31-942C-5CCC-24A9384F3D9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5AB9AB6-EB1B-E12C-6A51-15A3F121A2E6}"/>
              </a:ext>
            </a:extLst>
          </p:cNvPr>
          <p:cNvSpPr/>
          <p:nvPr/>
        </p:nvSpPr>
        <p:spPr>
          <a:xfrm>
            <a:off x="0" y="-171450"/>
            <a:ext cx="9144000" cy="6370975"/>
          </a:xfrm>
          <a:prstGeom prst="rect">
            <a:avLst/>
          </a:prstGeom>
        </p:spPr>
        <p:txBody>
          <a:bodyPr wrap="square">
            <a:spAutoFit/>
          </a:bodyPr>
          <a:lstStyle/>
          <a:p>
            <a:r>
              <a:rPr lang="en-US" sz="7000" b="1" dirty="0"/>
              <a:t>If you find your shepherd to be a thief, have the courage to stand up to them or to leave.</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86290202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E0250-1382-C082-7DA5-D77DCF314DC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C3132D6-2EEE-649E-060A-D0CF00678F12}"/>
              </a:ext>
            </a:extLst>
          </p:cNvPr>
          <p:cNvSpPr/>
          <p:nvPr/>
        </p:nvSpPr>
        <p:spPr>
          <a:xfrm>
            <a:off x="0" y="0"/>
            <a:ext cx="9144000" cy="4216539"/>
          </a:xfrm>
          <a:prstGeom prst="rect">
            <a:avLst/>
          </a:prstGeom>
        </p:spPr>
        <p:txBody>
          <a:bodyPr wrap="square">
            <a:spAutoFit/>
          </a:bodyPr>
          <a:lstStyle/>
          <a:p>
            <a:r>
              <a:rPr lang="en-US" sz="7000" b="1" dirty="0"/>
              <a:t>Being courageous about this could save yourself and others, too.</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95142917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Let's do our job right and get home safely when the time comes!</a:t>
            </a:r>
          </a:p>
          <a:p>
            <a:pPr marL="0" indent="0">
              <a:buNone/>
            </a:pPr>
            <a:r>
              <a:rPr lang="en-US" sz="7000" b="1" dirty="0"/>
              <a:t>May the Lord bless you all.</a:t>
            </a:r>
          </a:p>
          <a:p>
            <a:pPr marL="0" indent="0">
              <a:buNone/>
            </a:pPr>
            <a:endParaRPr lang="en-US" sz="7000" b="1" dirty="0"/>
          </a:p>
        </p:txBody>
      </p:sp>
    </p:spTree>
    <p:extLst>
      <p:ext uri="{BB962C8B-B14F-4D97-AF65-F5344CB8AC3E}">
        <p14:creationId xmlns:p14="http://schemas.microsoft.com/office/powerpoint/2010/main" val="2345750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Then the wolf attacks the flock and scatters it.  The man runs away because he is a hired hand and cares nothing for the sheep.  </a:t>
            </a:r>
          </a:p>
        </p:txBody>
      </p:sp>
    </p:spTree>
    <p:extLst>
      <p:ext uri="{BB962C8B-B14F-4D97-AF65-F5344CB8AC3E}">
        <p14:creationId xmlns:p14="http://schemas.microsoft.com/office/powerpoint/2010/main" val="2666454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0"/>
            <a:ext cx="9525000" cy="4270773"/>
          </a:xfrm>
        </p:spPr>
        <p:txBody>
          <a:bodyPr>
            <a:noAutofit/>
          </a:bodyPr>
          <a:lstStyle/>
          <a:p>
            <a:pPr marL="0" indent="0">
              <a:buNone/>
            </a:pPr>
            <a:r>
              <a:rPr lang="en-US" sz="6800" b="1" dirty="0"/>
              <a:t>“I am the good shepherd; I know my sheep and my sheep know me — just as the Father knows me and I know the Father — </a:t>
            </a:r>
          </a:p>
        </p:txBody>
      </p:sp>
    </p:spTree>
    <p:extLst>
      <p:ext uri="{BB962C8B-B14F-4D97-AF65-F5344CB8AC3E}">
        <p14:creationId xmlns:p14="http://schemas.microsoft.com/office/powerpoint/2010/main" val="1265492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and I lay down my life for the sheep.  I have other sheep that are not of this sheep pen.  I must bring them also. </a:t>
            </a:r>
          </a:p>
        </p:txBody>
      </p:sp>
    </p:spTree>
    <p:extLst>
      <p:ext uri="{BB962C8B-B14F-4D97-AF65-F5344CB8AC3E}">
        <p14:creationId xmlns:p14="http://schemas.microsoft.com/office/powerpoint/2010/main" val="23573682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They too will listen to my voice, and there shall be one flock and one shepherd.  The reason my Father loves me is that I lay down my life—</a:t>
            </a:r>
          </a:p>
        </p:txBody>
      </p:sp>
    </p:spTree>
    <p:extLst>
      <p:ext uri="{BB962C8B-B14F-4D97-AF65-F5344CB8AC3E}">
        <p14:creationId xmlns:p14="http://schemas.microsoft.com/office/powerpoint/2010/main" val="2963004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only to take it up again.  No one takes it from me, but I lay it down of my own accord. </a:t>
            </a:r>
          </a:p>
        </p:txBody>
      </p:sp>
    </p:spTree>
    <p:extLst>
      <p:ext uri="{BB962C8B-B14F-4D97-AF65-F5344CB8AC3E}">
        <p14:creationId xmlns:p14="http://schemas.microsoft.com/office/powerpoint/2010/main" val="2348781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 have authority to lay it down and authority to take it up again. This command I received from my Father.”</a:t>
            </a:r>
          </a:p>
        </p:txBody>
      </p:sp>
    </p:spTree>
    <p:extLst>
      <p:ext uri="{BB962C8B-B14F-4D97-AF65-F5344CB8AC3E}">
        <p14:creationId xmlns:p14="http://schemas.microsoft.com/office/powerpoint/2010/main" val="806947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590550"/>
            <a:ext cx="9144000" cy="2677656"/>
          </a:xfrm>
          <a:prstGeom prst="rect">
            <a:avLst/>
          </a:prstGeom>
        </p:spPr>
        <p:txBody>
          <a:bodyPr wrap="square">
            <a:spAutoFit/>
          </a:bodyPr>
          <a:lstStyle/>
          <a:p>
            <a:pPr algn="ctr"/>
            <a:endParaRPr lang="en-US" altLang="zh-TW" sz="2400" b="1" dirty="0">
              <a:ea typeface="Microsoft JhengHei" panose="020B0604030504040204" pitchFamily="34" charset="-120"/>
            </a:endParaRPr>
          </a:p>
          <a:p>
            <a:pPr algn="ctr"/>
            <a:endParaRPr lang="en-US" altLang="zh-TW" sz="2400" b="1" dirty="0">
              <a:ea typeface="Microsoft JhengHei" panose="020B0604030504040204" pitchFamily="34" charset="-120"/>
            </a:endParaRPr>
          </a:p>
          <a:p>
            <a:pPr algn="ctr"/>
            <a:r>
              <a:rPr lang="en-US" altLang="zh-TW" sz="7000" b="1" dirty="0">
                <a:ea typeface="Microsoft JhengHei" panose="020B0604030504040204" pitchFamily="34" charset="-120"/>
              </a:rPr>
              <a:t>Scripture:</a:t>
            </a:r>
          </a:p>
          <a:p>
            <a:pPr algn="ctr"/>
            <a:r>
              <a:rPr lang="en-US" altLang="zh-TW" sz="7000" b="1" dirty="0">
                <a:ea typeface="Microsoft JhengHei" panose="020B0604030504040204" pitchFamily="34" charset="-120"/>
              </a:rPr>
              <a:t>John</a:t>
            </a:r>
            <a:r>
              <a:rPr lang="zh-TW" altLang="en-US" sz="7000" b="1" dirty="0">
                <a:ea typeface="Microsoft JhengHei" panose="020B0604030504040204" pitchFamily="34" charset="-120"/>
              </a:rPr>
              <a:t> </a:t>
            </a:r>
            <a:r>
              <a:rPr lang="en-US" altLang="zh-TW" sz="7000" b="1" dirty="0">
                <a:ea typeface="Microsoft JhengHei" panose="020B0604030504040204" pitchFamily="34" charset="-120"/>
              </a:rPr>
              <a:t>10:1-18</a:t>
            </a:r>
            <a:r>
              <a:rPr lang="zh-TW" altLang="en-US" sz="7000" b="1" dirty="0">
                <a:ea typeface="Microsoft JhengHei" panose="020B0604030504040204" pitchFamily="34" charset="-120"/>
              </a:rPr>
              <a:t> </a:t>
            </a:r>
            <a:r>
              <a:rPr lang="en-US" altLang="zh-TW" sz="7000" b="1" dirty="0">
                <a:ea typeface="Microsoft JhengHei" panose="020B0604030504040204" pitchFamily="34" charset="-120"/>
              </a:rPr>
              <a:t> </a:t>
            </a:r>
          </a:p>
        </p:txBody>
      </p:sp>
    </p:spTree>
    <p:extLst>
      <p:ext uri="{BB962C8B-B14F-4D97-AF65-F5344CB8AC3E}">
        <p14:creationId xmlns:p14="http://schemas.microsoft.com/office/powerpoint/2010/main" val="22409959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B69AF-9106-2111-9F16-AFC7815B526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A4E824E-A6F7-0CD7-DA47-F318E021E6DF}"/>
              </a:ext>
            </a:extLst>
          </p:cNvPr>
          <p:cNvSpPr/>
          <p:nvPr/>
        </p:nvSpPr>
        <p:spPr>
          <a:xfrm>
            <a:off x="0" y="1276350"/>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The Good Shepherd and the Good Sheep</a:t>
            </a:r>
          </a:p>
        </p:txBody>
      </p:sp>
    </p:spTree>
    <p:extLst>
      <p:ext uri="{BB962C8B-B14F-4D97-AF65-F5344CB8AC3E}">
        <p14:creationId xmlns:p14="http://schemas.microsoft.com/office/powerpoint/2010/main" val="2120695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“The shepherd and the sheep” is often used as an analogy of Jesus and Christians.  We usually call church members “sheep”.</a:t>
            </a:r>
          </a:p>
        </p:txBody>
      </p:sp>
    </p:spTree>
    <p:extLst>
      <p:ext uri="{BB962C8B-B14F-4D97-AF65-F5344CB8AC3E}">
        <p14:creationId xmlns:p14="http://schemas.microsoft.com/office/powerpoint/2010/main" val="27892602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This is not a New Testament analogy.  It also exists in the Old Testament.</a:t>
            </a:r>
          </a:p>
        </p:txBody>
      </p:sp>
    </p:spTree>
    <p:extLst>
      <p:ext uri="{BB962C8B-B14F-4D97-AF65-F5344CB8AC3E}">
        <p14:creationId xmlns:p14="http://schemas.microsoft.com/office/powerpoint/2010/main" val="19445948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Isaiah 40:11 – </a:t>
            </a:r>
          </a:p>
          <a:p>
            <a:pPr marL="0" indent="0">
              <a:buNone/>
            </a:pPr>
            <a:r>
              <a:rPr lang="en-US" sz="7000" b="1" dirty="0"/>
              <a:t>He tends his flock like a shepherd: </a:t>
            </a:r>
          </a:p>
          <a:p>
            <a:pPr marL="0" indent="0">
              <a:buNone/>
            </a:pPr>
            <a:endParaRPr lang="en-US" sz="5800" b="1" dirty="0"/>
          </a:p>
          <a:p>
            <a:pPr marL="0" indent="0">
              <a:buNone/>
            </a:pPr>
            <a:endParaRPr lang="en-US" sz="5800" b="1" dirty="0"/>
          </a:p>
          <a:p>
            <a:pPr marL="0" indent="0">
              <a:buNone/>
            </a:pPr>
            <a:endParaRPr lang="en-US" sz="5800" b="1" dirty="0"/>
          </a:p>
          <a:p>
            <a:pPr marL="0" indent="0">
              <a:buNone/>
            </a:pPr>
            <a:r>
              <a:rPr lang="en-US" sz="7000" b="1" dirty="0"/>
              <a:t>    He gathers the lambs in his arms </a:t>
            </a:r>
          </a:p>
          <a:p>
            <a:pPr marL="0" indent="0">
              <a:buNone/>
            </a:pPr>
            <a:r>
              <a:rPr lang="en-US" sz="7000" b="1" dirty="0"/>
              <a:t>and carries them close to his heart;</a:t>
            </a:r>
          </a:p>
          <a:p>
            <a:pPr marL="0" indent="0">
              <a:buNone/>
            </a:pPr>
            <a:r>
              <a:rPr lang="en-US" sz="7000" b="1" dirty="0"/>
              <a:t>    he gently leads those that have young.</a:t>
            </a:r>
          </a:p>
          <a:p>
            <a:pPr marL="0" indent="0">
              <a:buNone/>
            </a:pPr>
            <a:endParaRPr lang="en-US" sz="5800" b="1" dirty="0"/>
          </a:p>
        </p:txBody>
      </p:sp>
    </p:spTree>
    <p:extLst>
      <p:ext uri="{BB962C8B-B14F-4D97-AF65-F5344CB8AC3E}">
        <p14:creationId xmlns:p14="http://schemas.microsoft.com/office/powerpoint/2010/main" val="34147063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 gathers the lambs in his arms and carries them close to his heart; he gently leads those that have young.</a:t>
            </a:r>
          </a:p>
          <a:p>
            <a:pPr marL="0" indent="0">
              <a:buNone/>
            </a:pPr>
            <a:endParaRPr lang="en-US" sz="5800" b="1" dirty="0"/>
          </a:p>
        </p:txBody>
      </p:sp>
    </p:spTree>
    <p:extLst>
      <p:ext uri="{BB962C8B-B14F-4D97-AF65-F5344CB8AC3E}">
        <p14:creationId xmlns:p14="http://schemas.microsoft.com/office/powerpoint/2010/main" val="16006849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 good shepherd does many things.  First, he observes things.</a:t>
            </a:r>
          </a:p>
        </p:txBody>
      </p:sp>
    </p:spTree>
    <p:extLst>
      <p:ext uri="{BB962C8B-B14F-4D97-AF65-F5344CB8AC3E}">
        <p14:creationId xmlns:p14="http://schemas.microsoft.com/office/powerpoint/2010/main" val="15666265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 watches for safety concerns such as predators and a dangerous environment.</a:t>
            </a:r>
          </a:p>
        </p:txBody>
      </p:sp>
    </p:spTree>
    <p:extLst>
      <p:ext uri="{BB962C8B-B14F-4D97-AF65-F5344CB8AC3E}">
        <p14:creationId xmlns:p14="http://schemas.microsoft.com/office/powerpoint/2010/main" val="5485324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7000" b="1" dirty="0"/>
              <a:t>He needs to assess the availability and sources of food and water</a:t>
            </a:r>
            <a:r>
              <a:rPr lang="zh-TW" altLang="en-US" sz="7000" b="1" dirty="0"/>
              <a:t> </a:t>
            </a:r>
            <a:r>
              <a:rPr lang="en-US" altLang="zh-TW" sz="7000" b="1" dirty="0"/>
              <a:t>because f</a:t>
            </a:r>
            <a:r>
              <a:rPr lang="en-US" sz="7000" b="1" dirty="0"/>
              <a:t>eeding the sheep is his top priority.</a:t>
            </a:r>
          </a:p>
        </p:txBody>
      </p:sp>
    </p:spTree>
    <p:extLst>
      <p:ext uri="{BB962C8B-B14F-4D97-AF65-F5344CB8AC3E}">
        <p14:creationId xmlns:p14="http://schemas.microsoft.com/office/powerpoint/2010/main" val="24956804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 needs to observe the health of the flock to prevent contagious diseases from spreading.  </a:t>
            </a:r>
          </a:p>
        </p:txBody>
      </p:sp>
    </p:spTree>
    <p:extLst>
      <p:ext uri="{BB962C8B-B14F-4D97-AF65-F5344CB8AC3E}">
        <p14:creationId xmlns:p14="http://schemas.microsoft.com/office/powerpoint/2010/main" val="13509536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2222C-1AB3-38F7-FF9D-C09E51E4927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97342BB-C2A3-493D-BFDE-54897297C690}"/>
              </a:ext>
            </a:extLst>
          </p:cNvPr>
          <p:cNvSpPr/>
          <p:nvPr/>
        </p:nvSpPr>
        <p:spPr>
          <a:xfrm>
            <a:off x="0" y="0"/>
            <a:ext cx="9144000" cy="3139321"/>
          </a:xfrm>
          <a:prstGeom prst="rect">
            <a:avLst/>
          </a:prstGeom>
        </p:spPr>
        <p:txBody>
          <a:bodyPr wrap="square">
            <a:spAutoFit/>
          </a:bodyPr>
          <a:lstStyle/>
          <a:p>
            <a:r>
              <a:rPr lang="en-US" sz="7000" b="1" dirty="0"/>
              <a:t>If a sheep is sick, he needs to take care of it.</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998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95250"/>
            <a:ext cx="9601200" cy="4270773"/>
          </a:xfrm>
        </p:spPr>
        <p:txBody>
          <a:bodyPr>
            <a:noAutofit/>
          </a:bodyPr>
          <a:lstStyle/>
          <a:p>
            <a:pPr marL="0" indent="0">
              <a:buNone/>
            </a:pPr>
            <a:r>
              <a:rPr lang="en-US" sz="6400" b="1" dirty="0"/>
              <a:t>“Very truly I tell you Pharisees, anyone who does not enter the sheep pen by the gate, but climbs in by some other way, is a thief and a robber.  </a:t>
            </a:r>
          </a:p>
          <a:p>
            <a:pPr marL="0" indent="0">
              <a:buNone/>
            </a:pPr>
            <a:endParaRPr lang="en-US" sz="6400" b="1" dirty="0"/>
          </a:p>
          <a:p>
            <a:pPr marL="0" indent="0">
              <a:buNone/>
            </a:pPr>
            <a:r>
              <a:rPr lang="en-US" sz="6400" b="1" dirty="0"/>
              <a:t>The one who enters by the gate is the shepherd of the sheep.  The gatekeeper opens the gate for him, and the sheep listen to his voice. He calls his own sheep by name and leads them out.  When he has brought out all his own, he goes on ahead of them, and his sheep follow him because they know his voice.  But they will never follow a stranger; in fact, they will run away from him because they do not recognize a stranger’s voice.”  Jesus used this figure of speech, but the Pharisees did not understand what he was telling them.  Therefore Jesus said again, “Very truly I tell you, I am the gate for the sheep.  All who have come before me are thieves and robbers, but the sheep have not listened to them.  I am the gate; whoever enters through me will be saved. They will come in and go out, and find pasture.  The thief comes only to steal and kill and destroy; I have come that they may have life, and have it to the full.  “I am the good shepherd. The good shepherd lays down his life for the sheep.  The hired hand is not the shepherd and does not own the sheep. So when he sees the wolf coming, he abandons the sheep and runs away. Then the wolf attacks the flock and scatters it.  The man runs away because he is a hired hand and cares nothing for the sheep.  “I am the good shepherd; I know my sheep and my sheep know me — just as the Father knows me and I know the Father — and I lay down my life for the sheep.  I have other sheep that are not of this sheep pen. I must bring them also. They too will listen to my voice, and there shall be one flock and one shepherd.  The reason my Father loves me is that I lay down my life—only to take it up again.  No one takes it from me, but I lay it down of my own accord. I have authority to lay it down and authority to take it up again. This command I received from my Father.”</a:t>
            </a:r>
          </a:p>
        </p:txBody>
      </p:sp>
    </p:spTree>
    <p:extLst>
      <p:ext uri="{BB962C8B-B14F-4D97-AF65-F5344CB8AC3E}">
        <p14:creationId xmlns:p14="http://schemas.microsoft.com/office/powerpoint/2010/main" val="96787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pPr>
            <a:r>
              <a:rPr lang="en-US" sz="7000" b="1" dirty="0"/>
              <a:t>He needs to observe the sheep’s behaviors to see if there are social or mental problems among them.</a:t>
            </a:r>
          </a:p>
        </p:txBody>
      </p:sp>
    </p:spTree>
    <p:extLst>
      <p:ext uri="{BB962C8B-B14F-4D97-AF65-F5344CB8AC3E}">
        <p14:creationId xmlns:p14="http://schemas.microsoft.com/office/powerpoint/2010/main" val="2549195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E9EAC-8380-C560-D83C-AFE56B42DEC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586ECB6-E678-4880-167A-C7D869D05D80}"/>
              </a:ext>
            </a:extLst>
          </p:cNvPr>
          <p:cNvSpPr/>
          <p:nvPr/>
        </p:nvSpPr>
        <p:spPr>
          <a:xfrm>
            <a:off x="0" y="0"/>
            <a:ext cx="9144000" cy="4216539"/>
          </a:xfrm>
          <a:prstGeom prst="rect">
            <a:avLst/>
          </a:prstGeom>
        </p:spPr>
        <p:txBody>
          <a:bodyPr wrap="square">
            <a:spAutoFit/>
          </a:bodyPr>
          <a:lstStyle/>
          <a:p>
            <a:r>
              <a:rPr lang="en-US" sz="7000" b="1" dirty="0"/>
              <a:t>The second important task of a shepherd is to guide the sheep.</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6335861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 needs to guide them to safe places with suitable food and water and bring them home at the end of day.</a:t>
            </a:r>
          </a:p>
        </p:txBody>
      </p:sp>
    </p:spTree>
    <p:extLst>
      <p:ext uri="{BB962C8B-B14F-4D97-AF65-F5344CB8AC3E}">
        <p14:creationId xmlns:p14="http://schemas.microsoft.com/office/powerpoint/2010/main" val="10521877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But in some places where good pasture is farther away, shepherds and sheep can stay outside at night.</a:t>
            </a:r>
          </a:p>
        </p:txBody>
      </p:sp>
    </p:spTree>
    <p:extLst>
      <p:ext uri="{BB962C8B-B14F-4D97-AF65-F5344CB8AC3E}">
        <p14:creationId xmlns:p14="http://schemas.microsoft.com/office/powerpoint/2010/main" val="22582662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Third, he needs to protect them.  He needs to fight off predators or thieves.</a:t>
            </a:r>
          </a:p>
        </p:txBody>
      </p:sp>
    </p:spTree>
    <p:extLst>
      <p:ext uri="{BB962C8B-B14F-4D97-AF65-F5344CB8AC3E}">
        <p14:creationId xmlns:p14="http://schemas.microsoft.com/office/powerpoint/2010/main" val="20444333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So if they stay outside at night, shepherds will take turns to watch the sheep overnight.  </a:t>
            </a:r>
          </a:p>
        </p:txBody>
      </p:sp>
    </p:spTree>
    <p:extLst>
      <p:ext uri="{BB962C8B-B14F-4D97-AF65-F5344CB8AC3E}">
        <p14:creationId xmlns:p14="http://schemas.microsoft.com/office/powerpoint/2010/main" val="40865886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In fact, when Jesus was born, angels met such shepherds and told them to come see Jesus.</a:t>
            </a:r>
          </a:p>
        </p:txBody>
      </p:sp>
    </p:spTree>
    <p:extLst>
      <p:ext uri="{BB962C8B-B14F-4D97-AF65-F5344CB8AC3E}">
        <p14:creationId xmlns:p14="http://schemas.microsoft.com/office/powerpoint/2010/main" val="27026469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 also needs to treat their injuries and to search for lost sheep.  </a:t>
            </a:r>
          </a:p>
        </p:txBody>
      </p:sp>
    </p:spTree>
    <p:extLst>
      <p:ext uri="{BB962C8B-B14F-4D97-AF65-F5344CB8AC3E}">
        <p14:creationId xmlns:p14="http://schemas.microsoft.com/office/powerpoint/2010/main" val="29898319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Finally, he needs to figure out the time to shear the sheep and find someone to do it.</a:t>
            </a:r>
          </a:p>
        </p:txBody>
      </p:sp>
    </p:spTree>
    <p:extLst>
      <p:ext uri="{BB962C8B-B14F-4D97-AF65-F5344CB8AC3E}">
        <p14:creationId xmlns:p14="http://schemas.microsoft.com/office/powerpoint/2010/main" val="15529185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These are the jobs of the shepherds no matter if they are the owner of the sheep or not.</a:t>
            </a:r>
          </a:p>
          <a:p>
            <a:pPr marL="0" indent="0">
              <a:buNone/>
            </a:pPr>
            <a:endParaRPr lang="en-US" sz="5800" b="1" dirty="0"/>
          </a:p>
        </p:txBody>
      </p:sp>
    </p:spTree>
    <p:extLst>
      <p:ext uri="{BB962C8B-B14F-4D97-AF65-F5344CB8AC3E}">
        <p14:creationId xmlns:p14="http://schemas.microsoft.com/office/powerpoint/2010/main" val="3458765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400" b="1" dirty="0"/>
              <a:t>The one who enters by the gate is the shepherd of the sheep. The gatekeeper opens the gate for him, and the sheep listen to his voice. </a:t>
            </a:r>
          </a:p>
        </p:txBody>
      </p:sp>
    </p:spTree>
    <p:extLst>
      <p:ext uri="{BB962C8B-B14F-4D97-AF65-F5344CB8AC3E}">
        <p14:creationId xmlns:p14="http://schemas.microsoft.com/office/powerpoint/2010/main" val="40717149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7000" b="1" dirty="0"/>
              <a:t>Sheep is a common symbolism of Christians.  They have their responsibilities too.</a:t>
            </a:r>
          </a:p>
        </p:txBody>
      </p:sp>
    </p:spTree>
    <p:extLst>
      <p:ext uri="{BB962C8B-B14F-4D97-AF65-F5344CB8AC3E}">
        <p14:creationId xmlns:p14="http://schemas.microsoft.com/office/powerpoint/2010/main" val="8509442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First, they need to observe their surroundings and people.  That’s how they stay safe.</a:t>
            </a:r>
          </a:p>
        </p:txBody>
      </p:sp>
    </p:spTree>
    <p:extLst>
      <p:ext uri="{BB962C8B-B14F-4D97-AF65-F5344CB8AC3E}">
        <p14:creationId xmlns:p14="http://schemas.microsoft.com/office/powerpoint/2010/main" val="4938574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71425-B47B-45A4-8715-040746A2EE3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EFF02E7-3BD1-40ED-B8D1-514B14D4BD65}"/>
              </a:ext>
            </a:extLst>
          </p:cNvPr>
          <p:cNvSpPr/>
          <p:nvPr/>
        </p:nvSpPr>
        <p:spPr>
          <a:xfrm>
            <a:off x="0" y="0"/>
            <a:ext cx="9144000" cy="5293757"/>
          </a:xfrm>
          <a:prstGeom prst="rect">
            <a:avLst/>
          </a:prstGeom>
        </p:spPr>
        <p:txBody>
          <a:bodyPr wrap="square">
            <a:spAutoFit/>
          </a:bodyPr>
          <a:lstStyle/>
          <a:p>
            <a:r>
              <a:rPr lang="en-US" sz="7000" b="1" dirty="0"/>
              <a:t>They need to pay attention to the shepherd and other sheep for alerts.</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826292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One sheep cannot see everywhere all the time, but a flock of sheep can.</a:t>
            </a:r>
          </a:p>
        </p:txBody>
      </p:sp>
    </p:spTree>
    <p:extLst>
      <p:ext uri="{BB962C8B-B14F-4D97-AF65-F5344CB8AC3E}">
        <p14:creationId xmlns:p14="http://schemas.microsoft.com/office/powerpoint/2010/main" val="12025009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Sheep can identify faces and understand human and other sheep’s expressions.</a:t>
            </a:r>
          </a:p>
        </p:txBody>
      </p:sp>
    </p:spTree>
    <p:extLst>
      <p:ext uri="{BB962C8B-B14F-4D97-AF65-F5344CB8AC3E}">
        <p14:creationId xmlns:p14="http://schemas.microsoft.com/office/powerpoint/2010/main" val="18151590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can communicate certain expressions through their body language and through their voices.</a:t>
            </a:r>
          </a:p>
        </p:txBody>
      </p:sp>
    </p:spTree>
    <p:extLst>
      <p:ext uri="{BB962C8B-B14F-4D97-AF65-F5344CB8AC3E}">
        <p14:creationId xmlns:p14="http://schemas.microsoft.com/office/powerpoint/2010/main" val="26486224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7000" b="1" dirty="0"/>
              <a:t>They can alert each other to dangers, and together they can better protect themselves by running away together.</a:t>
            </a:r>
          </a:p>
        </p:txBody>
      </p:sp>
    </p:spTree>
    <p:extLst>
      <p:ext uri="{BB962C8B-B14F-4D97-AF65-F5344CB8AC3E}">
        <p14:creationId xmlns:p14="http://schemas.microsoft.com/office/powerpoint/2010/main" val="3924647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Second, they need to follow the shepherd</a:t>
            </a:r>
            <a:r>
              <a:rPr lang="zh-TW" altLang="en-US" sz="7000" b="1" dirty="0"/>
              <a:t> </a:t>
            </a:r>
            <a:r>
              <a:rPr lang="en-US" altLang="zh-TW" sz="7000" b="1" dirty="0"/>
              <a:t>and </a:t>
            </a:r>
            <a:r>
              <a:rPr lang="en-US" sz="7000" b="1" dirty="0"/>
              <a:t>listen to the shepherd’s</a:t>
            </a:r>
            <a:r>
              <a:rPr lang="zh-TW" altLang="en-US" sz="7000" b="1" dirty="0"/>
              <a:t> </a:t>
            </a:r>
            <a:r>
              <a:rPr lang="en-US" sz="7000" b="1" dirty="0"/>
              <a:t>command.</a:t>
            </a:r>
          </a:p>
        </p:txBody>
      </p:sp>
    </p:spTree>
    <p:extLst>
      <p:ext uri="{BB962C8B-B14F-4D97-AF65-F5344CB8AC3E}">
        <p14:creationId xmlns:p14="http://schemas.microsoft.com/office/powerpoint/2010/main" val="3452593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Sometimes different flocks mix during feeding, but they will go back to the right shepherd when called.</a:t>
            </a:r>
          </a:p>
        </p:txBody>
      </p:sp>
    </p:spTree>
    <p:extLst>
      <p:ext uri="{BB962C8B-B14F-4D97-AF65-F5344CB8AC3E}">
        <p14:creationId xmlns:p14="http://schemas.microsoft.com/office/powerpoint/2010/main" val="3523802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Sheep will go towards their shepherd, whom they identify by voice, and different flocks will separate.</a:t>
            </a:r>
          </a:p>
        </p:txBody>
      </p:sp>
    </p:spTree>
    <p:extLst>
      <p:ext uri="{BB962C8B-B14F-4D97-AF65-F5344CB8AC3E}">
        <p14:creationId xmlns:p14="http://schemas.microsoft.com/office/powerpoint/2010/main" val="1784678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pPr>
            <a:r>
              <a:rPr lang="en-US" sz="6600" b="1" dirty="0"/>
              <a:t>He calls his own sheep by name and leads them out.  When he has brought out all his own, he goes on ahead of them, </a:t>
            </a:r>
          </a:p>
        </p:txBody>
      </p:sp>
    </p:spTree>
    <p:extLst>
      <p:ext uri="{BB962C8B-B14F-4D97-AF65-F5344CB8AC3E}">
        <p14:creationId xmlns:p14="http://schemas.microsoft.com/office/powerpoint/2010/main" val="38670067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448800" cy="4270773"/>
          </a:xfrm>
        </p:spPr>
        <p:txBody>
          <a:bodyPr>
            <a:noAutofit/>
          </a:bodyPr>
          <a:lstStyle/>
          <a:p>
            <a:pPr marL="0" indent="0">
              <a:buNone/>
            </a:pPr>
            <a:r>
              <a:rPr lang="en-US" sz="7000" b="1" dirty="0"/>
              <a:t>After extensive training, some sheep could recognize their own individual names and respond to their owners.</a:t>
            </a:r>
          </a:p>
        </p:txBody>
      </p:sp>
    </p:spTree>
    <p:extLst>
      <p:ext uri="{BB962C8B-B14F-4D97-AF65-F5344CB8AC3E}">
        <p14:creationId xmlns:p14="http://schemas.microsoft.com/office/powerpoint/2010/main" val="29448372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After we become more familiar with God, we will recognize His voice when He talks to us.</a:t>
            </a:r>
          </a:p>
        </p:txBody>
      </p:sp>
    </p:spTree>
    <p:extLst>
      <p:ext uri="{BB962C8B-B14F-4D97-AF65-F5344CB8AC3E}">
        <p14:creationId xmlns:p14="http://schemas.microsoft.com/office/powerpoint/2010/main" val="9777241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Third, the sheep need to eat and grow.  That's their purpose and their job.</a:t>
            </a:r>
          </a:p>
        </p:txBody>
      </p:sp>
    </p:spTree>
    <p:extLst>
      <p:ext uri="{BB962C8B-B14F-4D97-AF65-F5344CB8AC3E}">
        <p14:creationId xmlns:p14="http://schemas.microsoft.com/office/powerpoint/2010/main" val="39812046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also need to learn God’s teachings and lessons for us and grow spiritually.  That’s our main job.</a:t>
            </a:r>
          </a:p>
        </p:txBody>
      </p:sp>
    </p:spTree>
    <p:extLst>
      <p:ext uri="{BB962C8B-B14F-4D97-AF65-F5344CB8AC3E}">
        <p14:creationId xmlns:p14="http://schemas.microsoft.com/office/powerpoint/2010/main" val="25792436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Sheep provide wool, which is the most important contribution of sheep.</a:t>
            </a:r>
          </a:p>
        </p:txBody>
      </p:sp>
    </p:spTree>
    <p:extLst>
      <p:ext uri="{BB962C8B-B14F-4D97-AF65-F5344CB8AC3E}">
        <p14:creationId xmlns:p14="http://schemas.microsoft.com/office/powerpoint/2010/main" val="25528579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 sheep can produce as much as 30 pounds of wool each year. </a:t>
            </a:r>
          </a:p>
        </p:txBody>
      </p:sp>
    </p:spTree>
    <p:extLst>
      <p:ext uri="{BB962C8B-B14F-4D97-AF65-F5344CB8AC3E}">
        <p14:creationId xmlns:p14="http://schemas.microsoft.com/office/powerpoint/2010/main" val="16865832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When sheared, they sacrifice for the owners, but that is actually good for the sheep also.</a:t>
            </a:r>
          </a:p>
        </p:txBody>
      </p:sp>
    </p:spTree>
    <p:extLst>
      <p:ext uri="{BB962C8B-B14F-4D97-AF65-F5344CB8AC3E}">
        <p14:creationId xmlns:p14="http://schemas.microsoft.com/office/powerpoint/2010/main" val="39917414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601200" cy="4270773"/>
          </a:xfrm>
        </p:spPr>
        <p:txBody>
          <a:bodyPr>
            <a:noAutofit/>
          </a:bodyPr>
          <a:lstStyle/>
          <a:p>
            <a:pPr marL="0" indent="0">
              <a:buNone/>
            </a:pPr>
            <a:r>
              <a:rPr lang="en-US" sz="6600" b="1" dirty="0"/>
              <a:t>After centuries of domestication, sheep lost the ability to shed their wool each year.  That is why they are useful to us.</a:t>
            </a:r>
          </a:p>
        </p:txBody>
      </p:sp>
    </p:spTree>
    <p:extLst>
      <p:ext uri="{BB962C8B-B14F-4D97-AF65-F5344CB8AC3E}">
        <p14:creationId xmlns:p14="http://schemas.microsoft.com/office/powerpoint/2010/main" val="8510484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sz="6500" b="1" dirty="0"/>
              <a:t>If not timely shorn, they can cause heatstroke, blindness, and even death.  Also, they can host insects and cause infections.</a:t>
            </a:r>
          </a:p>
        </p:txBody>
      </p:sp>
    </p:spTree>
    <p:extLst>
      <p:ext uri="{BB962C8B-B14F-4D97-AF65-F5344CB8AC3E}">
        <p14:creationId xmlns:p14="http://schemas.microsoft.com/office/powerpoint/2010/main" val="12685898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1A97312-7EC6-B14A-23E4-AE8543BBD584}"/>
              </a:ext>
            </a:extLst>
          </p:cNvPr>
          <p:cNvPicPr>
            <a:picLocks noChangeAspect="1"/>
          </p:cNvPicPr>
          <p:nvPr/>
        </p:nvPicPr>
        <p:blipFill>
          <a:blip r:embed="rId2"/>
          <a:stretch>
            <a:fillRect/>
          </a:stretch>
        </p:blipFill>
        <p:spPr>
          <a:xfrm>
            <a:off x="1081328" y="0"/>
            <a:ext cx="6981345" cy="5143500"/>
          </a:xfrm>
          <a:prstGeom prst="rect">
            <a:avLst/>
          </a:prstGeom>
        </p:spPr>
      </p:pic>
    </p:spTree>
    <p:extLst>
      <p:ext uri="{BB962C8B-B14F-4D97-AF65-F5344CB8AC3E}">
        <p14:creationId xmlns:p14="http://schemas.microsoft.com/office/powerpoint/2010/main" val="4203246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and his sheep follow him because they know his voice.  But they will never follow a stranger; </a:t>
            </a:r>
          </a:p>
        </p:txBody>
      </p:sp>
    </p:spTree>
    <p:extLst>
      <p:ext uri="{BB962C8B-B14F-4D97-AF65-F5344CB8AC3E}">
        <p14:creationId xmlns:p14="http://schemas.microsoft.com/office/powerpoint/2010/main" val="36506201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Similarly, when we work and sacrifice for our God, it is actually good for us too!</a:t>
            </a:r>
          </a:p>
        </p:txBody>
      </p:sp>
    </p:spTree>
    <p:extLst>
      <p:ext uri="{BB962C8B-B14F-4D97-AF65-F5344CB8AC3E}">
        <p14:creationId xmlns:p14="http://schemas.microsoft.com/office/powerpoint/2010/main" val="155864717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61752-9E9E-3202-316A-FD8EE78FDA0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C0B2BFA-EB68-A595-189D-90F9B85AB371}"/>
              </a:ext>
            </a:extLst>
          </p:cNvPr>
          <p:cNvSpPr/>
          <p:nvPr/>
        </p:nvSpPr>
        <p:spPr>
          <a:xfrm>
            <a:off x="0" y="0"/>
            <a:ext cx="9144000" cy="3323987"/>
          </a:xfrm>
          <a:prstGeom prst="rect">
            <a:avLst/>
          </a:prstGeom>
        </p:spPr>
        <p:txBody>
          <a:bodyPr wrap="square">
            <a:spAutoFit/>
          </a:bodyPr>
          <a:lstStyle/>
          <a:p>
            <a:r>
              <a:rPr lang="en-US" sz="7000" b="1" dirty="0"/>
              <a:t>Sheep form friendships and are emotionally attached to each other.</a:t>
            </a:r>
            <a:endParaRPr lang="zh-TW" altLang="en-US" sz="56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3234784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stay close to friends and help protect their friends.</a:t>
            </a:r>
          </a:p>
          <a:p>
            <a:pPr marL="0" indent="0">
              <a:buNone/>
            </a:pPr>
            <a:endParaRPr lang="en-US" sz="5800" b="1" dirty="0"/>
          </a:p>
        </p:txBody>
      </p:sp>
    </p:spTree>
    <p:extLst>
      <p:ext uri="{BB962C8B-B14F-4D97-AF65-F5344CB8AC3E}">
        <p14:creationId xmlns:p14="http://schemas.microsoft.com/office/powerpoint/2010/main" val="138897618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35C38-C115-E715-AF5A-886F502A612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930A822-4B21-F94E-A38B-66DF1AEBAE54}"/>
              </a:ext>
            </a:extLst>
          </p:cNvPr>
          <p:cNvSpPr/>
          <p:nvPr/>
        </p:nvSpPr>
        <p:spPr>
          <a:xfrm>
            <a:off x="0" y="0"/>
            <a:ext cx="9144000" cy="3323987"/>
          </a:xfrm>
          <a:prstGeom prst="rect">
            <a:avLst/>
          </a:prstGeom>
        </p:spPr>
        <p:txBody>
          <a:bodyPr wrap="square">
            <a:spAutoFit/>
          </a:bodyPr>
          <a:lstStyle/>
          <a:p>
            <a:r>
              <a:rPr lang="en-US" sz="7000" b="1" dirty="0"/>
              <a:t>They know being in a group is better for survival.</a:t>
            </a:r>
          </a:p>
        </p:txBody>
      </p:sp>
    </p:spTree>
    <p:extLst>
      <p:ext uri="{BB962C8B-B14F-4D97-AF65-F5344CB8AC3E}">
        <p14:creationId xmlns:p14="http://schemas.microsoft.com/office/powerpoint/2010/main" val="42614867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Similarly, we need to stay close to other Christians to help support and protect each other.</a:t>
            </a:r>
          </a:p>
        </p:txBody>
      </p:sp>
    </p:spTree>
    <p:extLst>
      <p:ext uri="{BB962C8B-B14F-4D97-AF65-F5344CB8AC3E}">
        <p14:creationId xmlns:p14="http://schemas.microsoft.com/office/powerpoint/2010/main" val="16777365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Then we have the hired shepherds who are not the owners of the sheep they care for.  </a:t>
            </a:r>
          </a:p>
        </p:txBody>
      </p:sp>
    </p:spTree>
    <p:extLst>
      <p:ext uri="{BB962C8B-B14F-4D97-AF65-F5344CB8AC3E}">
        <p14:creationId xmlns:p14="http://schemas.microsoft.com/office/powerpoint/2010/main" val="31377727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Here we can have good and bad ones.  The good ones, though not the owner, think and behave like an owner.</a:t>
            </a:r>
          </a:p>
        </p:txBody>
      </p:sp>
    </p:spTree>
    <p:extLst>
      <p:ext uri="{BB962C8B-B14F-4D97-AF65-F5344CB8AC3E}">
        <p14:creationId xmlns:p14="http://schemas.microsoft.com/office/powerpoint/2010/main" val="421006638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put the interest of the flock and the owner before their own because they are loyal.</a:t>
            </a:r>
          </a:p>
        </p:txBody>
      </p:sp>
    </p:spTree>
    <p:extLst>
      <p:ext uri="{BB962C8B-B14F-4D97-AF65-F5344CB8AC3E}">
        <p14:creationId xmlns:p14="http://schemas.microsoft.com/office/powerpoint/2010/main" val="309889588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 bad ones just do the minimum amount of work to keep their job.</a:t>
            </a:r>
          </a:p>
        </p:txBody>
      </p:sp>
    </p:spTree>
    <p:extLst>
      <p:ext uri="{BB962C8B-B14F-4D97-AF65-F5344CB8AC3E}">
        <p14:creationId xmlns:p14="http://schemas.microsoft.com/office/powerpoint/2010/main" val="362493846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would not take risks or make sacrifices for the flock.</a:t>
            </a:r>
          </a:p>
        </p:txBody>
      </p:sp>
    </p:spTree>
    <p:extLst>
      <p:ext uri="{BB962C8B-B14F-4D97-AF65-F5344CB8AC3E}">
        <p14:creationId xmlns:p14="http://schemas.microsoft.com/office/powerpoint/2010/main" val="335950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in fact, they will run away from him because they do not recognize a stranger’s voice.”</a:t>
            </a:r>
          </a:p>
        </p:txBody>
      </p:sp>
    </p:spTree>
    <p:extLst>
      <p:ext uri="{BB962C8B-B14F-4D97-AF65-F5344CB8AC3E}">
        <p14:creationId xmlns:p14="http://schemas.microsoft.com/office/powerpoint/2010/main" val="141408060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In Luke 15:3-7, it talks about a shepherd leaving the 99 sheep to look for the one that was missing.</a:t>
            </a:r>
          </a:p>
        </p:txBody>
      </p:sp>
    </p:spTree>
    <p:extLst>
      <p:ext uri="{BB962C8B-B14F-4D97-AF65-F5344CB8AC3E}">
        <p14:creationId xmlns:p14="http://schemas.microsoft.com/office/powerpoint/2010/main" val="18333693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Luke 15:4-6 – </a:t>
            </a:r>
          </a:p>
          <a:p>
            <a:pPr marL="0" indent="0">
              <a:buNone/>
            </a:pPr>
            <a:r>
              <a:rPr lang="en-US" sz="7000" b="1" dirty="0"/>
              <a:t>“Suppose one of you has a hundred sheep and loses one of them.</a:t>
            </a:r>
          </a:p>
          <a:p>
            <a:pPr marL="0" indent="0">
              <a:buNone/>
            </a:pPr>
            <a:endParaRPr lang="en-US" sz="5800" b="1" dirty="0"/>
          </a:p>
          <a:p>
            <a:pPr marL="0" indent="0">
              <a:buNone/>
            </a:pPr>
            <a:endParaRPr lang="en-US" sz="5800" b="1" dirty="0"/>
          </a:p>
          <a:p>
            <a:pPr marL="0" indent="0">
              <a:buNone/>
            </a:pPr>
            <a:r>
              <a:rPr lang="en-US" sz="7000" b="1" dirty="0"/>
              <a:t>Doesn’t he leave the ninety-nine in the open country and go after the lost sheep until he finds it? And when he finds it, he joyfully puts it on his shoulders and goes home. Then he calls his friends and neighbors together and says, ‘Rejoice with me; I have found my lost sheep.’</a:t>
            </a:r>
          </a:p>
        </p:txBody>
      </p:sp>
    </p:spTree>
    <p:extLst>
      <p:ext uri="{BB962C8B-B14F-4D97-AF65-F5344CB8AC3E}">
        <p14:creationId xmlns:p14="http://schemas.microsoft.com/office/powerpoint/2010/main" val="329425453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Doesn’t he leave the ninety-nine in the open country and go after the lost sheep until he finds it? </a:t>
            </a:r>
          </a:p>
        </p:txBody>
      </p:sp>
    </p:spTree>
    <p:extLst>
      <p:ext uri="{BB962C8B-B14F-4D97-AF65-F5344CB8AC3E}">
        <p14:creationId xmlns:p14="http://schemas.microsoft.com/office/powerpoint/2010/main" val="358605959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And when he finds it, he joyfully puts it on his shoulders and goes home. </a:t>
            </a:r>
          </a:p>
        </p:txBody>
      </p:sp>
    </p:spTree>
    <p:extLst>
      <p:ext uri="{BB962C8B-B14F-4D97-AF65-F5344CB8AC3E}">
        <p14:creationId xmlns:p14="http://schemas.microsoft.com/office/powerpoint/2010/main" val="77804517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Then he calls his friends and neighbors together and says, ‘Rejoice with me; I have found my lost sheep.’</a:t>
            </a:r>
          </a:p>
        </p:txBody>
      </p:sp>
    </p:spTree>
    <p:extLst>
      <p:ext uri="{BB962C8B-B14F-4D97-AF65-F5344CB8AC3E}">
        <p14:creationId xmlns:p14="http://schemas.microsoft.com/office/powerpoint/2010/main" val="427789328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525000" cy="4270773"/>
          </a:xfrm>
        </p:spPr>
        <p:txBody>
          <a:bodyPr>
            <a:noAutofit/>
          </a:bodyPr>
          <a:lstStyle/>
          <a:p>
            <a:pPr marL="0" indent="0">
              <a:buNone/>
            </a:pPr>
            <a:r>
              <a:rPr lang="en-US" sz="6600" b="1" dirty="0"/>
              <a:t>How can a shepherd leave the 99 sheep and go search for one lost sheep?  If thieves or wolves come, he could lose even more.</a:t>
            </a:r>
          </a:p>
        </p:txBody>
      </p:sp>
    </p:spTree>
    <p:extLst>
      <p:ext uri="{BB962C8B-B14F-4D97-AF65-F5344CB8AC3E}">
        <p14:creationId xmlns:p14="http://schemas.microsoft.com/office/powerpoint/2010/main" val="185643003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96400" cy="4270773"/>
          </a:xfrm>
        </p:spPr>
        <p:txBody>
          <a:bodyPr>
            <a:noAutofit/>
          </a:bodyPr>
          <a:lstStyle/>
          <a:p>
            <a:pPr marL="0" indent="0">
              <a:buNone/>
            </a:pPr>
            <a:r>
              <a:rPr lang="en-US" sz="6500" b="1" dirty="0"/>
              <a:t>Either his sheep are really good at protecting themselves and would stay with the flock, or they are in a really safe area.</a:t>
            </a:r>
          </a:p>
        </p:txBody>
      </p:sp>
    </p:spTree>
    <p:extLst>
      <p:ext uri="{BB962C8B-B14F-4D97-AF65-F5344CB8AC3E}">
        <p14:creationId xmlns:p14="http://schemas.microsoft.com/office/powerpoint/2010/main" val="203844375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7000" b="1" dirty="0"/>
              <a:t>Or he may have other help, such as hired shepherds and shepherd dogs.  This is the most likely situation.</a:t>
            </a:r>
          </a:p>
        </p:txBody>
      </p:sp>
    </p:spTree>
    <p:extLst>
      <p:ext uri="{BB962C8B-B14F-4D97-AF65-F5344CB8AC3E}">
        <p14:creationId xmlns:p14="http://schemas.microsoft.com/office/powerpoint/2010/main" val="24742067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pPr>
            <a:r>
              <a:rPr lang="en-US" sz="6400" b="1" dirty="0"/>
              <a:t>The owner shepherd represents Jesus.  He looks for lost sheep.</a:t>
            </a:r>
            <a:r>
              <a:rPr lang="zh-TW" altLang="en-US" sz="6400" b="1" dirty="0"/>
              <a:t>  </a:t>
            </a:r>
            <a:r>
              <a:rPr lang="en-US" sz="6400" b="1" dirty="0"/>
              <a:t>He is the only one who can save us from sin and danger.  </a:t>
            </a:r>
          </a:p>
        </p:txBody>
      </p:sp>
    </p:spTree>
    <p:extLst>
      <p:ext uri="{BB962C8B-B14F-4D97-AF65-F5344CB8AC3E}">
        <p14:creationId xmlns:p14="http://schemas.microsoft.com/office/powerpoint/2010/main" val="146284282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 owner shepherd is probably more familiar with the lost sheep and the area so he can find it more easily.</a:t>
            </a:r>
          </a:p>
        </p:txBody>
      </p:sp>
    </p:spTree>
    <p:extLst>
      <p:ext uri="{BB962C8B-B14F-4D97-AF65-F5344CB8AC3E}">
        <p14:creationId xmlns:p14="http://schemas.microsoft.com/office/powerpoint/2010/main" val="2170162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Jesus used this figure of speech, but the Pharisees did not understand what he was telling them.  </a:t>
            </a:r>
          </a:p>
        </p:txBody>
      </p:sp>
    </p:spTree>
    <p:extLst>
      <p:ext uri="{BB962C8B-B14F-4D97-AF65-F5344CB8AC3E}">
        <p14:creationId xmlns:p14="http://schemas.microsoft.com/office/powerpoint/2010/main" val="90503076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Also, the lost sheep may come back if it hears the owner’s call.</a:t>
            </a:r>
          </a:p>
        </p:txBody>
      </p:sp>
    </p:spTree>
    <p:extLst>
      <p:ext uri="{BB962C8B-B14F-4D97-AF65-F5344CB8AC3E}">
        <p14:creationId xmlns:p14="http://schemas.microsoft.com/office/powerpoint/2010/main" val="59628311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800" b="1" dirty="0"/>
              <a:t>But the hired shepherds enable the owner shepherd to look for the lost sheep by taking care of the rest of the flock.</a:t>
            </a:r>
          </a:p>
        </p:txBody>
      </p:sp>
    </p:spTree>
    <p:extLst>
      <p:ext uri="{BB962C8B-B14F-4D97-AF65-F5344CB8AC3E}">
        <p14:creationId xmlns:p14="http://schemas.microsoft.com/office/powerpoint/2010/main" val="96209124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Today, we work for Jesus and help care for the flock.  More souls can be saved thanks to us doing our jobs.</a:t>
            </a:r>
          </a:p>
        </p:txBody>
      </p:sp>
    </p:spTree>
    <p:extLst>
      <p:ext uri="{BB962C8B-B14F-4D97-AF65-F5344CB8AC3E}">
        <p14:creationId xmlns:p14="http://schemas.microsoft.com/office/powerpoint/2010/main" val="30915275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Good hired shepherds would think of the sheep as their own and make sacrifices for them.</a:t>
            </a:r>
          </a:p>
        </p:txBody>
      </p:sp>
    </p:spTree>
    <p:extLst>
      <p:ext uri="{BB962C8B-B14F-4D97-AF65-F5344CB8AC3E}">
        <p14:creationId xmlns:p14="http://schemas.microsoft.com/office/powerpoint/2010/main" val="185013493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This sense of ownership is crucial as it makes hired people far more dedicated to their responsibilities.</a:t>
            </a:r>
          </a:p>
        </p:txBody>
      </p:sp>
    </p:spTree>
    <p:extLst>
      <p:ext uri="{BB962C8B-B14F-4D97-AF65-F5344CB8AC3E}">
        <p14:creationId xmlns:p14="http://schemas.microsoft.com/office/powerpoint/2010/main" val="350340491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Someone once said that a nation’s citizens need to think like long-term shareholders of a company.</a:t>
            </a:r>
          </a:p>
        </p:txBody>
      </p:sp>
    </p:spTree>
    <p:extLst>
      <p:ext uri="{BB962C8B-B14F-4D97-AF65-F5344CB8AC3E}">
        <p14:creationId xmlns:p14="http://schemas.microsoft.com/office/powerpoint/2010/main" val="3485568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Only when would they act in the country’s best long</a:t>
            </a:r>
            <a:r>
              <a:rPr lang="en-US" altLang="zh-TW" sz="7000" b="1" dirty="0"/>
              <a:t>-term interests</a:t>
            </a:r>
            <a:r>
              <a:rPr lang="en-US" sz="7000" b="1" dirty="0"/>
              <a:t> and help make the country strong.</a:t>
            </a:r>
          </a:p>
        </p:txBody>
      </p:sp>
    </p:spTree>
    <p:extLst>
      <p:ext uri="{BB962C8B-B14F-4D97-AF65-F5344CB8AC3E}">
        <p14:creationId xmlns:p14="http://schemas.microsoft.com/office/powerpoint/2010/main" val="390374279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448800" cy="4270773"/>
          </a:xfrm>
        </p:spPr>
        <p:txBody>
          <a:bodyPr>
            <a:noAutofit/>
          </a:bodyPr>
          <a:lstStyle/>
          <a:p>
            <a:pPr marL="0" indent="0">
              <a:buNone/>
            </a:pPr>
            <a:r>
              <a:rPr lang="en-US" sz="6400" b="1" dirty="0"/>
              <a:t>Today, some companies give their employees stocks because they hope the employees will think and act like owners of the company too.</a:t>
            </a:r>
          </a:p>
        </p:txBody>
      </p:sp>
    </p:spTree>
    <p:extLst>
      <p:ext uri="{BB962C8B-B14F-4D97-AF65-F5344CB8AC3E}">
        <p14:creationId xmlns:p14="http://schemas.microsoft.com/office/powerpoint/2010/main" val="378401282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They would work harder to help the company because they know they profit from the company’s rising value.</a:t>
            </a:r>
          </a:p>
        </p:txBody>
      </p:sp>
    </p:spTree>
    <p:extLst>
      <p:ext uri="{BB962C8B-B14F-4D97-AF65-F5344CB8AC3E}">
        <p14:creationId xmlns:p14="http://schemas.microsoft.com/office/powerpoint/2010/main" val="379410316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When we decide to serve the Lord and others, we need to think like good owner</a:t>
            </a:r>
            <a:r>
              <a:rPr lang="en-US" altLang="zh-TW" sz="6600" b="1" dirty="0"/>
              <a:t>-shepherds</a:t>
            </a:r>
            <a:r>
              <a:rPr lang="en-US" sz="6600" b="1" dirty="0"/>
              <a:t>, not just hired hands.</a:t>
            </a:r>
          </a:p>
        </p:txBody>
      </p:sp>
    </p:spTree>
    <p:extLst>
      <p:ext uri="{BB962C8B-B14F-4D97-AF65-F5344CB8AC3E}">
        <p14:creationId xmlns:p14="http://schemas.microsoft.com/office/powerpoint/2010/main" val="409400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96400" cy="4270773"/>
          </a:xfrm>
        </p:spPr>
        <p:txBody>
          <a:bodyPr>
            <a:noAutofit/>
          </a:bodyPr>
          <a:lstStyle/>
          <a:p>
            <a:pPr marL="0" indent="0">
              <a:buNone/>
            </a:pPr>
            <a:r>
              <a:rPr lang="en-US" sz="6500" b="1" dirty="0"/>
              <a:t>Therefore Jesus said again, “Very truly I tell you, I am the gate for the sheep.  All who have come before me are thieves and robbers, </a:t>
            </a:r>
          </a:p>
        </p:txBody>
      </p:sp>
    </p:spTree>
    <p:extLst>
      <p:ext uri="{BB962C8B-B14F-4D97-AF65-F5344CB8AC3E}">
        <p14:creationId xmlns:p14="http://schemas.microsoft.com/office/powerpoint/2010/main" val="95955645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need the right mentality so we can really dedicate ourselves and make sacrifices if necessary.</a:t>
            </a:r>
          </a:p>
        </p:txBody>
      </p:sp>
    </p:spTree>
    <p:extLst>
      <p:ext uri="{BB962C8B-B14F-4D97-AF65-F5344CB8AC3E}">
        <p14:creationId xmlns:p14="http://schemas.microsoft.com/office/powerpoint/2010/main" val="248273554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96400" cy="4270773"/>
          </a:xfrm>
        </p:spPr>
        <p:txBody>
          <a:bodyPr>
            <a:noAutofit/>
          </a:bodyPr>
          <a:lstStyle/>
          <a:p>
            <a:pPr marL="0" indent="0">
              <a:buNone/>
            </a:pPr>
            <a:r>
              <a:rPr lang="en-US" sz="6400" b="1" dirty="0"/>
              <a:t>Without the right mentality, we risk taking advantage of the owner and the sheep.  That can lead both the sheep and us to destruction.</a:t>
            </a:r>
          </a:p>
          <a:p>
            <a:pPr marL="0" indent="0">
              <a:buNone/>
            </a:pPr>
            <a:endParaRPr lang="en-US" sz="6400" b="1" dirty="0"/>
          </a:p>
        </p:txBody>
      </p:sp>
    </p:spTree>
    <p:extLst>
      <p:ext uri="{BB962C8B-B14F-4D97-AF65-F5344CB8AC3E}">
        <p14:creationId xmlns:p14="http://schemas.microsoft.com/office/powerpoint/2010/main" val="316640690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Finally, there are the thieves and robbers.  They want to take the sheep that's not theirs.</a:t>
            </a:r>
          </a:p>
        </p:txBody>
      </p:sp>
    </p:spTree>
    <p:extLst>
      <p:ext uri="{BB962C8B-B14F-4D97-AF65-F5344CB8AC3E}">
        <p14:creationId xmlns:p14="http://schemas.microsoft.com/office/powerpoint/2010/main" val="128932366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likely sell or slaughter what they steal.  They won't shepherd them.</a:t>
            </a:r>
          </a:p>
        </p:txBody>
      </p:sp>
    </p:spTree>
    <p:extLst>
      <p:ext uri="{BB962C8B-B14F-4D97-AF65-F5344CB8AC3E}">
        <p14:creationId xmlns:p14="http://schemas.microsoft.com/office/powerpoint/2010/main" val="123107968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Selling them means forcing the stolen sheep follow another master - the devil.</a:t>
            </a:r>
          </a:p>
        </p:txBody>
      </p:sp>
    </p:spTree>
    <p:extLst>
      <p:ext uri="{BB962C8B-B14F-4D97-AF65-F5344CB8AC3E}">
        <p14:creationId xmlns:p14="http://schemas.microsoft.com/office/powerpoint/2010/main" val="41250606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8D55E-EF89-82F8-F5B7-B5104F18062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955BE89-FF61-105E-2BE7-029CD558F51A}"/>
              </a:ext>
            </a:extLst>
          </p:cNvPr>
          <p:cNvSpPr/>
          <p:nvPr/>
        </p:nvSpPr>
        <p:spPr>
          <a:xfrm>
            <a:off x="0" y="0"/>
            <a:ext cx="9144000" cy="3323987"/>
          </a:xfrm>
          <a:prstGeom prst="rect">
            <a:avLst/>
          </a:prstGeom>
        </p:spPr>
        <p:txBody>
          <a:bodyPr wrap="square">
            <a:spAutoFit/>
          </a:bodyPr>
          <a:lstStyle/>
          <a:p>
            <a:r>
              <a:rPr lang="en-US" sz="7000" b="1" dirty="0"/>
              <a:t>Slaughtering them represents premature death or destruction.</a:t>
            </a: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87236343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These thieves may come during daytime or at night.  They are fought off by good shepherds and shepherd dogs.</a:t>
            </a:r>
          </a:p>
          <a:p>
            <a:pPr marL="0" indent="0">
              <a:buNone/>
            </a:pPr>
            <a:endParaRPr lang="en-US" sz="6600" b="1" dirty="0"/>
          </a:p>
        </p:txBody>
      </p:sp>
    </p:spTree>
    <p:extLst>
      <p:ext uri="{BB962C8B-B14F-4D97-AF65-F5344CB8AC3E}">
        <p14:creationId xmlns:p14="http://schemas.microsoft.com/office/powerpoint/2010/main" val="332638052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601200" cy="4270773"/>
          </a:xfrm>
        </p:spPr>
        <p:txBody>
          <a:bodyPr>
            <a:noAutofit/>
          </a:bodyPr>
          <a:lstStyle/>
          <a:p>
            <a:pPr marL="0" indent="0">
              <a:buNone/>
            </a:pPr>
            <a:r>
              <a:rPr lang="en-US" sz="6600" b="1" dirty="0"/>
              <a:t>But sometimes they are not so obvious.  They may even be hired shepherds and steal some sheep when they can.</a:t>
            </a:r>
          </a:p>
        </p:txBody>
      </p:sp>
    </p:spTree>
    <p:extLst>
      <p:ext uri="{BB962C8B-B14F-4D97-AF65-F5344CB8AC3E}">
        <p14:creationId xmlns:p14="http://schemas.microsoft.com/office/powerpoint/2010/main" val="326671428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6914B-243A-11E9-D9AD-9EED0E1BC9C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BD843CD-397D-EA69-0453-52927644D4C8}"/>
              </a:ext>
            </a:extLst>
          </p:cNvPr>
          <p:cNvSpPr/>
          <p:nvPr/>
        </p:nvSpPr>
        <p:spPr>
          <a:xfrm>
            <a:off x="0" y="-171450"/>
            <a:ext cx="9144000" cy="6370975"/>
          </a:xfrm>
          <a:prstGeom prst="rect">
            <a:avLst/>
          </a:prstGeom>
        </p:spPr>
        <p:txBody>
          <a:bodyPr wrap="square">
            <a:spAutoFit/>
          </a:bodyPr>
          <a:lstStyle/>
          <a:p>
            <a:r>
              <a:rPr lang="en-US" sz="7000" b="1" dirty="0"/>
              <a:t>What exactly are some of these thieves today?  Let’s only focus on those who call themselves “Christians”.</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67874553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30A23-4BE9-3EBD-54DE-5C5E538EC4F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BD9AF23-A729-3A68-D2B2-3B6F436E4724}"/>
              </a:ext>
            </a:extLst>
          </p:cNvPr>
          <p:cNvSpPr/>
          <p:nvPr/>
        </p:nvSpPr>
        <p:spPr>
          <a:xfrm>
            <a:off x="-18288" y="-171450"/>
            <a:ext cx="9144000" cy="6370975"/>
          </a:xfrm>
          <a:prstGeom prst="rect">
            <a:avLst/>
          </a:prstGeom>
        </p:spPr>
        <p:txBody>
          <a:bodyPr wrap="square">
            <a:spAutoFit/>
          </a:bodyPr>
          <a:lstStyle/>
          <a:p>
            <a:r>
              <a:rPr lang="en-US" sz="7000" b="1" dirty="0"/>
              <a:t>There are “Christian leaders” who use the name of God but teach wrong doctrines to benefit themselves.</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08238160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18328</TotalTime>
  <Words>3162</Words>
  <Application>Microsoft Office PowerPoint</Application>
  <PresentationFormat>On-screen Show (16:9)</PresentationFormat>
  <Paragraphs>188</Paragraphs>
  <Slides>137</Slides>
  <Notes>34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137</vt:i4>
      </vt:variant>
    </vt:vector>
  </HeadingPairs>
  <TitlesOfParts>
    <vt:vector size="143"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1137</cp:revision>
  <cp:lastPrinted>2017-09-16T17:38:24Z</cp:lastPrinted>
  <dcterms:created xsi:type="dcterms:W3CDTF">2005-06-09T01:58:34Z</dcterms:created>
  <dcterms:modified xsi:type="dcterms:W3CDTF">2026-01-22T16:07:09Z</dcterms:modified>
</cp:coreProperties>
</file>