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131"/>
  </p:notesMasterIdLst>
  <p:handoutMasterIdLst>
    <p:handoutMasterId r:id="rId132"/>
  </p:handoutMasterIdLst>
  <p:sldIdLst>
    <p:sldId id="1777" r:id="rId2"/>
    <p:sldId id="1199" r:id="rId3"/>
    <p:sldId id="1200" r:id="rId4"/>
    <p:sldId id="1662" r:id="rId5"/>
    <p:sldId id="1663" r:id="rId6"/>
    <p:sldId id="1664" r:id="rId7"/>
    <p:sldId id="1665" r:id="rId8"/>
    <p:sldId id="1666" r:id="rId9"/>
    <p:sldId id="1667" r:id="rId10"/>
    <p:sldId id="1668" r:id="rId11"/>
    <p:sldId id="1669" r:id="rId12"/>
    <p:sldId id="1670" r:id="rId13"/>
    <p:sldId id="1671" r:id="rId14"/>
    <p:sldId id="1672" r:id="rId15"/>
    <p:sldId id="1781" r:id="rId16"/>
    <p:sldId id="1426" r:id="rId17"/>
    <p:sldId id="1428" r:id="rId18"/>
    <p:sldId id="1430" r:id="rId19"/>
    <p:sldId id="1432" r:id="rId20"/>
    <p:sldId id="1674" r:id="rId21"/>
    <p:sldId id="1434" r:id="rId22"/>
    <p:sldId id="1676" r:id="rId23"/>
    <p:sldId id="1436" r:id="rId24"/>
    <p:sldId id="1438" r:id="rId25"/>
    <p:sldId id="1440" r:id="rId26"/>
    <p:sldId id="1697" r:id="rId27"/>
    <p:sldId id="1442" r:id="rId28"/>
    <p:sldId id="1698" r:id="rId29"/>
    <p:sldId id="1444" r:id="rId30"/>
    <p:sldId id="1701" r:id="rId31"/>
    <p:sldId id="1446" r:id="rId32"/>
    <p:sldId id="1703" r:id="rId33"/>
    <p:sldId id="1448" r:id="rId34"/>
    <p:sldId id="1450" r:id="rId35"/>
    <p:sldId id="1452" r:id="rId36"/>
    <p:sldId id="1454" r:id="rId37"/>
    <p:sldId id="1710" r:id="rId38"/>
    <p:sldId id="1456" r:id="rId39"/>
    <p:sldId id="1705" r:id="rId40"/>
    <p:sldId id="1458" r:id="rId41"/>
    <p:sldId id="1460" r:id="rId42"/>
    <p:sldId id="1462" r:id="rId43"/>
    <p:sldId id="1464" r:id="rId44"/>
    <p:sldId id="1466" r:id="rId45"/>
    <p:sldId id="1468" r:id="rId46"/>
    <p:sldId id="1470" r:id="rId47"/>
    <p:sldId id="1472" r:id="rId48"/>
    <p:sldId id="1474" r:id="rId49"/>
    <p:sldId id="1707" r:id="rId50"/>
    <p:sldId id="1476" r:id="rId51"/>
    <p:sldId id="1478" r:id="rId52"/>
    <p:sldId id="1480" r:id="rId53"/>
    <p:sldId id="1709" r:id="rId54"/>
    <p:sldId id="1482" r:id="rId55"/>
    <p:sldId id="1488" r:id="rId56"/>
    <p:sldId id="1712" r:id="rId57"/>
    <p:sldId id="1490" r:id="rId58"/>
    <p:sldId id="1714" r:id="rId59"/>
    <p:sldId id="1492" r:id="rId60"/>
    <p:sldId id="1494" r:id="rId61"/>
    <p:sldId id="1496" r:id="rId62"/>
    <p:sldId id="1498" r:id="rId63"/>
    <p:sldId id="1716" r:id="rId64"/>
    <p:sldId id="1500" r:id="rId65"/>
    <p:sldId id="1502" r:id="rId66"/>
    <p:sldId id="1504" r:id="rId67"/>
    <p:sldId id="1506" r:id="rId68"/>
    <p:sldId id="1508" r:id="rId69"/>
    <p:sldId id="1510" r:id="rId70"/>
    <p:sldId id="1512" r:id="rId71"/>
    <p:sldId id="1514" r:id="rId72"/>
    <p:sldId id="1516" r:id="rId73"/>
    <p:sldId id="1518" r:id="rId74"/>
    <p:sldId id="1520" r:id="rId75"/>
    <p:sldId id="1522" r:id="rId76"/>
    <p:sldId id="1524" r:id="rId77"/>
    <p:sldId id="1526" r:id="rId78"/>
    <p:sldId id="1528" r:id="rId79"/>
    <p:sldId id="1530" r:id="rId80"/>
    <p:sldId id="1532" r:id="rId81"/>
    <p:sldId id="1534" r:id="rId82"/>
    <p:sldId id="1536" r:id="rId83"/>
    <p:sldId id="1538" r:id="rId84"/>
    <p:sldId id="1540" r:id="rId85"/>
    <p:sldId id="1678" r:id="rId86"/>
    <p:sldId id="1542" r:id="rId87"/>
    <p:sldId id="1544" r:id="rId88"/>
    <p:sldId id="1546" r:id="rId89"/>
    <p:sldId id="1548" r:id="rId90"/>
    <p:sldId id="1752" r:id="rId91"/>
    <p:sldId id="1750" r:id="rId92"/>
    <p:sldId id="1755" r:id="rId93"/>
    <p:sldId id="1757" r:id="rId94"/>
    <p:sldId id="1795" r:id="rId95"/>
    <p:sldId id="1759" r:id="rId96"/>
    <p:sldId id="1761" r:id="rId97"/>
    <p:sldId id="1763" r:id="rId98"/>
    <p:sldId id="1765" r:id="rId99"/>
    <p:sldId id="1767" r:id="rId100"/>
    <p:sldId id="1769" r:id="rId101"/>
    <p:sldId id="1550" r:id="rId102"/>
    <p:sldId id="1552" r:id="rId103"/>
    <p:sldId id="1554" r:id="rId104"/>
    <p:sldId id="1556" r:id="rId105"/>
    <p:sldId id="1560" r:id="rId106"/>
    <p:sldId id="1558" r:id="rId107"/>
    <p:sldId id="1562" r:id="rId108"/>
    <p:sldId id="1564" r:id="rId109"/>
    <p:sldId id="1566" r:id="rId110"/>
    <p:sldId id="1728" r:id="rId111"/>
    <p:sldId id="1730" r:id="rId112"/>
    <p:sldId id="1732" r:id="rId113"/>
    <p:sldId id="1734" r:id="rId114"/>
    <p:sldId id="1736" r:id="rId115"/>
    <p:sldId id="1738" r:id="rId116"/>
    <p:sldId id="1740" r:id="rId117"/>
    <p:sldId id="1742" r:id="rId118"/>
    <p:sldId id="1744" r:id="rId119"/>
    <p:sldId id="1746" r:id="rId120"/>
    <p:sldId id="1792" r:id="rId121"/>
    <p:sldId id="1568" r:id="rId122"/>
    <p:sldId id="1570" r:id="rId123"/>
    <p:sldId id="1572" r:id="rId124"/>
    <p:sldId id="1574" r:id="rId125"/>
    <p:sldId id="1794" r:id="rId126"/>
    <p:sldId id="1576" r:id="rId127"/>
    <p:sldId id="1771" r:id="rId128"/>
    <p:sldId id="1773" r:id="rId129"/>
    <p:sldId id="1578" r:id="rId130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1777"/>
            <p14:sldId id="1199"/>
            <p14:sldId id="1200"/>
            <p14:sldId id="1662"/>
            <p14:sldId id="1663"/>
            <p14:sldId id="1664"/>
            <p14:sldId id="1665"/>
            <p14:sldId id="1666"/>
            <p14:sldId id="1667"/>
            <p14:sldId id="1668"/>
            <p14:sldId id="1669"/>
            <p14:sldId id="1670"/>
            <p14:sldId id="1671"/>
            <p14:sldId id="1672"/>
          </p14:sldIdLst>
        </p14:section>
        <p14:section name="Sermon" id="{9DD274D4-3373-40D3-8882-DED17E52A457}">
          <p14:sldIdLst>
            <p14:sldId id="1781"/>
            <p14:sldId id="1426"/>
            <p14:sldId id="1428"/>
            <p14:sldId id="1430"/>
            <p14:sldId id="1432"/>
            <p14:sldId id="1674"/>
            <p14:sldId id="1434"/>
            <p14:sldId id="1676"/>
            <p14:sldId id="1436"/>
            <p14:sldId id="1438"/>
            <p14:sldId id="1440"/>
            <p14:sldId id="1697"/>
            <p14:sldId id="1442"/>
            <p14:sldId id="1698"/>
            <p14:sldId id="1444"/>
            <p14:sldId id="1701"/>
            <p14:sldId id="1446"/>
            <p14:sldId id="1703"/>
            <p14:sldId id="1448"/>
            <p14:sldId id="1450"/>
            <p14:sldId id="1452"/>
            <p14:sldId id="1454"/>
            <p14:sldId id="1710"/>
            <p14:sldId id="1456"/>
            <p14:sldId id="1705"/>
            <p14:sldId id="1458"/>
            <p14:sldId id="1460"/>
            <p14:sldId id="1462"/>
            <p14:sldId id="1464"/>
            <p14:sldId id="1466"/>
            <p14:sldId id="1468"/>
            <p14:sldId id="1470"/>
            <p14:sldId id="1472"/>
            <p14:sldId id="1474"/>
            <p14:sldId id="1707"/>
            <p14:sldId id="1476"/>
            <p14:sldId id="1478"/>
            <p14:sldId id="1480"/>
            <p14:sldId id="1709"/>
            <p14:sldId id="1482"/>
            <p14:sldId id="1488"/>
            <p14:sldId id="1712"/>
            <p14:sldId id="1490"/>
            <p14:sldId id="1714"/>
            <p14:sldId id="1492"/>
            <p14:sldId id="1494"/>
            <p14:sldId id="1496"/>
            <p14:sldId id="1498"/>
            <p14:sldId id="1716"/>
            <p14:sldId id="1500"/>
            <p14:sldId id="1502"/>
            <p14:sldId id="1504"/>
            <p14:sldId id="1506"/>
            <p14:sldId id="1508"/>
            <p14:sldId id="1510"/>
            <p14:sldId id="1512"/>
            <p14:sldId id="1514"/>
            <p14:sldId id="1516"/>
            <p14:sldId id="1518"/>
            <p14:sldId id="1520"/>
            <p14:sldId id="1522"/>
            <p14:sldId id="1524"/>
            <p14:sldId id="1526"/>
            <p14:sldId id="1528"/>
            <p14:sldId id="1530"/>
            <p14:sldId id="1532"/>
            <p14:sldId id="1534"/>
            <p14:sldId id="1536"/>
            <p14:sldId id="1538"/>
            <p14:sldId id="1540"/>
            <p14:sldId id="1678"/>
            <p14:sldId id="1542"/>
            <p14:sldId id="1544"/>
            <p14:sldId id="1546"/>
            <p14:sldId id="1548"/>
            <p14:sldId id="1752"/>
            <p14:sldId id="1750"/>
            <p14:sldId id="1755"/>
            <p14:sldId id="1757"/>
            <p14:sldId id="1795"/>
            <p14:sldId id="1759"/>
            <p14:sldId id="1761"/>
            <p14:sldId id="1763"/>
            <p14:sldId id="1765"/>
            <p14:sldId id="1767"/>
            <p14:sldId id="1769"/>
            <p14:sldId id="1550"/>
            <p14:sldId id="1552"/>
            <p14:sldId id="1554"/>
            <p14:sldId id="1556"/>
            <p14:sldId id="1560"/>
            <p14:sldId id="1558"/>
            <p14:sldId id="1562"/>
            <p14:sldId id="1564"/>
            <p14:sldId id="1566"/>
            <p14:sldId id="1728"/>
            <p14:sldId id="1730"/>
            <p14:sldId id="1732"/>
            <p14:sldId id="1734"/>
            <p14:sldId id="1736"/>
            <p14:sldId id="1738"/>
            <p14:sldId id="1740"/>
            <p14:sldId id="1742"/>
            <p14:sldId id="1744"/>
            <p14:sldId id="1746"/>
            <p14:sldId id="1792"/>
            <p14:sldId id="1568"/>
            <p14:sldId id="1570"/>
            <p14:sldId id="1572"/>
            <p14:sldId id="1574"/>
            <p14:sldId id="1794"/>
            <p14:sldId id="1576"/>
            <p14:sldId id="1771"/>
            <p14:sldId id="1773"/>
            <p14:sldId id="15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D3F0C7-3736-4BD2-88AD-6D484B9A96BB}" v="108" dt="2026-01-21T16:17:42.2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41" autoAdjust="0"/>
    <p:restoredTop sz="94249" autoAdjust="0"/>
  </p:normalViewPr>
  <p:slideViewPr>
    <p:cSldViewPr>
      <p:cViewPr>
        <p:scale>
          <a:sx n="80" d="100"/>
          <a:sy n="80" d="100"/>
        </p:scale>
        <p:origin x="712" y="152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161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microsoft.com/office/2015/10/relationships/revisionInfo" Target="revisionInfo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viewProps" Target="view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theme" Target="theme/theme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notesMaster" Target="notesMasters/notesMaster1.xml"/><Relationship Id="rId136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handoutMaster" Target="handoutMasters/handoutMaster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delSld modSection">
      <pc:chgData name="George Huang" userId="7522906efeb502a4" providerId="LiveId" clId="{981455AA-CF25-444D-A9FA-AD2443EE8176}" dt="2026-01-22T16:11:19.296" v="11" actId="47"/>
      <pc:docMkLst>
        <pc:docMk/>
      </pc:docMkLst>
      <pc:sldChg chg="del">
        <pc:chgData name="George Huang" userId="7522906efeb502a4" providerId="LiveId" clId="{981455AA-CF25-444D-A9FA-AD2443EE8176}" dt="2026-01-22T16:07:30.466" v="0" actId="47"/>
        <pc:sldMkLst>
          <pc:docMk/>
          <pc:sldMk cId="1808824990" sldId="1198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967871135" sldId="1237"/>
        </pc:sldMkLst>
      </pc:sldChg>
      <pc:sldChg chg="del">
        <pc:chgData name="George Huang" userId="7522906efeb502a4" providerId="LiveId" clId="{981455AA-CF25-444D-A9FA-AD2443EE8176}" dt="2026-01-22T16:08:22.951" v="2" actId="47"/>
        <pc:sldMkLst>
          <pc:docMk/>
          <pc:sldMk cId="2789260227" sldId="1427"/>
        </pc:sldMkLst>
      </pc:sldChg>
      <pc:sldChg chg="del">
        <pc:chgData name="George Huang" userId="7522906efeb502a4" providerId="LiveId" clId="{981455AA-CF25-444D-A9FA-AD2443EE8176}" dt="2026-01-22T16:08:22.951" v="2" actId="47"/>
        <pc:sldMkLst>
          <pc:docMk/>
          <pc:sldMk cId="1944594805" sldId="1429"/>
        </pc:sldMkLst>
      </pc:sldChg>
      <pc:sldChg chg="del">
        <pc:chgData name="George Huang" userId="7522906efeb502a4" providerId="LiveId" clId="{981455AA-CF25-444D-A9FA-AD2443EE8176}" dt="2026-01-22T16:08:22.951" v="2" actId="47"/>
        <pc:sldMkLst>
          <pc:docMk/>
          <pc:sldMk cId="3414706348" sldId="1431"/>
        </pc:sldMkLst>
      </pc:sldChg>
      <pc:sldChg chg="del">
        <pc:chgData name="George Huang" userId="7522906efeb502a4" providerId="LiveId" clId="{981455AA-CF25-444D-A9FA-AD2443EE8176}" dt="2026-01-22T16:08:22.951" v="2" actId="47"/>
        <pc:sldMkLst>
          <pc:docMk/>
          <pc:sldMk cId="1566626501" sldId="1433"/>
        </pc:sldMkLst>
      </pc:sldChg>
      <pc:sldChg chg="del">
        <pc:chgData name="George Huang" userId="7522906efeb502a4" providerId="LiveId" clId="{981455AA-CF25-444D-A9FA-AD2443EE8176}" dt="2026-01-22T16:08:22.951" v="2" actId="47"/>
        <pc:sldMkLst>
          <pc:docMk/>
          <pc:sldMk cId="2495680470" sldId="1435"/>
        </pc:sldMkLst>
      </pc:sldChg>
      <pc:sldChg chg="del">
        <pc:chgData name="George Huang" userId="7522906efeb502a4" providerId="LiveId" clId="{981455AA-CF25-444D-A9FA-AD2443EE8176}" dt="2026-01-22T16:08:22.951" v="2" actId="47"/>
        <pc:sldMkLst>
          <pc:docMk/>
          <pc:sldMk cId="254919506" sldId="1437"/>
        </pc:sldMkLst>
      </pc:sldChg>
      <pc:sldChg chg="del">
        <pc:chgData name="George Huang" userId="7522906efeb502a4" providerId="LiveId" clId="{981455AA-CF25-444D-A9FA-AD2443EE8176}" dt="2026-01-22T16:08:52.676" v="3" actId="47"/>
        <pc:sldMkLst>
          <pc:docMk/>
          <pc:sldMk cId="1052187789" sldId="1443"/>
        </pc:sldMkLst>
      </pc:sldChg>
      <pc:sldChg chg="del">
        <pc:chgData name="George Huang" userId="7522906efeb502a4" providerId="LiveId" clId="{981455AA-CF25-444D-A9FA-AD2443EE8176}" dt="2026-01-22T16:08:52.676" v="3" actId="47"/>
        <pc:sldMkLst>
          <pc:docMk/>
          <pc:sldMk cId="4086588673" sldId="1445"/>
        </pc:sldMkLst>
      </pc:sldChg>
      <pc:sldChg chg="del">
        <pc:chgData name="George Huang" userId="7522906efeb502a4" providerId="LiveId" clId="{981455AA-CF25-444D-A9FA-AD2443EE8176}" dt="2026-01-22T16:08:52.676" v="3" actId="47"/>
        <pc:sldMkLst>
          <pc:docMk/>
          <pc:sldMk cId="2989831922" sldId="1447"/>
        </pc:sldMkLst>
      </pc:sldChg>
      <pc:sldChg chg="del">
        <pc:chgData name="George Huang" userId="7522906efeb502a4" providerId="LiveId" clId="{981455AA-CF25-444D-A9FA-AD2443EE8176}" dt="2026-01-22T16:08:52.676" v="3" actId="47"/>
        <pc:sldMkLst>
          <pc:docMk/>
          <pc:sldMk cId="3458765142" sldId="1449"/>
        </pc:sldMkLst>
      </pc:sldChg>
      <pc:sldChg chg="del">
        <pc:chgData name="George Huang" userId="7522906efeb502a4" providerId="LiveId" clId="{981455AA-CF25-444D-A9FA-AD2443EE8176}" dt="2026-01-22T16:08:52.676" v="3" actId="47"/>
        <pc:sldMkLst>
          <pc:docMk/>
          <pc:sldMk cId="850944290" sldId="1451"/>
        </pc:sldMkLst>
      </pc:sldChg>
      <pc:sldChg chg="del">
        <pc:chgData name="George Huang" userId="7522906efeb502a4" providerId="LiveId" clId="{981455AA-CF25-444D-A9FA-AD2443EE8176}" dt="2026-01-22T16:08:52.676" v="3" actId="47"/>
        <pc:sldMkLst>
          <pc:docMk/>
          <pc:sldMk cId="493857445" sldId="1453"/>
        </pc:sldMkLst>
      </pc:sldChg>
      <pc:sldChg chg="del">
        <pc:chgData name="George Huang" userId="7522906efeb502a4" providerId="LiveId" clId="{981455AA-CF25-444D-A9FA-AD2443EE8176}" dt="2026-01-22T16:09:12.275" v="4" actId="47"/>
        <pc:sldMkLst>
          <pc:docMk/>
          <pc:sldMk cId="1815159052" sldId="1457"/>
        </pc:sldMkLst>
      </pc:sldChg>
      <pc:sldChg chg="del">
        <pc:chgData name="George Huang" userId="7522906efeb502a4" providerId="LiveId" clId="{981455AA-CF25-444D-A9FA-AD2443EE8176}" dt="2026-01-22T16:09:12.275" v="4" actId="47"/>
        <pc:sldMkLst>
          <pc:docMk/>
          <pc:sldMk cId="392464769" sldId="1459"/>
        </pc:sldMkLst>
      </pc:sldChg>
      <pc:sldChg chg="del">
        <pc:chgData name="George Huang" userId="7522906efeb502a4" providerId="LiveId" clId="{981455AA-CF25-444D-A9FA-AD2443EE8176}" dt="2026-01-22T16:09:12.275" v="4" actId="47"/>
        <pc:sldMkLst>
          <pc:docMk/>
          <pc:sldMk cId="345259323" sldId="1461"/>
        </pc:sldMkLst>
      </pc:sldChg>
      <pc:sldChg chg="del">
        <pc:chgData name="George Huang" userId="7522906efeb502a4" providerId="LiveId" clId="{981455AA-CF25-444D-A9FA-AD2443EE8176}" dt="2026-01-22T16:09:12.275" v="4" actId="47"/>
        <pc:sldMkLst>
          <pc:docMk/>
          <pc:sldMk cId="352380270" sldId="1463"/>
        </pc:sldMkLst>
      </pc:sldChg>
      <pc:sldChg chg="del">
        <pc:chgData name="George Huang" userId="7522906efeb502a4" providerId="LiveId" clId="{981455AA-CF25-444D-A9FA-AD2443EE8176}" dt="2026-01-22T16:09:12.275" v="4" actId="47"/>
        <pc:sldMkLst>
          <pc:docMk/>
          <pc:sldMk cId="1784678708" sldId="1465"/>
        </pc:sldMkLst>
      </pc:sldChg>
      <pc:sldChg chg="del">
        <pc:chgData name="George Huang" userId="7522906efeb502a4" providerId="LiveId" clId="{981455AA-CF25-444D-A9FA-AD2443EE8176}" dt="2026-01-22T16:09:12.275" v="4" actId="47"/>
        <pc:sldMkLst>
          <pc:docMk/>
          <pc:sldMk cId="2944837236" sldId="1467"/>
        </pc:sldMkLst>
      </pc:sldChg>
      <pc:sldChg chg="del">
        <pc:chgData name="George Huang" userId="7522906efeb502a4" providerId="LiveId" clId="{981455AA-CF25-444D-A9FA-AD2443EE8176}" dt="2026-01-22T16:09:12.275" v="4" actId="47"/>
        <pc:sldMkLst>
          <pc:docMk/>
          <pc:sldMk cId="977724102" sldId="1469"/>
        </pc:sldMkLst>
      </pc:sldChg>
      <pc:sldChg chg="del">
        <pc:chgData name="George Huang" userId="7522906efeb502a4" providerId="LiveId" clId="{981455AA-CF25-444D-A9FA-AD2443EE8176}" dt="2026-01-22T16:09:12.275" v="4" actId="47"/>
        <pc:sldMkLst>
          <pc:docMk/>
          <pc:sldMk cId="3981204610" sldId="1471"/>
        </pc:sldMkLst>
      </pc:sldChg>
      <pc:sldChg chg="del">
        <pc:chgData name="George Huang" userId="7522906efeb502a4" providerId="LiveId" clId="{981455AA-CF25-444D-A9FA-AD2443EE8176}" dt="2026-01-22T16:09:12.275" v="4" actId="47"/>
        <pc:sldMkLst>
          <pc:docMk/>
          <pc:sldMk cId="2579243618" sldId="1473"/>
        </pc:sldMkLst>
      </pc:sldChg>
      <pc:sldChg chg="del">
        <pc:chgData name="George Huang" userId="7522906efeb502a4" providerId="LiveId" clId="{981455AA-CF25-444D-A9FA-AD2443EE8176}" dt="2026-01-22T16:09:12.275" v="4" actId="47"/>
        <pc:sldMkLst>
          <pc:docMk/>
          <pc:sldMk cId="2552857992" sldId="1475"/>
        </pc:sldMkLst>
      </pc:sldChg>
      <pc:sldChg chg="del">
        <pc:chgData name="George Huang" userId="7522906efeb502a4" providerId="LiveId" clId="{981455AA-CF25-444D-A9FA-AD2443EE8176}" dt="2026-01-22T16:09:29.193" v="5" actId="47"/>
        <pc:sldMkLst>
          <pc:docMk/>
          <pc:sldMk cId="3991741472" sldId="1477"/>
        </pc:sldMkLst>
      </pc:sldChg>
      <pc:sldChg chg="del">
        <pc:chgData name="George Huang" userId="7522906efeb502a4" providerId="LiveId" clId="{981455AA-CF25-444D-A9FA-AD2443EE8176}" dt="2026-01-22T16:09:29.193" v="5" actId="47"/>
        <pc:sldMkLst>
          <pc:docMk/>
          <pc:sldMk cId="851048432" sldId="1479"/>
        </pc:sldMkLst>
      </pc:sldChg>
      <pc:sldChg chg="del">
        <pc:chgData name="George Huang" userId="7522906efeb502a4" providerId="LiveId" clId="{981455AA-CF25-444D-A9FA-AD2443EE8176}" dt="2026-01-22T16:09:29.193" v="5" actId="47"/>
        <pc:sldMkLst>
          <pc:docMk/>
          <pc:sldMk cId="1268589889" sldId="1481"/>
        </pc:sldMkLst>
      </pc:sldChg>
      <pc:sldChg chg="del">
        <pc:chgData name="George Huang" userId="7522906efeb502a4" providerId="LiveId" clId="{981455AA-CF25-444D-A9FA-AD2443EE8176}" dt="2026-01-22T16:09:29.193" v="5" actId="47"/>
        <pc:sldMkLst>
          <pc:docMk/>
          <pc:sldMk cId="1558647174" sldId="1483"/>
        </pc:sldMkLst>
      </pc:sldChg>
      <pc:sldChg chg="del">
        <pc:chgData name="George Huang" userId="7522906efeb502a4" providerId="LiveId" clId="{981455AA-CF25-444D-A9FA-AD2443EE8176}" dt="2026-01-22T16:09:29.193" v="5" actId="47"/>
        <pc:sldMkLst>
          <pc:docMk/>
          <pc:sldMk cId="3137772797" sldId="1493"/>
        </pc:sldMkLst>
      </pc:sldChg>
      <pc:sldChg chg="del">
        <pc:chgData name="George Huang" userId="7522906efeb502a4" providerId="LiveId" clId="{981455AA-CF25-444D-A9FA-AD2443EE8176}" dt="2026-01-22T16:09:29.193" v="5" actId="47"/>
        <pc:sldMkLst>
          <pc:docMk/>
          <pc:sldMk cId="4210066386" sldId="1495"/>
        </pc:sldMkLst>
      </pc:sldChg>
      <pc:sldChg chg="del">
        <pc:chgData name="George Huang" userId="7522906efeb502a4" providerId="LiveId" clId="{981455AA-CF25-444D-A9FA-AD2443EE8176}" dt="2026-01-22T16:09:29.193" v="5" actId="47"/>
        <pc:sldMkLst>
          <pc:docMk/>
          <pc:sldMk cId="3098895880" sldId="1497"/>
        </pc:sldMkLst>
      </pc:sldChg>
      <pc:sldChg chg="del">
        <pc:chgData name="George Huang" userId="7522906efeb502a4" providerId="LiveId" clId="{981455AA-CF25-444D-A9FA-AD2443EE8176}" dt="2026-01-22T16:09:29.193" v="5" actId="47"/>
        <pc:sldMkLst>
          <pc:docMk/>
          <pc:sldMk cId="3624938460" sldId="1499"/>
        </pc:sldMkLst>
      </pc:sldChg>
      <pc:sldChg chg="del">
        <pc:chgData name="George Huang" userId="7522906efeb502a4" providerId="LiveId" clId="{981455AA-CF25-444D-A9FA-AD2443EE8176}" dt="2026-01-22T16:09:57.993" v="6" actId="47"/>
        <pc:sldMkLst>
          <pc:docMk/>
          <pc:sldMk cId="183336938" sldId="1501"/>
        </pc:sldMkLst>
      </pc:sldChg>
      <pc:sldChg chg="del">
        <pc:chgData name="George Huang" userId="7522906efeb502a4" providerId="LiveId" clId="{981455AA-CF25-444D-A9FA-AD2443EE8176}" dt="2026-01-22T16:09:57.993" v="6" actId="47"/>
        <pc:sldMkLst>
          <pc:docMk/>
          <pc:sldMk cId="3294254537" sldId="1505"/>
        </pc:sldMkLst>
      </pc:sldChg>
      <pc:sldChg chg="del">
        <pc:chgData name="George Huang" userId="7522906efeb502a4" providerId="LiveId" clId="{981455AA-CF25-444D-A9FA-AD2443EE8176}" dt="2026-01-22T16:09:57.993" v="6" actId="47"/>
        <pc:sldMkLst>
          <pc:docMk/>
          <pc:sldMk cId="1856430039" sldId="1507"/>
        </pc:sldMkLst>
      </pc:sldChg>
      <pc:sldChg chg="del">
        <pc:chgData name="George Huang" userId="7522906efeb502a4" providerId="LiveId" clId="{981455AA-CF25-444D-A9FA-AD2443EE8176}" dt="2026-01-22T16:09:57.993" v="6" actId="47"/>
        <pc:sldMkLst>
          <pc:docMk/>
          <pc:sldMk cId="2038443754" sldId="1509"/>
        </pc:sldMkLst>
      </pc:sldChg>
      <pc:sldChg chg="del">
        <pc:chgData name="George Huang" userId="7522906efeb502a4" providerId="LiveId" clId="{981455AA-CF25-444D-A9FA-AD2443EE8176}" dt="2026-01-22T16:09:57.993" v="6" actId="47"/>
        <pc:sldMkLst>
          <pc:docMk/>
          <pc:sldMk cId="2474206729" sldId="1511"/>
        </pc:sldMkLst>
      </pc:sldChg>
      <pc:sldChg chg="del">
        <pc:chgData name="George Huang" userId="7522906efeb502a4" providerId="LiveId" clId="{981455AA-CF25-444D-A9FA-AD2443EE8176}" dt="2026-01-22T16:09:57.993" v="6" actId="47"/>
        <pc:sldMkLst>
          <pc:docMk/>
          <pc:sldMk cId="1462842822" sldId="1513"/>
        </pc:sldMkLst>
      </pc:sldChg>
      <pc:sldChg chg="del">
        <pc:chgData name="George Huang" userId="7522906efeb502a4" providerId="LiveId" clId="{981455AA-CF25-444D-A9FA-AD2443EE8176}" dt="2026-01-22T16:09:57.993" v="6" actId="47"/>
        <pc:sldMkLst>
          <pc:docMk/>
          <pc:sldMk cId="2170162185" sldId="1515"/>
        </pc:sldMkLst>
      </pc:sldChg>
      <pc:sldChg chg="del">
        <pc:chgData name="George Huang" userId="7522906efeb502a4" providerId="LiveId" clId="{981455AA-CF25-444D-A9FA-AD2443EE8176}" dt="2026-01-22T16:09:57.993" v="6" actId="47"/>
        <pc:sldMkLst>
          <pc:docMk/>
          <pc:sldMk cId="596283112" sldId="1517"/>
        </pc:sldMkLst>
      </pc:sldChg>
      <pc:sldChg chg="del">
        <pc:chgData name="George Huang" userId="7522906efeb502a4" providerId="LiveId" clId="{981455AA-CF25-444D-A9FA-AD2443EE8176}" dt="2026-01-22T16:09:57.993" v="6" actId="47"/>
        <pc:sldMkLst>
          <pc:docMk/>
          <pc:sldMk cId="962091249" sldId="1519"/>
        </pc:sldMkLst>
      </pc:sldChg>
      <pc:sldChg chg="del">
        <pc:chgData name="George Huang" userId="7522906efeb502a4" providerId="LiveId" clId="{981455AA-CF25-444D-A9FA-AD2443EE8176}" dt="2026-01-22T16:10:17.719" v="7" actId="47"/>
        <pc:sldMkLst>
          <pc:docMk/>
          <pc:sldMk cId="309152755" sldId="1521"/>
        </pc:sldMkLst>
      </pc:sldChg>
      <pc:sldChg chg="del">
        <pc:chgData name="George Huang" userId="7522906efeb502a4" providerId="LiveId" clId="{981455AA-CF25-444D-A9FA-AD2443EE8176}" dt="2026-01-22T16:10:17.719" v="7" actId="47"/>
        <pc:sldMkLst>
          <pc:docMk/>
          <pc:sldMk cId="1850134937" sldId="1523"/>
        </pc:sldMkLst>
      </pc:sldChg>
      <pc:sldChg chg="del">
        <pc:chgData name="George Huang" userId="7522906efeb502a4" providerId="LiveId" clId="{981455AA-CF25-444D-A9FA-AD2443EE8176}" dt="2026-01-22T16:10:17.719" v="7" actId="47"/>
        <pc:sldMkLst>
          <pc:docMk/>
          <pc:sldMk cId="3503404918" sldId="1525"/>
        </pc:sldMkLst>
      </pc:sldChg>
      <pc:sldChg chg="del">
        <pc:chgData name="George Huang" userId="7522906efeb502a4" providerId="LiveId" clId="{981455AA-CF25-444D-A9FA-AD2443EE8176}" dt="2026-01-22T16:10:17.719" v="7" actId="47"/>
        <pc:sldMkLst>
          <pc:docMk/>
          <pc:sldMk cId="348556892" sldId="1527"/>
        </pc:sldMkLst>
      </pc:sldChg>
      <pc:sldChg chg="del">
        <pc:chgData name="George Huang" userId="7522906efeb502a4" providerId="LiveId" clId="{981455AA-CF25-444D-A9FA-AD2443EE8176}" dt="2026-01-22T16:10:17.719" v="7" actId="47"/>
        <pc:sldMkLst>
          <pc:docMk/>
          <pc:sldMk cId="3903742799" sldId="1529"/>
        </pc:sldMkLst>
      </pc:sldChg>
      <pc:sldChg chg="del">
        <pc:chgData name="George Huang" userId="7522906efeb502a4" providerId="LiveId" clId="{981455AA-CF25-444D-A9FA-AD2443EE8176}" dt="2026-01-22T16:10:17.719" v="7" actId="47"/>
        <pc:sldMkLst>
          <pc:docMk/>
          <pc:sldMk cId="3784012823" sldId="1531"/>
        </pc:sldMkLst>
      </pc:sldChg>
      <pc:sldChg chg="del">
        <pc:chgData name="George Huang" userId="7522906efeb502a4" providerId="LiveId" clId="{981455AA-CF25-444D-A9FA-AD2443EE8176}" dt="2026-01-22T16:10:17.719" v="7" actId="47"/>
        <pc:sldMkLst>
          <pc:docMk/>
          <pc:sldMk cId="3794103163" sldId="1533"/>
        </pc:sldMkLst>
      </pc:sldChg>
      <pc:sldChg chg="del">
        <pc:chgData name="George Huang" userId="7522906efeb502a4" providerId="LiveId" clId="{981455AA-CF25-444D-A9FA-AD2443EE8176}" dt="2026-01-22T16:10:17.719" v="7" actId="47"/>
        <pc:sldMkLst>
          <pc:docMk/>
          <pc:sldMk cId="4094008119" sldId="1535"/>
        </pc:sldMkLst>
      </pc:sldChg>
      <pc:sldChg chg="del">
        <pc:chgData name="George Huang" userId="7522906efeb502a4" providerId="LiveId" clId="{981455AA-CF25-444D-A9FA-AD2443EE8176}" dt="2026-01-22T16:10:17.719" v="7" actId="47"/>
        <pc:sldMkLst>
          <pc:docMk/>
          <pc:sldMk cId="2482735546" sldId="1537"/>
        </pc:sldMkLst>
      </pc:sldChg>
      <pc:sldChg chg="del">
        <pc:chgData name="George Huang" userId="7522906efeb502a4" providerId="LiveId" clId="{981455AA-CF25-444D-A9FA-AD2443EE8176}" dt="2026-01-22T16:10:17.719" v="7" actId="47"/>
        <pc:sldMkLst>
          <pc:docMk/>
          <pc:sldMk cId="3166406906" sldId="1539"/>
        </pc:sldMkLst>
      </pc:sldChg>
      <pc:sldChg chg="del">
        <pc:chgData name="George Huang" userId="7522906efeb502a4" providerId="LiveId" clId="{981455AA-CF25-444D-A9FA-AD2443EE8176}" dt="2026-01-22T16:10:17.719" v="7" actId="47"/>
        <pc:sldMkLst>
          <pc:docMk/>
          <pc:sldMk cId="1231079683" sldId="1543"/>
        </pc:sldMkLst>
      </pc:sldChg>
      <pc:sldChg chg="del">
        <pc:chgData name="George Huang" userId="7522906efeb502a4" providerId="LiveId" clId="{981455AA-CF25-444D-A9FA-AD2443EE8176}" dt="2026-01-22T16:10:35.906" v="8" actId="47"/>
        <pc:sldMkLst>
          <pc:docMk/>
          <pc:sldMk cId="412506063" sldId="1545"/>
        </pc:sldMkLst>
      </pc:sldChg>
      <pc:sldChg chg="del">
        <pc:chgData name="George Huang" userId="7522906efeb502a4" providerId="LiveId" clId="{981455AA-CF25-444D-A9FA-AD2443EE8176}" dt="2026-01-22T16:10:35.906" v="8" actId="47"/>
        <pc:sldMkLst>
          <pc:docMk/>
          <pc:sldMk cId="3266714288" sldId="1549"/>
        </pc:sldMkLst>
      </pc:sldChg>
      <pc:sldChg chg="del">
        <pc:chgData name="George Huang" userId="7522906efeb502a4" providerId="LiveId" clId="{981455AA-CF25-444D-A9FA-AD2443EE8176}" dt="2026-01-22T16:10:50.020" v="9" actId="47"/>
        <pc:sldMkLst>
          <pc:docMk/>
          <pc:sldMk cId="2881891159" sldId="1553"/>
        </pc:sldMkLst>
      </pc:sldChg>
      <pc:sldChg chg="del">
        <pc:chgData name="George Huang" userId="7522906efeb502a4" providerId="LiveId" clId="{981455AA-CF25-444D-A9FA-AD2443EE8176}" dt="2026-01-22T16:10:50.020" v="9" actId="47"/>
        <pc:sldMkLst>
          <pc:docMk/>
          <pc:sldMk cId="2707245695" sldId="1555"/>
        </pc:sldMkLst>
      </pc:sldChg>
      <pc:sldChg chg="del">
        <pc:chgData name="George Huang" userId="7522906efeb502a4" providerId="LiveId" clId="{981455AA-CF25-444D-A9FA-AD2443EE8176}" dt="2026-01-22T16:10:50.020" v="9" actId="47"/>
        <pc:sldMkLst>
          <pc:docMk/>
          <pc:sldMk cId="1005996675" sldId="1557"/>
        </pc:sldMkLst>
      </pc:sldChg>
      <pc:sldChg chg="del">
        <pc:chgData name="George Huang" userId="7522906efeb502a4" providerId="LiveId" clId="{981455AA-CF25-444D-A9FA-AD2443EE8176}" dt="2026-01-22T16:10:50.020" v="9" actId="47"/>
        <pc:sldMkLst>
          <pc:docMk/>
          <pc:sldMk cId="1428901039" sldId="1561"/>
        </pc:sldMkLst>
      </pc:sldChg>
      <pc:sldChg chg="del">
        <pc:chgData name="George Huang" userId="7522906efeb502a4" providerId="LiveId" clId="{981455AA-CF25-444D-A9FA-AD2443EE8176}" dt="2026-01-22T16:10:50.020" v="9" actId="47"/>
        <pc:sldMkLst>
          <pc:docMk/>
          <pc:sldMk cId="2753327541" sldId="1563"/>
        </pc:sldMkLst>
      </pc:sldChg>
      <pc:sldChg chg="del">
        <pc:chgData name="George Huang" userId="7522906efeb502a4" providerId="LiveId" clId="{981455AA-CF25-444D-A9FA-AD2443EE8176}" dt="2026-01-22T16:10:50.020" v="9" actId="47"/>
        <pc:sldMkLst>
          <pc:docMk/>
          <pc:sldMk cId="3699985871" sldId="1565"/>
        </pc:sldMkLst>
      </pc:sldChg>
      <pc:sldChg chg="del">
        <pc:chgData name="George Huang" userId="7522906efeb502a4" providerId="LiveId" clId="{981455AA-CF25-444D-A9FA-AD2443EE8176}" dt="2026-01-22T16:11:05.829" v="10" actId="47"/>
        <pc:sldMkLst>
          <pc:docMk/>
          <pc:sldMk cId="2493076199" sldId="1569"/>
        </pc:sldMkLst>
      </pc:sldChg>
      <pc:sldChg chg="del">
        <pc:chgData name="George Huang" userId="7522906efeb502a4" providerId="LiveId" clId="{981455AA-CF25-444D-A9FA-AD2443EE8176}" dt="2026-01-22T16:11:19.296" v="11" actId="47"/>
        <pc:sldMkLst>
          <pc:docMk/>
          <pc:sldMk cId="1320865936" sldId="1571"/>
        </pc:sldMkLst>
      </pc:sldChg>
      <pc:sldChg chg="del">
        <pc:chgData name="George Huang" userId="7522906efeb502a4" providerId="LiveId" clId="{981455AA-CF25-444D-A9FA-AD2443EE8176}" dt="2026-01-22T16:11:19.296" v="11" actId="47"/>
        <pc:sldMkLst>
          <pc:docMk/>
          <pc:sldMk cId="2270174558" sldId="1573"/>
        </pc:sldMkLst>
      </pc:sldChg>
      <pc:sldChg chg="del">
        <pc:chgData name="George Huang" userId="7522906efeb502a4" providerId="LiveId" clId="{981455AA-CF25-444D-A9FA-AD2443EE8176}" dt="2026-01-22T16:11:19.296" v="11" actId="47"/>
        <pc:sldMkLst>
          <pc:docMk/>
          <pc:sldMk cId="543650142" sldId="1575"/>
        </pc:sldMkLst>
      </pc:sldChg>
      <pc:sldChg chg="del">
        <pc:chgData name="George Huang" userId="7522906efeb502a4" providerId="LiveId" clId="{981455AA-CF25-444D-A9FA-AD2443EE8176}" dt="2026-01-22T16:11:19.296" v="11" actId="47"/>
        <pc:sldMkLst>
          <pc:docMk/>
          <pc:sldMk cId="330049731" sldId="1577"/>
        </pc:sldMkLst>
      </pc:sldChg>
      <pc:sldChg chg="del">
        <pc:chgData name="George Huang" userId="7522906efeb502a4" providerId="LiveId" clId="{981455AA-CF25-444D-A9FA-AD2443EE8176}" dt="2026-01-22T16:11:19.296" v="11" actId="47"/>
        <pc:sldMkLst>
          <pc:docMk/>
          <pc:sldMk cId="2345750164" sldId="1579"/>
        </pc:sldMkLst>
      </pc:sldChg>
      <pc:sldChg chg="del">
        <pc:chgData name="George Huang" userId="7522906efeb502a4" providerId="LiveId" clId="{981455AA-CF25-444D-A9FA-AD2443EE8176}" dt="2026-01-22T16:08:22.951" v="2" actId="47"/>
        <pc:sldMkLst>
          <pc:docMk/>
          <pc:sldMk cId="548532481" sldId="1675"/>
        </pc:sldMkLst>
      </pc:sldChg>
      <pc:sldChg chg="del">
        <pc:chgData name="George Huang" userId="7522906efeb502a4" providerId="LiveId" clId="{981455AA-CF25-444D-A9FA-AD2443EE8176}" dt="2026-01-22T16:08:22.951" v="2" actId="47"/>
        <pc:sldMkLst>
          <pc:docMk/>
          <pc:sldMk cId="1350953675" sldId="1677"/>
        </pc:sldMkLst>
      </pc:sldChg>
      <pc:sldChg chg="del">
        <pc:chgData name="George Huang" userId="7522906efeb502a4" providerId="LiveId" clId="{981455AA-CF25-444D-A9FA-AD2443EE8176}" dt="2026-01-22T16:10:17.719" v="7" actId="47"/>
        <pc:sldMkLst>
          <pc:docMk/>
          <pc:sldMk cId="1289323666" sldId="1679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2240995942" sldId="1680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4071714994" sldId="1681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3867006701" sldId="1682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3650620100" sldId="1683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1414080607" sldId="1684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905030767" sldId="1685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959556456" sldId="1686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3373804386" sldId="1687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2124639101" sldId="1688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1563224995" sldId="1689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2688231147" sldId="1690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2666454660" sldId="1691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1265492484" sldId="1692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2357368244" sldId="1693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2963004004" sldId="1694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2348781280" sldId="1695"/>
        </pc:sldMkLst>
      </pc:sldChg>
      <pc:sldChg chg="del">
        <pc:chgData name="George Huang" userId="7522906efeb502a4" providerId="LiveId" clId="{981455AA-CF25-444D-A9FA-AD2443EE8176}" dt="2026-01-22T16:07:38.404" v="1" actId="47"/>
        <pc:sldMkLst>
          <pc:docMk/>
          <pc:sldMk cId="806947888" sldId="1696"/>
        </pc:sldMkLst>
      </pc:sldChg>
      <pc:sldChg chg="del">
        <pc:chgData name="George Huang" userId="7522906efeb502a4" providerId="LiveId" clId="{981455AA-CF25-444D-A9FA-AD2443EE8176}" dt="2026-01-22T16:08:52.676" v="3" actId="47"/>
        <pc:sldMkLst>
          <pc:docMk/>
          <pc:sldMk cId="2258266261" sldId="1699"/>
        </pc:sldMkLst>
      </pc:sldChg>
      <pc:sldChg chg="del">
        <pc:chgData name="George Huang" userId="7522906efeb502a4" providerId="LiveId" clId="{981455AA-CF25-444D-A9FA-AD2443EE8176}" dt="2026-01-22T16:08:52.676" v="3" actId="47"/>
        <pc:sldMkLst>
          <pc:docMk/>
          <pc:sldMk cId="2044433342" sldId="1700"/>
        </pc:sldMkLst>
      </pc:sldChg>
      <pc:sldChg chg="del">
        <pc:chgData name="George Huang" userId="7522906efeb502a4" providerId="LiveId" clId="{981455AA-CF25-444D-A9FA-AD2443EE8176}" dt="2026-01-22T16:08:52.676" v="3" actId="47"/>
        <pc:sldMkLst>
          <pc:docMk/>
          <pc:sldMk cId="2702646924" sldId="1702"/>
        </pc:sldMkLst>
      </pc:sldChg>
      <pc:sldChg chg="del">
        <pc:chgData name="George Huang" userId="7522906efeb502a4" providerId="LiveId" clId="{981455AA-CF25-444D-A9FA-AD2443EE8176}" dt="2026-01-22T16:08:52.676" v="3" actId="47"/>
        <pc:sldMkLst>
          <pc:docMk/>
          <pc:sldMk cId="1552918504" sldId="1704"/>
        </pc:sldMkLst>
      </pc:sldChg>
      <pc:sldChg chg="del">
        <pc:chgData name="George Huang" userId="7522906efeb502a4" providerId="LiveId" clId="{981455AA-CF25-444D-A9FA-AD2443EE8176}" dt="2026-01-22T16:09:12.275" v="4" actId="47"/>
        <pc:sldMkLst>
          <pc:docMk/>
          <pc:sldMk cId="2648622458" sldId="1706"/>
        </pc:sldMkLst>
      </pc:sldChg>
      <pc:sldChg chg="del">
        <pc:chgData name="George Huang" userId="7522906efeb502a4" providerId="LiveId" clId="{981455AA-CF25-444D-A9FA-AD2443EE8176}" dt="2026-01-22T16:09:12.275" v="4" actId="47"/>
        <pc:sldMkLst>
          <pc:docMk/>
          <pc:sldMk cId="1686583212" sldId="1708"/>
        </pc:sldMkLst>
      </pc:sldChg>
      <pc:sldChg chg="del">
        <pc:chgData name="George Huang" userId="7522906efeb502a4" providerId="LiveId" clId="{981455AA-CF25-444D-A9FA-AD2443EE8176}" dt="2026-01-22T16:08:52.676" v="3" actId="47"/>
        <pc:sldMkLst>
          <pc:docMk/>
          <pc:sldMk cId="1202500912" sldId="1711"/>
        </pc:sldMkLst>
      </pc:sldChg>
      <pc:sldChg chg="del">
        <pc:chgData name="George Huang" userId="7522906efeb502a4" providerId="LiveId" clId="{981455AA-CF25-444D-A9FA-AD2443EE8176}" dt="2026-01-22T16:09:29.193" v="5" actId="47"/>
        <pc:sldMkLst>
          <pc:docMk/>
          <pc:sldMk cId="1388976185" sldId="1713"/>
        </pc:sldMkLst>
      </pc:sldChg>
      <pc:sldChg chg="del">
        <pc:chgData name="George Huang" userId="7522906efeb502a4" providerId="LiveId" clId="{981455AA-CF25-444D-A9FA-AD2443EE8176}" dt="2026-01-22T16:09:29.193" v="5" actId="47"/>
        <pc:sldMkLst>
          <pc:docMk/>
          <pc:sldMk cId="167773650" sldId="1715"/>
        </pc:sldMkLst>
      </pc:sldChg>
      <pc:sldChg chg="del">
        <pc:chgData name="George Huang" userId="7522906efeb502a4" providerId="LiveId" clId="{981455AA-CF25-444D-A9FA-AD2443EE8176}" dt="2026-01-22T16:09:57.993" v="6" actId="47"/>
        <pc:sldMkLst>
          <pc:docMk/>
          <pc:sldMk cId="335950048" sldId="1717"/>
        </pc:sldMkLst>
      </pc:sldChg>
      <pc:sldChg chg="del">
        <pc:chgData name="George Huang" userId="7522906efeb502a4" providerId="LiveId" clId="{981455AA-CF25-444D-A9FA-AD2443EE8176}" dt="2026-01-22T16:09:57.993" v="6" actId="47"/>
        <pc:sldMkLst>
          <pc:docMk/>
          <pc:sldMk cId="3586059593" sldId="1718"/>
        </pc:sldMkLst>
      </pc:sldChg>
      <pc:sldChg chg="del">
        <pc:chgData name="George Huang" userId="7522906efeb502a4" providerId="LiveId" clId="{981455AA-CF25-444D-A9FA-AD2443EE8176}" dt="2026-01-22T16:09:57.993" v="6" actId="47"/>
        <pc:sldMkLst>
          <pc:docMk/>
          <pc:sldMk cId="778045175" sldId="1719"/>
        </pc:sldMkLst>
      </pc:sldChg>
      <pc:sldChg chg="del">
        <pc:chgData name="George Huang" userId="7522906efeb502a4" providerId="LiveId" clId="{981455AA-CF25-444D-A9FA-AD2443EE8176}" dt="2026-01-22T16:09:57.993" v="6" actId="47"/>
        <pc:sldMkLst>
          <pc:docMk/>
          <pc:sldMk cId="4277893283" sldId="1720"/>
        </pc:sldMkLst>
      </pc:sldChg>
      <pc:sldChg chg="del">
        <pc:chgData name="George Huang" userId="7522906efeb502a4" providerId="LiveId" clId="{981455AA-CF25-444D-A9FA-AD2443EE8176}" dt="2026-01-22T16:10:35.906" v="8" actId="47"/>
        <pc:sldMkLst>
          <pc:docMk/>
          <pc:sldMk cId="3326380526" sldId="1721"/>
        </pc:sldMkLst>
      </pc:sldChg>
      <pc:sldChg chg="del">
        <pc:chgData name="George Huang" userId="7522906efeb502a4" providerId="LiveId" clId="{981455AA-CF25-444D-A9FA-AD2443EE8176}" dt="2026-01-22T16:10:50.020" v="9" actId="47"/>
        <pc:sldMkLst>
          <pc:docMk/>
          <pc:sldMk cId="1107016790" sldId="1722"/>
        </pc:sldMkLst>
      </pc:sldChg>
      <pc:sldChg chg="del">
        <pc:chgData name="George Huang" userId="7522906efeb502a4" providerId="LiveId" clId="{981455AA-CF25-444D-A9FA-AD2443EE8176}" dt="2026-01-22T16:08:22.951" v="2" actId="47"/>
        <pc:sldMkLst>
          <pc:docMk/>
          <pc:sldMk cId="1600684927" sldId="1724"/>
        </pc:sldMkLst>
      </pc:sldChg>
      <pc:sldChg chg="del">
        <pc:chgData name="George Huang" userId="7522906efeb502a4" providerId="LiveId" clId="{981455AA-CF25-444D-A9FA-AD2443EE8176}" dt="2026-01-22T16:10:50.020" v="9" actId="47"/>
        <pc:sldMkLst>
          <pc:docMk/>
          <pc:sldMk cId="1502099792" sldId="1725"/>
        </pc:sldMkLst>
      </pc:sldChg>
      <pc:sldChg chg="del">
        <pc:chgData name="George Huang" userId="7522906efeb502a4" providerId="LiveId" clId="{981455AA-CF25-444D-A9FA-AD2443EE8176}" dt="2026-01-22T16:11:05.829" v="10" actId="47"/>
        <pc:sldMkLst>
          <pc:docMk/>
          <pc:sldMk cId="3876841913" sldId="1729"/>
        </pc:sldMkLst>
      </pc:sldChg>
      <pc:sldChg chg="del">
        <pc:chgData name="George Huang" userId="7522906efeb502a4" providerId="LiveId" clId="{981455AA-CF25-444D-A9FA-AD2443EE8176}" dt="2026-01-22T16:11:05.829" v="10" actId="47"/>
        <pc:sldMkLst>
          <pc:docMk/>
          <pc:sldMk cId="2727477134" sldId="1731"/>
        </pc:sldMkLst>
      </pc:sldChg>
      <pc:sldChg chg="del">
        <pc:chgData name="George Huang" userId="7522906efeb502a4" providerId="LiveId" clId="{981455AA-CF25-444D-A9FA-AD2443EE8176}" dt="2026-01-22T16:11:05.829" v="10" actId="47"/>
        <pc:sldMkLst>
          <pc:docMk/>
          <pc:sldMk cId="1807658416" sldId="1733"/>
        </pc:sldMkLst>
      </pc:sldChg>
      <pc:sldChg chg="del">
        <pc:chgData name="George Huang" userId="7522906efeb502a4" providerId="LiveId" clId="{981455AA-CF25-444D-A9FA-AD2443EE8176}" dt="2026-01-22T16:11:05.829" v="10" actId="47"/>
        <pc:sldMkLst>
          <pc:docMk/>
          <pc:sldMk cId="824279960" sldId="1735"/>
        </pc:sldMkLst>
      </pc:sldChg>
      <pc:sldChg chg="del">
        <pc:chgData name="George Huang" userId="7522906efeb502a4" providerId="LiveId" clId="{981455AA-CF25-444D-A9FA-AD2443EE8176}" dt="2026-01-22T16:11:05.829" v="10" actId="47"/>
        <pc:sldMkLst>
          <pc:docMk/>
          <pc:sldMk cId="1439645952" sldId="1737"/>
        </pc:sldMkLst>
      </pc:sldChg>
      <pc:sldChg chg="del">
        <pc:chgData name="George Huang" userId="7522906efeb502a4" providerId="LiveId" clId="{981455AA-CF25-444D-A9FA-AD2443EE8176}" dt="2026-01-22T16:11:05.829" v="10" actId="47"/>
        <pc:sldMkLst>
          <pc:docMk/>
          <pc:sldMk cId="338078063" sldId="1739"/>
        </pc:sldMkLst>
      </pc:sldChg>
      <pc:sldChg chg="del">
        <pc:chgData name="George Huang" userId="7522906efeb502a4" providerId="LiveId" clId="{981455AA-CF25-444D-A9FA-AD2443EE8176}" dt="2026-01-22T16:11:05.829" v="10" actId="47"/>
        <pc:sldMkLst>
          <pc:docMk/>
          <pc:sldMk cId="2463372394" sldId="1741"/>
        </pc:sldMkLst>
      </pc:sldChg>
      <pc:sldChg chg="del">
        <pc:chgData name="George Huang" userId="7522906efeb502a4" providerId="LiveId" clId="{981455AA-CF25-444D-A9FA-AD2443EE8176}" dt="2026-01-22T16:11:05.829" v="10" actId="47"/>
        <pc:sldMkLst>
          <pc:docMk/>
          <pc:sldMk cId="534275002" sldId="1743"/>
        </pc:sldMkLst>
      </pc:sldChg>
      <pc:sldChg chg="del">
        <pc:chgData name="George Huang" userId="7522906efeb502a4" providerId="LiveId" clId="{981455AA-CF25-444D-A9FA-AD2443EE8176}" dt="2026-01-22T16:11:05.829" v="10" actId="47"/>
        <pc:sldMkLst>
          <pc:docMk/>
          <pc:sldMk cId="2691248658" sldId="1745"/>
        </pc:sldMkLst>
      </pc:sldChg>
      <pc:sldChg chg="del">
        <pc:chgData name="George Huang" userId="7522906efeb502a4" providerId="LiveId" clId="{981455AA-CF25-444D-A9FA-AD2443EE8176}" dt="2026-01-22T16:11:05.829" v="10" actId="47"/>
        <pc:sldMkLst>
          <pc:docMk/>
          <pc:sldMk cId="1770431117" sldId="1747"/>
        </pc:sldMkLst>
      </pc:sldChg>
      <pc:sldChg chg="del">
        <pc:chgData name="George Huang" userId="7522906efeb502a4" providerId="LiveId" clId="{981455AA-CF25-444D-A9FA-AD2443EE8176}" dt="2026-01-22T16:10:35.906" v="8" actId="47"/>
        <pc:sldMkLst>
          <pc:docMk/>
          <pc:sldMk cId="3678745535" sldId="1751"/>
        </pc:sldMkLst>
      </pc:sldChg>
      <pc:sldChg chg="del">
        <pc:chgData name="George Huang" userId="7522906efeb502a4" providerId="LiveId" clId="{981455AA-CF25-444D-A9FA-AD2443EE8176}" dt="2026-01-22T16:10:35.906" v="8" actId="47"/>
        <pc:sldMkLst>
          <pc:docMk/>
          <pc:sldMk cId="4082381603" sldId="1753"/>
        </pc:sldMkLst>
      </pc:sldChg>
      <pc:sldChg chg="del">
        <pc:chgData name="George Huang" userId="7522906efeb502a4" providerId="LiveId" clId="{981455AA-CF25-444D-A9FA-AD2443EE8176}" dt="2026-01-22T16:10:35.906" v="8" actId="47"/>
        <pc:sldMkLst>
          <pc:docMk/>
          <pc:sldMk cId="1872363431" sldId="1754"/>
        </pc:sldMkLst>
      </pc:sldChg>
      <pc:sldChg chg="del">
        <pc:chgData name="George Huang" userId="7522906efeb502a4" providerId="LiveId" clId="{981455AA-CF25-444D-A9FA-AD2443EE8176}" dt="2026-01-22T16:10:35.906" v="8" actId="47"/>
        <pc:sldMkLst>
          <pc:docMk/>
          <pc:sldMk cId="973230356" sldId="1756"/>
        </pc:sldMkLst>
      </pc:sldChg>
      <pc:sldChg chg="del">
        <pc:chgData name="George Huang" userId="7522906efeb502a4" providerId="LiveId" clId="{981455AA-CF25-444D-A9FA-AD2443EE8176}" dt="2026-01-22T16:10:35.906" v="8" actId="47"/>
        <pc:sldMkLst>
          <pc:docMk/>
          <pc:sldMk cId="776133395" sldId="1758"/>
        </pc:sldMkLst>
      </pc:sldChg>
      <pc:sldChg chg="del">
        <pc:chgData name="George Huang" userId="7522906efeb502a4" providerId="LiveId" clId="{981455AA-CF25-444D-A9FA-AD2443EE8176}" dt="2026-01-22T16:10:35.906" v="8" actId="47"/>
        <pc:sldMkLst>
          <pc:docMk/>
          <pc:sldMk cId="3608052661" sldId="1760"/>
        </pc:sldMkLst>
      </pc:sldChg>
      <pc:sldChg chg="del">
        <pc:chgData name="George Huang" userId="7522906efeb502a4" providerId="LiveId" clId="{981455AA-CF25-444D-A9FA-AD2443EE8176}" dt="2026-01-22T16:10:35.906" v="8" actId="47"/>
        <pc:sldMkLst>
          <pc:docMk/>
          <pc:sldMk cId="2130120692" sldId="1762"/>
        </pc:sldMkLst>
      </pc:sldChg>
      <pc:sldChg chg="del">
        <pc:chgData name="George Huang" userId="7522906efeb502a4" providerId="LiveId" clId="{981455AA-CF25-444D-A9FA-AD2443EE8176}" dt="2026-01-22T16:10:35.906" v="8" actId="47"/>
        <pc:sldMkLst>
          <pc:docMk/>
          <pc:sldMk cId="820982326" sldId="1764"/>
        </pc:sldMkLst>
      </pc:sldChg>
      <pc:sldChg chg="del">
        <pc:chgData name="George Huang" userId="7522906efeb502a4" providerId="LiveId" clId="{981455AA-CF25-444D-A9FA-AD2443EE8176}" dt="2026-01-22T16:10:50.020" v="9" actId="47"/>
        <pc:sldMkLst>
          <pc:docMk/>
          <pc:sldMk cId="2992919022" sldId="1766"/>
        </pc:sldMkLst>
      </pc:sldChg>
      <pc:sldChg chg="del">
        <pc:chgData name="George Huang" userId="7522906efeb502a4" providerId="LiveId" clId="{981455AA-CF25-444D-A9FA-AD2443EE8176}" dt="2026-01-22T16:10:50.020" v="9" actId="47"/>
        <pc:sldMkLst>
          <pc:docMk/>
          <pc:sldMk cId="1920624262" sldId="1768"/>
        </pc:sldMkLst>
      </pc:sldChg>
      <pc:sldChg chg="del">
        <pc:chgData name="George Huang" userId="7522906efeb502a4" providerId="LiveId" clId="{981455AA-CF25-444D-A9FA-AD2443EE8176}" dt="2026-01-22T16:10:50.020" v="9" actId="47"/>
        <pc:sldMkLst>
          <pc:docMk/>
          <pc:sldMk cId="2787296887" sldId="1770"/>
        </pc:sldMkLst>
      </pc:sldChg>
      <pc:sldChg chg="del">
        <pc:chgData name="George Huang" userId="7522906efeb502a4" providerId="LiveId" clId="{981455AA-CF25-444D-A9FA-AD2443EE8176}" dt="2026-01-22T16:11:19.296" v="11" actId="47"/>
        <pc:sldMkLst>
          <pc:docMk/>
          <pc:sldMk cId="1862902027" sldId="1772"/>
        </pc:sldMkLst>
      </pc:sldChg>
      <pc:sldChg chg="del">
        <pc:chgData name="George Huang" userId="7522906efeb502a4" providerId="LiveId" clId="{981455AA-CF25-444D-A9FA-AD2443EE8176}" dt="2026-01-22T16:11:19.296" v="11" actId="47"/>
        <pc:sldMkLst>
          <pc:docMk/>
          <pc:sldMk cId="1951429179" sldId="1774"/>
        </pc:sldMkLst>
      </pc:sldChg>
      <pc:sldChg chg="del">
        <pc:chgData name="George Huang" userId="7522906efeb502a4" providerId="LiveId" clId="{981455AA-CF25-444D-A9FA-AD2443EE8176}" dt="2026-01-22T16:07:30.466" v="0" actId="47"/>
        <pc:sldMkLst>
          <pc:docMk/>
          <pc:sldMk cId="3476752858" sldId="1778"/>
        </pc:sldMkLst>
      </pc:sldChg>
      <pc:sldChg chg="del">
        <pc:chgData name="George Huang" userId="7522906efeb502a4" providerId="LiveId" clId="{981455AA-CF25-444D-A9FA-AD2443EE8176}" dt="2026-01-22T16:08:22.951" v="2" actId="47"/>
        <pc:sldMkLst>
          <pc:docMk/>
          <pc:sldMk cId="4020108790" sldId="1779"/>
        </pc:sldMkLst>
      </pc:sldChg>
      <pc:sldChg chg="del">
        <pc:chgData name="George Huang" userId="7522906efeb502a4" providerId="LiveId" clId="{981455AA-CF25-444D-A9FA-AD2443EE8176}" dt="2026-01-22T16:08:22.951" v="2" actId="47"/>
        <pc:sldMkLst>
          <pc:docMk/>
          <pc:sldMk cId="1639151562" sldId="1780"/>
        </pc:sldMkLst>
      </pc:sldChg>
      <pc:sldChg chg="del">
        <pc:chgData name="George Huang" userId="7522906efeb502a4" providerId="LiveId" clId="{981455AA-CF25-444D-A9FA-AD2443EE8176}" dt="2026-01-22T16:08:22.951" v="2" actId="47"/>
        <pc:sldMkLst>
          <pc:docMk/>
          <pc:sldMk cId="41998754" sldId="1782"/>
        </pc:sldMkLst>
      </pc:sldChg>
      <pc:sldChg chg="del">
        <pc:chgData name="George Huang" userId="7522906efeb502a4" providerId="LiveId" clId="{981455AA-CF25-444D-A9FA-AD2443EE8176}" dt="2026-01-22T16:08:22.951" v="2" actId="47"/>
        <pc:sldMkLst>
          <pc:docMk/>
          <pc:sldMk cId="1633586166" sldId="1783"/>
        </pc:sldMkLst>
      </pc:sldChg>
      <pc:sldChg chg="del">
        <pc:chgData name="George Huang" userId="7522906efeb502a4" providerId="LiveId" clId="{981455AA-CF25-444D-A9FA-AD2443EE8176}" dt="2026-01-22T16:08:52.676" v="3" actId="47"/>
        <pc:sldMkLst>
          <pc:docMk/>
          <pc:sldMk cId="2826292277" sldId="1784"/>
        </pc:sldMkLst>
      </pc:sldChg>
      <pc:sldChg chg="del">
        <pc:chgData name="George Huang" userId="7522906efeb502a4" providerId="LiveId" clId="{981455AA-CF25-444D-A9FA-AD2443EE8176}" dt="2026-01-22T16:09:29.193" v="5" actId="47"/>
        <pc:sldMkLst>
          <pc:docMk/>
          <pc:sldMk cId="3323478492" sldId="1785"/>
        </pc:sldMkLst>
      </pc:sldChg>
      <pc:sldChg chg="del">
        <pc:chgData name="George Huang" userId="7522906efeb502a4" providerId="LiveId" clId="{981455AA-CF25-444D-A9FA-AD2443EE8176}" dt="2026-01-22T16:09:29.193" v="5" actId="47"/>
        <pc:sldMkLst>
          <pc:docMk/>
          <pc:sldMk cId="426148670" sldId="1786"/>
        </pc:sldMkLst>
      </pc:sldChg>
      <pc:sldChg chg="del">
        <pc:chgData name="George Huang" userId="7522906efeb502a4" providerId="LiveId" clId="{981455AA-CF25-444D-A9FA-AD2443EE8176}" dt="2026-01-22T16:10:50.020" v="9" actId="47"/>
        <pc:sldMkLst>
          <pc:docMk/>
          <pc:sldMk cId="3976014625" sldId="1787"/>
        </pc:sldMkLst>
      </pc:sldChg>
      <pc:sldChg chg="del">
        <pc:chgData name="George Huang" userId="7522906efeb502a4" providerId="LiveId" clId="{981455AA-CF25-444D-A9FA-AD2443EE8176}" dt="2026-01-22T16:11:19.296" v="11" actId="47"/>
        <pc:sldMkLst>
          <pc:docMk/>
          <pc:sldMk cId="62458436" sldId="1788"/>
        </pc:sldMkLst>
      </pc:sldChg>
      <pc:sldChg chg="del">
        <pc:chgData name="George Huang" userId="7522906efeb502a4" providerId="LiveId" clId="{981455AA-CF25-444D-A9FA-AD2443EE8176}" dt="2026-01-22T16:11:05.829" v="10" actId="47"/>
        <pc:sldMkLst>
          <pc:docMk/>
          <pc:sldMk cId="370535681" sldId="1793"/>
        </pc:sldMkLst>
      </pc:sldChg>
      <pc:sldChg chg="del">
        <pc:chgData name="George Huang" userId="7522906efeb502a4" providerId="LiveId" clId="{981455AA-CF25-444D-A9FA-AD2443EE8176}" dt="2026-01-22T16:10:35.906" v="8" actId="47"/>
        <pc:sldMkLst>
          <pc:docMk/>
          <pc:sldMk cId="4144810520" sldId="179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1/22/2026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4620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777023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667709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327529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275999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588969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18558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868551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759160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DAD1D-8653-D1D7-2A39-FE9C632C4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B594F1-9733-145D-177C-8EB064E685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133B88-B9F7-A7CD-CC64-EAA85FA0A5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A551DA-5406-9BE4-C1B5-2D7975E2D3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266756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AF27D-FC80-7A1F-E843-C2D65B6CC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ECB0F9-8845-8355-FB0A-1947F56A1E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B33316-1534-D6D4-EAF9-9CC05C8132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6713E0-2164-E10B-2DD0-1FB823376B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095324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28398-FA7D-3C8C-0A8B-46C41E513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3B0DF9-671E-40A3-DC29-FEDA831F03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F9E2D1-F9DD-CA45-605B-B75A070502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40BD43-5A3E-16BB-44BE-FEE02E8D36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4362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4634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BB8D4-3A93-F774-A6E5-65668C252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CA2C8B-87AF-F037-69D2-EA69101BF6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56CBCF-27D6-070D-291C-8593C11415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691FD-1707-7CC0-1C8F-4A7785C728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76219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DEE91-55C2-F000-753E-8F645D668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C9F9C7-9F93-3F78-8BB2-D845786964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C30508-88C8-ADF1-08B4-ACF9F57A20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19C610-90C6-356B-A6B3-FA715CC72C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146120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43ED94-8873-EB72-6903-07C879C55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7F946F-9B5B-A2E0-7136-1DCDC1C1E9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CBB46F-5E38-76F7-1CBA-32B436E81A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F57F22-0A8F-C368-AFE4-EA2FFB2704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662632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1EC4C-7171-2D1E-1426-6A2D985DA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6AFD6C-2CE7-2F56-6F5E-6BB969F740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A964C0-94E3-DE8D-610B-CD2F0ECEF1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8C770A-997E-5338-D9F3-F0513DACD0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745813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A88EB-AE7D-BAE8-F956-5096BF0C67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9D340E-E52B-9041-75EA-C587709290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1B5084-B8A4-914E-BE40-C08D0C810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2BEBF6-ADC2-367A-8DD8-17D2BEFF8F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982811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90C977-F904-A6CF-C864-B95E68D21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D2AC95-8F2F-DE23-D6BD-55F5D526F9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3B11F6-15C1-1EF6-BBFE-09424D91C0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E0E42C-B666-2D09-35A6-8E0F2B4843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33860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DC28E-9066-FF78-A2A3-DAA75C5D3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F34CD4-B03E-74BF-7296-828B810BA5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A9DAB1-FAAE-D668-2D31-17C5635368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A6A621-0FDC-5694-6B18-6C10BD18F0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911771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84E95-664B-E6A6-1D0D-3D3C1F31E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C24870-0DE8-2026-A93F-ABEDAC796E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8B063D-2472-DE4B-AB51-DAF47B8DCA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FA334E-B965-4335-18B3-C4450DCA6B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619529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558486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2700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754952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439547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40556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50E78-14F9-F2D0-09F8-B0EEAADDF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FE2FB0-7BF9-79C3-66E8-2C008EC9E8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F28AD3-979B-5FF3-8481-55A098DC82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7668C0-0D1D-7EF7-6DF2-20D78CCE1B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501512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595497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095FF-2DCF-F504-E23B-C3C8B4183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C7A80A-4B84-5472-0B2B-FD0E60CA0C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F33B6A-50C5-F4A0-81B9-156DFD6160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C47B22-32D0-E7D2-5A1A-0441677B86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574359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08B7E-9623-350C-15DB-0FCE9F315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DD9BA8-42C5-31A4-9EC3-2F06F66A20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A9ECF7-C28C-724F-A894-0A61B451E3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11E6AA-9D5B-1F1A-AE1C-B2CF10D186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427656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9880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9633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453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5219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228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6734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9173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195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4921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0827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0962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4455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3459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8892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0201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6158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35304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8247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118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34910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05256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05411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0906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90152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28472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0923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06698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62950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94787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4261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35704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84620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60511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35066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14331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02022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08645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74884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96472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60423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904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16901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60605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7704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663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96140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96243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66411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46400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68904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0609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3409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25203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81708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69530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6089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49577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2346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728942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490484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784036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983982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0352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816591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559994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02584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03898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044180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398305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477149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38466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876053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73268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475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0560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88670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261354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446730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438899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29250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069382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590831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32244-D311-1F34-B20E-778807A8C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1ED10D-E17D-43F8-632C-DFBCF1C993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E13D05-E6BE-FEB8-7FC2-EA88E7852B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F53651-EBDF-9C9C-3B9E-86F09075AB0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757806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E12E6-8A0B-6220-8E77-08A028113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8F7341-CFAD-97C0-482F-82B5437843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5614FE4-E53B-AECD-13E0-89DE38CF9A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75ABBA-6C1E-470D-E11C-796B58D613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714776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EFA65-EB0F-7F7D-9304-A0D1D917F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84962A-BCE7-B575-54CB-1B7E232625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264432-5396-029B-C783-9460EB1E9C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8747C-7A76-25E9-E071-5AC3D8B13D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516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77609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CD4F3-9C92-9181-BEF5-4784CE519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AF924A-DD7B-266F-8949-7669820995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342154-CF50-3E41-C7C6-B2ACD5798D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E3EE2A-260D-798A-EA26-7F68782208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054757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3C330-FFDE-B0BA-219D-ECC0619C1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D5AEE4-7ADE-5E13-1AAA-065C175D9F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1D7BD5-3DAA-989C-6A5B-3F5528B581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722524-FC36-3CC5-46D4-EB74359960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08568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BE45B-0FAA-556D-D83B-673B9C422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D8B1F2-D608-184D-09E3-D1DA437CE5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CD9743-C3D7-2E9E-63A9-80F6B5627E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75937A-1D9D-2FDB-0557-AAE8A3C3B9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830526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BB1F5-FF23-7C69-86A5-975C8F4C2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62139D-DA83-64B8-9DC5-24E86AFBA8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7D916A-5EDB-FDFA-F7B6-3AA89D2E78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392D25-08C0-6EED-09A7-6C1AB2ED4A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852053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D8918-6814-E031-0703-30DD80F94D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B1A31E-C57D-3600-C0CD-9788A2785D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AF11B2-B911-137A-E8F7-768FC25BBF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282478-1009-D9BE-A7E2-0BCC2EB0A8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684243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2B16B-3334-5361-78E1-73D0F6407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564249-1B8D-35A9-5154-4E7AAE55C1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EEC541-D719-3404-2C15-4DFE9A8F68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3D6E03-EDDB-B67C-8C50-67B98B422D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502885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FCD17-44A4-87D5-52E2-26FC30171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6F8024-80D0-8066-BC46-87414935F6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F95A34-EEC8-C39D-4960-B92B833323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762122-4C0F-7E22-C762-67378541A2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262293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60CE2-333E-2914-AC21-135A10169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C80600-FACE-0654-7C13-0F9FD4F1CD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53F9D9-71E5-2CAD-D590-A844B00348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8680C-9037-ACBF-E9E3-EF80C76D86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458017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017290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863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24309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3997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29616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45117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35186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89870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53818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01799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0070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8416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66490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00335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ED9D1-874D-7B7F-6EBE-FD6AF8E75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69D701C-8338-37FE-8915-13EB7776029E}"/>
              </a:ext>
            </a:extLst>
          </p:cNvPr>
          <p:cNvSpPr/>
          <p:nvPr/>
        </p:nvSpPr>
        <p:spPr>
          <a:xfrm>
            <a:off x="0" y="1885950"/>
            <a:ext cx="9144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好牧羊人和好綿羊</a:t>
            </a:r>
            <a:endParaRPr lang="en-US" altLang="zh-TW" sz="6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1610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2047"/>
            <a:ext cx="9144000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我是好牧人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我認識我的羊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我的羊也認識我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正如父認識我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我也認識父一樣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並且我為羊捨命。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589837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E7ACC2-069E-7C41-F924-82EB878A3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00088F8-C90F-A6FA-EFF7-2AAF5764CC50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我們都渴望被神稱為「良善又忠心的僕人」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如果我們犯了錯，我們也希望得到糾正。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8695995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所以這裡有一個問題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你是哪一種人？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9347994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神是真正的主人和好牧羊人，但我們也可以成為好的雇傭牧羊人。</a:t>
            </a:r>
          </a:p>
        </p:txBody>
      </p:sp>
    </p:spTree>
    <p:extLst>
      <p:ext uri="{BB962C8B-B14F-4D97-AF65-F5344CB8AC3E}">
        <p14:creationId xmlns:p14="http://schemas.microsoft.com/office/powerpoint/2010/main" val="283548163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好的雇傭牧羊人需要真正的愛羊，而不僅僅是考慮自己的個人利益。</a:t>
            </a:r>
          </a:p>
        </p:txBody>
      </p:sp>
    </p:spTree>
    <p:extLst>
      <p:ext uri="{BB962C8B-B14F-4D97-AF65-F5344CB8AC3E}">
        <p14:creationId xmlns:p14="http://schemas.microsoft.com/office/powerpoint/2010/main" val="106372743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他們需要採取行動來照顧綿羊。他們需要注意各種因素來引導和保護羊。</a:t>
            </a:r>
          </a:p>
        </p:txBody>
      </p:sp>
    </p:spTree>
    <p:extLst>
      <p:ext uri="{BB962C8B-B14F-4D97-AF65-F5344CB8AC3E}">
        <p14:creationId xmlns:p14="http://schemas.microsoft.com/office/powerpoint/2010/main" val="3968225849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他們需要知道天氣，所以不要在糟糕的一天外出。</a:t>
            </a:r>
          </a:p>
        </p:txBody>
      </p:sp>
    </p:spTree>
    <p:extLst>
      <p:ext uri="{BB962C8B-B14F-4D97-AF65-F5344CB8AC3E}">
        <p14:creationId xmlns:p14="http://schemas.microsoft.com/office/powerpoint/2010/main" val="2484033346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他們需要知道食物的位置。他們需要正確地餵養它們。</a:t>
            </a:r>
          </a:p>
        </p:txBody>
      </p:sp>
    </p:spTree>
    <p:extLst>
      <p:ext uri="{BB962C8B-B14F-4D97-AF65-F5344CB8AC3E}">
        <p14:creationId xmlns:p14="http://schemas.microsoft.com/office/powerpoint/2010/main" val="1040037852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他們需要提防危險並避免危險，或者保護羊們免受危險。</a:t>
            </a:r>
          </a:p>
        </p:txBody>
      </p:sp>
    </p:spTree>
    <p:extLst>
      <p:ext uri="{BB962C8B-B14F-4D97-AF65-F5344CB8AC3E}">
        <p14:creationId xmlns:p14="http://schemas.microsoft.com/office/powerpoint/2010/main" val="2161548304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他們需要樂於助人。例如，綿羊在仰面摔倒後無法自行爬起來。</a:t>
            </a:r>
          </a:p>
        </p:txBody>
      </p:sp>
    </p:spTree>
    <p:extLst>
      <p:ext uri="{BB962C8B-B14F-4D97-AF65-F5344CB8AC3E}">
        <p14:creationId xmlns:p14="http://schemas.microsoft.com/office/powerpoint/2010/main" val="2300387615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他們需要數羊，以確保它們都回家。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5451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我另外有羊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不是這圈裡的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我必須領牠們來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牠們也要聽我的聲音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並且要合成一群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歸一個牧人了。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3455707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3B140-2EE7-0CAE-F72A-EC423D97FC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61794EF-B360-37BD-C87F-9E6071B3A392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但我們不能指望這些牧羊人總是完美無缺、永遠正確。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21764812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AAC55-8707-B8E6-9525-BABBF0E22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9E4CB8F-B1D8-8380-AF6F-CF65420D6783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他們並不完美，因為他們畢竟是人，而人會疲憊，會犯錯。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0514190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B8AE2-2B83-660B-9CED-D6D76F868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9DB92C2-CF80-807A-4FF4-C0E66BEB17A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有時他們會因為疲憊且得不到所需的支持而失去耐心。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4268637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61AC8-EAD1-BC49-CC08-54F0340BB8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221341B-B49B-4A18-BDD9-C98A602D535D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有時他們會擔心保住工作，所以說話及講道會非常謹慎。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6560548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C473DF-A356-A449-134D-1911FF00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657A84B-558C-0246-4487-1D9EF0860BAF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作為教會的僱員，他們有時會因為說出真相而感到不安，擔心得罪一些人。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7484974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59A7E-0694-2365-B756-94219BBCB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41838B-A157-C551-3E26-F66411C8A40D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我們也要關心我們的牧羊人，這樣他們才能安心地做正確的事情來幫助羊群。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683157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8F136-0F93-1FAA-A38F-C3141C7E1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3945F99-170F-036E-81D1-28CF64FB9104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如果牧羊人不能坦誠地表達自己的真實想法，就無法真正保護羊群。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7694938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F352C-7776-B43C-6A10-38002105D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BB2ACB1-F6F1-6B4D-7204-725F1318EBC0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如果他們放棄努力，只是把這些職位當作臨時工作，那麼他們就無法為羊群謀求最大利益。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9874617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B6301-2E1A-959C-9ED1-71C720243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5B92AFC-B929-555D-D09B-B2317DDFC234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因此，教會整體需要讓牧者在履行牧養職責時感到安全。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0274684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E3149-337F-1F92-6FFE-EB32A3B91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93D9371-97E5-DBD5-32C7-E411BEEAE3C6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有些牧羊人感到疲憊，不是因為他們不愛羊，而是因為他們一直獨自照顧羊群。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0751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18288" y="-128623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我父愛我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因我將命捨去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好再取回來。沒有人奪我的命去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是我自己捨的。我有權柄捨了，也有權柄取回來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69060077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89432-04C8-4112-2A9B-E340816D6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358826A-1FC8-D4F8-A31D-AFBF876374AF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我們也需要照顧好我們的牧羊人，這樣他們才有精力照顧其他羊。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4448667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我們也可以成為好綿羊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。一隻好羊是善於觀察的，不能僅僅依靠牧羊人。</a:t>
            </a:r>
          </a:p>
        </p:txBody>
      </p:sp>
    </p:spTree>
    <p:extLst>
      <p:ext uri="{BB962C8B-B14F-4D97-AF65-F5344CB8AC3E}">
        <p14:creationId xmlns:p14="http://schemas.microsoft.com/office/powerpoint/2010/main" val="1650934611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好羊願意傾聽並跟隨牧羊人。</a:t>
            </a:r>
          </a:p>
        </p:txBody>
      </p:sp>
    </p:spTree>
    <p:extLst>
      <p:ext uri="{BB962C8B-B14F-4D97-AF65-F5344CB8AC3E}">
        <p14:creationId xmlns:p14="http://schemas.microsoft.com/office/powerpoint/2010/main" val="4106012451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當牧羊人在牠身上治療傷口或剪羊毛時，一隻好羊不會反抗。</a:t>
            </a:r>
          </a:p>
        </p:txBody>
      </p:sp>
    </p:spTree>
    <p:extLst>
      <p:ext uri="{BB962C8B-B14F-4D97-AF65-F5344CB8AC3E}">
        <p14:creationId xmlns:p14="http://schemas.microsoft.com/office/powerpoint/2010/main" val="748154895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好羊會與其他綿羊溝通，並在有危險時警告其他綿羊。</a:t>
            </a:r>
          </a:p>
        </p:txBody>
      </p:sp>
    </p:spTree>
    <p:extLst>
      <p:ext uri="{BB962C8B-B14F-4D97-AF65-F5344CB8AC3E}">
        <p14:creationId xmlns:p14="http://schemas.microsoft.com/office/powerpoint/2010/main" val="1293988428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EC287-458F-3D56-01A4-FB148E547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C3534B1-D4C3-B451-C1D1-1DEC104109D0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優秀的羊可以幫助牧羊人照顧其他羊。教會會友也可以幫助他們的牧者。</a:t>
            </a:r>
          </a:p>
        </p:txBody>
      </p:sp>
    </p:spTree>
    <p:extLst>
      <p:ext uri="{BB962C8B-B14F-4D97-AF65-F5344CB8AC3E}">
        <p14:creationId xmlns:p14="http://schemas.microsoft.com/office/powerpoint/2010/main" val="3114663960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我們都可以成為好羊並有時扮演好牧羊人的角色。</a:t>
            </a:r>
          </a:p>
        </p:txBody>
      </p:sp>
    </p:spTree>
    <p:extLst>
      <p:ext uri="{BB962C8B-B14F-4D97-AF65-F5344CB8AC3E}">
        <p14:creationId xmlns:p14="http://schemas.microsoft.com/office/powerpoint/2010/main" val="726675815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77EC1A-83D6-9FA3-8BF3-61484E12C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2AEC75D-1942-AED1-F932-1E45DDC25738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但如果你發現你的牧羊人是小偷，要有勇氣站出來反抗他，或離開他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9364246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253A8-64AF-EECC-BF7C-1404B7948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5830C7D-D1B3-9C72-0CA8-63F4B6B63CAA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勇敢面對這件事，或許你能拯救自己，也能拯救他人。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665754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讓我們把工作做好，時候到了一起安全回家！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願主保佑你們。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zh-TW" altLang="en-US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5399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4488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這是我從我父所受的命令。」</a:t>
            </a:r>
          </a:p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我父愛我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因我將命捨去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好再取回來。沒有人奪我的命去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是我自己捨的。</a:t>
            </a:r>
            <a:endParaRPr lang="en-US" altLang="zh-TW" sz="6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80345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我有權柄捨了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也有權柄取回來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這是我從我父所受的命令。」</a:t>
            </a:r>
          </a:p>
        </p:txBody>
      </p:sp>
    </p:spTree>
    <p:extLst>
      <p:ext uri="{BB962C8B-B14F-4D97-AF65-F5344CB8AC3E}">
        <p14:creationId xmlns:p14="http://schemas.microsoft.com/office/powerpoint/2010/main" val="2911148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B69AF-9106-2111-9F16-AFC7815B5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A4E824E-A6F7-0CD7-DA47-F318E021E6DF}"/>
              </a:ext>
            </a:extLst>
          </p:cNvPr>
          <p:cNvSpPr/>
          <p:nvPr/>
        </p:nvSpPr>
        <p:spPr>
          <a:xfrm>
            <a:off x="0" y="127635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The Good Shepherd and the Good Sheep</a:t>
            </a:r>
          </a:p>
        </p:txBody>
      </p:sp>
    </p:spTree>
    <p:extLst>
      <p:ext uri="{BB962C8B-B14F-4D97-AF65-F5344CB8AC3E}">
        <p14:creationId xmlns:p14="http://schemas.microsoft.com/office/powerpoint/2010/main" val="2120695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「牧羊人和綿羊」經常被用作耶穌和基督徒的比喻。我們經常稱教會會友為「羊」。</a:t>
            </a:r>
          </a:p>
        </p:txBody>
      </p:sp>
    </p:spTree>
    <p:extLst>
      <p:ext uri="{BB962C8B-B14F-4D97-AF65-F5344CB8AC3E}">
        <p14:creationId xmlns:p14="http://schemas.microsoft.com/office/powerpoint/2010/main" val="27103429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這不是只有在新約的比喻中。它也存在於舊約中。</a:t>
            </a:r>
          </a:p>
        </p:txBody>
      </p:sp>
    </p:spTree>
    <p:extLst>
      <p:ext uri="{BB962C8B-B14F-4D97-AF65-F5344CB8AC3E}">
        <p14:creationId xmlns:p14="http://schemas.microsoft.com/office/powerpoint/2010/main" val="26753267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9144" y="-9525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以賽亞書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40:11 –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他必像牧人牧養自己的羊群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用膀臂聚集羊羔抱在懷中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慢慢引導那乳養小羊的。</a:t>
            </a:r>
          </a:p>
          <a:p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06273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一個好牧人會做很多事情。首先，他必須要仔細觀察事物。</a:t>
            </a:r>
          </a:p>
        </p:txBody>
      </p:sp>
    </p:spTree>
    <p:extLst>
      <p:ext uri="{BB962C8B-B14F-4D97-AF65-F5344CB8AC3E}">
        <p14:creationId xmlns:p14="http://schemas.microsoft.com/office/powerpoint/2010/main" val="3802824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CD94E6-1080-4EB5-92AA-AACB419E980F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TW" sz="60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經文</a:t>
            </a:r>
            <a:r>
              <a:rPr lang="en-US" altLang="zh-TW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</a:p>
          <a:p>
            <a:pPr algn="ctr"/>
            <a:r>
              <a:rPr lang="zh-TW" altLang="en-US" sz="7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約翰福音</a:t>
            </a:r>
            <a:r>
              <a:rPr lang="zh-TW" altLang="en-US" sz="7000" b="1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dirty="0">
                <a:ea typeface="Microsoft JhengHei" panose="020B0604030504040204" pitchFamily="34" charset="-120"/>
              </a:rPr>
              <a:t>10:1-18</a:t>
            </a:r>
            <a:r>
              <a:rPr lang="zh-TW" altLang="en-US" sz="7000" b="1" dirty="0">
                <a:ea typeface="Microsoft JhengHei" panose="020B0604030504040204" pitchFamily="34" charset="-120"/>
              </a:rPr>
              <a:t> </a:t>
            </a:r>
            <a:endParaRPr lang="en-US" altLang="zh-TW" sz="6000" b="1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4936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他要注意安全問題，如捕食者，危險環境等。</a:t>
            </a:r>
          </a:p>
        </p:txBody>
      </p:sp>
    </p:spTree>
    <p:extLst>
      <p:ext uri="{BB962C8B-B14F-4D97-AF65-F5344CB8AC3E}">
        <p14:creationId xmlns:p14="http://schemas.microsoft.com/office/powerpoint/2010/main" val="30010651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他要觀察食物和水的來源和可用性，因為餵養綿羊是他的首要任務。</a:t>
            </a:r>
          </a:p>
        </p:txBody>
      </p:sp>
    </p:spTree>
    <p:extLst>
      <p:ext uri="{BB962C8B-B14F-4D97-AF65-F5344CB8AC3E}">
        <p14:creationId xmlns:p14="http://schemas.microsoft.com/office/powerpoint/2010/main" val="18927953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他要觀察羊群的健康情況，以防止傳染病傳播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5949183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如果一隻羊生病了，他需要照顧它。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6246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他要觀察羊的行為，看看綿羊之間是否存在社交或精神問題。</a:t>
            </a:r>
          </a:p>
        </p:txBody>
      </p:sp>
    </p:spTree>
    <p:extLst>
      <p:ext uri="{BB962C8B-B14F-4D97-AF65-F5344CB8AC3E}">
        <p14:creationId xmlns:p14="http://schemas.microsoft.com/office/powerpoint/2010/main" val="25162491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牧羊人的第二個重要任務是引導羊群。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87941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他需要引導他們到安全的地方，有合適的食物和水，並在一天結束時把他們帶回家。</a:t>
            </a:r>
          </a:p>
        </p:txBody>
      </p:sp>
    </p:spTree>
    <p:extLst>
      <p:ext uri="{BB962C8B-B14F-4D97-AF65-F5344CB8AC3E}">
        <p14:creationId xmlns:p14="http://schemas.microsoft.com/office/powerpoint/2010/main" val="35627893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但是在一些牧場較遠的地方，牧羊人和羊會晚上住宿在外面。</a:t>
            </a:r>
          </a:p>
        </p:txBody>
      </p:sp>
    </p:spTree>
    <p:extLst>
      <p:ext uri="{BB962C8B-B14F-4D97-AF65-F5344CB8AC3E}">
        <p14:creationId xmlns:p14="http://schemas.microsoft.com/office/powerpoint/2010/main" val="10332094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第三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他需要保護他們。他需要擊退掠食者或小偷。</a:t>
            </a:r>
          </a:p>
        </p:txBody>
      </p:sp>
    </p:spTree>
    <p:extLst>
      <p:ext uri="{BB962C8B-B14F-4D97-AF65-F5344CB8AC3E}">
        <p14:creationId xmlns:p14="http://schemas.microsoft.com/office/powerpoint/2010/main" val="2244742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因此，如果他們晚上住宿在外面，牧羊人會輪流看羊過夜。</a:t>
            </a:r>
          </a:p>
        </p:txBody>
      </p:sp>
    </p:spTree>
    <p:extLst>
      <p:ext uri="{BB962C8B-B14F-4D97-AF65-F5344CB8AC3E}">
        <p14:creationId xmlns:p14="http://schemas.microsoft.com/office/powerpoint/2010/main" val="1557371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372600" cy="54507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我實實在在地告訴你們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人進羊圈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不從門進去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倒從別處爬進去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那人就是賊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就是強盜。從門進去的，才是羊的牧人。</a:t>
            </a:r>
            <a:endParaRPr lang="en-US" altLang="zh-TW" sz="6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sz="6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看門的就給他開門，羊也聽他的聲音。他按著名叫自己的羊，把羊領出來。既放出自己的羊來，就在前頭走，羊也跟著他，因為認得他的聲音。羊不跟著生人，因為不認得他的聲音，必要逃跑。」耶穌將這比喻告訴他們，但他們不明白所說的是什麼意思。</a:t>
            </a:r>
          </a:p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，耶穌又對他們說：「我實實在在地告訴你們：我就是羊的門。凡在我以先來的都是賊，是強盜，羊卻不聽他們。我就是門，凡從我進來的，必然得救，並且出入得草吃。盜賊來，無非要偷竊、殺害、毀壞；我來了，是要叫羊得生命，並且得的更豐盛。「我是好牧人，好牧人為羊捨命。若是雇工，不是牧人，羊也不是他自己的，他看見狼來，就撇下羊逃走，狼抓住羊，趕散了羊群。雇工逃走，因他是雇工，並不顧念羊。我是好牧人，我認識我的羊，我的羊也認識我，正如父認識我，我也認識父一樣；並且我為羊捨命。我另外有羊，不是這圈裡的，我必須領牠們來，牠們也要聽我的聲音，並且要合成一群，歸一個牧人了。我父愛我，因我將命捨去，好再取回來。沒有人奪我的命去，是我自己捨的。我有權柄捨了，也有權柄取回來，這是我從我父所受的命令。」</a:t>
            </a:r>
          </a:p>
        </p:txBody>
      </p:sp>
    </p:spTree>
    <p:extLst>
      <p:ext uri="{BB962C8B-B14F-4D97-AF65-F5344CB8AC3E}">
        <p14:creationId xmlns:p14="http://schemas.microsoft.com/office/powerpoint/2010/main" val="5010599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事實上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當耶穌出生時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天使就來找了這樣的牧羊人來看耶穌。</a:t>
            </a:r>
          </a:p>
        </p:txBody>
      </p:sp>
    </p:spTree>
    <p:extLst>
      <p:ext uri="{BB962C8B-B14F-4D97-AF65-F5344CB8AC3E}">
        <p14:creationId xmlns:p14="http://schemas.microsoft.com/office/powerpoint/2010/main" val="39028903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他還需要治療他們的傷勢，並尋找迷路或走丟的羊。</a:t>
            </a:r>
          </a:p>
        </p:txBody>
      </p:sp>
    </p:spTree>
    <p:extLst>
      <p:ext uri="{BB962C8B-B14F-4D97-AF65-F5344CB8AC3E}">
        <p14:creationId xmlns:p14="http://schemas.microsoft.com/office/powerpoint/2010/main" val="2096042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最後，他需要弄清楚剪羊毛的時間，並找人來做這件事。</a:t>
            </a:r>
          </a:p>
        </p:txBody>
      </p:sp>
    </p:spTree>
    <p:extLst>
      <p:ext uri="{BB962C8B-B14F-4D97-AF65-F5344CB8AC3E}">
        <p14:creationId xmlns:p14="http://schemas.microsoft.com/office/powerpoint/2010/main" val="9834268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這些是牧羊人要做的工作，無論他們是否是羊的主人。</a:t>
            </a:r>
          </a:p>
        </p:txBody>
      </p:sp>
    </p:spTree>
    <p:extLst>
      <p:ext uri="{BB962C8B-B14F-4D97-AF65-F5344CB8AC3E}">
        <p14:creationId xmlns:p14="http://schemas.microsoft.com/office/powerpoint/2010/main" val="30371895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羊是基督徒的象徵。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他們也有自己的責任。</a:t>
            </a:r>
          </a:p>
        </p:txBody>
      </p:sp>
    </p:spTree>
    <p:extLst>
      <p:ext uri="{BB962C8B-B14F-4D97-AF65-F5344CB8AC3E}">
        <p14:creationId xmlns:p14="http://schemas.microsoft.com/office/powerpoint/2010/main" val="23448633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首先，他們需要觀察周圍的環境和人。這就是他們保持安全的方式。</a:t>
            </a:r>
          </a:p>
        </p:txBody>
      </p:sp>
    </p:spTree>
    <p:extLst>
      <p:ext uri="{BB962C8B-B14F-4D97-AF65-F5344CB8AC3E}">
        <p14:creationId xmlns:p14="http://schemas.microsoft.com/office/powerpoint/2010/main" val="40092585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他們需要注意牧羊人和其他綿羊的警報。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44500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一隻羊不可能看到周遭全部的環境，但一群羊可以。</a:t>
            </a:r>
          </a:p>
        </p:txBody>
      </p:sp>
    </p:spTree>
    <p:extLst>
      <p:ext uri="{BB962C8B-B14F-4D97-AF65-F5344CB8AC3E}">
        <p14:creationId xmlns:p14="http://schemas.microsoft.com/office/powerpoint/2010/main" val="26908181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羊可以識別面孔並理解人類和其他羊的表情。</a:t>
            </a:r>
          </a:p>
        </p:txBody>
      </p:sp>
    </p:spTree>
    <p:extLst>
      <p:ext uri="{BB962C8B-B14F-4D97-AF65-F5344CB8AC3E}">
        <p14:creationId xmlns:p14="http://schemas.microsoft.com/office/powerpoint/2010/main" val="29699672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他們可以通過肢體語言和聲音來傳達某些訊息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037009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59740"/>
            <a:ext cx="92202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看門的就給他開門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羊也聽他的聲音。他按著名叫自己的羊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把羊領出來</a:t>
            </a:r>
            <a:endParaRPr lang="en-US" altLang="zh-TW" sz="6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。既放出自己的羊來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就在前頭走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羊也跟著他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endParaRPr lang="zh-TW" altLang="en-US" sz="6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88540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他們可以提醒對方注意危險，他們可以通過一起逃跑來更好地保護自己。</a:t>
            </a:r>
          </a:p>
        </p:txBody>
      </p:sp>
    </p:spTree>
    <p:extLst>
      <p:ext uri="{BB962C8B-B14F-4D97-AF65-F5344CB8AC3E}">
        <p14:creationId xmlns:p14="http://schemas.microsoft.com/office/powerpoint/2010/main" val="9620454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第二，他們需要跟隨牧羊人並聽從牧羊人的命令。</a:t>
            </a:r>
          </a:p>
        </p:txBody>
      </p:sp>
    </p:spTree>
    <p:extLst>
      <p:ext uri="{BB962C8B-B14F-4D97-AF65-F5344CB8AC3E}">
        <p14:creationId xmlns:p14="http://schemas.microsoft.com/office/powerpoint/2010/main" val="32492580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有時不同的羊群在餵食期間混合，但是當它們被召喚時會回到自己的牧羊人身邊。</a:t>
            </a:r>
          </a:p>
        </p:txBody>
      </p:sp>
    </p:spTree>
    <p:extLst>
      <p:ext uri="{BB962C8B-B14F-4D97-AF65-F5344CB8AC3E}">
        <p14:creationId xmlns:p14="http://schemas.microsoft.com/office/powerpoint/2010/main" val="3035688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羊會走向他們的牧羊人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他們會用聲音識別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不同的羊群會分開。</a:t>
            </a:r>
          </a:p>
        </p:txBody>
      </p:sp>
    </p:spTree>
    <p:extLst>
      <p:ext uri="{BB962C8B-B14F-4D97-AF65-F5344CB8AC3E}">
        <p14:creationId xmlns:p14="http://schemas.microsoft.com/office/powerpoint/2010/main" val="190621513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一些綿羊經過長久的訓練後可以認出自己的個人名字，並回應它們的主人的呼召。</a:t>
            </a:r>
          </a:p>
        </p:txBody>
      </p:sp>
    </p:spTree>
    <p:extLst>
      <p:ext uri="{BB962C8B-B14F-4D97-AF65-F5344CB8AC3E}">
        <p14:creationId xmlns:p14="http://schemas.microsoft.com/office/powerpoint/2010/main" val="28462575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當我們對神更加熟悉之後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當祂對我們說話時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我們會認出祂的聲音。</a:t>
            </a:r>
          </a:p>
        </p:txBody>
      </p:sp>
    </p:spTree>
    <p:extLst>
      <p:ext uri="{BB962C8B-B14F-4D97-AF65-F5344CB8AC3E}">
        <p14:creationId xmlns:p14="http://schemas.microsoft.com/office/powerpoint/2010/main" val="2112609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第三，羊需要吃食物和長大。這是他們的目的和工作。</a:t>
            </a:r>
          </a:p>
        </p:txBody>
      </p:sp>
    </p:spTree>
    <p:extLst>
      <p:ext uri="{BB962C8B-B14F-4D97-AF65-F5344CB8AC3E}">
        <p14:creationId xmlns:p14="http://schemas.microsoft.com/office/powerpoint/2010/main" val="24076738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我們還需要學習神的教導和教訓，並在屬靈上成長。這是我們的主要工作。</a:t>
            </a:r>
          </a:p>
        </p:txBody>
      </p:sp>
    </p:spTree>
    <p:extLst>
      <p:ext uri="{BB962C8B-B14F-4D97-AF65-F5344CB8AC3E}">
        <p14:creationId xmlns:p14="http://schemas.microsoft.com/office/powerpoint/2010/main" val="42650791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綿羊提供羊毛，這是綿羊最重要的貢獻。</a:t>
            </a:r>
          </a:p>
        </p:txBody>
      </p:sp>
    </p:spTree>
    <p:extLst>
      <p:ext uri="{BB962C8B-B14F-4D97-AF65-F5344CB8AC3E}">
        <p14:creationId xmlns:p14="http://schemas.microsoft.com/office/powerpoint/2010/main" val="51044487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一隻綿羊每年可以生產多達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30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磅的羊毛。</a:t>
            </a:r>
          </a:p>
        </p:txBody>
      </p:sp>
    </p:spTree>
    <p:extLst>
      <p:ext uri="{BB962C8B-B14F-4D97-AF65-F5344CB8AC3E}">
        <p14:creationId xmlns:p14="http://schemas.microsoft.com/office/powerpoint/2010/main" val="4228481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76200" y="0"/>
            <a:ext cx="96012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因為認得他的聲音。羊不跟著生人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因為不認得他的聲音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必要逃跑。」耶穌將這比喻告訴他們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但他們不明白他的意思。</a:t>
            </a:r>
          </a:p>
        </p:txBody>
      </p:sp>
    </p:spTree>
    <p:extLst>
      <p:ext uri="{BB962C8B-B14F-4D97-AF65-F5344CB8AC3E}">
        <p14:creationId xmlns:p14="http://schemas.microsoft.com/office/powerpoint/2010/main" val="6584458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當剪羊毛時，它們看來是為主人犧牲，但這實際上對綿羊也有好處。</a:t>
            </a:r>
          </a:p>
        </p:txBody>
      </p:sp>
    </p:spTree>
    <p:extLst>
      <p:ext uri="{BB962C8B-B14F-4D97-AF65-F5344CB8AC3E}">
        <p14:creationId xmlns:p14="http://schemas.microsoft.com/office/powerpoint/2010/main" val="399898706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經過幾個世紀的培養及馴化，綿羊都失去了每年自己脫落羊毛的能力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。這就是為什麼它們對人類有用。</a:t>
            </a:r>
          </a:p>
        </p:txBody>
      </p:sp>
    </p:spTree>
    <p:extLst>
      <p:ext uri="{BB962C8B-B14F-4D97-AF65-F5344CB8AC3E}">
        <p14:creationId xmlns:p14="http://schemas.microsoft.com/office/powerpoint/2010/main" val="165485944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如果不及時剪毛，會導致它們中暑，失明，甚至死亡。它們也可以因寄生昆蟲而引起感染。</a:t>
            </a:r>
          </a:p>
        </p:txBody>
      </p:sp>
    </p:spTree>
    <p:extLst>
      <p:ext uri="{BB962C8B-B14F-4D97-AF65-F5344CB8AC3E}">
        <p14:creationId xmlns:p14="http://schemas.microsoft.com/office/powerpoint/2010/main" val="396698971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1A97312-7EC6-B14A-23E4-AE8543BBD5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328" y="0"/>
            <a:ext cx="698134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24674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同樣地，當我們為神工作及犧牲時，實際上對我們也有好處！</a:t>
            </a:r>
          </a:p>
        </p:txBody>
      </p:sp>
    </p:spTree>
    <p:extLst>
      <p:ext uri="{BB962C8B-B14F-4D97-AF65-F5344CB8AC3E}">
        <p14:creationId xmlns:p14="http://schemas.microsoft.com/office/powerpoint/2010/main" val="45204273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羊也會交朋友，並在情感上相互扶持。</a:t>
            </a:r>
            <a:endParaRPr lang="zh-TW" altLang="en-US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321499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牠們與朋友保持親密關係，並幫助及保護他們的朋友。</a:t>
            </a:r>
          </a:p>
        </p:txBody>
      </p:sp>
    </p:spTree>
    <p:extLst>
      <p:ext uri="{BB962C8B-B14F-4D97-AF65-F5344CB8AC3E}">
        <p14:creationId xmlns:p14="http://schemas.microsoft.com/office/powerpoint/2010/main" val="25560989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牠們知道在一個群體中對生存更有利。</a:t>
            </a:r>
            <a:endParaRPr lang="en-US" sz="7000" b="1" dirty="0"/>
          </a:p>
        </p:txBody>
      </p:sp>
    </p:spTree>
    <p:extLst>
      <p:ext uri="{BB962C8B-B14F-4D97-AF65-F5344CB8AC3E}">
        <p14:creationId xmlns:p14="http://schemas.microsoft.com/office/powerpoint/2010/main" val="414591707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同樣的，我們需要與其他基督徒保持密切聯繫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以相互支持和保護。</a:t>
            </a:r>
          </a:p>
        </p:txBody>
      </p:sp>
    </p:spTree>
    <p:extLst>
      <p:ext uri="{BB962C8B-B14F-4D97-AF65-F5344CB8AC3E}">
        <p14:creationId xmlns:p14="http://schemas.microsoft.com/office/powerpoint/2010/main" val="169013765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然後我們有雇傭的牧羊人，他們不是羊的主人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just"/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15019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33528" y="-119479"/>
            <a:ext cx="9406128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所以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耶穌又對他們說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「我實實在在地告訴你們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我就是羊的門。凡在我以先來的都是賊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是強盜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羊卻不聽他們。</a:t>
            </a:r>
          </a:p>
        </p:txBody>
      </p:sp>
    </p:spTree>
    <p:extLst>
      <p:ext uri="{BB962C8B-B14F-4D97-AF65-F5344CB8AC3E}">
        <p14:creationId xmlns:p14="http://schemas.microsoft.com/office/powerpoint/2010/main" val="424202559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雇傭的牧羊人有好的和壞的。好的雇工雖然不是羊的主人，但思考和行為都像主人一樣。</a:t>
            </a:r>
          </a:p>
        </p:txBody>
      </p:sp>
    </p:spTree>
    <p:extLst>
      <p:ext uri="{BB962C8B-B14F-4D97-AF65-F5344CB8AC3E}">
        <p14:creationId xmlns:p14="http://schemas.microsoft.com/office/powerpoint/2010/main" val="412961647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他們把羊群和主人的利益放在他們自己的利益之前，因為他們是忠誠的。</a:t>
            </a:r>
          </a:p>
        </p:txBody>
      </p:sp>
    </p:spTree>
    <p:extLst>
      <p:ext uri="{BB962C8B-B14F-4D97-AF65-F5344CB8AC3E}">
        <p14:creationId xmlns:p14="http://schemas.microsoft.com/office/powerpoint/2010/main" val="174962432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壞的雇工只是做最少的工作量來確保他們的工作。</a:t>
            </a:r>
          </a:p>
        </p:txBody>
      </p:sp>
    </p:spTree>
    <p:extLst>
      <p:ext uri="{BB962C8B-B14F-4D97-AF65-F5344CB8AC3E}">
        <p14:creationId xmlns:p14="http://schemas.microsoft.com/office/powerpoint/2010/main" val="555242733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他們不會為綿羊們冒險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也不會為羊們付出犧牲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73102080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在路加福音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15:3-7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中，它談到一個牧羊人離開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99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隻羊去尋找一隻失蹤的羊。</a:t>
            </a:r>
          </a:p>
        </p:txBody>
      </p:sp>
    </p:spTree>
    <p:extLst>
      <p:ext uri="{BB962C8B-B14F-4D97-AF65-F5344CB8AC3E}">
        <p14:creationId xmlns:p14="http://schemas.microsoft.com/office/powerpoint/2010/main" val="178473095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路加</a:t>
            </a:r>
            <a:r>
              <a:rPr lang="zh-TW" altLang="en-US" sz="68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6800" b="1" kern="1000" spc="-38" dirty="0">
                <a:ea typeface="Microsoft JhengHei" panose="020B0604030504040204" pitchFamily="34" charset="-120"/>
              </a:rPr>
              <a:t>15:4-6 –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「你們中間誰有一百隻羊失去一隻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不把這九十九隻撇在曠野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去找那失去的羊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直到找著呢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?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找著了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endParaRPr lang="zh-TW" altLang="en-US" sz="6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747792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3726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就歡歡喜喜地扛在肩上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回到家裡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就請朋友鄰舍來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對他們說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:『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我失去的羊已經找著了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你們和我一同歡喜吧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!』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」</a:t>
            </a:r>
          </a:p>
        </p:txBody>
      </p:sp>
    </p:spTree>
    <p:extLst>
      <p:ext uri="{BB962C8B-B14F-4D97-AF65-F5344CB8AC3E}">
        <p14:creationId xmlns:p14="http://schemas.microsoft.com/office/powerpoint/2010/main" val="174957227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牧羊人怎麼能讓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99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隻羊無人看管而去尋找一隻迷路的羊呢？如果小偷或狼來了，他可能會損失更多。</a:t>
            </a:r>
          </a:p>
        </p:txBody>
      </p:sp>
    </p:spTree>
    <p:extLst>
      <p:ext uri="{BB962C8B-B14F-4D97-AF65-F5344CB8AC3E}">
        <p14:creationId xmlns:p14="http://schemas.microsoft.com/office/powerpoint/2010/main" val="190994325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要麼他的羊非常善於保護自己，會和羊群待在一起，要麼它們在一個非常安全的地方。</a:t>
            </a:r>
          </a:p>
        </p:txBody>
      </p:sp>
    </p:spTree>
    <p:extLst>
      <p:ext uri="{BB962C8B-B14F-4D97-AF65-F5344CB8AC3E}">
        <p14:creationId xmlns:p14="http://schemas.microsoft.com/office/powerpoint/2010/main" val="364555720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最有可能的情況是他有雇用其他的牧羊人和牧羊犬來幫他看著羊群。</a:t>
            </a:r>
          </a:p>
        </p:txBody>
      </p:sp>
    </p:spTree>
    <p:extLst>
      <p:ext uri="{BB962C8B-B14F-4D97-AF65-F5344CB8AC3E}">
        <p14:creationId xmlns:p14="http://schemas.microsoft.com/office/powerpoint/2010/main" val="1888725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我就是門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凡從我進來的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必然得救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並且出入得草吃。盜賊來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無非要偷竊、殺害、毀壞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;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369622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羊的主人代表耶穌。祂會尋找那些迷路的羊。祂是唯一能拯救我們脫離罪惡和危險的人。</a:t>
            </a:r>
          </a:p>
        </p:txBody>
      </p:sp>
    </p:spTree>
    <p:extLst>
      <p:ext uri="{BB962C8B-B14F-4D97-AF65-F5344CB8AC3E}">
        <p14:creationId xmlns:p14="http://schemas.microsoft.com/office/powerpoint/2010/main" val="410603427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羊的主人可能更熟悉丟失的羊和該地區，所以他可以更容易地找到牠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12858455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此外，如果迷路的羊聽到主人的叫聲，它也可能會回來。</a:t>
            </a:r>
          </a:p>
        </p:txBody>
      </p:sp>
    </p:spTree>
    <p:extLst>
      <p:ext uri="{BB962C8B-B14F-4D97-AF65-F5344CB8AC3E}">
        <p14:creationId xmlns:p14="http://schemas.microsoft.com/office/powerpoint/2010/main" val="333577362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雇傭的牧羊人能夠通過照顧剩下的羊群來幫主人找回那丟失的羊。</a:t>
            </a:r>
          </a:p>
        </p:txBody>
      </p:sp>
    </p:spTree>
    <p:extLst>
      <p:ext uri="{BB962C8B-B14F-4D97-AF65-F5344CB8AC3E}">
        <p14:creationId xmlns:p14="http://schemas.microsoft.com/office/powerpoint/2010/main" val="54921876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9144" y="-95250"/>
            <a:ext cx="9144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今天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我們為耶穌工作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幫助照顧羊群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讓更多的靈魂可以得救。這一部分要歸功於我們為主所做的工作。</a:t>
            </a:r>
          </a:p>
        </p:txBody>
      </p:sp>
    </p:spTree>
    <p:extLst>
      <p:ext uri="{BB962C8B-B14F-4D97-AF65-F5344CB8AC3E}">
        <p14:creationId xmlns:p14="http://schemas.microsoft.com/office/powerpoint/2010/main" val="391024054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好的雇傭牧羊人會把羊群當成自己的羊，為他們做出犧牲。</a:t>
            </a:r>
          </a:p>
        </p:txBody>
      </p:sp>
    </p:spTree>
    <p:extLst>
      <p:ext uri="{BB962C8B-B14F-4D97-AF65-F5344CB8AC3E}">
        <p14:creationId xmlns:p14="http://schemas.microsoft.com/office/powerpoint/2010/main" val="67553976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這種主人意識至關重要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因為它使雇傭人更加專注於自己的責任。</a:t>
            </a:r>
          </a:p>
        </p:txBody>
      </p:sp>
    </p:spTree>
    <p:extLst>
      <p:ext uri="{BB962C8B-B14F-4D97-AF65-F5344CB8AC3E}">
        <p14:creationId xmlns:p14="http://schemas.microsoft.com/office/powerpoint/2010/main" val="313904268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有人曾經說過，一個國家的公民需要有像一個公司的長期股東的觀點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28696116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只有當他們以國家的最佳長期利益為考量時，他們才會採取行動使國家強大。</a:t>
            </a:r>
          </a:p>
        </p:txBody>
      </p:sp>
    </p:spTree>
    <p:extLst>
      <p:ext uri="{BB962C8B-B14F-4D97-AF65-F5344CB8AC3E}">
        <p14:creationId xmlns:p14="http://schemas.microsoft.com/office/powerpoint/2010/main" val="220233481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今天，一些大公司將一部份的股份給員工，他們希望員工們也會有像公司的長期股東一樣的想法和行動。</a:t>
            </a:r>
          </a:p>
        </p:txBody>
      </p:sp>
    </p:spTree>
    <p:extLst>
      <p:ext uri="{BB962C8B-B14F-4D97-AF65-F5344CB8AC3E}">
        <p14:creationId xmlns:p14="http://schemas.microsoft.com/office/powerpoint/2010/main" val="2603024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76200" y="0"/>
            <a:ext cx="9372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我來了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是要叫羊得生命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並且得的更豐盛。「我是好牧人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好牧人為羊捨命。若是雇工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不是牧人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羊也不是他自己的</a:t>
            </a:r>
            <a:r>
              <a:rPr lang="en-US" altLang="zh-TW" sz="68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endParaRPr lang="zh-TW" altLang="en-US" sz="6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117638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他們會更加努力地工作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因為他們知道當公司的價值增加時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他們也通過股票價值的增加而獲得收益。</a:t>
            </a:r>
          </a:p>
        </p:txBody>
      </p:sp>
    </p:spTree>
    <p:extLst>
      <p:ext uri="{BB962C8B-B14F-4D97-AF65-F5344CB8AC3E}">
        <p14:creationId xmlns:p14="http://schemas.microsoft.com/office/powerpoint/2010/main" val="303067421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當我們決定服侍主和其他人時，我們需要有像一個主人的觀點，而不僅僅是雇工。</a:t>
            </a:r>
          </a:p>
        </p:txBody>
      </p:sp>
    </p:spTree>
    <p:extLst>
      <p:ext uri="{BB962C8B-B14F-4D97-AF65-F5344CB8AC3E}">
        <p14:creationId xmlns:p14="http://schemas.microsoft.com/office/powerpoint/2010/main" val="141329806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我們需要有正確的心態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，這樣我們才會真正奉獻自己，並在必要時做出犧牲。</a:t>
            </a:r>
          </a:p>
        </p:txBody>
      </p:sp>
    </p:spTree>
    <p:extLst>
      <p:ext uri="{BB962C8B-B14F-4D97-AF65-F5344CB8AC3E}">
        <p14:creationId xmlns:p14="http://schemas.microsoft.com/office/powerpoint/2010/main" val="103055911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如果我們沒有正確的心態，我們就會利用主人和羊來圖利。這可能導致我們和羊走向毀滅。</a:t>
            </a:r>
          </a:p>
        </p:txBody>
      </p:sp>
    </p:spTree>
    <p:extLst>
      <p:ext uri="{BB962C8B-B14F-4D97-AF65-F5344CB8AC3E}">
        <p14:creationId xmlns:p14="http://schemas.microsoft.com/office/powerpoint/2010/main" val="303475938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最後，還有小偷和強盜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。他們要拿不是他們的羊。</a:t>
            </a:r>
          </a:p>
        </p:txBody>
      </p:sp>
    </p:spTree>
    <p:extLst>
      <p:ext uri="{BB962C8B-B14F-4D97-AF65-F5344CB8AC3E}">
        <p14:creationId xmlns:p14="http://schemas.microsoft.com/office/powerpoint/2010/main" val="62103609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他們會出售或屠殺他們偷來的羊。因為他們不會牧養所偷到的羊。</a:t>
            </a:r>
          </a:p>
        </p:txBody>
      </p:sp>
    </p:spTree>
    <p:extLst>
      <p:ext uri="{BB962C8B-B14F-4D97-AF65-F5344CB8AC3E}">
        <p14:creationId xmlns:p14="http://schemas.microsoft.com/office/powerpoint/2010/main" val="184259475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賣掉羊們意味著強迫被偷來的羊去跟隨另一個主人 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魔鬼。</a:t>
            </a:r>
          </a:p>
        </p:txBody>
      </p:sp>
    </p:spTree>
    <p:extLst>
      <p:ext uri="{BB962C8B-B14F-4D97-AF65-F5344CB8AC3E}">
        <p14:creationId xmlns:p14="http://schemas.microsoft.com/office/powerpoint/2010/main" val="2340189807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屠殺他們代表著過早的死亡或毀滅。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6742730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這些小偷可能在白天或晚上來。他們可以隨時攻擊。他們可被好牧羊人和牧羊犬擊退。</a:t>
            </a:r>
          </a:p>
        </p:txBody>
      </p:sp>
    </p:spTree>
    <p:extLst>
      <p:ext uri="{BB962C8B-B14F-4D97-AF65-F5344CB8AC3E}">
        <p14:creationId xmlns:p14="http://schemas.microsoft.com/office/powerpoint/2010/main" val="389034848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但有時它們並不那麼明顯。他們甚至可能假裝是雇傭的牧羊人，並在可能的時候偷一些羊。</a:t>
            </a:r>
          </a:p>
        </p:txBody>
      </p:sp>
    </p:spTree>
    <p:extLst>
      <p:ext uri="{BB962C8B-B14F-4D97-AF65-F5344CB8AC3E}">
        <p14:creationId xmlns:p14="http://schemas.microsoft.com/office/powerpoint/2010/main" val="3759086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他看見狼來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就撇下羊逃走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狼抓住羊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趕散了羊群。雇工逃走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因他是雇工</a:t>
            </a:r>
            <a:r>
              <a:rPr lang="en-US" altLang="zh-TW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並不顧念羊。</a:t>
            </a:r>
            <a:endParaRPr lang="en-US" altLang="zh-TW" sz="56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8235852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165B07-7EEB-52F7-410A-2410E0461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6CA5BC8-FE01-DF9A-2984-342ECB095E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如今這些竊賊究竟是什麼樣的人？我們不妨只關注那些自稱為「基督徒」的人。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571151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F50127-3361-1549-427C-5B46AB365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AECC9B6-D59D-5AC1-A8E7-15380579EB88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有些「基督教領袖」打著神的旗號，卻為了自身利益宣揚錯誤的教導。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960821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8C4A88-EC27-8576-CCCE-A6E4C8888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96F9C59-FA63-1644-B0F5-FECFC8AA13A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有些教會甚至整個教派利用宗教來獲取權力和財富。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4745399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AC7BC-E3B7-B57F-1B7F-4B6FC0D73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E09A7D-28B8-6973-DE77-B82BAF5C64F6}"/>
              </a:ext>
            </a:extLst>
          </p:cNvPr>
          <p:cNvSpPr/>
          <p:nvPr/>
        </p:nvSpPr>
        <p:spPr>
          <a:xfrm>
            <a:off x="0" y="-1905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有些人非常善於利用人們的貪婪心理，誘使人們向教會或他們捐獻更多金錢。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16089679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40AE68-EE90-D7FD-CBE8-339A8D7D1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C834C93-5D98-1A26-1339-345E1231B5EC}"/>
              </a:ext>
            </a:extLst>
          </p:cNvPr>
          <p:cNvSpPr/>
          <p:nvPr/>
        </p:nvSpPr>
        <p:spPr>
          <a:xfrm>
            <a:off x="0" y="-952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他們聲稱世俗的財富是你的忠誠和神祝福的證明。如果你捐贈更多錢給教會，神會給你更多錢。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2168020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8A265-A1A1-1919-4AB2-23AFE1C7A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83FD591-4023-3295-BDC1-266B3EEF2798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我有時會想，神為什麼允許這些假教師存在。後來我意識到，這是基督徒學習的機會。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722216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607F3-9123-3012-CDBE-FA865E48E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5B37608-2A86-E8F2-1BC1-E69B5003AF0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如果世上沒有錯誤的教義，基督徒就無法學會分辨和發現真理。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313579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A8EC5-75C6-105D-88DE-CCAC107D9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0A3E195-9F4D-59D0-E6C1-6AD94C0C8134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我們在世上的生命是一個學習的機會。我們基督徒不應該盲目跟隨。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3015322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394DB-128A-8A59-0A31-148DC0AD8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F81BE81-A67D-FEB1-6650-ADDF95332A34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如果你覺得你的教會沒有傳授正確的教義，那就試著和他們理論，或離開。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3464444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30201-7174-5BBA-BD31-E42D1DCE8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F9ABC7A-FDC7-5EC9-A652-1EBA80EAA42E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即使在我們教會內部，我們也歡迎您提出關於我們教義準確性的疑問</a:t>
            </a:r>
            <a:endParaRPr lang="en-US" altLang="zh-TW" sz="70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zh-TW" altLang="en-US" sz="7000" b="1" kern="1000" spc="-38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</a:t>
            </a:r>
            <a:endParaRPr lang="zh-TW" altLang="en-US" sz="5800" b="1" kern="1000" spc="-38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8600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18329</TotalTime>
  <Words>3101</Words>
  <Application>Microsoft Office PowerPoint</Application>
  <PresentationFormat>On-screen Show (16:9)</PresentationFormat>
  <Paragraphs>277</Paragraphs>
  <Slides>129</Slides>
  <Notes>126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129</vt:i4>
      </vt:variant>
    </vt:vector>
  </HeadingPairs>
  <TitlesOfParts>
    <vt:vector size="135" baseType="lpstr">
      <vt:lpstr>Microsoft JhengHei</vt:lpstr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</dc:creator>
  <cp:lastModifiedBy>George Huang</cp:lastModifiedBy>
  <cp:revision>1137</cp:revision>
  <cp:lastPrinted>2017-09-16T17:38:24Z</cp:lastPrinted>
  <dcterms:created xsi:type="dcterms:W3CDTF">2005-06-09T01:58:34Z</dcterms:created>
  <dcterms:modified xsi:type="dcterms:W3CDTF">2026-01-22T16:11:20Z</dcterms:modified>
</cp:coreProperties>
</file>