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slides/slide94.xml" ContentType="application/vnd.openxmlformats-officedocument.presentationml.slide+xml"/>
  <Override PartName="/ppt/slides/slide9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9" r:id="rId1"/>
  </p:sldMasterIdLst>
  <p:notesMasterIdLst>
    <p:notesMasterId r:id="rId97"/>
  </p:notesMasterIdLst>
  <p:handoutMasterIdLst>
    <p:handoutMasterId r:id="rId98"/>
  </p:handoutMasterIdLst>
  <p:sldIdLst>
    <p:sldId id="1680" r:id="rId2"/>
    <p:sldId id="1681" r:id="rId3"/>
    <p:sldId id="1237" r:id="rId4"/>
    <p:sldId id="1668" r:id="rId5"/>
    <p:sldId id="1669" r:id="rId6"/>
    <p:sldId id="1670" r:id="rId7"/>
    <p:sldId id="1671" r:id="rId8"/>
    <p:sldId id="1672" r:id="rId9"/>
    <p:sldId id="1673" r:id="rId10"/>
    <p:sldId id="1674" r:id="rId11"/>
    <p:sldId id="1684" r:id="rId12"/>
    <p:sldId id="1427" r:id="rId13"/>
    <p:sldId id="1685" r:id="rId14"/>
    <p:sldId id="1686" r:id="rId15"/>
    <p:sldId id="1431" r:id="rId16"/>
    <p:sldId id="1687" r:id="rId17"/>
    <p:sldId id="1435" r:id="rId18"/>
    <p:sldId id="1437" r:id="rId19"/>
    <p:sldId id="1439" r:id="rId20"/>
    <p:sldId id="1441" r:id="rId21"/>
    <p:sldId id="1443" r:id="rId22"/>
    <p:sldId id="1445" r:id="rId23"/>
    <p:sldId id="1447" r:id="rId24"/>
    <p:sldId id="1449" r:id="rId25"/>
    <p:sldId id="1451" r:id="rId26"/>
    <p:sldId id="1455" r:id="rId27"/>
    <p:sldId id="1457" r:id="rId28"/>
    <p:sldId id="1459" r:id="rId29"/>
    <p:sldId id="1688" r:id="rId30"/>
    <p:sldId id="1453" r:id="rId31"/>
    <p:sldId id="1463" r:id="rId32"/>
    <p:sldId id="1465" r:id="rId33"/>
    <p:sldId id="1467" r:id="rId34"/>
    <p:sldId id="1469" r:id="rId35"/>
    <p:sldId id="1471" r:id="rId36"/>
    <p:sldId id="1473" r:id="rId37"/>
    <p:sldId id="1475" r:id="rId38"/>
    <p:sldId id="1477" r:id="rId39"/>
    <p:sldId id="1479" r:id="rId40"/>
    <p:sldId id="1481" r:id="rId41"/>
    <p:sldId id="1483" r:id="rId42"/>
    <p:sldId id="1485" r:id="rId43"/>
    <p:sldId id="1487" r:id="rId44"/>
    <p:sldId id="1489" r:id="rId45"/>
    <p:sldId id="1491" r:id="rId46"/>
    <p:sldId id="1493" r:id="rId47"/>
    <p:sldId id="1690" r:id="rId48"/>
    <p:sldId id="1497" r:id="rId49"/>
    <p:sldId id="1499" r:id="rId50"/>
    <p:sldId id="1501" r:id="rId51"/>
    <p:sldId id="1505" r:id="rId52"/>
    <p:sldId id="1696" r:id="rId53"/>
    <p:sldId id="1698" r:id="rId54"/>
    <p:sldId id="1507" r:id="rId55"/>
    <p:sldId id="1702" r:id="rId56"/>
    <p:sldId id="1509" r:id="rId57"/>
    <p:sldId id="1511" r:id="rId58"/>
    <p:sldId id="1513" r:id="rId59"/>
    <p:sldId id="1709" r:id="rId60"/>
    <p:sldId id="1711" r:id="rId61"/>
    <p:sldId id="1704" r:id="rId62"/>
    <p:sldId id="1706" r:id="rId63"/>
    <p:sldId id="1707" r:id="rId64"/>
    <p:sldId id="1515" r:id="rId65"/>
    <p:sldId id="1517" r:id="rId66"/>
    <p:sldId id="1519" r:id="rId67"/>
    <p:sldId id="1521" r:id="rId68"/>
    <p:sldId id="1523" r:id="rId69"/>
    <p:sldId id="1525" r:id="rId70"/>
    <p:sldId id="1547" r:id="rId71"/>
    <p:sldId id="1549" r:id="rId72"/>
    <p:sldId id="1551" r:id="rId73"/>
    <p:sldId id="1553" r:id="rId74"/>
    <p:sldId id="1555" r:id="rId75"/>
    <p:sldId id="1691" r:id="rId76"/>
    <p:sldId id="1559" r:id="rId77"/>
    <p:sldId id="1561" r:id="rId78"/>
    <p:sldId id="1563" r:id="rId79"/>
    <p:sldId id="1565" r:id="rId80"/>
    <p:sldId id="1567" r:id="rId81"/>
    <p:sldId id="1569" r:id="rId82"/>
    <p:sldId id="1571" r:id="rId83"/>
    <p:sldId id="1573" r:id="rId84"/>
    <p:sldId id="1575" r:id="rId85"/>
    <p:sldId id="1692" r:id="rId86"/>
    <p:sldId id="1579" r:id="rId87"/>
    <p:sldId id="1693" r:id="rId88"/>
    <p:sldId id="1694" r:id="rId89"/>
    <p:sldId id="1585" r:id="rId90"/>
    <p:sldId id="1587" r:id="rId91"/>
    <p:sldId id="1589" r:id="rId92"/>
    <p:sldId id="1591" r:id="rId93"/>
    <p:sldId id="1593" r:id="rId94"/>
    <p:sldId id="1595" r:id="rId95"/>
    <p:sldId id="1597" r:id="rId96"/>
  </p:sldIdLst>
  <p:sldSz cx="9144000" cy="5143500" type="screen16x9"/>
  <p:notesSz cx="7010400" cy="923607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cripture" id="{488EBD6D-5F87-4696-893D-93BD670DC48B}">
          <p14:sldIdLst>
            <p14:sldId id="1680"/>
            <p14:sldId id="1681"/>
            <p14:sldId id="1237"/>
            <p14:sldId id="1668"/>
            <p14:sldId id="1669"/>
            <p14:sldId id="1670"/>
            <p14:sldId id="1671"/>
            <p14:sldId id="1672"/>
            <p14:sldId id="1673"/>
            <p14:sldId id="1674"/>
          </p14:sldIdLst>
        </p14:section>
        <p14:section name="Sermon" id="{9DD274D4-3373-40D3-8882-DED17E52A457}">
          <p14:sldIdLst>
            <p14:sldId id="1684"/>
            <p14:sldId id="1427"/>
            <p14:sldId id="1685"/>
            <p14:sldId id="1686"/>
            <p14:sldId id="1431"/>
            <p14:sldId id="1687"/>
            <p14:sldId id="1435"/>
            <p14:sldId id="1437"/>
            <p14:sldId id="1439"/>
            <p14:sldId id="1441"/>
            <p14:sldId id="1443"/>
            <p14:sldId id="1445"/>
            <p14:sldId id="1447"/>
            <p14:sldId id="1449"/>
            <p14:sldId id="1451"/>
            <p14:sldId id="1455"/>
            <p14:sldId id="1457"/>
            <p14:sldId id="1459"/>
            <p14:sldId id="1688"/>
            <p14:sldId id="1453"/>
            <p14:sldId id="1463"/>
            <p14:sldId id="1465"/>
            <p14:sldId id="1467"/>
            <p14:sldId id="1469"/>
            <p14:sldId id="1471"/>
            <p14:sldId id="1473"/>
            <p14:sldId id="1475"/>
            <p14:sldId id="1477"/>
            <p14:sldId id="1479"/>
            <p14:sldId id="1481"/>
            <p14:sldId id="1483"/>
            <p14:sldId id="1485"/>
            <p14:sldId id="1487"/>
            <p14:sldId id="1489"/>
            <p14:sldId id="1491"/>
            <p14:sldId id="1493"/>
            <p14:sldId id="1690"/>
            <p14:sldId id="1497"/>
            <p14:sldId id="1499"/>
            <p14:sldId id="1501"/>
            <p14:sldId id="1505"/>
            <p14:sldId id="1696"/>
            <p14:sldId id="1698"/>
            <p14:sldId id="1507"/>
            <p14:sldId id="1702"/>
            <p14:sldId id="1509"/>
            <p14:sldId id="1511"/>
            <p14:sldId id="1513"/>
            <p14:sldId id="1709"/>
            <p14:sldId id="1711"/>
            <p14:sldId id="1704"/>
            <p14:sldId id="1706"/>
            <p14:sldId id="1707"/>
            <p14:sldId id="1515"/>
            <p14:sldId id="1517"/>
            <p14:sldId id="1519"/>
            <p14:sldId id="1521"/>
            <p14:sldId id="1523"/>
            <p14:sldId id="1525"/>
            <p14:sldId id="1547"/>
            <p14:sldId id="1549"/>
            <p14:sldId id="1551"/>
            <p14:sldId id="1553"/>
            <p14:sldId id="1555"/>
            <p14:sldId id="1691"/>
            <p14:sldId id="1559"/>
            <p14:sldId id="1561"/>
            <p14:sldId id="1563"/>
            <p14:sldId id="1565"/>
            <p14:sldId id="1567"/>
            <p14:sldId id="1569"/>
            <p14:sldId id="1571"/>
            <p14:sldId id="1573"/>
            <p14:sldId id="1575"/>
            <p14:sldId id="1692"/>
            <p14:sldId id="1579"/>
            <p14:sldId id="1693"/>
            <p14:sldId id="1694"/>
            <p14:sldId id="1585"/>
            <p14:sldId id="1587"/>
            <p14:sldId id="1589"/>
            <p14:sldId id="1591"/>
            <p14:sldId id="1593"/>
            <p14:sldId id="1595"/>
            <p14:sldId id="1597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  <p15:guide id="3" orient="horz" pos="162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99"/>
    <a:srgbClr val="FF99FF"/>
    <a:srgbClr val="FF66FF"/>
    <a:srgbClr val="F65E0A"/>
    <a:srgbClr val="99FF33"/>
    <a:srgbClr val="CABBDD"/>
    <a:srgbClr val="FF500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19941" autoAdjust="0"/>
    <p:restoredTop sz="94249" autoAdjust="0"/>
  </p:normalViewPr>
  <p:slideViewPr>
    <p:cSldViewPr>
      <p:cViewPr varScale="1">
        <p:scale>
          <a:sx n="99" d="100"/>
          <a:sy n="99" d="100"/>
        </p:scale>
        <p:origin x="208" y="56"/>
      </p:cViewPr>
      <p:guideLst>
        <p:guide orient="horz" pos="2160"/>
        <p:guide pos="2880"/>
        <p:guide orient="horz" pos="16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60" d="100"/>
        <a:sy n="60" d="100"/>
      </p:scale>
      <p:origin x="0" y="-10708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84" Type="http://schemas.openxmlformats.org/officeDocument/2006/relationships/slide" Target="slides/slide83.xml"/><Relationship Id="rId89" Type="http://schemas.openxmlformats.org/officeDocument/2006/relationships/slide" Target="slides/slide88.xml"/><Relationship Id="rId16" Type="http://schemas.openxmlformats.org/officeDocument/2006/relationships/slide" Target="slides/slide15.xml"/><Relationship Id="rId11" Type="http://schemas.openxmlformats.org/officeDocument/2006/relationships/slide" Target="slides/slide10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102" Type="http://schemas.openxmlformats.org/officeDocument/2006/relationships/tableStyles" Target="tableStyles.xml"/><Relationship Id="rId5" Type="http://schemas.openxmlformats.org/officeDocument/2006/relationships/slide" Target="slides/slide4.xml"/><Relationship Id="rId90" Type="http://schemas.openxmlformats.org/officeDocument/2006/relationships/slide" Target="slides/slide89.xml"/><Relationship Id="rId95" Type="http://schemas.openxmlformats.org/officeDocument/2006/relationships/slide" Target="slides/slide94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103" Type="http://schemas.microsoft.com/office/2016/11/relationships/changesInfo" Target="changesInfos/changesInfo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slide" Target="slides/slide82.xml"/><Relationship Id="rId88" Type="http://schemas.openxmlformats.org/officeDocument/2006/relationships/slide" Target="slides/slide87.xml"/><Relationship Id="rId91" Type="http://schemas.openxmlformats.org/officeDocument/2006/relationships/slide" Target="slides/slide90.xml"/><Relationship Id="rId96" Type="http://schemas.openxmlformats.org/officeDocument/2006/relationships/slide" Target="slides/slide95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94" Type="http://schemas.openxmlformats.org/officeDocument/2006/relationships/slide" Target="slides/slide93.xml"/><Relationship Id="rId99" Type="http://schemas.openxmlformats.org/officeDocument/2006/relationships/presProps" Target="presProps.xml"/><Relationship Id="rId10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97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slide" Target="slides/slide91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4" Type="http://schemas.openxmlformats.org/officeDocument/2006/relationships/slide" Target="slides/slide23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66" Type="http://schemas.openxmlformats.org/officeDocument/2006/relationships/slide" Target="slides/slide65.xml"/><Relationship Id="rId87" Type="http://schemas.openxmlformats.org/officeDocument/2006/relationships/slide" Target="slides/slide86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56" Type="http://schemas.openxmlformats.org/officeDocument/2006/relationships/slide" Target="slides/slide55.xml"/><Relationship Id="rId77" Type="http://schemas.openxmlformats.org/officeDocument/2006/relationships/slide" Target="slides/slide76.xml"/><Relationship Id="rId100" Type="http://schemas.openxmlformats.org/officeDocument/2006/relationships/viewProps" Target="view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93" Type="http://schemas.openxmlformats.org/officeDocument/2006/relationships/slide" Target="slides/slide92.xml"/><Relationship Id="rId98" Type="http://schemas.openxmlformats.org/officeDocument/2006/relationships/handoutMaster" Target="handoutMasters/handoutMaster1.xml"/><Relationship Id="rId3" Type="http://schemas.openxmlformats.org/officeDocument/2006/relationships/slide" Target="slides/slide2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eorge Huang" userId="7522906efeb502a4" providerId="LiveId" clId="{981455AA-CF25-444D-A9FA-AD2443EE8176}"/>
    <pc:docChg chg="delSld delSection modSection">
      <pc:chgData name="George Huang" userId="7522906efeb502a4" providerId="LiveId" clId="{981455AA-CF25-444D-A9FA-AD2443EE8176}" dt="2026-01-04T16:48:38.557" v="13" actId="47"/>
      <pc:docMkLst>
        <pc:docMk/>
      </pc:docMkLst>
      <pc:sldChg chg="del">
        <pc:chgData name="George Huang" userId="7522906efeb502a4" providerId="LiveId" clId="{981455AA-CF25-444D-A9FA-AD2443EE8176}" dt="2026-01-04T16:46:11.069" v="0" actId="47"/>
        <pc:sldMkLst>
          <pc:docMk/>
          <pc:sldMk cId="1808824990" sldId="1198"/>
        </pc:sldMkLst>
      </pc:sldChg>
      <pc:sldChg chg="del">
        <pc:chgData name="George Huang" userId="7522906efeb502a4" providerId="LiveId" clId="{981455AA-CF25-444D-A9FA-AD2443EE8176}" dt="2026-01-04T16:46:15.316" v="1" actId="47"/>
        <pc:sldMkLst>
          <pc:docMk/>
          <pc:sldMk cId="2354936113" sldId="1199"/>
        </pc:sldMkLst>
      </pc:sldChg>
      <pc:sldChg chg="del">
        <pc:chgData name="George Huang" userId="7522906efeb502a4" providerId="LiveId" clId="{981455AA-CF25-444D-A9FA-AD2443EE8176}" dt="2026-01-04T16:46:15.316" v="1" actId="47"/>
        <pc:sldMkLst>
          <pc:docMk/>
          <pc:sldMk cId="501059938" sldId="1200"/>
        </pc:sldMkLst>
      </pc:sldChg>
      <pc:sldChg chg="del">
        <pc:chgData name="George Huang" userId="7522906efeb502a4" providerId="LiveId" clId="{981455AA-CF25-444D-A9FA-AD2443EE8176}" dt="2026-01-04T16:46:35.145" v="4" actId="47"/>
        <pc:sldMkLst>
          <pc:docMk/>
          <pc:sldMk cId="2710342949" sldId="1426"/>
        </pc:sldMkLst>
      </pc:sldChg>
      <pc:sldChg chg="del">
        <pc:chgData name="George Huang" userId="7522906efeb502a4" providerId="LiveId" clId="{981455AA-CF25-444D-A9FA-AD2443EE8176}" dt="2026-01-04T16:46:35.145" v="4" actId="47"/>
        <pc:sldMkLst>
          <pc:docMk/>
          <pc:sldMk cId="2675326716" sldId="1428"/>
        </pc:sldMkLst>
      </pc:sldChg>
      <pc:sldChg chg="del">
        <pc:chgData name="George Huang" userId="7522906efeb502a4" providerId="LiveId" clId="{981455AA-CF25-444D-A9FA-AD2443EE8176}" dt="2026-01-04T16:46:35.145" v="4" actId="47"/>
        <pc:sldMkLst>
          <pc:docMk/>
          <pc:sldMk cId="2390627309" sldId="1430"/>
        </pc:sldMkLst>
      </pc:sldChg>
      <pc:sldChg chg="del">
        <pc:chgData name="George Huang" userId="7522906efeb502a4" providerId="LiveId" clId="{981455AA-CF25-444D-A9FA-AD2443EE8176}" dt="2026-01-04T16:46:35.145" v="4" actId="47"/>
        <pc:sldMkLst>
          <pc:docMk/>
          <pc:sldMk cId="3802824424" sldId="1432"/>
        </pc:sldMkLst>
      </pc:sldChg>
      <pc:sldChg chg="del">
        <pc:chgData name="George Huang" userId="7522906efeb502a4" providerId="LiveId" clId="{981455AA-CF25-444D-A9FA-AD2443EE8176}" dt="2026-01-04T16:46:35.145" v="4" actId="47"/>
        <pc:sldMkLst>
          <pc:docMk/>
          <pc:sldMk cId="1892795378" sldId="1434"/>
        </pc:sldMkLst>
      </pc:sldChg>
      <pc:sldChg chg="del">
        <pc:chgData name="George Huang" userId="7522906efeb502a4" providerId="LiveId" clId="{981455AA-CF25-444D-A9FA-AD2443EE8176}" dt="2026-01-04T16:46:35.145" v="4" actId="47"/>
        <pc:sldMkLst>
          <pc:docMk/>
          <pc:sldMk cId="206624699" sldId="1436"/>
        </pc:sldMkLst>
      </pc:sldChg>
      <pc:sldChg chg="del">
        <pc:chgData name="George Huang" userId="7522906efeb502a4" providerId="LiveId" clId="{981455AA-CF25-444D-A9FA-AD2443EE8176}" dt="2026-01-04T16:46:35.145" v="4" actId="47"/>
        <pc:sldMkLst>
          <pc:docMk/>
          <pc:sldMk cId="2516249127" sldId="1438"/>
        </pc:sldMkLst>
      </pc:sldChg>
      <pc:sldChg chg="del">
        <pc:chgData name="George Huang" userId="7522906efeb502a4" providerId="LiveId" clId="{981455AA-CF25-444D-A9FA-AD2443EE8176}" dt="2026-01-04T16:46:35.145" v="4" actId="47"/>
        <pc:sldMkLst>
          <pc:docMk/>
          <pc:sldMk cId="1098794137" sldId="1440"/>
        </pc:sldMkLst>
      </pc:sldChg>
      <pc:sldChg chg="del">
        <pc:chgData name="George Huang" userId="7522906efeb502a4" providerId="LiveId" clId="{981455AA-CF25-444D-A9FA-AD2443EE8176}" dt="2026-01-04T16:46:35.145" v="4" actId="47"/>
        <pc:sldMkLst>
          <pc:docMk/>
          <pc:sldMk cId="1033209496" sldId="1442"/>
        </pc:sldMkLst>
      </pc:sldChg>
      <pc:sldChg chg="del">
        <pc:chgData name="George Huang" userId="7522906efeb502a4" providerId="LiveId" clId="{981455AA-CF25-444D-A9FA-AD2443EE8176}" dt="2026-01-04T16:46:35.145" v="4" actId="47"/>
        <pc:sldMkLst>
          <pc:docMk/>
          <pc:sldMk cId="1557371637" sldId="1444"/>
        </pc:sldMkLst>
      </pc:sldChg>
      <pc:sldChg chg="del">
        <pc:chgData name="George Huang" userId="7522906efeb502a4" providerId="LiveId" clId="{981455AA-CF25-444D-A9FA-AD2443EE8176}" dt="2026-01-04T16:46:35.145" v="4" actId="47"/>
        <pc:sldMkLst>
          <pc:docMk/>
          <pc:sldMk cId="209604299" sldId="1446"/>
        </pc:sldMkLst>
      </pc:sldChg>
      <pc:sldChg chg="del">
        <pc:chgData name="George Huang" userId="7522906efeb502a4" providerId="LiveId" clId="{981455AA-CF25-444D-A9FA-AD2443EE8176}" dt="2026-01-04T16:46:51.569" v="5" actId="47"/>
        <pc:sldMkLst>
          <pc:docMk/>
          <pc:sldMk cId="3037189576" sldId="1448"/>
        </pc:sldMkLst>
      </pc:sldChg>
      <pc:sldChg chg="del">
        <pc:chgData name="George Huang" userId="7522906efeb502a4" providerId="LiveId" clId="{981455AA-CF25-444D-A9FA-AD2443EE8176}" dt="2026-01-04T16:46:51.569" v="5" actId="47"/>
        <pc:sldMkLst>
          <pc:docMk/>
          <pc:sldMk cId="2344863332" sldId="1450"/>
        </pc:sldMkLst>
      </pc:sldChg>
      <pc:sldChg chg="del">
        <pc:chgData name="George Huang" userId="7522906efeb502a4" providerId="LiveId" clId="{981455AA-CF25-444D-A9FA-AD2443EE8176}" dt="2026-01-04T16:46:51.569" v="5" actId="47"/>
        <pc:sldMkLst>
          <pc:docMk/>
          <pc:sldMk cId="4009258543" sldId="1452"/>
        </pc:sldMkLst>
      </pc:sldChg>
      <pc:sldChg chg="del">
        <pc:chgData name="George Huang" userId="7522906efeb502a4" providerId="LiveId" clId="{981455AA-CF25-444D-A9FA-AD2443EE8176}" dt="2026-01-04T16:46:51.569" v="5" actId="47"/>
        <pc:sldMkLst>
          <pc:docMk/>
          <pc:sldMk cId="874450034" sldId="1454"/>
        </pc:sldMkLst>
      </pc:sldChg>
      <pc:sldChg chg="del">
        <pc:chgData name="George Huang" userId="7522906efeb502a4" providerId="LiveId" clId="{981455AA-CF25-444D-A9FA-AD2443EE8176}" dt="2026-01-04T16:46:51.569" v="5" actId="47"/>
        <pc:sldMkLst>
          <pc:docMk/>
          <pc:sldMk cId="2969967211" sldId="1456"/>
        </pc:sldMkLst>
      </pc:sldChg>
      <pc:sldChg chg="del">
        <pc:chgData name="George Huang" userId="7522906efeb502a4" providerId="LiveId" clId="{981455AA-CF25-444D-A9FA-AD2443EE8176}" dt="2026-01-04T16:46:51.569" v="5" actId="47"/>
        <pc:sldMkLst>
          <pc:docMk/>
          <pc:sldMk cId="962045410" sldId="1458"/>
        </pc:sldMkLst>
      </pc:sldChg>
      <pc:sldChg chg="del">
        <pc:chgData name="George Huang" userId="7522906efeb502a4" providerId="LiveId" clId="{981455AA-CF25-444D-A9FA-AD2443EE8176}" dt="2026-01-04T16:46:51.569" v="5" actId="47"/>
        <pc:sldMkLst>
          <pc:docMk/>
          <pc:sldMk cId="3249258026" sldId="1460"/>
        </pc:sldMkLst>
      </pc:sldChg>
      <pc:sldChg chg="del">
        <pc:chgData name="George Huang" userId="7522906efeb502a4" providerId="LiveId" clId="{981455AA-CF25-444D-A9FA-AD2443EE8176}" dt="2026-01-04T16:46:51.569" v="5" actId="47"/>
        <pc:sldMkLst>
          <pc:docMk/>
          <pc:sldMk cId="30356883" sldId="1462"/>
        </pc:sldMkLst>
      </pc:sldChg>
      <pc:sldChg chg="del">
        <pc:chgData name="George Huang" userId="7522906efeb502a4" providerId="LiveId" clId="{981455AA-CF25-444D-A9FA-AD2443EE8176}" dt="2026-01-04T16:46:51.569" v="5" actId="47"/>
        <pc:sldMkLst>
          <pc:docMk/>
          <pc:sldMk cId="1906215132" sldId="1464"/>
        </pc:sldMkLst>
      </pc:sldChg>
      <pc:sldChg chg="del">
        <pc:chgData name="George Huang" userId="7522906efeb502a4" providerId="LiveId" clId="{981455AA-CF25-444D-A9FA-AD2443EE8176}" dt="2026-01-04T16:46:51.569" v="5" actId="47"/>
        <pc:sldMkLst>
          <pc:docMk/>
          <pc:sldMk cId="2846257501" sldId="1466"/>
        </pc:sldMkLst>
      </pc:sldChg>
      <pc:sldChg chg="del">
        <pc:chgData name="George Huang" userId="7522906efeb502a4" providerId="LiveId" clId="{981455AA-CF25-444D-A9FA-AD2443EE8176}" dt="2026-01-04T16:46:51.569" v="5" actId="47"/>
        <pc:sldMkLst>
          <pc:docMk/>
          <pc:sldMk cId="211260916" sldId="1468"/>
        </pc:sldMkLst>
      </pc:sldChg>
      <pc:sldChg chg="del">
        <pc:chgData name="George Huang" userId="7522906efeb502a4" providerId="LiveId" clId="{981455AA-CF25-444D-A9FA-AD2443EE8176}" dt="2026-01-04T16:46:51.569" v="5" actId="47"/>
        <pc:sldMkLst>
          <pc:docMk/>
          <pc:sldMk cId="2407673821" sldId="1470"/>
        </pc:sldMkLst>
      </pc:sldChg>
      <pc:sldChg chg="del">
        <pc:chgData name="George Huang" userId="7522906efeb502a4" providerId="LiveId" clId="{981455AA-CF25-444D-A9FA-AD2443EE8176}" dt="2026-01-04T16:47:05.286" v="6" actId="47"/>
        <pc:sldMkLst>
          <pc:docMk/>
          <pc:sldMk cId="4265079192" sldId="1472"/>
        </pc:sldMkLst>
      </pc:sldChg>
      <pc:sldChg chg="del">
        <pc:chgData name="George Huang" userId="7522906efeb502a4" providerId="LiveId" clId="{981455AA-CF25-444D-A9FA-AD2443EE8176}" dt="2026-01-04T16:47:05.286" v="6" actId="47"/>
        <pc:sldMkLst>
          <pc:docMk/>
          <pc:sldMk cId="510444878" sldId="1474"/>
        </pc:sldMkLst>
      </pc:sldChg>
      <pc:sldChg chg="del">
        <pc:chgData name="George Huang" userId="7522906efeb502a4" providerId="LiveId" clId="{981455AA-CF25-444D-A9FA-AD2443EE8176}" dt="2026-01-04T16:47:05.286" v="6" actId="47"/>
        <pc:sldMkLst>
          <pc:docMk/>
          <pc:sldMk cId="3998987066" sldId="1476"/>
        </pc:sldMkLst>
      </pc:sldChg>
      <pc:sldChg chg="del">
        <pc:chgData name="George Huang" userId="7522906efeb502a4" providerId="LiveId" clId="{981455AA-CF25-444D-A9FA-AD2443EE8176}" dt="2026-01-04T16:47:05.286" v="6" actId="47"/>
        <pc:sldMkLst>
          <pc:docMk/>
          <pc:sldMk cId="1654859446" sldId="1478"/>
        </pc:sldMkLst>
      </pc:sldChg>
      <pc:sldChg chg="del">
        <pc:chgData name="George Huang" userId="7522906efeb502a4" providerId="LiveId" clId="{981455AA-CF25-444D-A9FA-AD2443EE8176}" dt="2026-01-04T16:47:05.286" v="6" actId="47"/>
        <pc:sldMkLst>
          <pc:docMk/>
          <pc:sldMk cId="3966989715" sldId="1480"/>
        </pc:sldMkLst>
      </pc:sldChg>
      <pc:sldChg chg="del">
        <pc:chgData name="George Huang" userId="7522906efeb502a4" providerId="LiveId" clId="{981455AA-CF25-444D-A9FA-AD2443EE8176}" dt="2026-01-04T16:47:05.286" v="6" actId="47"/>
        <pc:sldMkLst>
          <pc:docMk/>
          <pc:sldMk cId="452042739" sldId="1482"/>
        </pc:sldMkLst>
      </pc:sldChg>
      <pc:sldChg chg="del">
        <pc:chgData name="George Huang" userId="7522906efeb502a4" providerId="LiveId" clId="{981455AA-CF25-444D-A9FA-AD2443EE8176}" dt="2026-01-04T16:47:05.286" v="6" actId="47"/>
        <pc:sldMkLst>
          <pc:docMk/>
          <pc:sldMk cId="900634086" sldId="1484"/>
        </pc:sldMkLst>
      </pc:sldChg>
      <pc:sldChg chg="del">
        <pc:chgData name="George Huang" userId="7522906efeb502a4" providerId="LiveId" clId="{981455AA-CF25-444D-A9FA-AD2443EE8176}" dt="2026-01-04T16:47:05.286" v="6" actId="47"/>
        <pc:sldMkLst>
          <pc:docMk/>
          <pc:sldMk cId="4228403915" sldId="1486"/>
        </pc:sldMkLst>
      </pc:sldChg>
      <pc:sldChg chg="del">
        <pc:chgData name="George Huang" userId="7522906efeb502a4" providerId="LiveId" clId="{981455AA-CF25-444D-A9FA-AD2443EE8176}" dt="2026-01-04T16:47:05.286" v="6" actId="47"/>
        <pc:sldMkLst>
          <pc:docMk/>
          <pc:sldMk cId="763214992" sldId="1488"/>
        </pc:sldMkLst>
      </pc:sldChg>
      <pc:sldChg chg="del">
        <pc:chgData name="George Huang" userId="7522906efeb502a4" providerId="LiveId" clId="{981455AA-CF25-444D-A9FA-AD2443EE8176}" dt="2026-01-04T16:47:05.286" v="6" actId="47"/>
        <pc:sldMkLst>
          <pc:docMk/>
          <pc:sldMk cId="4145917079" sldId="1490"/>
        </pc:sldMkLst>
      </pc:sldChg>
      <pc:sldChg chg="del">
        <pc:chgData name="George Huang" userId="7522906efeb502a4" providerId="LiveId" clId="{981455AA-CF25-444D-A9FA-AD2443EE8176}" dt="2026-01-04T16:47:05.286" v="6" actId="47"/>
        <pc:sldMkLst>
          <pc:docMk/>
          <pc:sldMk cId="115019300" sldId="1492"/>
        </pc:sldMkLst>
      </pc:sldChg>
      <pc:sldChg chg="del">
        <pc:chgData name="George Huang" userId="7522906efeb502a4" providerId="LiveId" clId="{981455AA-CF25-444D-A9FA-AD2443EE8176}" dt="2026-01-04T16:47:05.286" v="6" actId="47"/>
        <pc:sldMkLst>
          <pc:docMk/>
          <pc:sldMk cId="4129616477" sldId="1494"/>
        </pc:sldMkLst>
      </pc:sldChg>
      <pc:sldChg chg="del">
        <pc:chgData name="George Huang" userId="7522906efeb502a4" providerId="LiveId" clId="{981455AA-CF25-444D-A9FA-AD2443EE8176}" dt="2026-01-04T16:47:39.731" v="9" actId="47"/>
        <pc:sldMkLst>
          <pc:docMk/>
          <pc:sldMk cId="1749624320" sldId="1496"/>
        </pc:sldMkLst>
      </pc:sldChg>
      <pc:sldChg chg="del">
        <pc:chgData name="George Huang" userId="7522906efeb502a4" providerId="LiveId" clId="{981455AA-CF25-444D-A9FA-AD2443EE8176}" dt="2026-01-04T16:47:39.731" v="9" actId="47"/>
        <pc:sldMkLst>
          <pc:docMk/>
          <pc:sldMk cId="1784730957" sldId="1500"/>
        </pc:sldMkLst>
      </pc:sldChg>
      <pc:sldChg chg="del">
        <pc:chgData name="George Huang" userId="7522906efeb502a4" providerId="LiveId" clId="{981455AA-CF25-444D-A9FA-AD2443EE8176}" dt="2026-01-04T16:47:39.731" v="9" actId="47"/>
        <pc:sldMkLst>
          <pc:docMk/>
          <pc:sldMk cId="607477929" sldId="1502"/>
        </pc:sldMkLst>
      </pc:sldChg>
      <pc:sldChg chg="del">
        <pc:chgData name="George Huang" userId="7522906efeb502a4" providerId="LiveId" clId="{981455AA-CF25-444D-A9FA-AD2443EE8176}" dt="2026-01-04T16:47:39.731" v="9" actId="47"/>
        <pc:sldMkLst>
          <pc:docMk/>
          <pc:sldMk cId="1749572270" sldId="1504"/>
        </pc:sldMkLst>
      </pc:sldChg>
      <pc:sldChg chg="del">
        <pc:chgData name="George Huang" userId="7522906efeb502a4" providerId="LiveId" clId="{981455AA-CF25-444D-A9FA-AD2443EE8176}" dt="2026-01-04T16:47:39.731" v="9" actId="47"/>
        <pc:sldMkLst>
          <pc:docMk/>
          <pc:sldMk cId="1909943252" sldId="1506"/>
        </pc:sldMkLst>
      </pc:sldChg>
      <pc:sldChg chg="del">
        <pc:chgData name="George Huang" userId="7522906efeb502a4" providerId="LiveId" clId="{981455AA-CF25-444D-A9FA-AD2443EE8176}" dt="2026-01-04T16:47:39.731" v="9" actId="47"/>
        <pc:sldMkLst>
          <pc:docMk/>
          <pc:sldMk cId="3645557208" sldId="1508"/>
        </pc:sldMkLst>
      </pc:sldChg>
      <pc:sldChg chg="del">
        <pc:chgData name="George Huang" userId="7522906efeb502a4" providerId="LiveId" clId="{981455AA-CF25-444D-A9FA-AD2443EE8176}" dt="2026-01-04T16:47:39.731" v="9" actId="47"/>
        <pc:sldMkLst>
          <pc:docMk/>
          <pc:sldMk cId="1888725209" sldId="1510"/>
        </pc:sldMkLst>
      </pc:sldChg>
      <pc:sldChg chg="del">
        <pc:chgData name="George Huang" userId="7522906efeb502a4" providerId="LiveId" clId="{981455AA-CF25-444D-A9FA-AD2443EE8176}" dt="2026-01-04T16:47:39.731" v="9" actId="47"/>
        <pc:sldMkLst>
          <pc:docMk/>
          <pc:sldMk cId="4106034273" sldId="1512"/>
        </pc:sldMkLst>
      </pc:sldChg>
      <pc:sldChg chg="del">
        <pc:chgData name="George Huang" userId="7522906efeb502a4" providerId="LiveId" clId="{981455AA-CF25-444D-A9FA-AD2443EE8176}" dt="2026-01-04T16:48:00.123" v="10" actId="47"/>
        <pc:sldMkLst>
          <pc:docMk/>
          <pc:sldMk cId="4128584559" sldId="1514"/>
        </pc:sldMkLst>
      </pc:sldChg>
      <pc:sldChg chg="del">
        <pc:chgData name="George Huang" userId="7522906efeb502a4" providerId="LiveId" clId="{981455AA-CF25-444D-A9FA-AD2443EE8176}" dt="2026-01-04T16:48:00.123" v="10" actId="47"/>
        <pc:sldMkLst>
          <pc:docMk/>
          <pc:sldMk cId="3335773627" sldId="1516"/>
        </pc:sldMkLst>
      </pc:sldChg>
      <pc:sldChg chg="del">
        <pc:chgData name="George Huang" userId="7522906efeb502a4" providerId="LiveId" clId="{981455AA-CF25-444D-A9FA-AD2443EE8176}" dt="2026-01-04T16:48:00.123" v="10" actId="47"/>
        <pc:sldMkLst>
          <pc:docMk/>
          <pc:sldMk cId="549218769" sldId="1518"/>
        </pc:sldMkLst>
      </pc:sldChg>
      <pc:sldChg chg="del">
        <pc:chgData name="George Huang" userId="7522906efeb502a4" providerId="LiveId" clId="{981455AA-CF25-444D-A9FA-AD2443EE8176}" dt="2026-01-04T16:48:00.123" v="10" actId="47"/>
        <pc:sldMkLst>
          <pc:docMk/>
          <pc:sldMk cId="3910240546" sldId="1520"/>
        </pc:sldMkLst>
      </pc:sldChg>
      <pc:sldChg chg="del">
        <pc:chgData name="George Huang" userId="7522906efeb502a4" providerId="LiveId" clId="{981455AA-CF25-444D-A9FA-AD2443EE8176}" dt="2026-01-04T16:48:00.123" v="10" actId="47"/>
        <pc:sldMkLst>
          <pc:docMk/>
          <pc:sldMk cId="675539762" sldId="1522"/>
        </pc:sldMkLst>
      </pc:sldChg>
      <pc:sldChg chg="del">
        <pc:chgData name="George Huang" userId="7522906efeb502a4" providerId="LiveId" clId="{981455AA-CF25-444D-A9FA-AD2443EE8176}" dt="2026-01-04T16:48:00.123" v="10" actId="47"/>
        <pc:sldMkLst>
          <pc:docMk/>
          <pc:sldMk cId="3139042687" sldId="1524"/>
        </pc:sldMkLst>
      </pc:sldChg>
      <pc:sldChg chg="del">
        <pc:chgData name="George Huang" userId="7522906efeb502a4" providerId="LiveId" clId="{981455AA-CF25-444D-A9FA-AD2443EE8176}" dt="2026-01-04T16:48:00.123" v="10" actId="47"/>
        <pc:sldMkLst>
          <pc:docMk/>
          <pc:sldMk cId="3890348484" sldId="1546"/>
        </pc:sldMkLst>
      </pc:sldChg>
      <pc:sldChg chg="del">
        <pc:chgData name="George Huang" userId="7522906efeb502a4" providerId="LiveId" clId="{981455AA-CF25-444D-A9FA-AD2443EE8176}" dt="2026-01-04T16:48:00.123" v="10" actId="47"/>
        <pc:sldMkLst>
          <pc:docMk/>
          <pc:sldMk cId="3759086425" sldId="1548"/>
        </pc:sldMkLst>
      </pc:sldChg>
      <pc:sldChg chg="del">
        <pc:chgData name="George Huang" userId="7522906efeb502a4" providerId="LiveId" clId="{981455AA-CF25-444D-A9FA-AD2443EE8176}" dt="2026-01-04T16:48:16.521" v="11" actId="47"/>
        <pc:sldMkLst>
          <pc:docMk/>
          <pc:sldMk cId="1639347994" sldId="1550"/>
        </pc:sldMkLst>
      </pc:sldChg>
      <pc:sldChg chg="del">
        <pc:chgData name="George Huang" userId="7522906efeb502a4" providerId="LiveId" clId="{981455AA-CF25-444D-A9FA-AD2443EE8176}" dt="2026-01-04T16:48:16.521" v="11" actId="47"/>
        <pc:sldMkLst>
          <pc:docMk/>
          <pc:sldMk cId="283548163" sldId="1552"/>
        </pc:sldMkLst>
      </pc:sldChg>
      <pc:sldChg chg="del">
        <pc:chgData name="George Huang" userId="7522906efeb502a4" providerId="LiveId" clId="{981455AA-CF25-444D-A9FA-AD2443EE8176}" dt="2026-01-04T16:48:16.521" v="11" actId="47"/>
        <pc:sldMkLst>
          <pc:docMk/>
          <pc:sldMk cId="1063727433" sldId="1554"/>
        </pc:sldMkLst>
      </pc:sldChg>
      <pc:sldChg chg="del">
        <pc:chgData name="George Huang" userId="7522906efeb502a4" providerId="LiveId" clId="{981455AA-CF25-444D-A9FA-AD2443EE8176}" dt="2026-01-04T16:48:16.521" v="11" actId="47"/>
        <pc:sldMkLst>
          <pc:docMk/>
          <pc:sldMk cId="3968225849" sldId="1556"/>
        </pc:sldMkLst>
      </pc:sldChg>
      <pc:sldChg chg="del">
        <pc:chgData name="George Huang" userId="7522906efeb502a4" providerId="LiveId" clId="{981455AA-CF25-444D-A9FA-AD2443EE8176}" dt="2026-01-04T16:48:16.521" v="11" actId="47"/>
        <pc:sldMkLst>
          <pc:docMk/>
          <pc:sldMk cId="1040037852" sldId="1558"/>
        </pc:sldMkLst>
      </pc:sldChg>
      <pc:sldChg chg="del">
        <pc:chgData name="George Huang" userId="7522906efeb502a4" providerId="LiveId" clId="{981455AA-CF25-444D-A9FA-AD2443EE8176}" dt="2026-01-04T16:48:16.521" v="11" actId="47"/>
        <pc:sldMkLst>
          <pc:docMk/>
          <pc:sldMk cId="2161548304" sldId="1562"/>
        </pc:sldMkLst>
      </pc:sldChg>
      <pc:sldChg chg="del">
        <pc:chgData name="George Huang" userId="7522906efeb502a4" providerId="LiveId" clId="{981455AA-CF25-444D-A9FA-AD2443EE8176}" dt="2026-01-04T16:48:24.917" v="12" actId="47"/>
        <pc:sldMkLst>
          <pc:docMk/>
          <pc:sldMk cId="2300387615" sldId="1564"/>
        </pc:sldMkLst>
      </pc:sldChg>
      <pc:sldChg chg="del">
        <pc:chgData name="George Huang" userId="7522906efeb502a4" providerId="LiveId" clId="{981455AA-CF25-444D-A9FA-AD2443EE8176}" dt="2026-01-04T16:48:16.521" v="11" actId="47"/>
        <pc:sldMkLst>
          <pc:docMk/>
          <pc:sldMk cId="2395451270" sldId="1566"/>
        </pc:sldMkLst>
      </pc:sldChg>
      <pc:sldChg chg="del">
        <pc:chgData name="George Huang" userId="7522906efeb502a4" providerId="LiveId" clId="{981455AA-CF25-444D-A9FA-AD2443EE8176}" dt="2026-01-04T16:48:16.521" v="11" actId="47"/>
        <pc:sldMkLst>
          <pc:docMk/>
          <pc:sldMk cId="1650934611" sldId="1568"/>
        </pc:sldMkLst>
      </pc:sldChg>
      <pc:sldChg chg="del">
        <pc:chgData name="George Huang" userId="7522906efeb502a4" providerId="LiveId" clId="{981455AA-CF25-444D-A9FA-AD2443EE8176}" dt="2026-01-04T16:48:24.917" v="12" actId="47"/>
        <pc:sldMkLst>
          <pc:docMk/>
          <pc:sldMk cId="4106012451" sldId="1570"/>
        </pc:sldMkLst>
      </pc:sldChg>
      <pc:sldChg chg="del">
        <pc:chgData name="George Huang" userId="7522906efeb502a4" providerId="LiveId" clId="{981455AA-CF25-444D-A9FA-AD2443EE8176}" dt="2026-01-04T16:48:16.521" v="11" actId="47"/>
        <pc:sldMkLst>
          <pc:docMk/>
          <pc:sldMk cId="748154895" sldId="1572"/>
        </pc:sldMkLst>
      </pc:sldChg>
      <pc:sldChg chg="del">
        <pc:chgData name="George Huang" userId="7522906efeb502a4" providerId="LiveId" clId="{981455AA-CF25-444D-A9FA-AD2443EE8176}" dt="2026-01-04T16:48:24.917" v="12" actId="47"/>
        <pc:sldMkLst>
          <pc:docMk/>
          <pc:sldMk cId="1293988428" sldId="1574"/>
        </pc:sldMkLst>
      </pc:sldChg>
      <pc:sldChg chg="del">
        <pc:chgData name="George Huang" userId="7522906efeb502a4" providerId="LiveId" clId="{981455AA-CF25-444D-A9FA-AD2443EE8176}" dt="2026-01-04T16:48:24.917" v="12" actId="47"/>
        <pc:sldMkLst>
          <pc:docMk/>
          <pc:sldMk cId="726675815" sldId="1576"/>
        </pc:sldMkLst>
      </pc:sldChg>
      <pc:sldChg chg="del">
        <pc:chgData name="George Huang" userId="7522906efeb502a4" providerId="LiveId" clId="{981455AA-CF25-444D-A9FA-AD2443EE8176}" dt="2026-01-04T16:48:38.557" v="13" actId="47"/>
        <pc:sldMkLst>
          <pc:docMk/>
          <pc:sldMk cId="2795399451" sldId="1578"/>
        </pc:sldMkLst>
      </pc:sldChg>
      <pc:sldChg chg="del">
        <pc:chgData name="George Huang" userId="7522906efeb502a4" providerId="LiveId" clId="{981455AA-CF25-444D-A9FA-AD2443EE8176}" dt="2026-01-04T16:48:38.557" v="13" actId="47"/>
        <pc:sldMkLst>
          <pc:docMk/>
          <pc:sldMk cId="1358532851" sldId="1580"/>
        </pc:sldMkLst>
      </pc:sldChg>
      <pc:sldChg chg="del">
        <pc:chgData name="George Huang" userId="7522906efeb502a4" providerId="LiveId" clId="{981455AA-CF25-444D-A9FA-AD2443EE8176}" dt="2026-01-04T16:48:38.557" v="13" actId="47"/>
        <pc:sldMkLst>
          <pc:docMk/>
          <pc:sldMk cId="1984461388" sldId="1582"/>
        </pc:sldMkLst>
      </pc:sldChg>
      <pc:sldChg chg="del">
        <pc:chgData name="George Huang" userId="7522906efeb502a4" providerId="LiveId" clId="{981455AA-CF25-444D-A9FA-AD2443EE8176}" dt="2026-01-04T16:48:38.557" v="13" actId="47"/>
        <pc:sldMkLst>
          <pc:docMk/>
          <pc:sldMk cId="2063661919" sldId="1584"/>
        </pc:sldMkLst>
      </pc:sldChg>
      <pc:sldChg chg="del">
        <pc:chgData name="George Huang" userId="7522906efeb502a4" providerId="LiveId" clId="{981455AA-CF25-444D-A9FA-AD2443EE8176}" dt="2026-01-04T16:48:38.557" v="13" actId="47"/>
        <pc:sldMkLst>
          <pc:docMk/>
          <pc:sldMk cId="2909156119" sldId="1586"/>
        </pc:sldMkLst>
      </pc:sldChg>
      <pc:sldChg chg="del">
        <pc:chgData name="George Huang" userId="7522906efeb502a4" providerId="LiveId" clId="{981455AA-CF25-444D-A9FA-AD2443EE8176}" dt="2026-01-04T16:48:38.557" v="13" actId="47"/>
        <pc:sldMkLst>
          <pc:docMk/>
          <pc:sldMk cId="213067089" sldId="1588"/>
        </pc:sldMkLst>
      </pc:sldChg>
      <pc:sldChg chg="del">
        <pc:chgData name="George Huang" userId="7522906efeb502a4" providerId="LiveId" clId="{981455AA-CF25-444D-A9FA-AD2443EE8176}" dt="2026-01-04T16:48:38.557" v="13" actId="47"/>
        <pc:sldMkLst>
          <pc:docMk/>
          <pc:sldMk cId="569595428" sldId="1590"/>
        </pc:sldMkLst>
      </pc:sldChg>
      <pc:sldChg chg="del">
        <pc:chgData name="George Huang" userId="7522906efeb502a4" providerId="LiveId" clId="{981455AA-CF25-444D-A9FA-AD2443EE8176}" dt="2026-01-04T16:48:38.557" v="13" actId="47"/>
        <pc:sldMkLst>
          <pc:docMk/>
          <pc:sldMk cId="1242720971" sldId="1592"/>
        </pc:sldMkLst>
      </pc:sldChg>
      <pc:sldChg chg="del">
        <pc:chgData name="George Huang" userId="7522906efeb502a4" providerId="LiveId" clId="{981455AA-CF25-444D-A9FA-AD2443EE8176}" dt="2026-01-04T16:48:38.557" v="13" actId="47"/>
        <pc:sldMkLst>
          <pc:docMk/>
          <pc:sldMk cId="343383760" sldId="1594"/>
        </pc:sldMkLst>
      </pc:sldChg>
      <pc:sldChg chg="del">
        <pc:chgData name="George Huang" userId="7522906efeb502a4" providerId="LiveId" clId="{981455AA-CF25-444D-A9FA-AD2443EE8176}" dt="2026-01-04T16:48:38.557" v="13" actId="47"/>
        <pc:sldMkLst>
          <pc:docMk/>
          <pc:sldMk cId="3514689969" sldId="1596"/>
        </pc:sldMkLst>
      </pc:sldChg>
      <pc:sldChg chg="del">
        <pc:chgData name="George Huang" userId="7522906efeb502a4" providerId="LiveId" clId="{981455AA-CF25-444D-A9FA-AD2443EE8176}" dt="2026-01-04T16:46:15.316" v="1" actId="47"/>
        <pc:sldMkLst>
          <pc:docMk/>
          <pc:sldMk cId="3644966616" sldId="1663"/>
        </pc:sldMkLst>
      </pc:sldChg>
      <pc:sldChg chg="del">
        <pc:chgData name="George Huang" userId="7522906efeb502a4" providerId="LiveId" clId="{981455AA-CF25-444D-A9FA-AD2443EE8176}" dt="2026-01-04T16:46:15.316" v="1" actId="47"/>
        <pc:sldMkLst>
          <pc:docMk/>
          <pc:sldMk cId="4097106324" sldId="1664"/>
        </pc:sldMkLst>
      </pc:sldChg>
      <pc:sldChg chg="del">
        <pc:chgData name="George Huang" userId="7522906efeb502a4" providerId="LiveId" clId="{981455AA-CF25-444D-A9FA-AD2443EE8176}" dt="2026-01-04T16:46:15.316" v="1" actId="47"/>
        <pc:sldMkLst>
          <pc:docMk/>
          <pc:sldMk cId="944570186" sldId="1665"/>
        </pc:sldMkLst>
      </pc:sldChg>
      <pc:sldChg chg="del">
        <pc:chgData name="George Huang" userId="7522906efeb502a4" providerId="LiveId" clId="{981455AA-CF25-444D-A9FA-AD2443EE8176}" dt="2026-01-04T16:46:15.316" v="1" actId="47"/>
        <pc:sldMkLst>
          <pc:docMk/>
          <pc:sldMk cId="3885136187" sldId="1666"/>
        </pc:sldMkLst>
      </pc:sldChg>
      <pc:sldChg chg="del">
        <pc:chgData name="George Huang" userId="7522906efeb502a4" providerId="LiveId" clId="{981455AA-CF25-444D-A9FA-AD2443EE8176}" dt="2026-01-04T16:46:15.316" v="1" actId="47"/>
        <pc:sldMkLst>
          <pc:docMk/>
          <pc:sldMk cId="2497801182" sldId="1667"/>
        </pc:sldMkLst>
      </pc:sldChg>
      <pc:sldChg chg="del">
        <pc:chgData name="George Huang" userId="7522906efeb502a4" providerId="LiveId" clId="{981455AA-CF25-444D-A9FA-AD2443EE8176}" dt="2026-01-04T16:46:35.145" v="4" actId="47"/>
        <pc:sldMkLst>
          <pc:docMk/>
          <pc:sldMk cId="3365647968" sldId="1675"/>
        </pc:sldMkLst>
      </pc:sldChg>
      <pc:sldChg chg="del">
        <pc:chgData name="George Huang" userId="7522906efeb502a4" providerId="LiveId" clId="{981455AA-CF25-444D-A9FA-AD2443EE8176}" dt="2026-01-04T16:46:11.069" v="0" actId="47"/>
        <pc:sldMkLst>
          <pc:docMk/>
          <pc:sldMk cId="3158720010" sldId="1679"/>
        </pc:sldMkLst>
      </pc:sldChg>
      <pc:sldChg chg="del">
        <pc:chgData name="George Huang" userId="7522906efeb502a4" providerId="LiveId" clId="{981455AA-CF25-444D-A9FA-AD2443EE8176}" dt="2026-01-04T16:46:17.383" v="2" actId="47"/>
        <pc:sldMkLst>
          <pc:docMk/>
          <pc:sldMk cId="2935087688" sldId="1682"/>
        </pc:sldMkLst>
      </pc:sldChg>
      <pc:sldChg chg="del">
        <pc:chgData name="George Huang" userId="7522906efeb502a4" providerId="LiveId" clId="{981455AA-CF25-444D-A9FA-AD2443EE8176}" dt="2026-01-04T16:46:17.519" v="3" actId="47"/>
        <pc:sldMkLst>
          <pc:docMk/>
          <pc:sldMk cId="2744993296" sldId="1683"/>
        </pc:sldMkLst>
      </pc:sldChg>
      <pc:sldChg chg="del">
        <pc:chgData name="George Huang" userId="7522906efeb502a4" providerId="LiveId" clId="{981455AA-CF25-444D-A9FA-AD2443EE8176}" dt="2026-01-04T16:47:11.967" v="7" actId="47"/>
        <pc:sldMkLst>
          <pc:docMk/>
          <pc:sldMk cId="2735100189" sldId="1689"/>
        </pc:sldMkLst>
      </pc:sldChg>
      <pc:sldChg chg="del">
        <pc:chgData name="George Huang" userId="7522906efeb502a4" providerId="LiveId" clId="{981455AA-CF25-444D-A9FA-AD2443EE8176}" dt="2026-01-04T16:47:39.731" v="9" actId="47"/>
        <pc:sldMkLst>
          <pc:docMk/>
          <pc:sldMk cId="981640084" sldId="1695"/>
        </pc:sldMkLst>
      </pc:sldChg>
      <pc:sldChg chg="del">
        <pc:chgData name="George Huang" userId="7522906efeb502a4" providerId="LiveId" clId="{981455AA-CF25-444D-A9FA-AD2443EE8176}" dt="2026-01-04T16:47:39.731" v="9" actId="47"/>
        <pc:sldMkLst>
          <pc:docMk/>
          <pc:sldMk cId="1428503941" sldId="1697"/>
        </pc:sldMkLst>
      </pc:sldChg>
      <pc:sldChg chg="del">
        <pc:chgData name="George Huang" userId="7522906efeb502a4" providerId="LiveId" clId="{981455AA-CF25-444D-A9FA-AD2443EE8176}" dt="2026-01-04T16:47:39.731" v="9" actId="47"/>
        <pc:sldMkLst>
          <pc:docMk/>
          <pc:sldMk cId="4055017649" sldId="1701"/>
        </pc:sldMkLst>
      </pc:sldChg>
      <pc:sldChg chg="del">
        <pc:chgData name="George Huang" userId="7522906efeb502a4" providerId="LiveId" clId="{981455AA-CF25-444D-A9FA-AD2443EE8176}" dt="2026-01-04T16:48:00.123" v="10" actId="47"/>
        <pc:sldMkLst>
          <pc:docMk/>
          <pc:sldMk cId="1021744705" sldId="1703"/>
        </pc:sldMkLst>
      </pc:sldChg>
      <pc:sldChg chg="del">
        <pc:chgData name="George Huang" userId="7522906efeb502a4" providerId="LiveId" clId="{981455AA-CF25-444D-A9FA-AD2443EE8176}" dt="2026-01-04T16:48:00.123" v="10" actId="47"/>
        <pc:sldMkLst>
          <pc:docMk/>
          <pc:sldMk cId="1042365002" sldId="1705"/>
        </pc:sldMkLst>
      </pc:sldChg>
      <pc:sldChg chg="del">
        <pc:chgData name="George Huang" userId="7522906efeb502a4" providerId="LiveId" clId="{981455AA-CF25-444D-A9FA-AD2443EE8176}" dt="2026-01-04T16:47:39.731" v="9" actId="47"/>
        <pc:sldMkLst>
          <pc:docMk/>
          <pc:sldMk cId="284519417" sldId="1708"/>
        </pc:sldMkLst>
      </pc:sldChg>
      <pc:sldChg chg="del">
        <pc:chgData name="George Huang" userId="7522906efeb502a4" providerId="LiveId" clId="{981455AA-CF25-444D-A9FA-AD2443EE8176}" dt="2026-01-04T16:48:00.123" v="10" actId="47"/>
        <pc:sldMkLst>
          <pc:docMk/>
          <pc:sldMk cId="1812354798" sldId="1710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180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180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F099F543-7EE5-4915-B05A-6EDD530319A8}" type="datetimeFigureOut">
              <a:rPr lang="en-US" smtClean="0"/>
              <a:pPr/>
              <a:t>1/4/2026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772669"/>
            <a:ext cx="3037840" cy="461804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772669"/>
            <a:ext cx="3037840" cy="461804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4C1A232A-121C-4D83-911A-B106C89C419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982464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1"/>
          <p:cNvSpPr>
            <a:spLocks noGrp="1"/>
          </p:cNvSpPr>
          <p:nvPr>
            <p:ph type="hdr" sz="quarter"/>
          </p:nvPr>
        </p:nvSpPr>
        <p:spPr bwMode="auto">
          <a:xfrm>
            <a:off x="0" y="0"/>
            <a:ext cx="3037840" cy="4618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>
              <a:defRPr kumimoji="0" sz="1200">
                <a:latin typeface="Calibri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1804"/>
          </a:xfrm>
          <a:prstGeom prst="rect">
            <a:avLst/>
          </a:prstGeom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>
              <a:defRPr kumimoji="0" sz="1200">
                <a:latin typeface="Calibri" pitchFamily="34" charset="0"/>
              </a:defRPr>
            </a:lvl1pPr>
          </a:lstStyle>
          <a:p>
            <a:pPr>
              <a:defRPr/>
            </a:pPr>
            <a:fld id="{DDD67BDC-E97A-45A8-B1EC-E794CCC79DEF}" type="datetimeFigureOut">
              <a:rPr lang="en-US"/>
              <a:pPr>
                <a:defRPr/>
              </a:pPr>
              <a:t>1/4/2026</a:t>
            </a:fld>
            <a:endParaRPr lang="en-US" dirty="0"/>
          </a:p>
        </p:txBody>
      </p:sp>
      <p:sp>
        <p:nvSpPr>
          <p:cNvPr id="10244" name="Rectangle 3"/>
          <p:cNvSpPr>
            <a:spLocks noGrp="1" noRot="1" noChangeAspect="1"/>
          </p:cNvSpPr>
          <p:nvPr>
            <p:ph type="sldImg" idx="2"/>
          </p:nvPr>
        </p:nvSpPr>
        <p:spPr bwMode="auto">
          <a:xfrm>
            <a:off x="427038" y="692150"/>
            <a:ext cx="6156325" cy="3463925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387136"/>
            <a:ext cx="5608320" cy="4156234"/>
          </a:xfrm>
          <a:prstGeom prst="rect">
            <a:avLst/>
          </a:prstGeom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7414" name="Rectangle 5"/>
          <p:cNvSpPr>
            <a:spLocks noGrp="1"/>
          </p:cNvSpPr>
          <p:nvPr>
            <p:ph type="ftr" sz="quarter" idx="4"/>
          </p:nvPr>
        </p:nvSpPr>
        <p:spPr bwMode="auto">
          <a:xfrm>
            <a:off x="0" y="8772669"/>
            <a:ext cx="3037840" cy="4618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>
              <a:defRPr kumimoji="0" sz="1200">
                <a:latin typeface="Calibri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772669"/>
            <a:ext cx="3037840" cy="461804"/>
          </a:xfrm>
          <a:prstGeom prst="rect">
            <a:avLst/>
          </a:prstGeom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>
              <a:defRPr kumimoji="0" sz="1200">
                <a:latin typeface="Calibri" pitchFamily="34" charset="0"/>
              </a:defRPr>
            </a:lvl1pPr>
          </a:lstStyle>
          <a:p>
            <a:pPr>
              <a:defRPr/>
            </a:pPr>
            <a:fld id="{D464CE9B-B233-457B-8491-F7BCBC04C59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044052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5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5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22EC459-825B-135F-E0AE-D3021B2692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2F01ED5-B4AD-28D2-5697-D647386D851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BE3630B-1BF5-DD69-D569-DADDEF08016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459AFCF-654F-4045-169E-4B31CB0F0F3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104489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FCD10AA-7150-693D-4544-C14AC724C50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CA921A0-3DB7-4B7A-77DD-6F8A1961F64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3483BFD-F251-C931-AD6C-69E37A1268C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9F06492-5D36-E4A7-C012-022106462D1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88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862789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F81A0CD-0B42-1F93-9E0C-0FEDC326FD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189C416-85A4-95B3-B1AD-C1509863FB6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40E6499-6AA2-6C51-113E-C9643ECDC2B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19E6B55-644B-DE2A-1D43-23A550727CA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465617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C6E2D15-545C-8FF1-B5ED-FA0DBF3AC2F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F7A4423-E208-BC19-0ADD-9C1B304E2DF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6EB7AE2-8593-9FEF-E9FE-E04057E74D3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E3A666E-16F6-D8EB-6D4B-54B7C18B7F8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380224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F7E0E04-9EE5-5043-32E2-B0C0270C386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7406680-4FAA-AD48-61B8-08B9FFCE1B9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519B5BF-F337-612C-C5BC-FE17BB9B777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E3129A1-0677-E3EC-42F0-CD52AF2AC61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538137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24ECDC0-A8B6-7C0F-ECF2-6786BE2033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8E874C7-BDF5-9B83-43BA-11EA32E8385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DD949B3-01F3-7DE9-877F-A72E220CD7B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C671B9D-9B89-DFE1-2479-FAEC94010AB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29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212409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32E13B9-5AEF-09FB-8EB4-B4CFA6E9CEF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E27E20E-D77D-286D-D75D-8F893017E92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61FB576-2280-B476-2EC7-6732348BA6E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AFA9D31-9C61-3FCF-1ED1-ECBAE1533C5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47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581442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AFAE62C-36AA-DFBA-F32D-1FF48DF2B5D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9A619ED-4585-1AEA-5D2F-F1CC62284A2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E0CB613-B81C-105C-2435-02DB8F87321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917438F-D6FC-D25D-B0BD-22CFC77334D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75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681948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C02C177-19E2-ED75-7375-78952F8F4E1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8EF5C42-DB1F-4DE0-86B0-8235226D250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51B9317-4C34-040F-24D1-37408CAE12D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A811C3C-EBCA-E911-FF1D-CAE051C38F4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85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550025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F227CAC-93AE-AEEE-8120-FF33885B76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31BD4C4-EF42-2BBE-48F7-4736E7F2DD9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31EFD05-86B7-453F-20CF-C3BE4D1EBC3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FBEA30D-D231-5AE2-0190-119BFAFCEDA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87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55766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BAC9430-8ABA-4E3E-88DC-F50153C77E50}" type="slidenum">
              <a:rPr lang="en-US" altLang="zh-TW" smtClean="0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9446851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A20AD10-FDCF-4866-9706-80328829BE3D}" type="slidenum">
              <a:rPr lang="en-US" altLang="zh-TW" smtClean="0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40087870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273844"/>
            <a:ext cx="1971675" cy="435887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273844"/>
            <a:ext cx="5800725" cy="435887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F691436-F2C7-4278-8AC1-2E81986E1960}" type="slidenum">
              <a:rPr lang="en-US" altLang="zh-TW" smtClean="0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6243215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D59490A-CB96-49FD-85DC-2819EB5843E7}" type="slidenum">
              <a:rPr lang="en-US" altLang="zh-TW" smtClean="0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6598199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282304"/>
            <a:ext cx="7886700" cy="213955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3442098"/>
            <a:ext cx="7886700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85ABB10-0584-4F54-B621-599729285C29}" type="slidenum">
              <a:rPr lang="en-US" altLang="zh-TW" smtClean="0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7698324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86200" cy="326350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369219"/>
            <a:ext cx="3886200" cy="326350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55CB21F-9AB4-4804-8AC6-B41C114221CC}" type="slidenum">
              <a:rPr lang="en-US" altLang="zh-TW" smtClean="0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4666985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1878806"/>
            <a:ext cx="3868340" cy="276344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260872"/>
            <a:ext cx="3887391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1878806"/>
            <a:ext cx="3887391" cy="276344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1C65251-CE47-4B02-9E53-4394647F75F3}" type="slidenum">
              <a:rPr lang="en-US" altLang="zh-TW" smtClean="0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8438850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6E27F66-7B23-4242-84F8-7EDA0205F3AA}" type="slidenum">
              <a:rPr lang="en-US" altLang="zh-TW" smtClean="0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1475827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C246FED-D53E-4E16-9A23-6973C9993251}" type="slidenum">
              <a:rPr lang="en-US" altLang="zh-TW" smtClean="0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3307976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0020BC5-845F-41D8-A555-566FDE8E95B7}" type="slidenum">
              <a:rPr lang="en-US" altLang="zh-TW" smtClean="0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3854246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740569"/>
            <a:ext cx="4629150" cy="3655219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E658563-8057-4492-9BF0-7A3A013D30F0}" type="slidenum">
              <a:rPr lang="en-US" altLang="zh-TW" smtClean="0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41918412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2CD08CDC-0D5D-440D-876A-4DAFD38B0DF5}" type="slidenum">
              <a:rPr lang="en-US" altLang="zh-TW" smtClean="0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5020283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0" r:id="rId1"/>
    <p:sldLayoutId id="2147483711" r:id="rId2"/>
    <p:sldLayoutId id="2147483712" r:id="rId3"/>
    <p:sldLayoutId id="2147483713" r:id="rId4"/>
    <p:sldLayoutId id="2147483714" r:id="rId5"/>
    <p:sldLayoutId id="2147483715" r:id="rId6"/>
    <p:sldLayoutId id="2147483716" r:id="rId7"/>
    <p:sldLayoutId id="2147483717" r:id="rId8"/>
    <p:sldLayoutId id="2147483718" r:id="rId9"/>
    <p:sldLayoutId id="2147483719" r:id="rId10"/>
    <p:sldLayoutId id="2147483720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8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8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8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B94B9E5-E861-D5BE-AC2D-89DB6CD3D3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5CE648C0-7113-3070-6DEF-7A20DED78C2D}"/>
              </a:ext>
            </a:extLst>
          </p:cNvPr>
          <p:cNvSpPr/>
          <p:nvPr/>
        </p:nvSpPr>
        <p:spPr>
          <a:xfrm>
            <a:off x="0" y="1986974"/>
            <a:ext cx="9144000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zh-TW" sz="7000" b="1" dirty="0">
                <a:ea typeface="Microsoft JhengHei" panose="020B0604030504040204" pitchFamily="34" charset="-120"/>
              </a:rPr>
              <a:t>The Friend at Midnight</a:t>
            </a:r>
          </a:p>
        </p:txBody>
      </p:sp>
    </p:spTree>
    <p:extLst>
      <p:ext uri="{BB962C8B-B14F-4D97-AF65-F5344CB8AC3E}">
        <p14:creationId xmlns:p14="http://schemas.microsoft.com/office/powerpoint/2010/main" val="368439562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B40FC0-1034-4F8C-9479-DDC1CFF725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9144000" cy="427077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7000" b="1" dirty="0"/>
              <a:t>For everyone who asks receives; the one who seeks finds; and to the one who knocks, the door will be opened." </a:t>
            </a:r>
          </a:p>
        </p:txBody>
      </p:sp>
    </p:spTree>
    <p:extLst>
      <p:ext uri="{BB962C8B-B14F-4D97-AF65-F5344CB8AC3E}">
        <p14:creationId xmlns:p14="http://schemas.microsoft.com/office/powerpoint/2010/main" val="27968340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D4C6BC6-0526-CA17-8C48-F0B3FD1BE25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7FD164AD-3EE5-BEA3-FFC3-20DCB87A8103}"/>
              </a:ext>
            </a:extLst>
          </p:cNvPr>
          <p:cNvSpPr/>
          <p:nvPr/>
        </p:nvSpPr>
        <p:spPr>
          <a:xfrm>
            <a:off x="0" y="1986974"/>
            <a:ext cx="9144000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zh-TW" sz="7000" b="1" dirty="0">
                <a:ea typeface="Microsoft JhengHei" panose="020B0604030504040204" pitchFamily="34" charset="-120"/>
              </a:rPr>
              <a:t>The Friend at Midnight</a:t>
            </a:r>
          </a:p>
        </p:txBody>
      </p:sp>
    </p:spTree>
    <p:extLst>
      <p:ext uri="{BB962C8B-B14F-4D97-AF65-F5344CB8AC3E}">
        <p14:creationId xmlns:p14="http://schemas.microsoft.com/office/powerpoint/2010/main" val="228446835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B40FC0-1034-4F8C-9479-DDC1CFF725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9144000" cy="427077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7000" b="1" dirty="0"/>
              <a:t>This is one of the most perplexing parables.  Is God represented by a person who doesn’t want to help his friend?</a:t>
            </a:r>
          </a:p>
        </p:txBody>
      </p:sp>
    </p:spTree>
    <p:extLst>
      <p:ext uri="{BB962C8B-B14F-4D97-AF65-F5344CB8AC3E}">
        <p14:creationId xmlns:p14="http://schemas.microsoft.com/office/powerpoint/2010/main" val="278926022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A6557C8-90D7-EC93-ADA8-B2558C060F6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BFD03986-D5B0-49B7-F391-63A2B600BD0D}"/>
              </a:ext>
            </a:extLst>
          </p:cNvPr>
          <p:cNvSpPr/>
          <p:nvPr/>
        </p:nvSpPr>
        <p:spPr>
          <a:xfrm>
            <a:off x="0" y="0"/>
            <a:ext cx="9144000" cy="52937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7000" b="1" dirty="0"/>
              <a:t>Eventually, he did the right thing, but his motivation was not correct.</a:t>
            </a:r>
            <a:endParaRPr lang="en-US" altLang="zh-TW" sz="54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endParaRPr lang="zh-TW" altLang="en-US" sz="58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08977523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F606499-1B6C-09B5-8564-D9B1282C37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4B3762D6-21B3-DBE0-1769-9E69C0CAD9D6}"/>
              </a:ext>
            </a:extLst>
          </p:cNvPr>
          <p:cNvSpPr/>
          <p:nvPr/>
        </p:nvSpPr>
        <p:spPr>
          <a:xfrm>
            <a:off x="0" y="0"/>
            <a:ext cx="9144000" cy="42165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7000" b="1" dirty="0"/>
              <a:t>There must be a reason behind the strange parable by Jesus.</a:t>
            </a:r>
          </a:p>
          <a:p>
            <a:endParaRPr lang="zh-TW" altLang="en-US" sz="58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50163043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B40FC0-1034-4F8C-9479-DDC1CFF725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9220200" cy="427077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6800" b="1" dirty="0"/>
              <a:t>A man who wanted bread for his visiting friend, so he went to another friend to borrow some bread at midnight.</a:t>
            </a:r>
          </a:p>
        </p:txBody>
      </p:sp>
    </p:spTree>
    <p:extLst>
      <p:ext uri="{BB962C8B-B14F-4D97-AF65-F5344CB8AC3E}">
        <p14:creationId xmlns:p14="http://schemas.microsoft.com/office/powerpoint/2010/main" val="341470634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4C3F2FD-84D5-16E4-2192-E79720C0B5B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C8D8FB7F-EE93-49EA-4870-1D6416807CEB}"/>
              </a:ext>
            </a:extLst>
          </p:cNvPr>
          <p:cNvSpPr/>
          <p:nvPr/>
        </p:nvSpPr>
        <p:spPr>
          <a:xfrm>
            <a:off x="0" y="0"/>
            <a:ext cx="9144000" cy="42165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7000" b="1" dirty="0"/>
              <a:t>He must be poor - doesn’t even have a single bread at home? </a:t>
            </a:r>
          </a:p>
          <a:p>
            <a:endParaRPr lang="zh-TW" altLang="en-US" sz="58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08966856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B40FC0-1034-4F8C-9479-DDC1CFF725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-95250"/>
            <a:ext cx="9144000" cy="427077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6400" b="1" dirty="0"/>
              <a:t>Bread was an essential food in ancient times because it could last a few days and could be eaten at any time without preparation.</a:t>
            </a:r>
          </a:p>
        </p:txBody>
      </p:sp>
    </p:spTree>
    <p:extLst>
      <p:ext uri="{BB962C8B-B14F-4D97-AF65-F5344CB8AC3E}">
        <p14:creationId xmlns:p14="http://schemas.microsoft.com/office/powerpoint/2010/main" val="249568047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B40FC0-1034-4F8C-9479-DDC1CFF725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9144000" cy="427077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7000" b="1" dirty="0"/>
              <a:t>But it was also not something that could be made so easily.  You either buy or make quite a few at a time.</a:t>
            </a:r>
          </a:p>
        </p:txBody>
      </p:sp>
    </p:spTree>
    <p:extLst>
      <p:ext uri="{BB962C8B-B14F-4D97-AF65-F5344CB8AC3E}">
        <p14:creationId xmlns:p14="http://schemas.microsoft.com/office/powerpoint/2010/main" val="25491950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B40FC0-1034-4F8C-9479-DDC1CFF725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9144000" cy="427077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7000" b="1" dirty="0"/>
              <a:t>So every house must keep some bread at home, unless one is really poor.</a:t>
            </a:r>
          </a:p>
        </p:txBody>
      </p:sp>
    </p:spTree>
    <p:extLst>
      <p:ext uri="{BB962C8B-B14F-4D97-AF65-F5344CB8AC3E}">
        <p14:creationId xmlns:p14="http://schemas.microsoft.com/office/powerpoint/2010/main" val="20920971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C832483-7762-9352-29A7-9A1F1314CF0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FAF7F0B9-138C-CC70-1CED-2FABC493A6B7}"/>
              </a:ext>
            </a:extLst>
          </p:cNvPr>
          <p:cNvSpPr/>
          <p:nvPr/>
        </p:nvSpPr>
        <p:spPr>
          <a:xfrm>
            <a:off x="-76200" y="1352550"/>
            <a:ext cx="914400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zh-TW" sz="7000" b="1" dirty="0">
                <a:ea typeface="Microsoft JhengHei" panose="020B0604030504040204" pitchFamily="34" charset="-120"/>
              </a:rPr>
              <a:t>Scripture:</a:t>
            </a:r>
          </a:p>
          <a:p>
            <a:pPr algn="ctr"/>
            <a:r>
              <a:rPr lang="en-US" altLang="zh-TW" sz="7000" b="1" dirty="0">
                <a:ea typeface="Microsoft JhengHei" panose="020B0604030504040204" pitchFamily="34" charset="-120"/>
              </a:rPr>
              <a:t>Luke 11:5-10</a:t>
            </a:r>
          </a:p>
        </p:txBody>
      </p:sp>
    </p:spTree>
    <p:extLst>
      <p:ext uri="{BB962C8B-B14F-4D97-AF65-F5344CB8AC3E}">
        <p14:creationId xmlns:p14="http://schemas.microsoft.com/office/powerpoint/2010/main" val="155896995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B40FC0-1034-4F8C-9479-DDC1CFF725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-20822"/>
            <a:ext cx="9144000" cy="427077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altLang="zh-TW" sz="6600" b="1" dirty="0"/>
              <a:t>Was h</a:t>
            </a:r>
            <a:r>
              <a:rPr lang="en-US" sz="6600" b="1" dirty="0"/>
              <a:t>e so poor that he didn't have food for a visiting friend, or did he just happen to run out of bread at a bad time?</a:t>
            </a:r>
          </a:p>
        </p:txBody>
      </p:sp>
    </p:spTree>
    <p:extLst>
      <p:ext uri="{BB962C8B-B14F-4D97-AF65-F5344CB8AC3E}">
        <p14:creationId xmlns:p14="http://schemas.microsoft.com/office/powerpoint/2010/main" val="195044768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B40FC0-1034-4F8C-9479-DDC1CFF725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9144000" cy="427077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7000" b="1" dirty="0"/>
              <a:t>So this man swallowed his pride and tried to borrow some bread from another friend in the dead of night.</a:t>
            </a:r>
          </a:p>
        </p:txBody>
      </p:sp>
    </p:spTree>
    <p:extLst>
      <p:ext uri="{BB962C8B-B14F-4D97-AF65-F5344CB8AC3E}">
        <p14:creationId xmlns:p14="http://schemas.microsoft.com/office/powerpoint/2010/main" val="105218778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B40FC0-1034-4F8C-9479-DDC1CFF725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9144000" cy="427077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7000" b="1" dirty="0"/>
              <a:t>We should help provide for others, even if we sometimes have to ask others for help.</a:t>
            </a:r>
          </a:p>
        </p:txBody>
      </p:sp>
    </p:spTree>
    <p:extLst>
      <p:ext uri="{BB962C8B-B14F-4D97-AF65-F5344CB8AC3E}">
        <p14:creationId xmlns:p14="http://schemas.microsoft.com/office/powerpoint/2010/main" val="408658867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B40FC0-1034-4F8C-9479-DDC1CFF725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9144000" cy="427077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7000" b="1" dirty="0"/>
              <a:t>Serving God and others takes sacrifice, and sometimes that means putting down our pride.</a:t>
            </a:r>
          </a:p>
        </p:txBody>
      </p:sp>
    </p:spTree>
    <p:extLst>
      <p:ext uri="{BB962C8B-B14F-4D97-AF65-F5344CB8AC3E}">
        <p14:creationId xmlns:p14="http://schemas.microsoft.com/office/powerpoint/2010/main" val="298983192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B40FC0-1034-4F8C-9479-DDC1CFF725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9144000" cy="427077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7000" b="1" dirty="0"/>
              <a:t>Sometimes we have to do what's difficult to further God's kingdom on earth.  It's a sacrifice worth making.</a:t>
            </a:r>
          </a:p>
        </p:txBody>
      </p:sp>
    </p:spTree>
    <p:extLst>
      <p:ext uri="{BB962C8B-B14F-4D97-AF65-F5344CB8AC3E}">
        <p14:creationId xmlns:p14="http://schemas.microsoft.com/office/powerpoint/2010/main" val="345876514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B40FC0-1034-4F8C-9479-DDC1CFF725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9144000" cy="427077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7000" b="1" dirty="0"/>
              <a:t>Would you lay down your pride sometimes</a:t>
            </a:r>
            <a:r>
              <a:rPr lang="zh-TW" altLang="en-US" sz="7000" b="1" dirty="0"/>
              <a:t> </a:t>
            </a:r>
            <a:r>
              <a:rPr lang="en-US" altLang="zh-TW" sz="7000" b="1" dirty="0"/>
              <a:t>w</a:t>
            </a:r>
            <a:r>
              <a:rPr lang="en-US" sz="7000" b="1" dirty="0"/>
              <a:t>hen you serve the Lord and others?</a:t>
            </a:r>
          </a:p>
        </p:txBody>
      </p:sp>
    </p:spTree>
    <p:extLst>
      <p:ext uri="{BB962C8B-B14F-4D97-AF65-F5344CB8AC3E}">
        <p14:creationId xmlns:p14="http://schemas.microsoft.com/office/powerpoint/2010/main" val="85094429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B40FC0-1034-4F8C-9479-DDC1CFF725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-95250"/>
            <a:ext cx="9144000" cy="427077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6500" b="1" dirty="0"/>
              <a:t>Unlike worldly leaders who demand respect, Christian leaders are servants who are willing to give up everything for God and others.</a:t>
            </a:r>
          </a:p>
        </p:txBody>
      </p:sp>
    </p:spTree>
    <p:extLst>
      <p:ext uri="{BB962C8B-B14F-4D97-AF65-F5344CB8AC3E}">
        <p14:creationId xmlns:p14="http://schemas.microsoft.com/office/powerpoint/2010/main" val="24815518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B40FC0-1034-4F8C-9479-DDC1CFF725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9144000" cy="427077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7000" b="1" dirty="0"/>
              <a:t>Christians often need to be humble and endure ridicule to serve </a:t>
            </a:r>
            <a:r>
              <a:rPr lang="en-US" altLang="zh-TW" sz="7000" b="1" dirty="0"/>
              <a:t>God and </a:t>
            </a:r>
            <a:r>
              <a:rPr lang="en-US" sz="7000" b="1" dirty="0"/>
              <a:t>people.</a:t>
            </a:r>
          </a:p>
        </p:txBody>
      </p:sp>
    </p:spTree>
    <p:extLst>
      <p:ext uri="{BB962C8B-B14F-4D97-AF65-F5344CB8AC3E}">
        <p14:creationId xmlns:p14="http://schemas.microsoft.com/office/powerpoint/2010/main" val="181515905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B40FC0-1034-4F8C-9479-DDC1CFF725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9144000" cy="427077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7000" b="1" dirty="0"/>
              <a:t>We can do it because we know we are really serving the Lord, not just other people.</a:t>
            </a:r>
          </a:p>
        </p:txBody>
      </p:sp>
    </p:spTree>
    <p:extLst>
      <p:ext uri="{BB962C8B-B14F-4D97-AF65-F5344CB8AC3E}">
        <p14:creationId xmlns:p14="http://schemas.microsoft.com/office/powerpoint/2010/main" val="39246476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FECB89D-C58F-BBE4-B7C6-277FC35EE8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835BC95-E559-1FB6-8A33-E017DBA4ADAE}"/>
              </a:ext>
            </a:extLst>
          </p:cNvPr>
          <p:cNvSpPr/>
          <p:nvPr/>
        </p:nvSpPr>
        <p:spPr>
          <a:xfrm>
            <a:off x="0" y="0"/>
            <a:ext cx="9144000" cy="52937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7000" b="1" dirty="0"/>
              <a:t>And sometimes, the most difficult thing to give up is our dignity and pride.</a:t>
            </a:r>
          </a:p>
          <a:p>
            <a:endParaRPr lang="zh-TW" altLang="en-US" sz="58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813485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B40FC0-1034-4F8C-9479-DDC1CFF725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9144000" cy="427077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7000" b="1" dirty="0"/>
              <a:t>Then Jesus said to them, “Suppose you have a friend, and you go to him at midnight and say,</a:t>
            </a:r>
          </a:p>
        </p:txBody>
      </p:sp>
    </p:spTree>
    <p:extLst>
      <p:ext uri="{BB962C8B-B14F-4D97-AF65-F5344CB8AC3E}">
        <p14:creationId xmlns:p14="http://schemas.microsoft.com/office/powerpoint/2010/main" val="967871135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B40FC0-1034-4F8C-9479-DDC1CFF725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9448800" cy="427077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7000" b="1" dirty="0"/>
              <a:t>“You can’t eat pride for dinner” – I learned that when I was unemployed for a brief time.</a:t>
            </a:r>
          </a:p>
        </p:txBody>
      </p:sp>
    </p:spTree>
    <p:extLst>
      <p:ext uri="{BB962C8B-B14F-4D97-AF65-F5344CB8AC3E}">
        <p14:creationId xmlns:p14="http://schemas.microsoft.com/office/powerpoint/2010/main" val="493857445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B40FC0-1034-4F8C-9479-DDC1CFF725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9144000" cy="427077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7000" b="1" dirty="0"/>
              <a:t>“Men will work for food but die for respect.”  This is sad and stupid if you think about it carefully.</a:t>
            </a:r>
          </a:p>
        </p:txBody>
      </p:sp>
    </p:spTree>
    <p:extLst>
      <p:ext uri="{BB962C8B-B14F-4D97-AF65-F5344CB8AC3E}">
        <p14:creationId xmlns:p14="http://schemas.microsoft.com/office/powerpoint/2010/main" val="352380270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B40FC0-1034-4F8C-9479-DDC1CFF725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9144000" cy="427077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7000" b="1" dirty="0"/>
              <a:t>We should not die for respect, but be willing to sacrifice for a cause far greater than ourselves.</a:t>
            </a:r>
          </a:p>
        </p:txBody>
      </p:sp>
    </p:spTree>
    <p:extLst>
      <p:ext uri="{BB962C8B-B14F-4D97-AF65-F5344CB8AC3E}">
        <p14:creationId xmlns:p14="http://schemas.microsoft.com/office/powerpoint/2010/main" val="1784678708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B40FC0-1034-4F8C-9479-DDC1CFF725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-14177" y="-95250"/>
            <a:ext cx="9372600" cy="427077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6400" b="1" dirty="0"/>
              <a:t>What greater example do we have than Jesus Himself?  Before His crucifixion, He had to endure public humiliation and brutal beating.</a:t>
            </a:r>
          </a:p>
        </p:txBody>
      </p:sp>
    </p:spTree>
    <p:extLst>
      <p:ext uri="{BB962C8B-B14F-4D97-AF65-F5344CB8AC3E}">
        <p14:creationId xmlns:p14="http://schemas.microsoft.com/office/powerpoint/2010/main" val="2944837236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B40FC0-1034-4F8C-9479-DDC1CFF725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9144000" cy="427077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7000" b="1" dirty="0"/>
              <a:t>Then He endured the most humiliating death – a long and painful death on the cross.</a:t>
            </a:r>
          </a:p>
        </p:txBody>
      </p:sp>
    </p:spTree>
    <p:extLst>
      <p:ext uri="{BB962C8B-B14F-4D97-AF65-F5344CB8AC3E}">
        <p14:creationId xmlns:p14="http://schemas.microsoft.com/office/powerpoint/2010/main" val="977724102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B40FC0-1034-4F8C-9479-DDC1CFF725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-171450"/>
            <a:ext cx="9144000" cy="427077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6600" b="1" dirty="0"/>
              <a:t>But what if that visiting friend didn’t need food, and the host just wanted to look good in his eyes by pretending he had bread?</a:t>
            </a:r>
          </a:p>
        </p:txBody>
      </p:sp>
    </p:spTree>
    <p:extLst>
      <p:ext uri="{BB962C8B-B14F-4D97-AF65-F5344CB8AC3E}">
        <p14:creationId xmlns:p14="http://schemas.microsoft.com/office/powerpoint/2010/main" val="3981204610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B40FC0-1034-4F8C-9479-DDC1CFF725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9144000" cy="427077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7000" b="1" dirty="0"/>
              <a:t>In this case, it was pride, not a genuine desire to help, that motivated his actions.</a:t>
            </a:r>
          </a:p>
        </p:txBody>
      </p:sp>
    </p:spTree>
    <p:extLst>
      <p:ext uri="{BB962C8B-B14F-4D97-AF65-F5344CB8AC3E}">
        <p14:creationId xmlns:p14="http://schemas.microsoft.com/office/powerpoint/2010/main" val="2579243618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B40FC0-1034-4F8C-9479-DDC1CFF725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9144000" cy="427077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7000" b="1" dirty="0"/>
              <a:t>God cares a lot about the motivation behind our actions, not as much about the results.</a:t>
            </a:r>
          </a:p>
        </p:txBody>
      </p:sp>
    </p:spTree>
    <p:extLst>
      <p:ext uri="{BB962C8B-B14F-4D97-AF65-F5344CB8AC3E}">
        <p14:creationId xmlns:p14="http://schemas.microsoft.com/office/powerpoint/2010/main" val="2552857992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B40FC0-1034-4F8C-9479-DDC1CFF725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9144000" cy="427077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7000" b="1" dirty="0"/>
              <a:t>If we serve God and others out of pride or a desire to get recognition, it will not be pleasing to God.</a:t>
            </a:r>
          </a:p>
        </p:txBody>
      </p:sp>
    </p:spTree>
    <p:extLst>
      <p:ext uri="{BB962C8B-B14F-4D97-AF65-F5344CB8AC3E}">
        <p14:creationId xmlns:p14="http://schemas.microsoft.com/office/powerpoint/2010/main" val="3991741472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B40FC0-1034-4F8C-9479-DDC1CFF725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9144000" cy="427077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7000" b="1" dirty="0"/>
              <a:t>He will reveal all on Judgment Day if not earlier.  We are judged based on our intentions. </a:t>
            </a:r>
          </a:p>
        </p:txBody>
      </p:sp>
    </p:spTree>
    <p:extLst>
      <p:ext uri="{BB962C8B-B14F-4D97-AF65-F5344CB8AC3E}">
        <p14:creationId xmlns:p14="http://schemas.microsoft.com/office/powerpoint/2010/main" val="8510484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B40FC0-1034-4F8C-9479-DDC1CFF725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9144000" cy="427077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6800" b="1" dirty="0"/>
              <a:t>‘Friend, lend me three loaves of bread; a friend of mine on a journey has come to me, and I have no food to offer him.’  </a:t>
            </a:r>
          </a:p>
        </p:txBody>
      </p:sp>
    </p:spTree>
    <p:extLst>
      <p:ext uri="{BB962C8B-B14F-4D97-AF65-F5344CB8AC3E}">
        <p14:creationId xmlns:p14="http://schemas.microsoft.com/office/powerpoint/2010/main" val="1106300743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B40FC0-1034-4F8C-9479-DDC1CFF725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9144000" cy="427077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7000" b="1" dirty="0"/>
              <a:t>Also, if we do something out of pride, it won’t last.  We will get tired very quickly.</a:t>
            </a:r>
          </a:p>
        </p:txBody>
      </p:sp>
    </p:spTree>
    <p:extLst>
      <p:ext uri="{BB962C8B-B14F-4D97-AF65-F5344CB8AC3E}">
        <p14:creationId xmlns:p14="http://schemas.microsoft.com/office/powerpoint/2010/main" val="1268589889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B40FC0-1034-4F8C-9479-DDC1CFF725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-19493" y="-95250"/>
            <a:ext cx="9144000" cy="427077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6400" b="1" dirty="0"/>
              <a:t>Only by basing our actions on love and focusing on eternity can we have the right motivation and energy to serve other people.</a:t>
            </a:r>
          </a:p>
        </p:txBody>
      </p:sp>
    </p:spTree>
    <p:extLst>
      <p:ext uri="{BB962C8B-B14F-4D97-AF65-F5344CB8AC3E}">
        <p14:creationId xmlns:p14="http://schemas.microsoft.com/office/powerpoint/2010/main" val="1558647174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B40FC0-1034-4F8C-9479-DDC1CFF725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9144000" cy="427077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7000" b="1" dirty="0"/>
              <a:t>Otherwise, when we don’t get the recognition and rewards we want, we will get angry and quit.</a:t>
            </a:r>
          </a:p>
        </p:txBody>
      </p:sp>
    </p:spTree>
    <p:extLst>
      <p:ext uri="{BB962C8B-B14F-4D97-AF65-F5344CB8AC3E}">
        <p14:creationId xmlns:p14="http://schemas.microsoft.com/office/powerpoint/2010/main" val="244061068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B40FC0-1034-4F8C-9479-DDC1CFF725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-10190"/>
            <a:ext cx="9144000" cy="427077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6400" b="1" dirty="0"/>
              <a:t>The bread owner is understandably frustrated - the requester came at midnight for what seems to be a very trivial thing. </a:t>
            </a:r>
          </a:p>
        </p:txBody>
      </p:sp>
    </p:spTree>
    <p:extLst>
      <p:ext uri="{BB962C8B-B14F-4D97-AF65-F5344CB8AC3E}">
        <p14:creationId xmlns:p14="http://schemas.microsoft.com/office/powerpoint/2010/main" val="2703043331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B40FC0-1034-4F8C-9479-DDC1CFF725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9144000" cy="427077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7000" b="1" dirty="0"/>
              <a:t>He was already in bed with children – his friend should know not to bother people at that hour.</a:t>
            </a:r>
          </a:p>
        </p:txBody>
      </p:sp>
    </p:spTree>
    <p:extLst>
      <p:ext uri="{BB962C8B-B14F-4D97-AF65-F5344CB8AC3E}">
        <p14:creationId xmlns:p14="http://schemas.microsoft.com/office/powerpoint/2010/main" val="2094367577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B40FC0-1034-4F8C-9479-DDC1CFF725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9144000" cy="427077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7000" b="1" dirty="0"/>
              <a:t>The bread owner is not obligated to give the bread, but he eventually did it just to get rid of the friend.</a:t>
            </a:r>
          </a:p>
        </p:txBody>
      </p:sp>
    </p:spTree>
    <p:extLst>
      <p:ext uri="{BB962C8B-B14F-4D97-AF65-F5344CB8AC3E}">
        <p14:creationId xmlns:p14="http://schemas.microsoft.com/office/powerpoint/2010/main" val="2299551902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B40FC0-1034-4F8C-9479-DDC1CFF725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9144000" cy="427077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7000" b="1" dirty="0"/>
              <a:t>It is a symbol of reluctance to help - this is NOT God's character.</a:t>
            </a:r>
          </a:p>
        </p:txBody>
      </p:sp>
    </p:spTree>
    <p:extLst>
      <p:ext uri="{BB962C8B-B14F-4D97-AF65-F5344CB8AC3E}">
        <p14:creationId xmlns:p14="http://schemas.microsoft.com/office/powerpoint/2010/main" val="3137772797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4DE7B5C-D4E7-EA2F-AB67-06752A50319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6E4153B6-FAB3-779C-D818-D59A2575C142}"/>
              </a:ext>
            </a:extLst>
          </p:cNvPr>
          <p:cNvSpPr/>
          <p:nvPr/>
        </p:nvSpPr>
        <p:spPr>
          <a:xfrm>
            <a:off x="0" y="0"/>
            <a:ext cx="9144000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7000" b="1" dirty="0"/>
              <a:t>Finally, there are some details of interest.</a:t>
            </a:r>
          </a:p>
          <a:p>
            <a:endParaRPr lang="zh-TW" altLang="en-US" sz="58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461354711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B40FC0-1034-4F8C-9479-DDC1CFF725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860" y="-95250"/>
            <a:ext cx="9372600" cy="427077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6400" b="1" dirty="0"/>
              <a:t>v.7</a:t>
            </a:r>
            <a:r>
              <a:rPr lang="zh-TW" altLang="en-US" sz="6400" b="1" dirty="0"/>
              <a:t> </a:t>
            </a:r>
            <a:r>
              <a:rPr lang="en-US" sz="6400" b="1" dirty="0"/>
              <a:t> The bread owner answers the requestor so his statement "I can't get up and give you anything" is truly an excuse.  He is already awake. </a:t>
            </a:r>
          </a:p>
        </p:txBody>
      </p:sp>
    </p:spTree>
    <p:extLst>
      <p:ext uri="{BB962C8B-B14F-4D97-AF65-F5344CB8AC3E}">
        <p14:creationId xmlns:p14="http://schemas.microsoft.com/office/powerpoint/2010/main" val="3098895880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B40FC0-1034-4F8C-9479-DDC1CFF725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-95250"/>
            <a:ext cx="9144000" cy="427077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6400" b="1" dirty="0"/>
              <a:t>The Bible used the word "children" in 1 John to refer to a church.  Could this friend represent a reluctant church at the end times?</a:t>
            </a:r>
          </a:p>
        </p:txBody>
      </p:sp>
    </p:spTree>
    <p:extLst>
      <p:ext uri="{BB962C8B-B14F-4D97-AF65-F5344CB8AC3E}">
        <p14:creationId xmlns:p14="http://schemas.microsoft.com/office/powerpoint/2010/main" val="36249384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B40FC0-1034-4F8C-9479-DDC1CFF725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9144000" cy="427077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7000" b="1" dirty="0"/>
              <a:t>And suppose the one inside answers, ‘Don’t bother me. The door is already locked, </a:t>
            </a:r>
          </a:p>
        </p:txBody>
      </p:sp>
    </p:spTree>
    <p:extLst>
      <p:ext uri="{BB962C8B-B14F-4D97-AF65-F5344CB8AC3E}">
        <p14:creationId xmlns:p14="http://schemas.microsoft.com/office/powerpoint/2010/main" val="1704047126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B40FC0-1034-4F8C-9479-DDC1CFF725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9144000" cy="427077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7000" b="1" dirty="0"/>
              <a:t>At the end times (i.e. today), does the Church seem reluctant to help others?  Only care about itself?  YES!</a:t>
            </a:r>
          </a:p>
        </p:txBody>
      </p:sp>
    </p:spTree>
    <p:extLst>
      <p:ext uri="{BB962C8B-B14F-4D97-AF65-F5344CB8AC3E}">
        <p14:creationId xmlns:p14="http://schemas.microsoft.com/office/powerpoint/2010/main" val="183336938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B40FC0-1034-4F8C-9479-DDC1CFF725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9144000" cy="427077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7000" b="1" dirty="0"/>
              <a:t>“My children and I are in bed” – the Church and Christians are very comfortable and not working to help others.</a:t>
            </a:r>
          </a:p>
        </p:txBody>
      </p:sp>
    </p:spTree>
    <p:extLst>
      <p:ext uri="{BB962C8B-B14F-4D97-AF65-F5344CB8AC3E}">
        <p14:creationId xmlns:p14="http://schemas.microsoft.com/office/powerpoint/2010/main" val="3294254537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2B46701-451E-6CA2-CAA2-41279001B66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4DA69B-7BFD-4F90-DB11-DE1CE38CB2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9144000" cy="427077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altLang="zh-TW" sz="7000" b="1" dirty="0"/>
              <a:t>In recent decades, we see more and more Christians focus on worldly wealth instead of heavenly pursuits</a:t>
            </a:r>
            <a:r>
              <a:rPr lang="en-US" sz="7000" b="1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603907821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CCCA33A-0470-CBAF-C077-FEE2BD9473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69A045-29EE-17F1-B480-0AD4087AE2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9144000" cy="427077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7000" b="1" dirty="0"/>
              <a:t>Serving and sacrificing for others is no longer the focus.  Instead, we focus on our own worldly gains.</a:t>
            </a:r>
          </a:p>
        </p:txBody>
      </p:sp>
    </p:spTree>
    <p:extLst>
      <p:ext uri="{BB962C8B-B14F-4D97-AF65-F5344CB8AC3E}">
        <p14:creationId xmlns:p14="http://schemas.microsoft.com/office/powerpoint/2010/main" val="160374288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B40FC0-1034-4F8C-9479-DDC1CFF725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-95250"/>
            <a:ext cx="9144000" cy="427077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6500" b="1" dirty="0"/>
              <a:t>The “Prosperity Gospel” is popular now.  It’s mainly about how Christians can become rich and live comfortably while still on Earth.</a:t>
            </a:r>
          </a:p>
        </p:txBody>
      </p:sp>
    </p:spTree>
    <p:extLst>
      <p:ext uri="{BB962C8B-B14F-4D97-AF65-F5344CB8AC3E}">
        <p14:creationId xmlns:p14="http://schemas.microsoft.com/office/powerpoint/2010/main" val="1856430039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DA770BC-D5B3-7D2A-62F9-9C175F33F63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5F54FB-1A8A-3FFA-8228-A2D50B54DA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-76200" y="0"/>
            <a:ext cx="9448800" cy="427077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7000" b="1" dirty="0"/>
              <a:t>Worldly wealth becomes the proof of God’s blessings.  If you are wealthy, that means you are doing things right.</a:t>
            </a:r>
          </a:p>
        </p:txBody>
      </p:sp>
    </p:spTree>
    <p:extLst>
      <p:ext uri="{BB962C8B-B14F-4D97-AF65-F5344CB8AC3E}">
        <p14:creationId xmlns:p14="http://schemas.microsoft.com/office/powerpoint/2010/main" val="1629837043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B40FC0-1034-4F8C-9479-DDC1CFF725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9144000" cy="427077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6600" b="1" dirty="0"/>
              <a:t>In the Prosperity Gospel, God has been turned into an ATM.  One just needs to enter the correct code to get wealth.</a:t>
            </a:r>
          </a:p>
        </p:txBody>
      </p:sp>
    </p:spTree>
    <p:extLst>
      <p:ext uri="{BB962C8B-B14F-4D97-AF65-F5344CB8AC3E}">
        <p14:creationId xmlns:p14="http://schemas.microsoft.com/office/powerpoint/2010/main" val="2038443754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B40FC0-1034-4F8C-9479-DDC1CFF725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9372600" cy="427077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7000" b="1" dirty="0"/>
              <a:t>Tithing is not done because we love God and want to help others, but as a way to get more money from God.</a:t>
            </a:r>
          </a:p>
        </p:txBody>
      </p:sp>
    </p:spTree>
    <p:extLst>
      <p:ext uri="{BB962C8B-B14F-4D97-AF65-F5344CB8AC3E}">
        <p14:creationId xmlns:p14="http://schemas.microsoft.com/office/powerpoint/2010/main" val="2474206729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B40FC0-1034-4F8C-9479-DDC1CFF725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9144000" cy="427077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7000" b="1" dirty="0"/>
              <a:t>Even the efforts to help others are driven by the desire to benefit oneself.</a:t>
            </a:r>
          </a:p>
        </p:txBody>
      </p:sp>
    </p:spTree>
    <p:extLst>
      <p:ext uri="{BB962C8B-B14F-4D97-AF65-F5344CB8AC3E}">
        <p14:creationId xmlns:p14="http://schemas.microsoft.com/office/powerpoint/2010/main" val="1462842822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42A94F6-A787-371E-E66B-6F9EEDCA07A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74F34E-964B-0197-58BF-4A4C091C1A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9144000" cy="427077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7000" b="1" dirty="0"/>
              <a:t>We will benefit ourselves when we serve God and others, but that must not be our primary motivation.</a:t>
            </a:r>
          </a:p>
        </p:txBody>
      </p:sp>
    </p:spTree>
    <p:extLst>
      <p:ext uri="{BB962C8B-B14F-4D97-AF65-F5344CB8AC3E}">
        <p14:creationId xmlns:p14="http://schemas.microsoft.com/office/powerpoint/2010/main" val="19469494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B40FC0-1034-4F8C-9479-DDC1CFF725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9144000" cy="427077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7000" b="1" dirty="0"/>
              <a:t>and my children and I are in bed. I can’t get up and give you anything.’  </a:t>
            </a:r>
          </a:p>
          <a:p>
            <a:pPr marL="0" indent="0">
              <a:buNone/>
            </a:pPr>
            <a:endParaRPr lang="en-US" sz="5800" b="1" dirty="0"/>
          </a:p>
        </p:txBody>
      </p:sp>
    </p:spTree>
    <p:extLst>
      <p:ext uri="{BB962C8B-B14F-4D97-AF65-F5344CB8AC3E}">
        <p14:creationId xmlns:p14="http://schemas.microsoft.com/office/powerpoint/2010/main" val="3051743094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D2A4DB7-6CF8-4D1C-2655-32DEED44CC9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8DA1AA-CEF1-1F73-1EC3-F4B982A659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9372600" cy="427077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7000" b="1" dirty="0"/>
              <a:t>Our primary motivation must be LOVE.  That is the mettle God wants us to have and grow in our hearts.</a:t>
            </a:r>
          </a:p>
        </p:txBody>
      </p:sp>
    </p:spTree>
    <p:extLst>
      <p:ext uri="{BB962C8B-B14F-4D97-AF65-F5344CB8AC3E}">
        <p14:creationId xmlns:p14="http://schemas.microsoft.com/office/powerpoint/2010/main" val="3555568865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397CE13-5507-0B04-BFA8-EFD984E567E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995902-8784-9F77-7EBE-DB9392E4C8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-76200" y="0"/>
            <a:ext cx="9448800" cy="427077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7000" b="1" dirty="0"/>
              <a:t>Worldly wealth comes from and belongs to God.  He gave us wealth to serve others and to test us.</a:t>
            </a:r>
          </a:p>
        </p:txBody>
      </p:sp>
    </p:spTree>
    <p:extLst>
      <p:ext uri="{BB962C8B-B14F-4D97-AF65-F5344CB8AC3E}">
        <p14:creationId xmlns:p14="http://schemas.microsoft.com/office/powerpoint/2010/main" val="4288203389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738D6A3-6412-6D18-6814-AF59109C738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A824F6-19D8-0C8B-0B97-FEBE788A8F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9144000" cy="427077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altLang="zh-TW" sz="7000" b="1" dirty="0"/>
              <a:t>Luke 16:10 –</a:t>
            </a:r>
          </a:p>
          <a:p>
            <a:pPr marL="0" indent="0">
              <a:buNone/>
            </a:pPr>
            <a:r>
              <a:rPr lang="en-US" sz="7000" b="1" dirty="0"/>
              <a:t>“Whoever can be trusted with very little can also be trusted with much,</a:t>
            </a:r>
          </a:p>
          <a:p>
            <a:pPr marL="0" indent="0">
              <a:buNone/>
            </a:pPr>
            <a:endParaRPr lang="en-US" sz="7000" b="1" dirty="0"/>
          </a:p>
          <a:p>
            <a:pPr marL="0" indent="0">
              <a:buNone/>
            </a:pPr>
            <a:endParaRPr lang="en-US" sz="7000" b="1" dirty="0"/>
          </a:p>
          <a:p>
            <a:pPr marL="0" indent="0">
              <a:buNone/>
            </a:pPr>
            <a:r>
              <a:rPr lang="en-US" sz="7000" b="1" dirty="0"/>
              <a:t>and whoever is dishonest with very little will also be dishonest with much.</a:t>
            </a:r>
          </a:p>
        </p:txBody>
      </p:sp>
    </p:spTree>
    <p:extLst>
      <p:ext uri="{BB962C8B-B14F-4D97-AF65-F5344CB8AC3E}">
        <p14:creationId xmlns:p14="http://schemas.microsoft.com/office/powerpoint/2010/main" val="1491300732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B464D14-E021-7064-4921-F75F6DA7B93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08D4E0-58F9-5FA8-ECB4-F8C2282BAA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9144000" cy="427077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7000" b="1" dirty="0"/>
              <a:t>and whoever is dishonest with very little will also be dishonest with much.”</a:t>
            </a:r>
          </a:p>
        </p:txBody>
      </p:sp>
    </p:spTree>
    <p:extLst>
      <p:ext uri="{BB962C8B-B14F-4D97-AF65-F5344CB8AC3E}">
        <p14:creationId xmlns:p14="http://schemas.microsoft.com/office/powerpoint/2010/main" val="2179610386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B40FC0-1034-4F8C-9479-DDC1CFF725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9144000" cy="427077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7000" b="1" dirty="0"/>
              <a:t>Jesus, on the other hand, told us to stand up for God, other people, and the correct principles.  </a:t>
            </a:r>
          </a:p>
        </p:txBody>
      </p:sp>
    </p:spTree>
    <p:extLst>
      <p:ext uri="{BB962C8B-B14F-4D97-AF65-F5344CB8AC3E}">
        <p14:creationId xmlns:p14="http://schemas.microsoft.com/office/powerpoint/2010/main" val="2170162185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B40FC0-1034-4F8C-9479-DDC1CFF725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493" y="-95250"/>
            <a:ext cx="9144000" cy="427077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6500" b="1" dirty="0"/>
              <a:t>We need to fight for righteousness.  Jesus challenged the evil religious leaders of His time, and that helped get Him killed.</a:t>
            </a:r>
          </a:p>
        </p:txBody>
      </p:sp>
    </p:spTree>
    <p:extLst>
      <p:ext uri="{BB962C8B-B14F-4D97-AF65-F5344CB8AC3E}">
        <p14:creationId xmlns:p14="http://schemas.microsoft.com/office/powerpoint/2010/main" val="596283112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B40FC0-1034-4F8C-9479-DDC1CFF725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9144000" cy="427077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7000" b="1" dirty="0"/>
              <a:t>We need to stand up to fight evil even if it seems to hurt us.</a:t>
            </a:r>
          </a:p>
        </p:txBody>
      </p:sp>
    </p:spTree>
    <p:extLst>
      <p:ext uri="{BB962C8B-B14F-4D97-AF65-F5344CB8AC3E}">
        <p14:creationId xmlns:p14="http://schemas.microsoft.com/office/powerpoint/2010/main" val="962091249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B40FC0-1034-4F8C-9479-DDC1CFF725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9144000" cy="427077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7000" b="1" dirty="0"/>
              <a:t>"All it takes for evil to triumph is for the good to do nothing." </a:t>
            </a:r>
          </a:p>
          <a:p>
            <a:pPr marL="0" indent="0">
              <a:buNone/>
            </a:pPr>
            <a:r>
              <a:rPr lang="en-US" sz="7000" b="1" dirty="0"/>
              <a:t>             -- Edmund Burke</a:t>
            </a:r>
          </a:p>
        </p:txBody>
      </p:sp>
    </p:spTree>
    <p:extLst>
      <p:ext uri="{BB962C8B-B14F-4D97-AF65-F5344CB8AC3E}">
        <p14:creationId xmlns:p14="http://schemas.microsoft.com/office/powerpoint/2010/main" val="309152755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B40FC0-1034-4F8C-9479-DDC1CFF725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9144000" cy="427077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7000" b="1" dirty="0"/>
              <a:t>In February of 2022, Russia invaded Ukraine because it believed that the US and NATO wouldn’t get involved.</a:t>
            </a:r>
          </a:p>
        </p:txBody>
      </p:sp>
    </p:spTree>
    <p:extLst>
      <p:ext uri="{BB962C8B-B14F-4D97-AF65-F5344CB8AC3E}">
        <p14:creationId xmlns:p14="http://schemas.microsoft.com/office/powerpoint/2010/main" val="1850134937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B40FC0-1034-4F8C-9479-DDC1CFF725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9144000" cy="427077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6400" b="1" dirty="0"/>
              <a:t>That is not a bad assumption, especially after seeing how the US left Afghanistan the previous year in a messy manner.</a:t>
            </a:r>
          </a:p>
        </p:txBody>
      </p:sp>
    </p:spTree>
    <p:extLst>
      <p:ext uri="{BB962C8B-B14F-4D97-AF65-F5344CB8AC3E}">
        <p14:creationId xmlns:p14="http://schemas.microsoft.com/office/powerpoint/2010/main" val="35034049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B40FC0-1034-4F8C-9479-DDC1CFF725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9144000" cy="427077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7000" b="1" dirty="0"/>
              <a:t>I tell you, even though he will not get up and give you the bread because of friendship, </a:t>
            </a:r>
          </a:p>
        </p:txBody>
      </p:sp>
    </p:spTree>
    <p:extLst>
      <p:ext uri="{BB962C8B-B14F-4D97-AF65-F5344CB8AC3E}">
        <p14:creationId xmlns:p14="http://schemas.microsoft.com/office/powerpoint/2010/main" val="3264392451"/>
      </p:ext>
    </p:extLst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B40FC0-1034-4F8C-9479-DDC1CFF725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9144000" cy="427077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7000" b="1" dirty="0"/>
              <a:t>The big final question is: Is God represented by a selfish person? </a:t>
            </a:r>
          </a:p>
        </p:txBody>
      </p:sp>
    </p:spTree>
    <p:extLst>
      <p:ext uri="{BB962C8B-B14F-4D97-AF65-F5344CB8AC3E}">
        <p14:creationId xmlns:p14="http://schemas.microsoft.com/office/powerpoint/2010/main" val="1317505653"/>
      </p:ext>
    </p:extLst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B40FC0-1034-4F8C-9479-DDC1CFF725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9144000" cy="427077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7000" b="1" dirty="0"/>
              <a:t>Definitely not. “Reluctance to help others” is not part of God's character.</a:t>
            </a:r>
          </a:p>
          <a:p>
            <a:pPr marL="0" indent="0">
              <a:buNone/>
            </a:pPr>
            <a:endParaRPr lang="en-US" sz="5800" b="1" dirty="0"/>
          </a:p>
        </p:txBody>
      </p:sp>
    </p:spTree>
    <p:extLst>
      <p:ext uri="{BB962C8B-B14F-4D97-AF65-F5344CB8AC3E}">
        <p14:creationId xmlns:p14="http://schemas.microsoft.com/office/powerpoint/2010/main" val="3266714288"/>
      </p:ext>
    </p:extLst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B40FC0-1034-4F8C-9479-DDC1CFF725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9144000" cy="427077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7000" b="1" dirty="0"/>
              <a:t>Jesus made the person seem so bad that we can easily see that he does not represent God.</a:t>
            </a:r>
          </a:p>
        </p:txBody>
      </p:sp>
    </p:spTree>
    <p:extLst>
      <p:ext uri="{BB962C8B-B14F-4D97-AF65-F5344CB8AC3E}">
        <p14:creationId xmlns:p14="http://schemas.microsoft.com/office/powerpoint/2010/main" val="2937546308"/>
      </p:ext>
    </p:extLst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B40FC0-1034-4F8C-9479-DDC1CFF725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-95250"/>
            <a:ext cx="9144000" cy="427077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6500" b="1" dirty="0"/>
              <a:t>Maybe it's a way ancient Jewish people gave examples?  “If even these selfish people would do this, how much more would God do that...”</a:t>
            </a:r>
          </a:p>
        </p:txBody>
      </p:sp>
    </p:spTree>
    <p:extLst>
      <p:ext uri="{BB962C8B-B14F-4D97-AF65-F5344CB8AC3E}">
        <p14:creationId xmlns:p14="http://schemas.microsoft.com/office/powerpoint/2010/main" val="2881891159"/>
      </p:ext>
    </p:extLst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B40FC0-1034-4F8C-9479-DDC1CFF725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9144000" cy="427077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7000" b="1" dirty="0"/>
              <a:t>This person does serve to warn us about ourselves.  Are we selfish and reluctant to help others?</a:t>
            </a:r>
          </a:p>
        </p:txBody>
      </p:sp>
    </p:spTree>
    <p:extLst>
      <p:ext uri="{BB962C8B-B14F-4D97-AF65-F5344CB8AC3E}">
        <p14:creationId xmlns:p14="http://schemas.microsoft.com/office/powerpoint/2010/main" val="2707245695"/>
      </p:ext>
    </p:extLst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6252DBB-619A-05B5-AE43-58E6F2729BC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38715B57-437A-9D2A-1910-049366F55FC6}"/>
              </a:ext>
            </a:extLst>
          </p:cNvPr>
          <p:cNvSpPr/>
          <p:nvPr/>
        </p:nvSpPr>
        <p:spPr>
          <a:xfrm>
            <a:off x="0" y="0"/>
            <a:ext cx="9144000" cy="42165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7000" b="1" dirty="0"/>
              <a:t>Jesus's final statements also seem to tell us something more.</a:t>
            </a:r>
          </a:p>
          <a:p>
            <a:endParaRPr lang="zh-TW" altLang="en-US" sz="58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433500467"/>
      </p:ext>
    </p:extLst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B40FC0-1034-4F8C-9479-DDC1CFF725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9144000" cy="427077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7000" b="1" dirty="0"/>
              <a:t>“Ask and it will be given to you; seek and you will find; knock and the door will be opened to you.  </a:t>
            </a:r>
          </a:p>
        </p:txBody>
      </p:sp>
    </p:spTree>
    <p:extLst>
      <p:ext uri="{BB962C8B-B14F-4D97-AF65-F5344CB8AC3E}">
        <p14:creationId xmlns:p14="http://schemas.microsoft.com/office/powerpoint/2010/main" val="1433014631"/>
      </p:ext>
    </p:extLst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B40FC0-1034-4F8C-9479-DDC1CFF725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9144000" cy="427077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7000" b="1" dirty="0"/>
              <a:t>For everyone who asks receives; the one who seeks finds; and to the one who knocks, the door will be opened.”</a:t>
            </a:r>
          </a:p>
        </p:txBody>
      </p:sp>
    </p:spTree>
    <p:extLst>
      <p:ext uri="{BB962C8B-B14F-4D97-AF65-F5344CB8AC3E}">
        <p14:creationId xmlns:p14="http://schemas.microsoft.com/office/powerpoint/2010/main" val="1428901039"/>
      </p:ext>
    </p:extLst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B40FC0-1034-4F8C-9479-DDC1CFF725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9144000" cy="427077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7000" b="1" dirty="0"/>
              <a:t>We generally read this as a promise that God will answer our prayers.  This is totally correct.</a:t>
            </a:r>
          </a:p>
        </p:txBody>
      </p:sp>
    </p:spTree>
    <p:extLst>
      <p:ext uri="{BB962C8B-B14F-4D97-AF65-F5344CB8AC3E}">
        <p14:creationId xmlns:p14="http://schemas.microsoft.com/office/powerpoint/2010/main" val="2753327541"/>
      </p:ext>
    </p:extLst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B40FC0-1034-4F8C-9479-DDC1CFF725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9144000" cy="427077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7000" b="1" dirty="0"/>
              <a:t>But Jesus didn’t say that the person would receive or find the exact thing he asked for.</a:t>
            </a:r>
          </a:p>
        </p:txBody>
      </p:sp>
    </p:spTree>
    <p:extLst>
      <p:ext uri="{BB962C8B-B14F-4D97-AF65-F5344CB8AC3E}">
        <p14:creationId xmlns:p14="http://schemas.microsoft.com/office/powerpoint/2010/main" val="36999858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B40FC0-1034-4F8C-9479-DDC1CFF725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9144000" cy="427077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7000" b="1" dirty="0"/>
              <a:t>yet because of your shameless audacity he will surely get up and give you as much as you need. </a:t>
            </a:r>
          </a:p>
        </p:txBody>
      </p:sp>
    </p:spTree>
    <p:extLst>
      <p:ext uri="{BB962C8B-B14F-4D97-AF65-F5344CB8AC3E}">
        <p14:creationId xmlns:p14="http://schemas.microsoft.com/office/powerpoint/2010/main" val="3043832913"/>
      </p:ext>
    </p:extLst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B40FC0-1034-4F8C-9479-DDC1CFF725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16" y="-95250"/>
            <a:ext cx="9296400" cy="427077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6400" b="1" dirty="0"/>
              <a:t>Often, we don’t know what’s best for us, and so we ask for the wrong things.  God loves us and does not want to give us the bad things.</a:t>
            </a:r>
          </a:p>
        </p:txBody>
      </p:sp>
    </p:spTree>
    <p:extLst>
      <p:ext uri="{BB962C8B-B14F-4D97-AF65-F5344CB8AC3E}">
        <p14:creationId xmlns:p14="http://schemas.microsoft.com/office/powerpoint/2010/main" val="2215655269"/>
      </p:ext>
    </p:extLst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B40FC0-1034-4F8C-9479-DDC1CFF725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9144000" cy="427077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7000" b="1" dirty="0"/>
              <a:t>But He would sometimes allow us to get the wrong things we asked for so we could learn a lesson.</a:t>
            </a:r>
          </a:p>
        </p:txBody>
      </p:sp>
    </p:spTree>
    <p:extLst>
      <p:ext uri="{BB962C8B-B14F-4D97-AF65-F5344CB8AC3E}">
        <p14:creationId xmlns:p14="http://schemas.microsoft.com/office/powerpoint/2010/main" val="2493076199"/>
      </p:ext>
    </p:extLst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B40FC0-1034-4F8C-9479-DDC1CFF725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9144000" cy="427077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7000" b="1" dirty="0"/>
              <a:t>He also didn’t say when the seeker will receive or find the things he asked for.</a:t>
            </a:r>
          </a:p>
        </p:txBody>
      </p:sp>
    </p:spTree>
    <p:extLst>
      <p:ext uri="{BB962C8B-B14F-4D97-AF65-F5344CB8AC3E}">
        <p14:creationId xmlns:p14="http://schemas.microsoft.com/office/powerpoint/2010/main" val="1320865936"/>
      </p:ext>
    </p:extLst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B40FC0-1034-4F8C-9479-DDC1CFF725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9144000" cy="427077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7000" b="1" dirty="0"/>
              <a:t>Often, we don’t know the best timing.  God knows the best timing, and sometimes we have to wait patiently.</a:t>
            </a:r>
          </a:p>
          <a:p>
            <a:pPr marL="0" indent="0">
              <a:buNone/>
            </a:pPr>
            <a:endParaRPr lang="en-US" sz="5800" b="1" dirty="0"/>
          </a:p>
        </p:txBody>
      </p:sp>
    </p:spTree>
    <p:extLst>
      <p:ext uri="{BB962C8B-B14F-4D97-AF65-F5344CB8AC3E}">
        <p14:creationId xmlns:p14="http://schemas.microsoft.com/office/powerpoint/2010/main" val="2270174558"/>
      </p:ext>
    </p:extLst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B40FC0-1034-4F8C-9479-DDC1CFF725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9144000" cy="427077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7000" b="1" dirty="0"/>
              <a:t>He also didn’t say whether the door leads to the room the seeker wants to go into. </a:t>
            </a:r>
          </a:p>
        </p:txBody>
      </p:sp>
    </p:spTree>
    <p:extLst>
      <p:ext uri="{BB962C8B-B14F-4D97-AF65-F5344CB8AC3E}">
        <p14:creationId xmlns:p14="http://schemas.microsoft.com/office/powerpoint/2010/main" val="543650142"/>
      </p:ext>
    </p:extLst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63A3036-2459-277B-DEAC-F6643127AA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8200A05F-FE68-329F-3977-7C2B8323760C}"/>
              </a:ext>
            </a:extLst>
          </p:cNvPr>
          <p:cNvSpPr/>
          <p:nvPr/>
        </p:nvSpPr>
        <p:spPr>
          <a:xfrm>
            <a:off x="0" y="0"/>
            <a:ext cx="9144000" cy="52937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7000" b="1" dirty="0"/>
              <a:t>Often, we don’t know the right path to take that’s most appropriate or beneficial for us.</a:t>
            </a:r>
          </a:p>
          <a:p>
            <a:endParaRPr lang="zh-TW" altLang="en-US" sz="58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86838514"/>
      </p:ext>
    </p:extLst>
  </p:cSld>
  <p:clrMapOvr>
    <a:masterClrMapping/>
  </p:clrMapOvr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B40FC0-1034-4F8C-9479-DDC1CFF725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9144000" cy="427077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7000" b="1" dirty="0"/>
              <a:t>God would open a door and sometimes we don’t think that looks right until years later.</a:t>
            </a:r>
          </a:p>
        </p:txBody>
      </p:sp>
    </p:spTree>
    <p:extLst>
      <p:ext uri="{BB962C8B-B14F-4D97-AF65-F5344CB8AC3E}">
        <p14:creationId xmlns:p14="http://schemas.microsoft.com/office/powerpoint/2010/main" val="2345750164"/>
      </p:ext>
    </p:extLst>
  </p:cSld>
  <p:clrMapOvr>
    <a:masterClrMapping/>
  </p:clrMapOvr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57CB714-22EE-9E28-0DE2-D33A67BD6FC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1279C8F0-03C4-AA6C-C20B-A3D41FB0FDDD}"/>
              </a:ext>
            </a:extLst>
          </p:cNvPr>
          <p:cNvSpPr/>
          <p:nvPr/>
        </p:nvSpPr>
        <p:spPr>
          <a:xfrm>
            <a:off x="0" y="0"/>
            <a:ext cx="9144000" cy="42165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7000" b="1" dirty="0"/>
              <a:t>“When God closes the doors, He will open a window.”</a:t>
            </a:r>
          </a:p>
          <a:p>
            <a:endParaRPr lang="zh-TW" altLang="en-US" sz="58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007069860"/>
      </p:ext>
    </p:extLst>
  </p:cSld>
  <p:clrMapOvr>
    <a:masterClrMapping/>
  </p:clrMapOvr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D714F97-6521-E3AE-8E58-45F5FDCCBFA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988558E0-C130-8BBA-4B2C-9F97B0D6ABE3}"/>
              </a:ext>
            </a:extLst>
          </p:cNvPr>
          <p:cNvSpPr/>
          <p:nvPr/>
        </p:nvSpPr>
        <p:spPr>
          <a:xfrm>
            <a:off x="0" y="0"/>
            <a:ext cx="9144000" cy="52937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7000" b="1" dirty="0"/>
              <a:t>Because we sometimes do not hear His voice or listen, He may have to do this.  </a:t>
            </a:r>
          </a:p>
          <a:p>
            <a:endParaRPr lang="zh-TW" altLang="en-US" sz="58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773429369"/>
      </p:ext>
    </p:extLst>
  </p:cSld>
  <p:clrMapOvr>
    <a:masterClrMapping/>
  </p:clrMapOvr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B40FC0-1034-4F8C-9479-DDC1CFF725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9144000" cy="427077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7000" b="1" dirty="0"/>
              <a:t>But sometimes He intentionally does not tell us.  We learn valuable lessons from these experiences.</a:t>
            </a:r>
          </a:p>
        </p:txBody>
      </p:sp>
    </p:spTree>
    <p:extLst>
      <p:ext uri="{BB962C8B-B14F-4D97-AF65-F5344CB8AC3E}">
        <p14:creationId xmlns:p14="http://schemas.microsoft.com/office/powerpoint/2010/main" val="120462396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B40FC0-1034-4F8C-9479-DDC1CFF725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9372600" cy="427077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7000" b="1" dirty="0"/>
              <a:t>“So I say to you: Ask and it will be given to you; seek and you will find; knock and the door will be opened to you. </a:t>
            </a:r>
          </a:p>
        </p:txBody>
      </p:sp>
    </p:spTree>
    <p:extLst>
      <p:ext uri="{BB962C8B-B14F-4D97-AF65-F5344CB8AC3E}">
        <p14:creationId xmlns:p14="http://schemas.microsoft.com/office/powerpoint/2010/main" val="2752472052"/>
      </p:ext>
    </p:extLst>
  </p:cSld>
  <p:clrMapOvr>
    <a:masterClrMapping/>
  </p:clrMapOvr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B40FC0-1034-4F8C-9479-DDC1CFF725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9296400" cy="427077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6600" b="1" dirty="0"/>
              <a:t>We learn to be patient, to have faith, and to rely on God when we cannot change our circumstances or don’t know what to do.</a:t>
            </a:r>
          </a:p>
        </p:txBody>
      </p:sp>
    </p:spTree>
    <p:extLst>
      <p:ext uri="{BB962C8B-B14F-4D97-AF65-F5344CB8AC3E}">
        <p14:creationId xmlns:p14="http://schemas.microsoft.com/office/powerpoint/2010/main" val="4179047287"/>
      </p:ext>
    </p:extLst>
  </p:cSld>
  <p:clrMapOvr>
    <a:masterClrMapping/>
  </p:clrMapOvr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B40FC0-1034-4F8C-9479-DDC1CFF725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9144000" cy="427077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7000" b="1" dirty="0"/>
              <a:t>So this parable teaches us many lessons:</a:t>
            </a:r>
          </a:p>
          <a:p>
            <a:pPr marL="0" indent="0">
              <a:buNone/>
            </a:pPr>
            <a:endParaRPr lang="en-US" sz="1500" b="1" dirty="0"/>
          </a:p>
          <a:p>
            <a:pPr marL="0" indent="0">
              <a:buNone/>
            </a:pPr>
            <a:r>
              <a:rPr lang="en-US" sz="7000" b="1" dirty="0"/>
              <a:t>1.	Be willing to help others.  Don’t be the reluctant bread owner.</a:t>
            </a:r>
          </a:p>
        </p:txBody>
      </p:sp>
    </p:spTree>
    <p:extLst>
      <p:ext uri="{BB962C8B-B14F-4D97-AF65-F5344CB8AC3E}">
        <p14:creationId xmlns:p14="http://schemas.microsoft.com/office/powerpoint/2010/main" val="4133561112"/>
      </p:ext>
    </p:extLst>
  </p:cSld>
  <p:clrMapOvr>
    <a:masterClrMapping/>
  </p:clrMapOvr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B40FC0-1034-4F8C-9479-DDC1CFF725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9144000" cy="427077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7000" b="1" dirty="0"/>
              <a:t>2.	Be willing to give up your pride to help others or advance God’s kingdom.</a:t>
            </a:r>
          </a:p>
        </p:txBody>
      </p:sp>
    </p:spTree>
    <p:extLst>
      <p:ext uri="{BB962C8B-B14F-4D97-AF65-F5344CB8AC3E}">
        <p14:creationId xmlns:p14="http://schemas.microsoft.com/office/powerpoint/2010/main" val="2745849625"/>
      </p:ext>
    </p:extLst>
  </p:cSld>
  <p:clrMapOvr>
    <a:masterClrMapping/>
  </p:clrMapOvr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B40FC0-1034-4F8C-9479-DDC1CFF725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9144000" cy="427077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7000" b="1" dirty="0"/>
              <a:t>3.	When you sacrifice for others, you will ultimately benefit from it because we have a just God.</a:t>
            </a:r>
          </a:p>
        </p:txBody>
      </p:sp>
    </p:spTree>
    <p:extLst>
      <p:ext uri="{BB962C8B-B14F-4D97-AF65-F5344CB8AC3E}">
        <p14:creationId xmlns:p14="http://schemas.microsoft.com/office/powerpoint/2010/main" val="1957220038"/>
      </p:ext>
    </p:extLst>
  </p:cSld>
  <p:clrMapOvr>
    <a:masterClrMapping/>
  </p:clrMapOvr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B40FC0-1034-4F8C-9479-DDC1CFF725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-33670" y="-95250"/>
            <a:ext cx="9372600" cy="427077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6400" b="1" dirty="0"/>
              <a:t>4.	Know that when you ask God for something, He will provide or respond.  However, it may not be what you asked for or when you wanted it.</a:t>
            </a:r>
          </a:p>
        </p:txBody>
      </p:sp>
    </p:spTree>
    <p:extLst>
      <p:ext uri="{BB962C8B-B14F-4D97-AF65-F5344CB8AC3E}">
        <p14:creationId xmlns:p14="http://schemas.microsoft.com/office/powerpoint/2010/main" val="4277127213"/>
      </p:ext>
    </p:extLst>
  </p:cSld>
  <p:clrMapOvr>
    <a:masterClrMapping/>
  </p:clrMapOvr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B40FC0-1034-4F8C-9479-DDC1CFF725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9144000" cy="427077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7000" b="1" dirty="0"/>
              <a:t>May these lessons serve you well in our journey to eternity.  May God bless you all.</a:t>
            </a:r>
          </a:p>
        </p:txBody>
      </p:sp>
    </p:spTree>
    <p:extLst>
      <p:ext uri="{BB962C8B-B14F-4D97-AF65-F5344CB8AC3E}">
        <p14:creationId xmlns:p14="http://schemas.microsoft.com/office/powerpoint/2010/main" val="5922751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2013 - 2022 Theme">
  <a:themeElements>
    <a:clrScheme name="Office 2013 - 2022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2022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0000"/>
                <a:satMod val="155000"/>
              </a:schemeClr>
            </a:gs>
            <a:gs pos="65000">
              <a:schemeClr val="phClr">
                <a:shade val="85000"/>
                <a:satMod val="155000"/>
              </a:schemeClr>
            </a:gs>
            <a:gs pos="100000">
              <a:schemeClr val="phClr">
                <a:shade val="95000"/>
                <a:satMod val="155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algn="tl" rotWithShape="0">
              <a:srgbClr val="000000">
                <a:alpha val="64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prstMaterial="matte">
            <a:bevelT h="22225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0000"/>
                <a:satMod val="155000"/>
              </a:schemeClr>
            </a:gs>
            <a:gs pos="35000">
              <a:schemeClr val="phClr">
                <a:shade val="75000"/>
                <a:satMod val="155000"/>
              </a:schemeClr>
            </a:gs>
            <a:gs pos="100000">
              <a:schemeClr val="phClr">
                <a:tint val="80000"/>
                <a:satMod val="255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18277</TotalTime>
  <Words>1955</Words>
  <Application>Microsoft Office PowerPoint</Application>
  <PresentationFormat>On-screen Show (16:9)</PresentationFormat>
  <Paragraphs>113</Paragraphs>
  <Slides>95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95</vt:i4>
      </vt:variant>
    </vt:vector>
  </HeadingPairs>
  <TitlesOfParts>
    <vt:vector size="101" baseType="lpstr">
      <vt:lpstr>Microsoft JhengHei</vt:lpstr>
      <vt:lpstr>Arial</vt:lpstr>
      <vt:lpstr>Calibri</vt:lpstr>
      <vt:lpstr>Calibri Light</vt:lpstr>
      <vt:lpstr>Times New Roman</vt:lpstr>
      <vt:lpstr>Office 2013 - 2022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Water of Life Chinese Ministry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George</dc:creator>
  <cp:lastModifiedBy>George Huang</cp:lastModifiedBy>
  <cp:revision>1137</cp:revision>
  <cp:lastPrinted>2017-09-16T17:38:24Z</cp:lastPrinted>
  <dcterms:created xsi:type="dcterms:W3CDTF">2005-06-09T01:58:34Z</dcterms:created>
  <dcterms:modified xsi:type="dcterms:W3CDTF">2026-01-04T16:48:39Z</dcterms:modified>
</cp:coreProperties>
</file>