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93"/>
  </p:notesMasterIdLst>
  <p:handoutMasterIdLst>
    <p:handoutMasterId r:id="rId94"/>
  </p:handoutMasterIdLst>
  <p:sldIdLst>
    <p:sldId id="1679" r:id="rId2"/>
    <p:sldId id="1199" r:id="rId3"/>
    <p:sldId id="1200" r:id="rId4"/>
    <p:sldId id="1663" r:id="rId5"/>
    <p:sldId id="1665" r:id="rId6"/>
    <p:sldId id="1664" r:id="rId7"/>
    <p:sldId id="1666" r:id="rId8"/>
    <p:sldId id="1667" r:id="rId9"/>
    <p:sldId id="1683" r:id="rId10"/>
    <p:sldId id="1426" r:id="rId11"/>
    <p:sldId id="1428" r:id="rId12"/>
    <p:sldId id="1675" r:id="rId13"/>
    <p:sldId id="1430" r:id="rId14"/>
    <p:sldId id="1432" r:id="rId15"/>
    <p:sldId id="1434" r:id="rId16"/>
    <p:sldId id="1436" r:id="rId17"/>
    <p:sldId id="1438" r:id="rId18"/>
    <p:sldId id="1440" r:id="rId19"/>
    <p:sldId id="1442" r:id="rId20"/>
    <p:sldId id="1444" r:id="rId21"/>
    <p:sldId id="1446" r:id="rId22"/>
    <p:sldId id="1448" r:id="rId23"/>
    <p:sldId id="1450" r:id="rId24"/>
    <p:sldId id="1454" r:id="rId25"/>
    <p:sldId id="1456" r:id="rId26"/>
    <p:sldId id="1458" r:id="rId27"/>
    <p:sldId id="1460" r:id="rId28"/>
    <p:sldId id="1452" r:id="rId29"/>
    <p:sldId id="1462" r:id="rId30"/>
    <p:sldId id="1464" r:id="rId31"/>
    <p:sldId id="1466" r:id="rId32"/>
    <p:sldId id="1468" r:id="rId33"/>
    <p:sldId id="1470" r:id="rId34"/>
    <p:sldId id="1472" r:id="rId35"/>
    <p:sldId id="1474" r:id="rId36"/>
    <p:sldId id="1476" r:id="rId37"/>
    <p:sldId id="1478" r:id="rId38"/>
    <p:sldId id="1480" r:id="rId39"/>
    <p:sldId id="1482" r:id="rId40"/>
    <p:sldId id="1484" r:id="rId41"/>
    <p:sldId id="1486" r:id="rId42"/>
    <p:sldId id="1488" r:id="rId43"/>
    <p:sldId id="1490" r:id="rId44"/>
    <p:sldId id="1492" r:id="rId45"/>
    <p:sldId id="1689" r:id="rId46"/>
    <p:sldId id="1496" r:id="rId47"/>
    <p:sldId id="1500" r:id="rId48"/>
    <p:sldId id="1502" r:id="rId49"/>
    <p:sldId id="1504" r:id="rId50"/>
    <p:sldId id="1695" r:id="rId51"/>
    <p:sldId id="1697" r:id="rId52"/>
    <p:sldId id="1506" r:id="rId53"/>
    <p:sldId id="1701" r:id="rId54"/>
    <p:sldId id="1508" r:id="rId55"/>
    <p:sldId id="1510" r:id="rId56"/>
    <p:sldId id="1512" r:id="rId57"/>
    <p:sldId id="1708" r:id="rId58"/>
    <p:sldId id="1710" r:id="rId59"/>
    <p:sldId id="1703" r:id="rId60"/>
    <p:sldId id="1705" r:id="rId61"/>
    <p:sldId id="1514" r:id="rId62"/>
    <p:sldId id="1516" r:id="rId63"/>
    <p:sldId id="1518" r:id="rId64"/>
    <p:sldId id="1520" r:id="rId65"/>
    <p:sldId id="1522" r:id="rId66"/>
    <p:sldId id="1524" r:id="rId67"/>
    <p:sldId id="1546" r:id="rId68"/>
    <p:sldId id="1548" r:id="rId69"/>
    <p:sldId id="1550" r:id="rId70"/>
    <p:sldId id="1552" r:id="rId71"/>
    <p:sldId id="1554" r:id="rId72"/>
    <p:sldId id="1556" r:id="rId73"/>
    <p:sldId id="1558" r:id="rId74"/>
    <p:sldId id="1562" r:id="rId75"/>
    <p:sldId id="1564" r:id="rId76"/>
    <p:sldId id="1566" r:id="rId77"/>
    <p:sldId id="1568" r:id="rId78"/>
    <p:sldId id="1570" r:id="rId79"/>
    <p:sldId id="1572" r:id="rId80"/>
    <p:sldId id="1574" r:id="rId81"/>
    <p:sldId id="1576" r:id="rId82"/>
    <p:sldId id="1578" r:id="rId83"/>
    <p:sldId id="1580" r:id="rId84"/>
    <p:sldId id="1582" r:id="rId85"/>
    <p:sldId id="1584" r:id="rId86"/>
    <p:sldId id="1586" r:id="rId87"/>
    <p:sldId id="1588" r:id="rId88"/>
    <p:sldId id="1590" r:id="rId89"/>
    <p:sldId id="1592" r:id="rId90"/>
    <p:sldId id="1594" r:id="rId91"/>
    <p:sldId id="1596" r:id="rId92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679"/>
            <p14:sldId id="1199"/>
            <p14:sldId id="1200"/>
            <p14:sldId id="1663"/>
            <p14:sldId id="1665"/>
            <p14:sldId id="1664"/>
            <p14:sldId id="1666"/>
            <p14:sldId id="1667"/>
          </p14:sldIdLst>
        </p14:section>
        <p14:section name="Sermon" id="{9DD274D4-3373-40D3-8882-DED17E52A457}">
          <p14:sldIdLst>
            <p14:sldId id="1683"/>
            <p14:sldId id="1426"/>
            <p14:sldId id="1428"/>
            <p14:sldId id="1675"/>
            <p14:sldId id="1430"/>
            <p14:sldId id="1432"/>
            <p14:sldId id="1434"/>
            <p14:sldId id="1436"/>
            <p14:sldId id="1438"/>
            <p14:sldId id="1440"/>
            <p14:sldId id="1442"/>
            <p14:sldId id="1444"/>
            <p14:sldId id="1446"/>
            <p14:sldId id="1448"/>
            <p14:sldId id="1450"/>
            <p14:sldId id="1454"/>
            <p14:sldId id="1456"/>
            <p14:sldId id="1458"/>
            <p14:sldId id="1460"/>
            <p14:sldId id="1452"/>
            <p14:sldId id="1462"/>
            <p14:sldId id="1464"/>
            <p14:sldId id="1466"/>
            <p14:sldId id="1468"/>
            <p14:sldId id="1470"/>
            <p14:sldId id="1472"/>
            <p14:sldId id="1474"/>
            <p14:sldId id="1476"/>
            <p14:sldId id="1478"/>
            <p14:sldId id="1480"/>
            <p14:sldId id="1482"/>
            <p14:sldId id="1484"/>
            <p14:sldId id="1486"/>
            <p14:sldId id="1488"/>
            <p14:sldId id="1490"/>
            <p14:sldId id="1492"/>
            <p14:sldId id="1689"/>
            <p14:sldId id="1496"/>
            <p14:sldId id="1500"/>
            <p14:sldId id="1502"/>
            <p14:sldId id="1504"/>
            <p14:sldId id="1695"/>
            <p14:sldId id="1697"/>
            <p14:sldId id="1506"/>
            <p14:sldId id="1701"/>
            <p14:sldId id="1508"/>
            <p14:sldId id="1510"/>
            <p14:sldId id="1512"/>
            <p14:sldId id="1708"/>
            <p14:sldId id="1710"/>
            <p14:sldId id="1703"/>
            <p14:sldId id="1705"/>
            <p14:sldId id="1514"/>
            <p14:sldId id="1516"/>
            <p14:sldId id="1518"/>
            <p14:sldId id="1520"/>
            <p14:sldId id="1522"/>
            <p14:sldId id="1524"/>
            <p14:sldId id="1546"/>
            <p14:sldId id="1548"/>
            <p14:sldId id="1550"/>
            <p14:sldId id="1552"/>
            <p14:sldId id="1554"/>
            <p14:sldId id="1556"/>
            <p14:sldId id="1558"/>
            <p14:sldId id="1562"/>
            <p14:sldId id="1564"/>
            <p14:sldId id="1566"/>
            <p14:sldId id="1568"/>
            <p14:sldId id="1570"/>
            <p14:sldId id="1572"/>
            <p14:sldId id="1574"/>
            <p14:sldId id="1576"/>
            <p14:sldId id="1578"/>
            <p14:sldId id="1580"/>
            <p14:sldId id="1582"/>
            <p14:sldId id="1584"/>
            <p14:sldId id="1586"/>
            <p14:sldId id="1588"/>
            <p14:sldId id="1590"/>
            <p14:sldId id="1592"/>
            <p14:sldId id="1594"/>
            <p14:sldId id="15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4249" autoAdjust="0"/>
  </p:normalViewPr>
  <p:slideViewPr>
    <p:cSldViewPr>
      <p:cViewPr varScale="1">
        <p:scale>
          <a:sx n="99" d="100"/>
          <a:sy n="99" d="100"/>
        </p:scale>
        <p:origin x="208" y="5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99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9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delSection modSection">
      <pc:chgData name="George Huang" userId="7522906efeb502a4" providerId="LiveId" clId="{981455AA-CF25-444D-A9FA-AD2443EE8176}" dt="2026-01-04T16:51:56.231" v="11" actId="47"/>
      <pc:docMkLst>
        <pc:docMk/>
      </pc:docMkLst>
      <pc:sldChg chg="del">
        <pc:chgData name="George Huang" userId="7522906efeb502a4" providerId="LiveId" clId="{981455AA-CF25-444D-A9FA-AD2443EE8176}" dt="2026-01-04T16:49:30.849" v="1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2789260227" sldId="1427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3414706348" sldId="1431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2495680470" sldId="1435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254919506" sldId="1437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2092097143" sldId="1439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1950447688" sldId="1441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1052187789" sldId="1443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4086588673" sldId="1445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2989831922" sldId="1447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3458765142" sldId="1449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850944290" sldId="1451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493857445" sldId="1453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248155184" sldId="1455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1815159052" sldId="1457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392464769" sldId="1459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352380270" sldId="1463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1784678708" sldId="1465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2944837236" sldId="1467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977724102" sldId="1469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3981204610" sldId="1471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2579243618" sldId="1473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2552857992" sldId="1475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3991741472" sldId="1477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851048432" sldId="1479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1268589889" sldId="1481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1558647174" sldId="1483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244061068" sldId="1485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2703043331" sldId="1487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2094367577" sldId="1489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2299551902" sldId="1491"/>
        </pc:sldMkLst>
      </pc:sldChg>
      <pc:sldChg chg="del">
        <pc:chgData name="George Huang" userId="7522906efeb502a4" providerId="LiveId" clId="{981455AA-CF25-444D-A9FA-AD2443EE8176}" dt="2026-01-04T16:50:30.522" v="7" actId="47"/>
        <pc:sldMkLst>
          <pc:docMk/>
          <pc:sldMk cId="3137772797" sldId="1493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4129616477" sldId="1494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3098895880" sldId="1497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3624938460" sldId="1499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183336938" sldId="1501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3294254537" sldId="1505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1856430039" sldId="1507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2038443754" sldId="1509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2474206729" sldId="1511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1462842822" sldId="1513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2170162185" sldId="1515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596283112" sldId="1517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962091249" sldId="1519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309152755" sldId="1521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1850134937" sldId="1523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3503404918" sldId="1525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1317505653" sldId="1547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3266714288" sldId="1549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2937546308" sldId="1551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2881891159" sldId="1553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2707245695" sldId="1555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1433014631" sldId="1559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1428901039" sldId="1561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2753327541" sldId="1563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3699985871" sldId="1565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2215655269" sldId="1567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2493076199" sldId="1569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1320865936" sldId="1571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2270174558" sldId="1573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543650142" sldId="1575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2345750164" sldId="1579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1204623961" sldId="1585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4179047287" sldId="1587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4133561112" sldId="1589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2745849625" sldId="1591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1957220038" sldId="1593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4277127213" sldId="1595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592275117" sldId="1597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1106300743" sldId="1668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1704047126" sldId="1669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3051743094" sldId="1670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3264392451" sldId="1671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3043832913" sldId="1672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2752472052" sldId="1673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279683406" sldId="1674"/>
        </pc:sldMkLst>
      </pc:sldChg>
      <pc:sldChg chg="del">
        <pc:chgData name="George Huang" userId="7522906efeb502a4" providerId="LiveId" clId="{981455AA-CF25-444D-A9FA-AD2443EE8176}" dt="2026-01-04T16:49:33.636" v="2" actId="47"/>
        <pc:sldMkLst>
          <pc:docMk/>
          <pc:sldMk cId="3684395629" sldId="1680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1558969950" sldId="1681"/>
        </pc:sldMkLst>
      </pc:sldChg>
      <pc:sldChg chg="del">
        <pc:chgData name="George Huang" userId="7522906efeb502a4" providerId="LiveId" clId="{981455AA-CF25-444D-A9FA-AD2443EE8176}" dt="2026-01-04T16:49:37.546" v="3" actId="47"/>
        <pc:sldMkLst>
          <pc:docMk/>
          <pc:sldMk cId="2935087688" sldId="1682"/>
        </pc:sldMkLst>
      </pc:sldChg>
      <pc:sldChg chg="del">
        <pc:chgData name="George Huang" userId="7522906efeb502a4" providerId="LiveId" clId="{981455AA-CF25-444D-A9FA-AD2443EE8176}" dt="2026-01-04T16:49:40.129" v="4" actId="47"/>
        <pc:sldMkLst>
          <pc:docMk/>
          <pc:sldMk cId="2284468357" sldId="1684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3089775230" sldId="1685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3501630434" sldId="1686"/>
        </pc:sldMkLst>
      </pc:sldChg>
      <pc:sldChg chg="del">
        <pc:chgData name="George Huang" userId="7522906efeb502a4" providerId="LiveId" clId="{981455AA-CF25-444D-A9FA-AD2443EE8176}" dt="2026-01-04T16:49:54.734" v="5" actId="47"/>
        <pc:sldMkLst>
          <pc:docMk/>
          <pc:sldMk cId="3089668565" sldId="1687"/>
        </pc:sldMkLst>
      </pc:sldChg>
      <pc:sldChg chg="del">
        <pc:chgData name="George Huang" userId="7522906efeb502a4" providerId="LiveId" clId="{981455AA-CF25-444D-A9FA-AD2443EE8176}" dt="2026-01-04T16:50:10.731" v="6" actId="47"/>
        <pc:sldMkLst>
          <pc:docMk/>
          <pc:sldMk cId="381348510" sldId="1688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2461354711" sldId="1690"/>
        </pc:sldMkLst>
      </pc:sldChg>
      <pc:sldChg chg="del">
        <pc:chgData name="George Huang" userId="7522906efeb502a4" providerId="LiveId" clId="{981455AA-CF25-444D-A9FA-AD2443EE8176}" dt="2026-01-04T16:51:39.296" v="10" actId="47"/>
        <pc:sldMkLst>
          <pc:docMk/>
          <pc:sldMk cId="1433500467" sldId="1691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386838514" sldId="1692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1007069860" sldId="1693"/>
        </pc:sldMkLst>
      </pc:sldChg>
      <pc:sldChg chg="del">
        <pc:chgData name="George Huang" userId="7522906efeb502a4" providerId="LiveId" clId="{981455AA-CF25-444D-A9FA-AD2443EE8176}" dt="2026-01-04T16:51:56.231" v="11" actId="47"/>
        <pc:sldMkLst>
          <pc:docMk/>
          <pc:sldMk cId="1773429369" sldId="1694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1603907821" sldId="1696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160374288" sldId="1698"/>
        </pc:sldMkLst>
      </pc:sldChg>
      <pc:sldChg chg="del">
        <pc:chgData name="George Huang" userId="7522906efeb502a4" providerId="LiveId" clId="{981455AA-CF25-444D-A9FA-AD2443EE8176}" dt="2026-01-04T16:50:48.072" v="8" actId="47"/>
        <pc:sldMkLst>
          <pc:docMk/>
          <pc:sldMk cId="1629837043" sldId="1702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4288203389" sldId="1704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1491300732" sldId="1706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2179610386" sldId="1707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1946949454" sldId="1709"/>
        </pc:sldMkLst>
      </pc:sldChg>
      <pc:sldChg chg="del">
        <pc:chgData name="George Huang" userId="7522906efeb502a4" providerId="LiveId" clId="{981455AA-CF25-444D-A9FA-AD2443EE8176}" dt="2026-01-04T16:51:17.601" v="9" actId="47"/>
        <pc:sldMkLst>
          <pc:docMk/>
          <pc:sldMk cId="3555568865" sldId="171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1/4/2026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81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2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734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95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96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455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345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201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530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18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0541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906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47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669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478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4261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9015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462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6051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50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6510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1433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02022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0864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74884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042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043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60605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704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659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94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285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663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6243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6400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35449-818C-9E0D-3B10-EDAEE4260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245342-B673-D032-3A1E-C6DB045C1B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B265E3-172E-3430-D966-DD1E10FC0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A99F9-FABA-A293-303E-B041566F34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06491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609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9530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089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9577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48177-C57A-E7F8-80C9-EF1D44B3B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9C5CA-6A1E-D105-FECF-27A7D87625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06FADB-EBEC-60CE-4E2B-188DF43FF3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FBF4E7-7AF8-928E-2B54-109E2ECC32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6494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C7A71-421E-7D09-BD9F-3523C8038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AF91E7-8068-579D-FE0E-60CA21272B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28A856-EFEB-DF1E-15CF-027FA624FF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CDD97-11BB-D46E-69E8-B717EBD01A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64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34414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346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5A3A5-483C-8A2B-0E57-4E171927E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F9D912-9E42-6761-7A6C-3FF534EB6E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F0E996-7176-7A9E-465F-C40B56AB0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F6CD8-14BC-B9DE-4883-0F0A1F4E9C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06308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2894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9048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7840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B2A7C-A0BC-61AA-BB5C-680CD88EA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CBE034-9BD4-0627-FD65-439B32446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A87863-AB43-2530-526F-A6E59FA95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87B0F-3319-1FE8-53F7-9120190210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91727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07BC0-C9F1-9271-6BD7-318225EF8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29D059-47A9-6869-996D-43EA4EF352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2E603E-A501-DF17-46E6-6F1679E8A9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CE612-8A1D-2BDF-92C4-37D06D594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1150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87F16-EA59-DE3F-684F-677C86028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04A43C-3C05-05FF-5A72-98E023EBA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48CAA1-A7F8-0949-9114-43B0A6D82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E2021-FF7B-4062-7C9C-E427530DCE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8981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E76EC-1732-F7DD-9A4B-0B7F62E9A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FB5F0-6282-C5C3-3C63-719B21E47E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48D7CF-3CC8-C592-5FB4-B343CB5D0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8F213-5A96-DD54-7FAE-C5BE082F4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7527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983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74104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520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5999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258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0389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4418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6938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9083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1729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6399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67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4327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2752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8896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855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86855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5916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55848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27005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43954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055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595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533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98807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5418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6937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25549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4509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4535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65025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1952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36362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281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2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4468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0878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2432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981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6983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6669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4388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4758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079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8542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9184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0202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5A6C8-D986-6644-8048-F147E31B5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CA36F6-FE01-531C-808D-CE85E43B82E6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午夜的朋友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8720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這是聖經中最令人困惑的比喻之一。神是由一個不願意幫助他朋友的人來代表的嗎？</a:t>
            </a:r>
          </a:p>
        </p:txBody>
      </p:sp>
    </p:spTree>
    <p:extLst>
      <p:ext uri="{BB962C8B-B14F-4D97-AF65-F5344CB8AC3E}">
        <p14:creationId xmlns:p14="http://schemas.microsoft.com/office/powerpoint/2010/main" val="2710342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那人最後做了正確事，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但他的原動力不對。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5326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耶穌講這個奇怪的比喻一定是有原因的。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5647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一個人想要給他的來訪的朋友一點麵包，所以他在午夜時去另一個朋友家中要借一點麵包。</a:t>
            </a:r>
          </a:p>
        </p:txBody>
      </p:sp>
    </p:spTree>
    <p:extLst>
      <p:ext uri="{BB962C8B-B14F-4D97-AF65-F5344CB8AC3E}">
        <p14:creationId xmlns:p14="http://schemas.microsoft.com/office/powerpoint/2010/main" val="2390627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他一定很窮。家裡連一塊麵包都沒有嗎？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2824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麵包是古代必不可少的食物，因為它們可以保存幾天，並且可以隨時食用而無需準備。</a:t>
            </a:r>
          </a:p>
        </p:txBody>
      </p:sp>
    </p:spTree>
    <p:extLst>
      <p:ext uri="{BB962C8B-B14F-4D97-AF65-F5344CB8AC3E}">
        <p14:creationId xmlns:p14="http://schemas.microsoft.com/office/powerpoint/2010/main" val="1892795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但這也不是那麼容易做出來的。一定是一次購買或自己一次作不少個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6624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所以每家都必須在家裡存備一些麵包，除非他們真的很窮。</a:t>
            </a:r>
          </a:p>
        </p:txBody>
      </p:sp>
    </p:spTree>
    <p:extLst>
      <p:ext uri="{BB962C8B-B14F-4D97-AF65-F5344CB8AC3E}">
        <p14:creationId xmlns:p14="http://schemas.microsoft.com/office/powerpoint/2010/main" val="2516249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是他因為窮所以他沒有食物給需要食物的來訪朋友，或者他只是碰巧剛好吃完了麵包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8794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於是這個人忍住了自尊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，在深夜試圖向另一個朋友借一些麵包。</a:t>
            </a:r>
          </a:p>
        </p:txBody>
      </p:sp>
    </p:spTree>
    <p:extLst>
      <p:ext uri="{BB962C8B-B14F-4D97-AF65-F5344CB8AC3E}">
        <p14:creationId xmlns:p14="http://schemas.microsoft.com/office/powerpoint/2010/main" val="103320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448365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路加福音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11:5-10</a:t>
            </a: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我們應該為他人提供幫助，即使有時我們不得不請求他人來幫助我們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557371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為神和他人服務需要犧牲，有時我們得放下我們的驕傲。</a:t>
            </a:r>
          </a:p>
        </p:txBody>
      </p:sp>
    </p:spTree>
    <p:extLst>
      <p:ext uri="{BB962C8B-B14F-4D97-AF65-F5344CB8AC3E}">
        <p14:creationId xmlns:p14="http://schemas.microsoft.com/office/powerpoint/2010/main" val="209604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有時我們必須做一些困難的事，以幫忙建立神在地上的國度。這是值得做出的犧牲。</a:t>
            </a:r>
          </a:p>
        </p:txBody>
      </p:sp>
    </p:spTree>
    <p:extLst>
      <p:ext uri="{BB962C8B-B14F-4D97-AF65-F5344CB8AC3E}">
        <p14:creationId xmlns:p14="http://schemas.microsoft.com/office/powerpoint/2010/main" val="3037189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你有時會放下你的驕傲去事奉主和他人？</a:t>
            </a:r>
          </a:p>
        </p:txBody>
      </p:sp>
    </p:spTree>
    <p:extLst>
      <p:ext uri="{BB962C8B-B14F-4D97-AF65-F5344CB8AC3E}">
        <p14:creationId xmlns:p14="http://schemas.microsoft.com/office/powerpoint/2010/main" val="2344863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世上的領袖要求人們尊重及服從，但基督徒的帶領人是可以為神和他人放棄一切的僕人。</a:t>
            </a:r>
          </a:p>
        </p:txBody>
      </p:sp>
    </p:spTree>
    <p:extLst>
      <p:ext uri="{BB962C8B-B14F-4D97-AF65-F5344CB8AC3E}">
        <p14:creationId xmlns:p14="http://schemas.microsoft.com/office/powerpoint/2010/main" val="8744500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基督徒時常需要謙卑和忍受嘲笑才能服事神和他人。</a:t>
            </a:r>
          </a:p>
        </p:txBody>
      </p:sp>
    </p:spTree>
    <p:extLst>
      <p:ext uri="{BB962C8B-B14F-4D97-AF65-F5344CB8AC3E}">
        <p14:creationId xmlns:p14="http://schemas.microsoft.com/office/powerpoint/2010/main" val="2969967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我們可以做得到，因為我們知道我們是在服侍主，而不僅僅是其他人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962045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但有時，最難放棄的是我們的尊嚴和驕傲。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92580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「驕傲不能當飯吃」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這是我短暫失業時學到的一點。</a:t>
            </a:r>
          </a:p>
        </p:txBody>
      </p:sp>
    </p:spTree>
    <p:extLst>
      <p:ext uri="{BB962C8B-B14F-4D97-AF65-F5344CB8AC3E}">
        <p14:creationId xmlns:p14="http://schemas.microsoft.com/office/powerpoint/2010/main" val="40092585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「男人會為食物而工作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，但會為尊嚴而死。」  如果你仔細想想，這是可悲和愚蠢的。</a:t>
            </a:r>
          </a:p>
        </p:txBody>
      </p:sp>
    </p:spTree>
    <p:extLst>
      <p:ext uri="{BB962C8B-B14F-4D97-AF65-F5344CB8AC3E}">
        <p14:creationId xmlns:p14="http://schemas.microsoft.com/office/powerpoint/2010/main" val="3035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4191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耶穌又說：「你們中間誰有一個朋友半夜到他那裡去，說：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朋友，請借給我三個餅， 因為我有一個朋友行路，來到我這裡，我沒有什麼給他擺上。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那人在裡面回答說：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不要攪擾我，門已經關閉，孩子們也同我在床上了，我不能起來給你。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我告訴你們：雖不因他是朋友起來給他，但因他情詞迫切地直求，就必起來照他所需用的給他。 我又告訴你們：你們祈求，就給你們；尋找，就尋見；叩門，就給你們開門。 因為凡祈求的，就得著；尋找的，就尋見；叩門的，就給他開門。</a:t>
            </a: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我們不應該為尊嚴而死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，而是該願意為比我們自己更偉大的事業做出必須的犧牲。</a:t>
            </a:r>
          </a:p>
        </p:txBody>
      </p:sp>
    </p:spTree>
    <p:extLst>
      <p:ext uri="{BB962C8B-B14F-4D97-AF65-F5344CB8AC3E}">
        <p14:creationId xmlns:p14="http://schemas.microsoft.com/office/powerpoint/2010/main" val="1906215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我們有什麼比耶穌自己更大的榜樣？在被釘十字架之前，祂忍受了當眾的屈辱和毒打。</a:t>
            </a:r>
          </a:p>
        </p:txBody>
      </p:sp>
    </p:spTree>
    <p:extLst>
      <p:ext uri="{BB962C8B-B14F-4D97-AF65-F5344CB8AC3E}">
        <p14:creationId xmlns:p14="http://schemas.microsoft.com/office/powerpoint/2010/main" val="28462575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然後祂忍受了最羞辱的死亡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在十字架上漫長而痛苦的死亡。</a:t>
            </a:r>
          </a:p>
        </p:txBody>
      </p:sp>
    </p:spTree>
    <p:extLst>
      <p:ext uri="{BB962C8B-B14F-4D97-AF65-F5344CB8AC3E}">
        <p14:creationId xmlns:p14="http://schemas.microsoft.com/office/powerpoint/2010/main" val="2112609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9493" y="-31455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但這比喻也有另一種可能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如果來訪的朋友不需要食物，而那人只是想讓來訪的朋友看到他有麵包呢？</a:t>
            </a:r>
          </a:p>
        </p:txBody>
      </p:sp>
    </p:spTree>
    <p:extLst>
      <p:ext uri="{BB962C8B-B14F-4D97-AF65-F5344CB8AC3E}">
        <p14:creationId xmlns:p14="http://schemas.microsoft.com/office/powerpoint/2010/main" val="24076738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在這種情況下，他背後的動機是一種自豪感，而不是真正的幫助他人的願望。</a:t>
            </a:r>
          </a:p>
        </p:txBody>
      </p:sp>
    </p:spTree>
    <p:extLst>
      <p:ext uri="{BB962C8B-B14F-4D97-AF65-F5344CB8AC3E}">
        <p14:creationId xmlns:p14="http://schemas.microsoft.com/office/powerpoint/2010/main" val="42650791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神非常關心我們行動的動機，而不是我們所做的事的結果。</a:t>
            </a:r>
          </a:p>
        </p:txBody>
      </p:sp>
    </p:spTree>
    <p:extLst>
      <p:ext uri="{BB962C8B-B14F-4D97-AF65-F5344CB8AC3E}">
        <p14:creationId xmlns:p14="http://schemas.microsoft.com/office/powerpoint/2010/main" val="5104448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如果我們侍奉神和他人是出於驕傲或獲得認可的渴望，那將不會討神喜悅。</a:t>
            </a:r>
          </a:p>
        </p:txBody>
      </p:sp>
    </p:spTree>
    <p:extLst>
      <p:ext uri="{BB962C8B-B14F-4D97-AF65-F5344CB8AC3E}">
        <p14:creationId xmlns:p14="http://schemas.microsoft.com/office/powerpoint/2010/main" val="39989870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祂將在審判日或是更早時透露所有內容。我們是根據我們的意圖來被審判的。</a:t>
            </a:r>
          </a:p>
        </p:txBody>
      </p:sp>
    </p:spTree>
    <p:extLst>
      <p:ext uri="{BB962C8B-B14F-4D97-AF65-F5344CB8AC3E}">
        <p14:creationId xmlns:p14="http://schemas.microsoft.com/office/powerpoint/2010/main" val="16548594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此外，如果我們做某事是出於驕傲，我們也不會持久的作下去。我們很快就會感到疲倦。</a:t>
            </a:r>
          </a:p>
        </p:txBody>
      </p:sp>
    </p:spTree>
    <p:extLst>
      <p:ext uri="{BB962C8B-B14F-4D97-AF65-F5344CB8AC3E}">
        <p14:creationId xmlns:p14="http://schemas.microsoft.com/office/powerpoint/2010/main" val="39669897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只有把我們的行動建立在愛的基礎上，專注於永生，我們才能有正確的動力和能量去服務他人。</a:t>
            </a:r>
          </a:p>
        </p:txBody>
      </p:sp>
    </p:spTree>
    <p:extLst>
      <p:ext uri="{BB962C8B-B14F-4D97-AF65-F5344CB8AC3E}">
        <p14:creationId xmlns:p14="http://schemas.microsoft.com/office/powerpoint/2010/main" val="452042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朋友，請借給我三個餅，因為我有一個朋友行路，來到我這裡，我沒有什麼給他擺上。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</a:p>
        </p:txBody>
      </p:sp>
    </p:spTree>
    <p:extLst>
      <p:ext uri="{BB962C8B-B14F-4D97-AF65-F5344CB8AC3E}">
        <p14:creationId xmlns:p14="http://schemas.microsoft.com/office/powerpoint/2010/main" val="36449666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否則，當我們沒有得到我們想要的認可和獎勵時，我們就會生氣或氣餒而退出。</a:t>
            </a:r>
          </a:p>
        </p:txBody>
      </p:sp>
    </p:spTree>
    <p:extLst>
      <p:ext uri="{BB962C8B-B14F-4D97-AF65-F5344CB8AC3E}">
        <p14:creationId xmlns:p14="http://schemas.microsoft.com/office/powerpoint/2010/main" val="9006340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麵包主人的不願意是可以理解的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這請求者為了一件似乎很微不足道的事情在半夜來煩他。</a:t>
            </a:r>
          </a:p>
        </p:txBody>
      </p:sp>
    </p:spTree>
    <p:extLst>
      <p:ext uri="{BB962C8B-B14F-4D97-AF65-F5344CB8AC3E}">
        <p14:creationId xmlns:p14="http://schemas.microsoft.com/office/powerpoint/2010/main" val="42284039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他已經和孩子們在床上了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他的朋友應該知道不要在那個時候打擾別人。</a:t>
            </a:r>
          </a:p>
        </p:txBody>
      </p:sp>
    </p:spTree>
    <p:extLst>
      <p:ext uri="{BB962C8B-B14F-4D97-AF65-F5344CB8AC3E}">
        <p14:creationId xmlns:p14="http://schemas.microsoft.com/office/powerpoint/2010/main" val="7632149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這麵包的主人沒有義務給那朋友麵包，但他為了擺脫那煩他的朋友最終還是給他了。</a:t>
            </a:r>
          </a:p>
        </p:txBody>
      </p:sp>
    </p:spTree>
    <p:extLst>
      <p:ext uri="{BB962C8B-B14F-4D97-AF65-F5344CB8AC3E}">
        <p14:creationId xmlns:p14="http://schemas.microsoft.com/office/powerpoint/2010/main" val="41459170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這是一個不願提供幫助的象徵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這不是神的性格。</a:t>
            </a:r>
          </a:p>
        </p:txBody>
      </p:sp>
    </p:spTree>
    <p:extLst>
      <p:ext uri="{BB962C8B-B14F-4D97-AF65-F5344CB8AC3E}">
        <p14:creationId xmlns:p14="http://schemas.microsoft.com/office/powerpoint/2010/main" val="1150193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C16DA-6F5E-07BB-8205-75C1CA33E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DCA0479-64B7-CD5C-F484-9AC6C09B4921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最後，還有一些有義意的細節。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51001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0"/>
            <a:ext cx="9525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v.7 </a:t>
            </a:r>
            <a:r>
              <a:rPr lang="zh-TW" altLang="en-US" sz="65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65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麵包的主人回答了請求者，所以他的陳述「我不能起來給你任何東西」確實是一個藉口。因為他已醒了也大概離開了床。</a:t>
            </a:r>
          </a:p>
        </p:txBody>
      </p:sp>
    </p:spTree>
    <p:extLst>
      <p:ext uri="{BB962C8B-B14F-4D97-AF65-F5344CB8AC3E}">
        <p14:creationId xmlns:p14="http://schemas.microsoft.com/office/powerpoint/2010/main" val="17496243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聖經在約翰一書中談到教會時使用了「孩子」這詞。這個朋友能代表末世不情願幫助他人的教會嗎？</a:t>
            </a:r>
          </a:p>
        </p:txBody>
      </p:sp>
    </p:spTree>
    <p:extLst>
      <p:ext uri="{BB962C8B-B14F-4D97-AF65-F5344CB8AC3E}">
        <p14:creationId xmlns:p14="http://schemas.microsoft.com/office/powerpoint/2010/main" val="17847309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在末世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即今日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，教會似乎不願意幫助他人嗎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？ 只關心自己？ 真的是這樣的！</a:t>
            </a:r>
          </a:p>
        </p:txBody>
      </p:sp>
    </p:spTree>
    <p:extLst>
      <p:ext uri="{BB962C8B-B14F-4D97-AF65-F5344CB8AC3E}">
        <p14:creationId xmlns:p14="http://schemas.microsoft.com/office/powerpoint/2010/main" val="6074779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「我和我的孩子都在床上」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教會和基督徒都很舒服，不願意犧牲自己來幫助別人。</a:t>
            </a:r>
          </a:p>
        </p:txBody>
      </p:sp>
    </p:spTree>
    <p:extLst>
      <p:ext uri="{BB962C8B-B14F-4D97-AF65-F5344CB8AC3E}">
        <p14:creationId xmlns:p14="http://schemas.microsoft.com/office/powerpoint/2010/main" val="1749572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那人在裡面回答說：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不要攪擾我，門已經關閉，孩子們也同我在床上了，我不能起來給你。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45701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FB0E3-01A3-C444-EC61-F42DE8240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171D9C5-F5DF-9CE2-9608-42ECA5F5260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近幾十年來，我們看到越來越多的基督徒專注於世俗財富，而不是追求屬靈的事物。</a:t>
            </a:r>
          </a:p>
        </p:txBody>
      </p:sp>
    </p:spTree>
    <p:extLst>
      <p:ext uri="{BB962C8B-B14F-4D97-AF65-F5344CB8AC3E}">
        <p14:creationId xmlns:p14="http://schemas.microsoft.com/office/powerpoint/2010/main" val="9816400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EB90A-DA00-1DD3-4B6B-173B69477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3C58A0-26CD-FE32-8395-E89018CB9B2C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為他人服務和奉獻已不再是關注點。相反的，我們更關注自身的世俗利益。</a:t>
            </a:r>
          </a:p>
        </p:txBody>
      </p:sp>
    </p:spTree>
    <p:extLst>
      <p:ext uri="{BB962C8B-B14F-4D97-AF65-F5344CB8AC3E}">
        <p14:creationId xmlns:p14="http://schemas.microsoft.com/office/powerpoint/2010/main" val="14285039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成功神學現在很流行。這主要是關於基督徒如何變得富有並過上舒適的生活。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99432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4F363-33B6-2E77-2AC7-E9F26EC9A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A062A47-D937-14CE-06D8-2C2397969F75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世俗財富成了神恩賜的證明。如果你富有，那就代表你做對了。</a:t>
            </a:r>
          </a:p>
        </p:txBody>
      </p:sp>
    </p:spTree>
    <p:extLst>
      <p:ext uri="{BB962C8B-B14F-4D97-AF65-F5344CB8AC3E}">
        <p14:creationId xmlns:p14="http://schemas.microsoft.com/office/powerpoint/2010/main" val="40550176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在成功神學中，神變成了一台自動取款機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(ATM)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。只需輸入正確的代碼就會獲得財富。</a:t>
            </a:r>
          </a:p>
        </p:txBody>
      </p:sp>
    </p:spTree>
    <p:extLst>
      <p:ext uri="{BB962C8B-B14F-4D97-AF65-F5344CB8AC3E}">
        <p14:creationId xmlns:p14="http://schemas.microsoft.com/office/powerpoint/2010/main" val="36455572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十一奉獻不是因為我們愛神並想幫助別人，而是為了從神那裡得到更多的錢。</a:t>
            </a:r>
          </a:p>
        </p:txBody>
      </p:sp>
    </p:spTree>
    <p:extLst>
      <p:ext uri="{BB962C8B-B14F-4D97-AF65-F5344CB8AC3E}">
        <p14:creationId xmlns:p14="http://schemas.microsoft.com/office/powerpoint/2010/main" val="188872520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即使再努力幫助他人之時，也是基於如何使自己受益。</a:t>
            </a:r>
          </a:p>
        </p:txBody>
      </p:sp>
    </p:spTree>
    <p:extLst>
      <p:ext uri="{BB962C8B-B14F-4D97-AF65-F5344CB8AC3E}">
        <p14:creationId xmlns:p14="http://schemas.microsoft.com/office/powerpoint/2010/main" val="41060342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FD755-AB2B-76A6-EA69-CB0CB2C12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08E9EE8-9646-556A-7321-6955A25C6968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當我們為神和他人服務時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我們自己也會受益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但這不應該是我們的主要動機。</a:t>
            </a:r>
          </a:p>
        </p:txBody>
      </p:sp>
    </p:spTree>
    <p:extLst>
      <p:ext uri="{BB962C8B-B14F-4D97-AF65-F5344CB8AC3E}">
        <p14:creationId xmlns:p14="http://schemas.microsoft.com/office/powerpoint/2010/main" val="2845194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76DBA-5475-DE2D-E701-F956A1BB2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7577C3C-F7B9-7470-51E4-324AC49DD31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我們最根本的動機及動力必須是「愛」。這是神希望我們心中擁有並不斷增長的性格。</a:t>
            </a:r>
          </a:p>
        </p:txBody>
      </p:sp>
    </p:spTree>
    <p:extLst>
      <p:ext uri="{BB962C8B-B14F-4D97-AF65-F5344CB8AC3E}">
        <p14:creationId xmlns:p14="http://schemas.microsoft.com/office/powerpoint/2010/main" val="18123547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3CAE5-5F44-759E-650F-CF4761F88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3DE138-011C-6EDA-18CF-56B66CDF5DB0}"/>
              </a:ext>
            </a:extLst>
          </p:cNvPr>
          <p:cNvSpPr/>
          <p:nvPr/>
        </p:nvSpPr>
        <p:spPr>
          <a:xfrm>
            <a:off x="0" y="-952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世俗的財富來自神也屬於神。祂賜給我們財富是為了讓我們服務別人及考驗我們的忠誠。</a:t>
            </a:r>
          </a:p>
        </p:txBody>
      </p:sp>
    </p:spTree>
    <p:extLst>
      <p:ext uri="{BB962C8B-B14F-4D97-AF65-F5344CB8AC3E}">
        <p14:creationId xmlns:p14="http://schemas.microsoft.com/office/powerpoint/2010/main" val="102174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我告訴你們：雖不因他是朋友起來給他，但因他情詞迫切地直求，就必起來照他所需用的給他。</a:t>
            </a:r>
          </a:p>
        </p:txBody>
      </p:sp>
    </p:spTree>
    <p:extLst>
      <p:ext uri="{BB962C8B-B14F-4D97-AF65-F5344CB8AC3E}">
        <p14:creationId xmlns:p14="http://schemas.microsoft.com/office/powerpoint/2010/main" val="40971063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99856-B5FF-0E93-BFB6-7C20DEC76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017BCD-E41D-3F9D-109C-93B7FF624E13}"/>
              </a:ext>
            </a:extLst>
          </p:cNvPr>
          <p:cNvSpPr/>
          <p:nvPr/>
        </p:nvSpPr>
        <p:spPr>
          <a:xfrm>
            <a:off x="5316" y="-8417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路加福音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16:10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 </a:t>
            </a: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人在最小的事上忠心，  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在大事上也忠心；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在最小的事上不義，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在大事上也不義。。</a:t>
            </a:r>
          </a:p>
        </p:txBody>
      </p:sp>
    </p:spTree>
    <p:extLst>
      <p:ext uri="{BB962C8B-B14F-4D97-AF65-F5344CB8AC3E}">
        <p14:creationId xmlns:p14="http://schemas.microsoft.com/office/powerpoint/2010/main" val="10423650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另一方面，耶穌告訴我們要為神、他人和對的原則挺身而出。</a:t>
            </a:r>
          </a:p>
        </p:txBody>
      </p:sp>
    </p:spTree>
    <p:extLst>
      <p:ext uri="{BB962C8B-B14F-4D97-AF65-F5344CB8AC3E}">
        <p14:creationId xmlns:p14="http://schemas.microsoft.com/office/powerpoint/2010/main" val="412858455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我們需要為正義而戰。耶穌挑戰了祂那個時代的邪惡宗教領袖，這也一部份的導致祂被他們殺害。</a:t>
            </a:r>
          </a:p>
        </p:txBody>
      </p:sp>
    </p:spTree>
    <p:extLst>
      <p:ext uri="{BB962C8B-B14F-4D97-AF65-F5344CB8AC3E}">
        <p14:creationId xmlns:p14="http://schemas.microsoft.com/office/powerpoint/2010/main" val="333577362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即使邪惡似乎會傷害了我們，我們也需要站起來抵抗邪惡。</a:t>
            </a:r>
          </a:p>
        </p:txBody>
      </p:sp>
    </p:spTree>
    <p:extLst>
      <p:ext uri="{BB962C8B-B14F-4D97-AF65-F5344CB8AC3E}">
        <p14:creationId xmlns:p14="http://schemas.microsoft.com/office/powerpoint/2010/main" val="54921876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「邪惡的勝利只需要善良人的無所作為。」 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 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埃德蒙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·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伯克</a:t>
            </a:r>
          </a:p>
        </p:txBody>
      </p:sp>
    </p:spTree>
    <p:extLst>
      <p:ext uri="{BB962C8B-B14F-4D97-AF65-F5344CB8AC3E}">
        <p14:creationId xmlns:p14="http://schemas.microsoft.com/office/powerpoint/2010/main" val="39102405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2022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月，俄羅斯入侵烏克蘭，因為普丁相信美國和北約不會介入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7553976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這不是一個不合理的假設，尤其是在看到美國前一年從阿富汗狼狽的撤出。</a:t>
            </a:r>
          </a:p>
        </p:txBody>
      </p:sp>
    </p:spTree>
    <p:extLst>
      <p:ext uri="{BB962C8B-B14F-4D97-AF65-F5344CB8AC3E}">
        <p14:creationId xmlns:p14="http://schemas.microsoft.com/office/powerpoint/2010/main" val="313904268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最後的大問題是：神是由一個自私的人來代表的嗎？</a:t>
            </a:r>
          </a:p>
        </p:txBody>
      </p:sp>
    </p:spTree>
    <p:extLst>
      <p:ext uri="{BB962C8B-B14F-4D97-AF65-F5344CB8AC3E}">
        <p14:creationId xmlns:p14="http://schemas.microsoft.com/office/powerpoint/2010/main" val="389034848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當然不是。 「不願幫助他人」不是神性格的一部分。</a:t>
            </a:r>
          </a:p>
        </p:txBody>
      </p:sp>
    </p:spTree>
    <p:extLst>
      <p:ext uri="{BB962C8B-B14F-4D97-AF65-F5344CB8AC3E}">
        <p14:creationId xmlns:p14="http://schemas.microsoft.com/office/powerpoint/2010/main" val="375908642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耶穌使這個人看起來如此糟糕，以至於我們很容易看出他並不代表神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3934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941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我又告訴你們：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你們祈求，就給你們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尋找，就尋見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叩門，就給你們開門。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因為凡祈求的，就得著；尋找的，就尋見；叩門的，就給他開門。</a:t>
            </a:r>
          </a:p>
        </p:txBody>
      </p:sp>
    </p:spTree>
    <p:extLst>
      <p:ext uri="{BB962C8B-B14F-4D97-AF65-F5344CB8AC3E}">
        <p14:creationId xmlns:p14="http://schemas.microsoft.com/office/powerpoint/2010/main" val="388513618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也許這是古代猶太人舉例子的一種方式？ 「如果連這自私的人都這樣，神又何況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……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2835481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這個人警告了我們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我們是否自私，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不願意幫助別人？</a:t>
            </a:r>
          </a:p>
        </p:txBody>
      </p:sp>
    </p:spTree>
    <p:extLst>
      <p:ext uri="{BB962C8B-B14F-4D97-AF65-F5344CB8AC3E}">
        <p14:creationId xmlns:p14="http://schemas.microsoft.com/office/powerpoint/2010/main" val="106372743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最後的一句話也教導了我們更多的東西。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822584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-95250"/>
            <a:ext cx="96774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你們祈求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就給你們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就尋見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就給你們開門。因為凡祈求的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就得著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就尋見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就給他開門。</a:t>
            </a:r>
          </a:p>
          <a:p>
            <a:endParaRPr lang="zh-TW" altLang="en-US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00378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我們通常將此視為神會回應我們祈禱的金句。這是對的解釋。</a:t>
            </a:r>
          </a:p>
        </p:txBody>
      </p:sp>
    </p:spTree>
    <p:extLst>
      <p:ext uri="{BB962C8B-B14F-4D97-AF65-F5344CB8AC3E}">
        <p14:creationId xmlns:p14="http://schemas.microsoft.com/office/powerpoint/2010/main" val="216154830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但耶穌並沒有說那個人會得到或找到他正所要求的東西。</a:t>
            </a:r>
          </a:p>
        </p:txBody>
      </p:sp>
    </p:spTree>
    <p:extLst>
      <p:ext uri="{BB962C8B-B14F-4D97-AF65-F5344CB8AC3E}">
        <p14:creationId xmlns:p14="http://schemas.microsoft.com/office/powerpoint/2010/main" val="230038761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52073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通常我們不知道什麼對我們最好，所以我們有時會要求錯誤的東西。神愛我們，不願意給我們錯誤的東西。</a:t>
            </a:r>
          </a:p>
        </p:txBody>
      </p:sp>
    </p:spTree>
    <p:extLst>
      <p:ext uri="{BB962C8B-B14F-4D97-AF65-F5344CB8AC3E}">
        <p14:creationId xmlns:p14="http://schemas.microsoft.com/office/powerpoint/2010/main" val="239545127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但祂有時會讓我們得到我們所要求的錯誤的東西，這樣我們就可以吸取教訓。</a:t>
            </a:r>
          </a:p>
        </p:txBody>
      </p:sp>
    </p:spTree>
    <p:extLst>
      <p:ext uri="{BB962C8B-B14F-4D97-AF65-F5344CB8AC3E}">
        <p14:creationId xmlns:p14="http://schemas.microsoft.com/office/powerpoint/2010/main" val="165093461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祂也沒有說尋求者何時會收到或找到所要求的東西。</a:t>
            </a:r>
          </a:p>
        </p:txBody>
      </p:sp>
    </p:spTree>
    <p:extLst>
      <p:ext uri="{BB962C8B-B14F-4D97-AF65-F5344CB8AC3E}">
        <p14:creationId xmlns:p14="http://schemas.microsoft.com/office/powerpoint/2010/main" val="410601245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通常我們不知道最佳的時機。神知道最佳的時機，所以有時我們必須耐心等待。</a:t>
            </a:r>
          </a:p>
        </p:txBody>
      </p:sp>
    </p:spTree>
    <p:extLst>
      <p:ext uri="{BB962C8B-B14F-4D97-AF65-F5344CB8AC3E}">
        <p14:creationId xmlns:p14="http://schemas.microsoft.com/office/powerpoint/2010/main" val="748154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凡祈求的，就得著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尋找的，就尋見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叩門的，就給他開門。</a:t>
            </a:r>
          </a:p>
        </p:txBody>
      </p:sp>
    </p:spTree>
    <p:extLst>
      <p:ext uri="{BB962C8B-B14F-4D97-AF65-F5344CB8AC3E}">
        <p14:creationId xmlns:p14="http://schemas.microsoft.com/office/powerpoint/2010/main" val="249780118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祂也沒有說這扇門是否通向探索者想要進入的房間。</a:t>
            </a:r>
          </a:p>
        </p:txBody>
      </p:sp>
    </p:spTree>
    <p:extLst>
      <p:ext uri="{BB962C8B-B14F-4D97-AF65-F5344CB8AC3E}">
        <p14:creationId xmlns:p14="http://schemas.microsoft.com/office/powerpoint/2010/main" val="12939884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通常，我們不知道哪個是最適合我們的正確道路。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667581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神會打開一扇門，但有時我們要到幾年後才看得出來。</a:t>
            </a:r>
          </a:p>
        </p:txBody>
      </p:sp>
    </p:spTree>
    <p:extLst>
      <p:ext uri="{BB962C8B-B14F-4D97-AF65-F5344CB8AC3E}">
        <p14:creationId xmlns:p14="http://schemas.microsoft.com/office/powerpoint/2010/main" val="279539945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「當神關上門時，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祂會打開一扇窗。」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sz="1500" b="1" dirty="0"/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853285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因為我們常聽不到或不聽從神，祂可能不得不這樣做。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446138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但有時祂故意不告訴我們，而讓我們從這些經驗中吸取寶貴的教訓。</a:t>
            </a:r>
          </a:p>
        </p:txBody>
      </p:sp>
    </p:spTree>
    <p:extLst>
      <p:ext uri="{BB962C8B-B14F-4D97-AF65-F5344CB8AC3E}">
        <p14:creationId xmlns:p14="http://schemas.microsoft.com/office/powerpoint/2010/main" val="206366191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當我們無法改變我們的環境或不知道該怎麼做時，我們要學會有耐心、有信心並依靠神。</a:t>
            </a:r>
          </a:p>
        </p:txBody>
      </p:sp>
    </p:spTree>
    <p:extLst>
      <p:ext uri="{BB962C8B-B14F-4D97-AF65-F5344CB8AC3E}">
        <p14:creationId xmlns:p14="http://schemas.microsoft.com/office/powerpoint/2010/main" val="290915611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所以這個比喻給了我們很多教訓：</a:t>
            </a:r>
          </a:p>
          <a:p>
            <a:endParaRPr lang="en-US" altLang="zh-TW" sz="15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要樂於幫助他人。不要做不情願的麵包主人。</a:t>
            </a:r>
          </a:p>
        </p:txBody>
      </p:sp>
    </p:spTree>
    <p:extLst>
      <p:ext uri="{BB962C8B-B14F-4D97-AF65-F5344CB8AC3E}">
        <p14:creationId xmlns:p14="http://schemas.microsoft.com/office/powerpoint/2010/main" val="21306708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為了來幫助別人或建立神的國度，你得要願意放棄你的驕傲。</a:t>
            </a:r>
          </a:p>
        </p:txBody>
      </p:sp>
    </p:spTree>
    <p:extLst>
      <p:ext uri="{BB962C8B-B14F-4D97-AF65-F5344CB8AC3E}">
        <p14:creationId xmlns:p14="http://schemas.microsoft.com/office/powerpoint/2010/main" val="56959542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當你為他人犧牲及付出時，你最終會從中受益，因為我們有一位公義的神。</a:t>
            </a:r>
          </a:p>
        </p:txBody>
      </p:sp>
    </p:spTree>
    <p:extLst>
      <p:ext uri="{BB962C8B-B14F-4D97-AF65-F5344CB8AC3E}">
        <p14:creationId xmlns:p14="http://schemas.microsoft.com/office/powerpoint/2010/main" val="1242720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8EBAB-D9A5-A744-05BE-A91051CF1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AD89D4-EF12-1282-B90F-F24DAFB78AB2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午夜的朋友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499329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要知道當你向神祈求某事時，祂會提供或回應。但是祂的回應可能不是你所要求或想要的東西及時候。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338376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願這些課程幫助你在通往永恆的旅程中成長。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願神保佑各位。</a:t>
            </a:r>
          </a:p>
        </p:txBody>
      </p:sp>
    </p:spTree>
    <p:extLst>
      <p:ext uri="{BB962C8B-B14F-4D97-AF65-F5344CB8AC3E}">
        <p14:creationId xmlns:p14="http://schemas.microsoft.com/office/powerpoint/2010/main" val="3514689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18276</TotalTime>
  <Words>2214</Words>
  <Application>Microsoft Office PowerPoint</Application>
  <PresentationFormat>On-screen Show (16:9)</PresentationFormat>
  <Paragraphs>216</Paragraphs>
  <Slides>91</Slides>
  <Notes>89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91</vt:i4>
      </vt:variant>
    </vt:vector>
  </HeadingPairs>
  <TitlesOfParts>
    <vt:vector size="97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2026-01-04T16:51:57Z</dcterms:modified>
</cp:coreProperties>
</file>