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90"/>
  </p:notesMasterIdLst>
  <p:handoutMasterIdLst>
    <p:handoutMasterId r:id="rId91"/>
  </p:handoutMasterIdLst>
  <p:sldIdLst>
    <p:sldId id="1687" r:id="rId2"/>
    <p:sldId id="1688" r:id="rId3"/>
    <p:sldId id="1237" r:id="rId4"/>
    <p:sldId id="1664" r:id="rId5"/>
    <p:sldId id="1665" r:id="rId6"/>
    <p:sldId id="1691" r:id="rId7"/>
    <p:sldId id="1424" r:id="rId8"/>
    <p:sldId id="1693" r:id="rId9"/>
    <p:sldId id="1695" r:id="rId10"/>
    <p:sldId id="1697" r:id="rId11"/>
    <p:sldId id="1712" r:id="rId12"/>
    <p:sldId id="1714" r:id="rId13"/>
    <p:sldId id="1699" r:id="rId14"/>
    <p:sldId id="1427" r:id="rId15"/>
    <p:sldId id="1430" r:id="rId16"/>
    <p:sldId id="1433" r:id="rId17"/>
    <p:sldId id="1436" r:id="rId18"/>
    <p:sldId id="1439" r:id="rId19"/>
    <p:sldId id="1442" r:id="rId20"/>
    <p:sldId id="1445" r:id="rId21"/>
    <p:sldId id="1448" r:id="rId22"/>
    <p:sldId id="1451" r:id="rId23"/>
    <p:sldId id="1454" r:id="rId24"/>
    <p:sldId id="1457" r:id="rId25"/>
    <p:sldId id="1460" r:id="rId26"/>
    <p:sldId id="1463" r:id="rId27"/>
    <p:sldId id="1466" r:id="rId28"/>
    <p:sldId id="1669" r:id="rId29"/>
    <p:sldId id="1469" r:id="rId30"/>
    <p:sldId id="1472" r:id="rId31"/>
    <p:sldId id="1475" r:id="rId32"/>
    <p:sldId id="1478" r:id="rId33"/>
    <p:sldId id="1681" r:id="rId34"/>
    <p:sldId id="1481" r:id="rId35"/>
    <p:sldId id="1683" r:id="rId36"/>
    <p:sldId id="1487" r:id="rId37"/>
    <p:sldId id="1490" r:id="rId38"/>
    <p:sldId id="1670" r:id="rId39"/>
    <p:sldId id="1493" r:id="rId40"/>
    <p:sldId id="1496" r:id="rId41"/>
    <p:sldId id="1499" r:id="rId42"/>
    <p:sldId id="1502" r:id="rId43"/>
    <p:sldId id="1505" r:id="rId44"/>
    <p:sldId id="1508" r:id="rId45"/>
    <p:sldId id="1511" r:id="rId46"/>
    <p:sldId id="1517" r:id="rId47"/>
    <p:sldId id="1520" r:id="rId48"/>
    <p:sldId id="1674" r:id="rId49"/>
    <p:sldId id="1673" r:id="rId50"/>
    <p:sldId id="1523" r:id="rId51"/>
    <p:sldId id="1526" r:id="rId52"/>
    <p:sldId id="1529" r:id="rId53"/>
    <p:sldId id="1532" r:id="rId54"/>
    <p:sldId id="1535" r:id="rId55"/>
    <p:sldId id="1538" r:id="rId56"/>
    <p:sldId id="1541" r:id="rId57"/>
    <p:sldId id="1544" r:id="rId58"/>
    <p:sldId id="1547" r:id="rId59"/>
    <p:sldId id="1671" r:id="rId60"/>
    <p:sldId id="1550" r:id="rId61"/>
    <p:sldId id="1553" r:id="rId62"/>
    <p:sldId id="1556" r:id="rId63"/>
    <p:sldId id="1676" r:id="rId64"/>
    <p:sldId id="1677" r:id="rId65"/>
    <p:sldId id="1559" r:id="rId66"/>
    <p:sldId id="1562" r:id="rId67"/>
    <p:sldId id="1565" r:id="rId68"/>
    <p:sldId id="1568" r:id="rId69"/>
    <p:sldId id="1571" r:id="rId70"/>
    <p:sldId id="1679" r:id="rId71"/>
    <p:sldId id="1574" r:id="rId72"/>
    <p:sldId id="1577" r:id="rId73"/>
    <p:sldId id="1580" r:id="rId74"/>
    <p:sldId id="1583" r:id="rId75"/>
    <p:sldId id="1586" r:id="rId76"/>
    <p:sldId id="1589" r:id="rId77"/>
    <p:sldId id="1592" r:id="rId78"/>
    <p:sldId id="1595" r:id="rId79"/>
    <p:sldId id="1598" r:id="rId80"/>
    <p:sldId id="1601" r:id="rId81"/>
    <p:sldId id="1604" r:id="rId82"/>
    <p:sldId id="1607" r:id="rId83"/>
    <p:sldId id="1613" r:id="rId84"/>
    <p:sldId id="1610" r:id="rId85"/>
    <p:sldId id="1704" r:id="rId86"/>
    <p:sldId id="1706" r:id="rId87"/>
    <p:sldId id="1708" r:id="rId88"/>
    <p:sldId id="1701" r:id="rId89"/>
  </p:sldIdLst>
  <p:sldSz cx="9144000" cy="5143500" type="screen16x9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cripture" id="{488EBD6D-5F87-4696-893D-93BD670DC48B}">
          <p14:sldIdLst>
            <p14:sldId id="1687"/>
            <p14:sldId id="1688"/>
            <p14:sldId id="1237"/>
            <p14:sldId id="1664"/>
            <p14:sldId id="1665"/>
          </p14:sldIdLst>
        </p14:section>
        <p14:section name="Sermon" id="{9DD274D4-3373-40D3-8882-DED17E52A457}">
          <p14:sldIdLst>
            <p14:sldId id="1691"/>
            <p14:sldId id="1424"/>
            <p14:sldId id="1693"/>
            <p14:sldId id="1695"/>
            <p14:sldId id="1697"/>
            <p14:sldId id="1712"/>
            <p14:sldId id="1714"/>
            <p14:sldId id="1699"/>
            <p14:sldId id="1427"/>
            <p14:sldId id="1430"/>
            <p14:sldId id="1433"/>
            <p14:sldId id="1436"/>
            <p14:sldId id="1439"/>
            <p14:sldId id="1442"/>
            <p14:sldId id="1445"/>
            <p14:sldId id="1448"/>
            <p14:sldId id="1451"/>
            <p14:sldId id="1454"/>
            <p14:sldId id="1457"/>
            <p14:sldId id="1460"/>
            <p14:sldId id="1463"/>
            <p14:sldId id="1466"/>
            <p14:sldId id="1669"/>
            <p14:sldId id="1469"/>
            <p14:sldId id="1472"/>
            <p14:sldId id="1475"/>
            <p14:sldId id="1478"/>
            <p14:sldId id="1681"/>
            <p14:sldId id="1481"/>
            <p14:sldId id="1683"/>
            <p14:sldId id="1487"/>
            <p14:sldId id="1490"/>
            <p14:sldId id="1670"/>
            <p14:sldId id="1493"/>
            <p14:sldId id="1496"/>
            <p14:sldId id="1499"/>
            <p14:sldId id="1502"/>
            <p14:sldId id="1505"/>
            <p14:sldId id="1508"/>
            <p14:sldId id="1511"/>
            <p14:sldId id="1517"/>
            <p14:sldId id="1520"/>
            <p14:sldId id="1674"/>
            <p14:sldId id="1673"/>
            <p14:sldId id="1523"/>
            <p14:sldId id="1526"/>
            <p14:sldId id="1529"/>
            <p14:sldId id="1532"/>
            <p14:sldId id="1535"/>
            <p14:sldId id="1538"/>
            <p14:sldId id="1541"/>
            <p14:sldId id="1544"/>
            <p14:sldId id="1547"/>
            <p14:sldId id="1671"/>
            <p14:sldId id="1550"/>
            <p14:sldId id="1553"/>
            <p14:sldId id="1556"/>
            <p14:sldId id="1676"/>
            <p14:sldId id="1677"/>
            <p14:sldId id="1559"/>
            <p14:sldId id="1562"/>
            <p14:sldId id="1565"/>
            <p14:sldId id="1568"/>
            <p14:sldId id="1571"/>
            <p14:sldId id="1679"/>
            <p14:sldId id="1574"/>
            <p14:sldId id="1577"/>
            <p14:sldId id="1580"/>
            <p14:sldId id="1583"/>
            <p14:sldId id="1586"/>
            <p14:sldId id="1589"/>
            <p14:sldId id="1592"/>
            <p14:sldId id="1595"/>
            <p14:sldId id="1598"/>
            <p14:sldId id="1601"/>
            <p14:sldId id="1604"/>
            <p14:sldId id="1607"/>
            <p14:sldId id="1613"/>
            <p14:sldId id="1610"/>
            <p14:sldId id="1704"/>
            <p14:sldId id="1706"/>
            <p14:sldId id="1708"/>
            <p14:sldId id="17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66FF"/>
    <a:srgbClr val="F65E0A"/>
    <a:srgbClr val="99FF33"/>
    <a:srgbClr val="CABBDD"/>
    <a:srgbClr val="FF5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E7CE29-9612-4BAB-B2C5-6D876A70916C}" v="5" dt="2025-12-28T16:12:00.8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41" autoAdjust="0"/>
    <p:restoredTop sz="94249" autoAdjust="0"/>
  </p:normalViewPr>
  <p:slideViewPr>
    <p:cSldViewPr>
      <p:cViewPr>
        <p:scale>
          <a:sx n="90" d="100"/>
          <a:sy n="90" d="100"/>
        </p:scale>
        <p:origin x="432" y="31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91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notesMaster" Target="notesMasters/notesMaster1.xml"/><Relationship Id="rId95" Type="http://schemas.openxmlformats.org/officeDocument/2006/relationships/tableStyles" Target="tableStyle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handoutMaster" Target="handoutMasters/handoutMaster1.xml"/><Relationship Id="rId9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e Huang" userId="7522906efeb502a4" providerId="LiveId" clId="{981455AA-CF25-444D-A9FA-AD2443EE8176}"/>
    <pc:docChg chg="delSld modSld modSection">
      <pc:chgData name="George Huang" userId="7522906efeb502a4" providerId="LiveId" clId="{981455AA-CF25-444D-A9FA-AD2443EE8176}" dt="2025-12-28T16:13:34.543" v="21" actId="47"/>
      <pc:docMkLst>
        <pc:docMk/>
      </pc:docMkLst>
      <pc:sldChg chg="del">
        <pc:chgData name="George Huang" userId="7522906efeb502a4" providerId="LiveId" clId="{981455AA-CF25-444D-A9FA-AD2443EE8176}" dt="2025-12-28T16:09:43.385" v="0" actId="47"/>
        <pc:sldMkLst>
          <pc:docMk/>
          <pc:sldMk cId="501059938" sldId="1200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298758671" sldId="1231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3530069578" sldId="1426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529922450" sldId="1429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316708286" sldId="1432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443312629" sldId="1435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720617963" sldId="1438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671256186" sldId="1441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3415484275" sldId="1444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2107826374" sldId="1447"/>
        </pc:sldMkLst>
      </pc:sldChg>
      <pc:sldChg chg="del">
        <pc:chgData name="George Huang" userId="7522906efeb502a4" providerId="LiveId" clId="{981455AA-CF25-444D-A9FA-AD2443EE8176}" dt="2025-12-28T16:10:07.005" v="4" actId="47"/>
        <pc:sldMkLst>
          <pc:docMk/>
          <pc:sldMk cId="3714660228" sldId="1450"/>
        </pc:sldMkLst>
      </pc:sldChg>
      <pc:sldChg chg="del">
        <pc:chgData name="George Huang" userId="7522906efeb502a4" providerId="LiveId" clId="{981455AA-CF25-444D-A9FA-AD2443EE8176}" dt="2025-12-28T16:10:08.583" v="5" actId="47"/>
        <pc:sldMkLst>
          <pc:docMk/>
          <pc:sldMk cId="3445817875" sldId="1453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2477839528" sldId="1456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2880919031" sldId="1459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865968721" sldId="1462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667457804" sldId="1465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071712434" sldId="1468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2063180843" sldId="1471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608542007" sldId="1474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193293378" sldId="1477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750946345" sldId="1480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4021175661" sldId="1483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597258177" sldId="1486"/>
        </pc:sldMkLst>
      </pc:sldChg>
      <pc:sldChg chg="modSp del mod">
        <pc:chgData name="George Huang" userId="7522906efeb502a4" providerId="LiveId" clId="{981455AA-CF25-444D-A9FA-AD2443EE8176}" dt="2025-12-28T16:12:38.234" v="16" actId="47"/>
        <pc:sldMkLst>
          <pc:docMk/>
          <pc:sldMk cId="2849966679" sldId="1489"/>
        </pc:sldMkLst>
        <pc:spChg chg="mod">
          <ac:chgData name="George Huang" userId="7522906efeb502a4" providerId="LiveId" clId="{981455AA-CF25-444D-A9FA-AD2443EE8176}" dt="2025-12-28T16:12:00.820" v="15"/>
          <ac:spMkLst>
            <pc:docMk/>
            <pc:sldMk cId="2849966679" sldId="1489"/>
            <ac:spMk id="3" creationId="{2342F707-955D-43C1-BADD-9089D2C87047}"/>
          </ac:spMkLst>
        </pc:spChg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3738069732" sldId="1495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2583013817" sldId="1498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122646916" sldId="1501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419145559" sldId="1504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1605907129" sldId="1507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32597492" sldId="1510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3999484677" sldId="1516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2195257397" sldId="1519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2188528684" sldId="1522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69464065" sldId="1525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3417451809" sldId="1528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2343656508" sldId="1531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2959661091" sldId="1534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1365338811" sldId="1537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2084944098" sldId="1540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1298398157" sldId="1543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3966519387" sldId="1546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1939645828" sldId="1549"/>
        </pc:sldMkLst>
      </pc:sldChg>
      <pc:sldChg chg="del">
        <pc:chgData name="George Huang" userId="7522906efeb502a4" providerId="LiveId" clId="{981455AA-CF25-444D-A9FA-AD2443EE8176}" dt="2025-12-28T16:12:57.970" v="18" actId="47"/>
        <pc:sldMkLst>
          <pc:docMk/>
          <pc:sldMk cId="1817385682" sldId="1552"/>
        </pc:sldMkLst>
      </pc:sldChg>
      <pc:sldChg chg="del">
        <pc:chgData name="George Huang" userId="7522906efeb502a4" providerId="LiveId" clId="{981455AA-CF25-444D-A9FA-AD2443EE8176}" dt="2025-12-28T16:12:57.970" v="18" actId="47"/>
        <pc:sldMkLst>
          <pc:docMk/>
          <pc:sldMk cId="1961462873" sldId="1555"/>
        </pc:sldMkLst>
      </pc:sldChg>
      <pc:sldChg chg="del">
        <pc:chgData name="George Huang" userId="7522906efeb502a4" providerId="LiveId" clId="{981455AA-CF25-444D-A9FA-AD2443EE8176}" dt="2025-12-28T16:12:59.555" v="19" actId="47"/>
        <pc:sldMkLst>
          <pc:docMk/>
          <pc:sldMk cId="2674721905" sldId="1558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2099359306" sldId="1561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3362046364" sldId="1564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1346375013" sldId="1567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3645594710" sldId="1570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4244643579" sldId="1573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2726287682" sldId="1576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1186806353" sldId="1579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1574450281" sldId="1582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657870860" sldId="1585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3788168679" sldId="1588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4093516136" sldId="1591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1038499052" sldId="1594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2853251983" sldId="1597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426445305" sldId="1600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2709343632" sldId="1603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162539083" sldId="1606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1514584828" sldId="1609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257571246" sldId="1612"/>
        </pc:sldMkLst>
      </pc:sldChg>
      <pc:sldChg chg="del">
        <pc:chgData name="George Huang" userId="7522906efeb502a4" providerId="LiveId" clId="{981455AA-CF25-444D-A9FA-AD2443EE8176}" dt="2025-12-28T16:09:43.385" v="0" actId="47"/>
        <pc:sldMkLst>
          <pc:docMk/>
          <pc:sldMk cId="1456844219" sldId="1662"/>
        </pc:sldMkLst>
      </pc:sldChg>
      <pc:sldChg chg="del">
        <pc:chgData name="George Huang" userId="7522906efeb502a4" providerId="LiveId" clId="{981455AA-CF25-444D-A9FA-AD2443EE8176}" dt="2025-12-28T16:09:43.385" v="0" actId="47"/>
        <pc:sldMkLst>
          <pc:docMk/>
          <pc:sldMk cId="791968223" sldId="1666"/>
        </pc:sldMkLst>
      </pc:sldChg>
      <pc:sldChg chg="del">
        <pc:chgData name="George Huang" userId="7522906efeb502a4" providerId="LiveId" clId="{981455AA-CF25-444D-A9FA-AD2443EE8176}" dt="2025-12-28T16:09:43.385" v="0" actId="47"/>
        <pc:sldMkLst>
          <pc:docMk/>
          <pc:sldMk cId="2067355181" sldId="1667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818405560" sldId="1668"/>
        </pc:sldMkLst>
      </pc:sldChg>
      <pc:sldChg chg="del">
        <pc:chgData name="George Huang" userId="7522906efeb502a4" providerId="LiveId" clId="{981455AA-CF25-444D-A9FA-AD2443EE8176}" dt="2025-12-28T16:12:53.753" v="17" actId="47"/>
        <pc:sldMkLst>
          <pc:docMk/>
          <pc:sldMk cId="1933731376" sldId="1672"/>
        </pc:sldMkLst>
      </pc:sldChg>
      <pc:sldChg chg="del">
        <pc:chgData name="George Huang" userId="7522906efeb502a4" providerId="LiveId" clId="{981455AA-CF25-444D-A9FA-AD2443EE8176}" dt="2025-12-28T16:12:38.234" v="16" actId="47"/>
        <pc:sldMkLst>
          <pc:docMk/>
          <pc:sldMk cId="908227594" sldId="1675"/>
        </pc:sldMkLst>
      </pc:sldChg>
      <pc:sldChg chg="del">
        <pc:chgData name="George Huang" userId="7522906efeb502a4" providerId="LiveId" clId="{981455AA-CF25-444D-A9FA-AD2443EE8176}" dt="2025-12-28T16:12:57.970" v="18" actId="47"/>
        <pc:sldMkLst>
          <pc:docMk/>
          <pc:sldMk cId="1297928226" sldId="1678"/>
        </pc:sldMkLst>
      </pc:sldChg>
      <pc:sldChg chg="del">
        <pc:chgData name="George Huang" userId="7522906efeb502a4" providerId="LiveId" clId="{981455AA-CF25-444D-A9FA-AD2443EE8176}" dt="2025-12-28T16:13:15.781" v="20" actId="47"/>
        <pc:sldMkLst>
          <pc:docMk/>
          <pc:sldMk cId="1140341475" sldId="1680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1563080123" sldId="1682"/>
        </pc:sldMkLst>
      </pc:sldChg>
      <pc:sldChg chg="del">
        <pc:chgData name="George Huang" userId="7522906efeb502a4" providerId="LiveId" clId="{981455AA-CF25-444D-A9FA-AD2443EE8176}" dt="2025-12-28T16:10:33.036" v="6" actId="47"/>
        <pc:sldMkLst>
          <pc:docMk/>
          <pc:sldMk cId="3754346033" sldId="1684"/>
        </pc:sldMkLst>
      </pc:sldChg>
      <pc:sldChg chg="del">
        <pc:chgData name="George Huang" userId="7522906efeb502a4" providerId="LiveId" clId="{981455AA-CF25-444D-A9FA-AD2443EE8176}" dt="2025-12-28T16:09:43.385" v="0" actId="47"/>
        <pc:sldMkLst>
          <pc:docMk/>
          <pc:sldMk cId="1545722642" sldId="1685"/>
        </pc:sldMkLst>
      </pc:sldChg>
      <pc:sldChg chg="del">
        <pc:chgData name="George Huang" userId="7522906efeb502a4" providerId="LiveId" clId="{981455AA-CF25-444D-A9FA-AD2443EE8176}" dt="2025-12-28T16:09:43.385" v="0" actId="47"/>
        <pc:sldMkLst>
          <pc:docMk/>
          <pc:sldMk cId="2573334529" sldId="1686"/>
        </pc:sldMkLst>
      </pc:sldChg>
      <pc:sldChg chg="del">
        <pc:chgData name="George Huang" userId="7522906efeb502a4" providerId="LiveId" clId="{981455AA-CF25-444D-A9FA-AD2443EE8176}" dt="2025-12-28T16:09:46.151" v="1" actId="47"/>
        <pc:sldMkLst>
          <pc:docMk/>
          <pc:sldMk cId="3368512553" sldId="1689"/>
        </pc:sldMkLst>
      </pc:sldChg>
      <pc:sldChg chg="del">
        <pc:chgData name="George Huang" userId="7522906efeb502a4" providerId="LiveId" clId="{981455AA-CF25-444D-A9FA-AD2443EE8176}" dt="2025-12-28T16:09:46.219" v="2" actId="47"/>
        <pc:sldMkLst>
          <pc:docMk/>
          <pc:sldMk cId="1980560288" sldId="1690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3379636247" sldId="1692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4115628151" sldId="1694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3087345807" sldId="1696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313740866" sldId="1698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818729073" sldId="1700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4271892359" sldId="1702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210013156" sldId="1703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659070198" sldId="1705"/>
        </pc:sldMkLst>
      </pc:sldChg>
      <pc:sldChg chg="del">
        <pc:chgData name="George Huang" userId="7522906efeb502a4" providerId="LiveId" clId="{981455AA-CF25-444D-A9FA-AD2443EE8176}" dt="2025-12-28T16:13:34.543" v="21" actId="47"/>
        <pc:sldMkLst>
          <pc:docMk/>
          <pc:sldMk cId="307091979" sldId="1707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1397828129" sldId="1711"/>
        </pc:sldMkLst>
      </pc:sldChg>
      <pc:sldChg chg="del">
        <pc:chgData name="George Huang" userId="7522906efeb502a4" providerId="LiveId" clId="{981455AA-CF25-444D-A9FA-AD2443EE8176}" dt="2025-12-28T16:10:03.744" v="3" actId="47"/>
        <pc:sldMkLst>
          <pc:docMk/>
          <pc:sldMk cId="710239359" sldId="171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099F543-7EE5-4915-B05A-6EDD530319A8}" type="datetimeFigureOut">
              <a:rPr lang="en-US" smtClean="0"/>
              <a:pPr/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C1A232A-121C-4D83-911A-B106C89C41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24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DD67BDC-E97A-45A8-B1EC-E794CCC79DEF}" type="datetimeFigureOut">
              <a:rPr lang="en-US"/>
              <a:pPr>
                <a:defRPr/>
              </a:pPr>
              <a:t>12/28/2025</a:t>
            </a:fld>
            <a:endParaRPr lang="en-US" dirty="0"/>
          </a:p>
        </p:txBody>
      </p:sp>
      <p:sp>
        <p:nvSpPr>
          <p:cNvPr id="1024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427038" y="692150"/>
            <a:ext cx="6156325" cy="34639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</a:defRPr>
            </a:lvl1pPr>
          </a:lstStyle>
          <a:p>
            <a:pPr>
              <a:defRPr/>
            </a:pPr>
            <a:fld id="{D464CE9B-B233-457B-8491-F7BCBC04C5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4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D38A9-FED3-67A6-F7A1-0EB65DC95A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036FB4-888C-6D11-23A3-75336E4F13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C02CD6-87B1-DB43-2ABF-CC4367B2B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7DD3C4-7F46-0555-FCE7-6C5C655E38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407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046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23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733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144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9353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1772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5583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1125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7210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958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0467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113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3538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5725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5758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62065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8392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906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11094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2599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59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DDBCD0-E57F-FD4D-E5FA-5AB8743FA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C11CAA-1A39-7C62-1A92-9A95F3F4C1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74223C-0AC9-BBC9-DA1C-A02DF7DE6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294520-DD73-1786-242D-513D184850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286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8300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077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70720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6682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9665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3092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5121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41371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92514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1217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C9C76-3783-904D-CB2B-717C43C5A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EB8CC8-BCDF-97E6-BC48-5BAD46D7E7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920C687-AF0D-0D9D-8748-052A686F8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C5D0C5-076F-E0AE-B745-A3F99D78DC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5410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32196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01390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06934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417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30705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42827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3674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0094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371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584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42C00-2054-C7D0-E761-A0D0D4BC80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A1C481-25FB-AC4E-075C-139E45DFC4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8FA654-508C-6C68-961C-D38E4517A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3D77F-E207-8D9C-A756-0E1DF0A416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5215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358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15062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9957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99813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910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9108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0085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6681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407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632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1B80E-8ADF-72F3-D3C3-60524D941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AA043C-04C9-C4F0-5055-227EC4A25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FAB312C-53B2-C9CC-2D54-09B1013924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937267-9D31-0FBC-914F-C91EDE0C9E6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91598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0925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25692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8159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476133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9856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76958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87300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77615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59817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20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2BA39-5A19-A69C-CCB1-99AC96C41A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4693F8-9929-21DB-16FE-B0A39BC66C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7267BE-20E3-029D-6E72-5BAC760B16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AE94D9-9FFE-7F3A-D2AD-77A8FA96B3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985469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42602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532387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65105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577866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438439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8254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5520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06475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389483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70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7622A-C76B-67D7-E708-3EB4736D7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ADB65F-D869-8706-6257-A3EBB2CF9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7E2915-9E5C-6F48-ACB2-0C77F94012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7E1D2-3D37-02D2-5977-A04A15098C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58628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2ABB0-FFD1-9D2E-2470-2993DDF2D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8819B6-A041-68B4-8747-DD31D56E05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D2D4A02-84FA-356F-AA5D-42B2790715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B49351-21DE-A0CB-04F3-124252C3AD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34869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4C00F-8A7A-F2D9-DEB6-266B089205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73DDAB-57E8-28F3-3BE2-F6A192BA9E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2C46BD-72FB-2898-4B29-62DED14D1E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3F992D-C69A-20BE-D009-0444BCB48A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0327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2BD92-F98B-A8A5-9427-F7AB68074C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6A3CE1-202F-BEEF-5CF0-75627D6C69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9EDE26-B579-48DB-15D4-FBEEEE2081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323D0-DD6F-9F48-63B8-2D4B3DD290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311887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CC4FD-FC9A-B721-DFB9-E1084E98D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D2C53D-1A35-CDE6-4E98-68AA4DC5E1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03C144-8D7D-6B7F-0EFC-D35F05D53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087FD5-6769-383E-B0F7-BAE6568A8F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730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7038" y="692150"/>
            <a:ext cx="6156325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64CE9B-B233-457B-8491-F7BCBC04C59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49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AC9430-8ABA-4E3E-88DC-F50153C77E5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1890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20AD10-FDCF-4866-9706-80328829BE3D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379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691436-F2C7-4278-8AC1-2E81986E196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65192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59490A-CB96-49FD-85DC-2819EB5843E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2130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5ABB10-0584-4F54-B621-599729285C29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48576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5CB21F-9AB4-4804-8AC6-B41C114221CC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342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C65251-CE47-4B02-9E53-4394647F75F3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96066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E27F66-7B23-4242-84F8-7EDA0205F3AA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12329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46FED-D53E-4E16-9A23-6973C9993251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3061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020BC5-845F-41D8-A555-566FDE8E95B7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8328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658563-8057-4492-9BF0-7A3A013D30F0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5537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D08CDC-0D5D-440D-876A-4DAFD38B0DF5}" type="slidenum">
              <a:rPr lang="en-US" altLang="zh-TW" smtClean="0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0597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A340C-E476-8509-8904-9A809317B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49DF86-91F8-25CA-E921-94EBFC6F771C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Why do Bad Things Happen to Good People </a:t>
            </a:r>
          </a:p>
        </p:txBody>
      </p:sp>
    </p:spTree>
    <p:extLst>
      <p:ext uri="{BB962C8B-B14F-4D97-AF65-F5344CB8AC3E}">
        <p14:creationId xmlns:p14="http://schemas.microsoft.com/office/powerpoint/2010/main" val="275101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9B8C4A-B5E4-7106-4725-2B8F160A75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878CEB7-13D3-EBB8-4DC5-C62EDCDBA28A}"/>
              </a:ext>
            </a:extLst>
          </p:cNvPr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dirty="0">
                <a:ea typeface="Microsoft JhengHei" panose="020B0604030504040204" pitchFamily="34" charset="-120"/>
              </a:rPr>
              <a:t>So they criticize or gossip about those who encounter difficulties, saying that God is punishing them.</a:t>
            </a:r>
          </a:p>
        </p:txBody>
      </p:sp>
    </p:spTree>
    <p:extLst>
      <p:ext uri="{BB962C8B-B14F-4D97-AF65-F5344CB8AC3E}">
        <p14:creationId xmlns:p14="http://schemas.microsoft.com/office/powerpoint/2010/main" val="1555934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0940A-D0F6-2F79-216D-88A2C4E97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B631E27-92B6-9DC2-E2AA-B2DE07A375C2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Some people use this question to question the existence of God.</a:t>
            </a:r>
          </a:p>
        </p:txBody>
      </p:sp>
    </p:spTree>
    <p:extLst>
      <p:ext uri="{BB962C8B-B14F-4D97-AF65-F5344CB8AC3E}">
        <p14:creationId xmlns:p14="http://schemas.microsoft.com/office/powerpoint/2010/main" val="1613469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CF904-F8E4-F078-877E-C9A135021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8E2A625-92DB-CED4-A9CF-B2217A07329B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“If there is a good God, why does he allow bad things to happen?  Since there are bad things, there is not a good God.”</a:t>
            </a:r>
          </a:p>
        </p:txBody>
      </p:sp>
    </p:spTree>
    <p:extLst>
      <p:ext uri="{BB962C8B-B14F-4D97-AF65-F5344CB8AC3E}">
        <p14:creationId xmlns:p14="http://schemas.microsoft.com/office/powerpoint/2010/main" val="2944206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22CF1-4A54-9377-62F7-5D4085B78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530D8FD-D06C-0723-6692-5DF5F5F13AF3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dirty="0">
                <a:ea typeface="Microsoft JhengHei" panose="020B0604030504040204" pitchFamily="34" charset="-120"/>
              </a:rPr>
              <a:t>All those beliefs are wrong.  Bad things will happen to everyone, even the best of Christians.</a:t>
            </a:r>
          </a:p>
        </p:txBody>
      </p:sp>
    </p:spTree>
    <p:extLst>
      <p:ext uri="{BB962C8B-B14F-4D97-AF65-F5344CB8AC3E}">
        <p14:creationId xmlns:p14="http://schemas.microsoft.com/office/powerpoint/2010/main" val="278023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-8467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Christians who believe in God’s justice would demand an answer.  That is perfectly fine with God.</a:t>
            </a:r>
          </a:p>
        </p:txBody>
      </p:sp>
    </p:spTree>
    <p:extLst>
      <p:ext uri="{BB962C8B-B14F-4D97-AF65-F5344CB8AC3E}">
        <p14:creationId xmlns:p14="http://schemas.microsoft.com/office/powerpoint/2010/main" val="1618640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Non-Christians who ask that question imply they believe there should be a Higher Power that enforces justice.</a:t>
            </a:r>
            <a:endParaRPr lang="en-US" altLang="zh-TW" sz="6000" b="1" kern="1000" spc="-38" dirty="0">
              <a:ea typeface="Microsoft JhengHe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0684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if someone asks you that question, it’s a chance to tell them about Jesus.</a:t>
            </a:r>
          </a:p>
        </p:txBody>
      </p:sp>
    </p:spTree>
    <p:extLst>
      <p:ext uri="{BB962C8B-B14F-4D97-AF65-F5344CB8AC3E}">
        <p14:creationId xmlns:p14="http://schemas.microsoft.com/office/powerpoint/2010/main" val="1792042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But you may not get the answers you seek or want, not while you are on Earth, at least.</a:t>
            </a:r>
          </a:p>
        </p:txBody>
      </p:sp>
    </p:spTree>
    <p:extLst>
      <p:ext uri="{BB962C8B-B14F-4D97-AF65-F5344CB8AC3E}">
        <p14:creationId xmlns:p14="http://schemas.microsoft.com/office/powerpoint/2010/main" val="19538764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>
                <a:ea typeface="Microsoft JhengHei"/>
              </a:rPr>
              <a:t>We need the right perspectives to a</a:t>
            </a:r>
            <a:r>
              <a:rPr lang="en-US" altLang="zh-TW" sz="7000" b="1" kern="1000" spc="-38" dirty="0">
                <a:ea typeface="Microsoft JhengHei"/>
              </a:rPr>
              <a:t>nswer this question.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03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need to see it from God’s perspective: The earthly life is a test and training ground for humans.</a:t>
            </a:r>
          </a:p>
        </p:txBody>
      </p:sp>
    </p:spTree>
    <p:extLst>
      <p:ext uri="{BB962C8B-B14F-4D97-AF65-F5344CB8AC3E}">
        <p14:creationId xmlns:p14="http://schemas.microsoft.com/office/powerpoint/2010/main" val="3956743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1639C-B9DA-0B1E-AC05-173FDB8B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A8E946-EB67-D859-F13B-FF7174B26814}"/>
              </a:ext>
            </a:extLst>
          </p:cNvPr>
          <p:cNvSpPr/>
          <p:nvPr/>
        </p:nvSpPr>
        <p:spPr>
          <a:xfrm>
            <a:off x="0" y="13525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Scripture:</a:t>
            </a:r>
          </a:p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John 9:1-3</a:t>
            </a:r>
          </a:p>
        </p:txBody>
      </p:sp>
    </p:spTree>
    <p:extLst>
      <p:ext uri="{BB962C8B-B14F-4D97-AF65-F5344CB8AC3E}">
        <p14:creationId xmlns:p14="http://schemas.microsoft.com/office/powerpoint/2010/main" val="8536210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solidFill>
                  <a:srgbClr val="002060"/>
                </a:solidFill>
                <a:ea typeface="Microsoft JhengHei"/>
              </a:rPr>
              <a:t>Why do bad things happen to good people?</a:t>
            </a:r>
          </a:p>
          <a:p>
            <a:r>
              <a:rPr lang="en-US" altLang="zh-TW" sz="7000" b="1" kern="1000" spc="-38" dirty="0">
                <a:ea typeface="Microsoft JhengHei"/>
              </a:rPr>
              <a:t>We need to analyze four words starting from the end:</a:t>
            </a:r>
            <a:endParaRPr lang="en-US" altLang="zh-TW" sz="6000" b="1" kern="1000" spc="-38" dirty="0">
              <a:ea typeface="Microsoft JhengHe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46491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WHY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do </a:t>
            </a:r>
          </a:p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BAD </a:t>
            </a:r>
          </a:p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THINGS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happen to </a:t>
            </a:r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GOOD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people?</a:t>
            </a:r>
          </a:p>
        </p:txBody>
      </p:sp>
    </p:spTree>
    <p:extLst>
      <p:ext uri="{BB962C8B-B14F-4D97-AF65-F5344CB8AC3E}">
        <p14:creationId xmlns:p14="http://schemas.microsoft.com/office/powerpoint/2010/main" val="32151475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Who are </a:t>
            </a:r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GOOD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people?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are never “really good” or “good enough” by God’s standards.</a:t>
            </a:r>
          </a:p>
        </p:txBody>
      </p:sp>
    </p:spTree>
    <p:extLst>
      <p:ext uri="{BB962C8B-B14F-4D97-AF65-F5344CB8AC3E}">
        <p14:creationId xmlns:p14="http://schemas.microsoft.com/office/powerpoint/2010/main" val="9832379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Romans 3:10 -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As it is written: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“There is no one righteous, not even one;</a:t>
            </a:r>
          </a:p>
        </p:txBody>
      </p:sp>
    </p:spTree>
    <p:extLst>
      <p:ext uri="{BB962C8B-B14F-4D97-AF65-F5344CB8AC3E}">
        <p14:creationId xmlns:p14="http://schemas.microsoft.com/office/powerpoint/2010/main" val="3584753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448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Luke 18:19 -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"Why do you call me good?" Jesus asked him. "Only God is truly good."</a:t>
            </a:r>
          </a:p>
        </p:txBody>
      </p:sp>
    </p:spTree>
    <p:extLst>
      <p:ext uri="{BB962C8B-B14F-4D97-AF65-F5344CB8AC3E}">
        <p14:creationId xmlns:p14="http://schemas.microsoft.com/office/powerpoint/2010/main" val="1921650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Humans are all sinners.  We carry two kinds of sins:</a:t>
            </a:r>
          </a:p>
        </p:txBody>
      </p:sp>
    </p:spTree>
    <p:extLst>
      <p:ext uri="{BB962C8B-B14F-4D97-AF65-F5344CB8AC3E}">
        <p14:creationId xmlns:p14="http://schemas.microsoft.com/office/powerpoint/2010/main" val="10904907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Original Sin – sins we inherit from Adam and Eve and our ancestors.</a:t>
            </a:r>
          </a:p>
        </p:txBody>
      </p:sp>
    </p:spTree>
    <p:extLst>
      <p:ext uri="{BB962C8B-B14F-4D97-AF65-F5344CB8AC3E}">
        <p14:creationId xmlns:p14="http://schemas.microsoft.com/office/powerpoint/2010/main" val="28437607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original sin is forgiven when we believe and accept Jesus as our Savior.</a:t>
            </a:r>
          </a:p>
        </p:txBody>
      </p:sp>
    </p:spTree>
    <p:extLst>
      <p:ext uri="{BB962C8B-B14F-4D97-AF65-F5344CB8AC3E}">
        <p14:creationId xmlns:p14="http://schemas.microsoft.com/office/powerpoint/2010/main" val="25079444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we may still suffer from the impacts of the original sin…</a:t>
            </a:r>
          </a:p>
        </p:txBody>
      </p:sp>
    </p:spTree>
    <p:extLst>
      <p:ext uri="{BB962C8B-B14F-4D97-AF65-F5344CB8AC3E}">
        <p14:creationId xmlns:p14="http://schemas.microsoft.com/office/powerpoint/2010/main" val="12168353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Actual Sins are what we commit ourselves every day.</a:t>
            </a:r>
          </a:p>
        </p:txBody>
      </p:sp>
    </p:spTree>
    <p:extLst>
      <p:ext uri="{BB962C8B-B14F-4D97-AF65-F5344CB8AC3E}">
        <p14:creationId xmlns:p14="http://schemas.microsoft.com/office/powerpoint/2010/main" val="2928702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As Jesus went along, he saw a man blind from birth.  His disciples asked him, 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r>
              <a:rPr lang="en-US" sz="7000" b="1" dirty="0"/>
              <a:t>“Rabbi, who sinned, this man or his parents, that he was born blind?”</a:t>
            </a:r>
          </a:p>
          <a:p>
            <a:pPr marL="0" indent="0">
              <a:buNone/>
            </a:pPr>
            <a:endParaRPr lang="en-US" sz="6000" b="1" dirty="0"/>
          </a:p>
          <a:p>
            <a:pPr marL="0" indent="0">
              <a:buNone/>
            </a:pPr>
            <a:r>
              <a:rPr lang="en-US" sz="7000" b="1" dirty="0"/>
              <a:t>Jesus replied, “Neither this man nor his parents sinned,” said Jesus, “but this happened so that the works of God might be displayed in him. </a:t>
            </a:r>
          </a:p>
        </p:txBody>
      </p:sp>
    </p:spTree>
    <p:extLst>
      <p:ext uri="{BB962C8B-B14F-4D97-AF65-F5344CB8AC3E}">
        <p14:creationId xmlns:p14="http://schemas.microsoft.com/office/powerpoint/2010/main" val="9678711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229017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They are forgiven when we are truly regretful and then repent.</a:t>
            </a:r>
          </a:p>
          <a:p>
            <a:endParaRPr lang="en-US" altLang="zh-TW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6600" b="1" kern="1000" spc="-38" dirty="0">
                <a:ea typeface="Microsoft JhengHei" panose="020B0604030504040204" pitchFamily="34" charset="-120"/>
              </a:rPr>
              <a:t>Repent = turn around and away</a:t>
            </a:r>
          </a:p>
        </p:txBody>
      </p:sp>
    </p:spTree>
    <p:extLst>
      <p:ext uri="{BB962C8B-B14F-4D97-AF65-F5344CB8AC3E}">
        <p14:creationId xmlns:p14="http://schemas.microsoft.com/office/powerpoint/2010/main" val="24968357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If we deliberately sin or do not sincerely repent, we will not be forgiven.</a:t>
            </a:r>
          </a:p>
        </p:txBody>
      </p:sp>
    </p:spTree>
    <p:extLst>
      <p:ext uri="{BB962C8B-B14F-4D97-AF65-F5344CB8AC3E}">
        <p14:creationId xmlns:p14="http://schemas.microsoft.com/office/powerpoint/2010/main" val="7163981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If we get proper punishment for all our sins, we won't survive very long and go to Heaven.</a:t>
            </a:r>
          </a:p>
        </p:txBody>
      </p:sp>
    </p:spTree>
    <p:extLst>
      <p:ext uri="{BB962C8B-B14F-4D97-AF65-F5344CB8AC3E}">
        <p14:creationId xmlns:p14="http://schemas.microsoft.com/office/powerpoint/2010/main" val="3642004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How should we deal with other people’s sins?</a:t>
            </a:r>
            <a:endParaRPr lang="en-US" altLang="zh-TW" sz="6000" b="1" kern="1000" spc="-38" dirty="0">
              <a:ea typeface="Microsoft JhengHe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2476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It’s not our role to seek one-for-one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or immediate justice, but to love and cover up others’ sins.</a:t>
            </a:r>
          </a:p>
        </p:txBody>
      </p:sp>
    </p:spTree>
    <p:extLst>
      <p:ext uri="{BB962C8B-B14F-4D97-AF65-F5344CB8AC3E}">
        <p14:creationId xmlns:p14="http://schemas.microsoft.com/office/powerpoint/2010/main" val="32732695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1 Peter 4:8 -</a:t>
            </a:r>
            <a:endParaRPr lang="en-US" altLang="zh-TW" sz="5800" b="1" kern="1000" spc="-38" dirty="0">
              <a:ea typeface="Microsoft JhengHei" panose="020B0604030504040204" pitchFamily="34" charset="-120"/>
              <a:cs typeface="Calibri"/>
            </a:endParaRPr>
          </a:p>
          <a:p>
            <a:r>
              <a:rPr lang="en-US" sz="7000" b="1" kern="1000" spc="-38" dirty="0">
                <a:ea typeface="+mn-lt"/>
                <a:cs typeface="+mn-lt"/>
              </a:rPr>
              <a:t>Above all, love each other deeply, because love covers over a multitude of sins.</a:t>
            </a:r>
            <a:endParaRPr lang="en-US" sz="5800" b="1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65998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truth is that we are all sinners, and we cannot reach God on our own.</a:t>
            </a:r>
          </a:p>
        </p:txBody>
      </p:sp>
    </p:spTree>
    <p:extLst>
      <p:ext uri="{BB962C8B-B14F-4D97-AF65-F5344CB8AC3E}">
        <p14:creationId xmlns:p14="http://schemas.microsoft.com/office/powerpoint/2010/main" val="23603011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1163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Romans 3:23-24 -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all have sinned and fall short of the glory of God,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all are justified freely by his grace through the redemption that came by Christ Jesus.</a:t>
            </a:r>
          </a:p>
        </p:txBody>
      </p:sp>
    </p:spTree>
    <p:extLst>
      <p:ext uri="{BB962C8B-B14F-4D97-AF65-F5344CB8AC3E}">
        <p14:creationId xmlns:p14="http://schemas.microsoft.com/office/powerpoint/2010/main" val="155797589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all are justified freely by his grace through the redemption that came by Christ Jesus.</a:t>
            </a:r>
          </a:p>
        </p:txBody>
      </p:sp>
    </p:spTree>
    <p:extLst>
      <p:ext uri="{BB962C8B-B14F-4D97-AF65-F5344CB8AC3E}">
        <p14:creationId xmlns:p14="http://schemas.microsoft.com/office/powerpoint/2010/main" val="9949047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So basically, no one is “good” or “good enough” on their own in God’s eyes.</a:t>
            </a:r>
          </a:p>
        </p:txBody>
      </p:sp>
    </p:spTree>
    <p:extLst>
      <p:ext uri="{BB962C8B-B14F-4D97-AF65-F5344CB8AC3E}">
        <p14:creationId xmlns:p14="http://schemas.microsoft.com/office/powerpoint/2010/main" val="1865798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1440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/>
              <a:t>“Rabbi, who sinned, this man or his parents, that he was born blind?”</a:t>
            </a:r>
          </a:p>
        </p:txBody>
      </p:sp>
    </p:spTree>
    <p:extLst>
      <p:ext uri="{BB962C8B-B14F-4D97-AF65-F5344CB8AC3E}">
        <p14:creationId xmlns:p14="http://schemas.microsoft.com/office/powerpoint/2010/main" val="300643727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THINGS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– where do they come from?</a:t>
            </a:r>
          </a:p>
        </p:txBody>
      </p:sp>
    </p:spTree>
    <p:extLst>
      <p:ext uri="{BB962C8B-B14F-4D97-AF65-F5344CB8AC3E}">
        <p14:creationId xmlns:p14="http://schemas.microsoft.com/office/powerpoint/2010/main" val="26506255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1. World / nature - God created this world and it operates by following laws of nature.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62807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human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actions cause certain adverse results, such as climate change, famine, etc.</a:t>
            </a:r>
          </a:p>
        </p:txBody>
      </p:sp>
    </p:spTree>
    <p:extLst>
      <p:ext uri="{BB962C8B-B14F-4D97-AF65-F5344CB8AC3E}">
        <p14:creationId xmlns:p14="http://schemas.microsoft.com/office/powerpoint/2010/main" val="16122545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2. Human actions – many bad things are our own doing.</a:t>
            </a:r>
          </a:p>
        </p:txBody>
      </p:sp>
    </p:spTree>
    <p:extLst>
      <p:ext uri="{BB962C8B-B14F-4D97-AF65-F5344CB8AC3E}">
        <p14:creationId xmlns:p14="http://schemas.microsoft.com/office/powerpoint/2010/main" val="24397981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are oftentimes the source of our own problems.</a:t>
            </a:r>
          </a:p>
        </p:txBody>
      </p:sp>
    </p:spTree>
    <p:extLst>
      <p:ext uri="{BB962C8B-B14F-4D97-AF65-F5344CB8AC3E}">
        <p14:creationId xmlns:p14="http://schemas.microsoft.com/office/powerpoint/2010/main" val="4625385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But there are also others who harm us by intent or by accident.</a:t>
            </a:r>
          </a:p>
        </p:txBody>
      </p:sp>
    </p:spTree>
    <p:extLst>
      <p:ext uri="{BB962C8B-B14F-4D97-AF65-F5344CB8AC3E}">
        <p14:creationId xmlns:p14="http://schemas.microsoft.com/office/powerpoint/2010/main" val="15327913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Their actions are often driven by sin - bodily desires, greed, pride, jealousy, etc.</a:t>
            </a:r>
          </a:p>
        </p:txBody>
      </p:sp>
    </p:spTree>
    <p:extLst>
      <p:ext uri="{BB962C8B-B14F-4D97-AF65-F5344CB8AC3E}">
        <p14:creationId xmlns:p14="http://schemas.microsoft.com/office/powerpoint/2010/main" val="41004088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25400" y="-171450"/>
            <a:ext cx="9144000" cy="10864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James 1:14-15 -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Each person is tempted when they are dragged away by their own evil desire and enticed.  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Then, after desire has conceived, it gives birth to sin; and sin, when it is full-grown, gives birth to death.</a:t>
            </a:r>
          </a:p>
        </p:txBody>
      </p:sp>
    </p:spTree>
    <p:extLst>
      <p:ext uri="{BB962C8B-B14F-4D97-AF65-F5344CB8AC3E}">
        <p14:creationId xmlns:p14="http://schemas.microsoft.com/office/powerpoint/2010/main" val="368885767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952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Then, after desire has conceived, it gives birth to sin; and sin, when it is full-grown, gives birth to death.</a:t>
            </a:r>
          </a:p>
        </p:txBody>
      </p:sp>
    </p:spTree>
    <p:extLst>
      <p:ext uri="{BB962C8B-B14F-4D97-AF65-F5344CB8AC3E}">
        <p14:creationId xmlns:p14="http://schemas.microsoft.com/office/powerpoint/2010/main" val="88072369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We are easily influenced by demons</a:t>
            </a:r>
            <a:r>
              <a:rPr lang="zh-TW" altLang="en-US" sz="7000" b="1" kern="1000" spc="-38" dirty="0">
                <a:ea typeface="Microsoft JhengHei" panose="020B0604030504040204" pitchFamily="34" charset="-120"/>
              </a:rPr>
              <a:t> 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our sinful nature when we don’t follow God closely.</a:t>
            </a:r>
          </a:p>
        </p:txBody>
      </p:sp>
    </p:spTree>
    <p:extLst>
      <p:ext uri="{BB962C8B-B14F-4D97-AF65-F5344CB8AC3E}">
        <p14:creationId xmlns:p14="http://schemas.microsoft.com/office/powerpoint/2010/main" val="171430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40FC0-1034-4F8C-9479-DDC1CFF72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9372600" cy="427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b="1" dirty="0"/>
              <a:t>“Neither this man nor his parents sinned,” said Jesus, “but this happened so that the works of God might be displayed in him. </a:t>
            </a:r>
          </a:p>
        </p:txBody>
      </p:sp>
    </p:spTree>
    <p:extLst>
      <p:ext uri="{BB962C8B-B14F-4D97-AF65-F5344CB8AC3E}">
        <p14:creationId xmlns:p14="http://schemas.microsoft.com/office/powerpoint/2010/main" val="98286041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3. Demons try to lure you and others away from God.  </a:t>
            </a:r>
          </a:p>
        </p:txBody>
      </p:sp>
    </p:spTree>
    <p:extLst>
      <p:ext uri="{BB962C8B-B14F-4D97-AF65-F5344CB8AC3E}">
        <p14:creationId xmlns:p14="http://schemas.microsoft.com/office/powerpoint/2010/main" val="2343633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knows your past and uses that against you through guilt.</a:t>
            </a:r>
          </a:p>
        </p:txBody>
      </p:sp>
    </p:spTree>
    <p:extLst>
      <p:ext uri="{BB962C8B-B14F-4D97-AF65-F5344CB8AC3E}">
        <p14:creationId xmlns:p14="http://schemas.microsoft.com/office/powerpoint/2010/main" val="3079280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knows your weaknesses and uses little lies and temptations to lure you.</a:t>
            </a:r>
          </a:p>
        </p:txBody>
      </p:sp>
    </p:spTree>
    <p:extLst>
      <p:ext uri="{BB962C8B-B14F-4D97-AF65-F5344CB8AC3E}">
        <p14:creationId xmlns:p14="http://schemas.microsoft.com/office/powerpoint/2010/main" val="312318188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You may also be used as his tool to lure others.</a:t>
            </a:r>
          </a:p>
        </p:txBody>
      </p:sp>
    </p:spTree>
    <p:extLst>
      <p:ext uri="{BB962C8B-B14F-4D97-AF65-F5344CB8AC3E}">
        <p14:creationId xmlns:p14="http://schemas.microsoft.com/office/powerpoint/2010/main" val="179215165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Be very careful: sometimes he uses the name of God to do these things.</a:t>
            </a:r>
          </a:p>
        </p:txBody>
      </p:sp>
    </p:spTree>
    <p:extLst>
      <p:ext uri="{BB962C8B-B14F-4D97-AF65-F5344CB8AC3E}">
        <p14:creationId xmlns:p14="http://schemas.microsoft.com/office/powerpoint/2010/main" val="16889742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4. Finally, some things are actually designed and done by God.</a:t>
            </a:r>
          </a:p>
        </p:txBody>
      </p:sp>
    </p:spTree>
    <p:extLst>
      <p:ext uri="{BB962C8B-B14F-4D97-AF65-F5344CB8AC3E}">
        <p14:creationId xmlns:p14="http://schemas.microsoft.com/office/powerpoint/2010/main" val="2688926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God tests people to help them see their faithfulness and weaknesses.</a:t>
            </a:r>
          </a:p>
        </p:txBody>
      </p:sp>
    </p:spTree>
    <p:extLst>
      <p:ext uri="{BB962C8B-B14F-4D97-AF65-F5344CB8AC3E}">
        <p14:creationId xmlns:p14="http://schemas.microsoft.com/office/powerpoint/2010/main" val="18490601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He will not tempt or lure people into sin.</a:t>
            </a:r>
          </a:p>
        </p:txBody>
      </p:sp>
    </p:spTree>
    <p:extLst>
      <p:ext uri="{BB962C8B-B14F-4D97-AF65-F5344CB8AC3E}">
        <p14:creationId xmlns:p14="http://schemas.microsoft.com/office/powerpoint/2010/main" val="35272448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947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James 1:13 -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When tempted, no one should say, “God is tempting me.” 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For God cannot be tempted by evil, nor does he tempt anyone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30737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For God cannot be tempted by evil, nor does he tempt anyone.</a:t>
            </a:r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298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944EC-2ED9-6221-FD59-132E5EF47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C7DE3B-9829-2984-3649-FD192C9C4B57}"/>
              </a:ext>
            </a:extLst>
          </p:cNvPr>
          <p:cNvSpPr/>
          <p:nvPr/>
        </p:nvSpPr>
        <p:spPr>
          <a:xfrm>
            <a:off x="0" y="127635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TW" sz="7000" b="1" dirty="0">
                <a:ea typeface="Microsoft JhengHei" panose="020B0604030504040204" pitchFamily="34" charset="-120"/>
              </a:rPr>
              <a:t>Why do Bad Things Happen to Good People </a:t>
            </a:r>
          </a:p>
        </p:txBody>
      </p:sp>
    </p:spTree>
    <p:extLst>
      <p:ext uri="{BB962C8B-B14F-4D97-AF65-F5344CB8AC3E}">
        <p14:creationId xmlns:p14="http://schemas.microsoft.com/office/powerpoint/2010/main" val="116067861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Remember that nothing happens to you unless it is allowed by God.</a:t>
            </a:r>
          </a:p>
        </p:txBody>
      </p:sp>
    </p:spTree>
    <p:extLst>
      <p:ext uri="{BB962C8B-B14F-4D97-AF65-F5344CB8AC3E}">
        <p14:creationId xmlns:p14="http://schemas.microsoft.com/office/powerpoint/2010/main" val="31924120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He will not let you be tempted beyond what you can bear.</a:t>
            </a:r>
          </a:p>
        </p:txBody>
      </p:sp>
    </p:spTree>
    <p:extLst>
      <p:ext uri="{BB962C8B-B14F-4D97-AF65-F5344CB8AC3E}">
        <p14:creationId xmlns:p14="http://schemas.microsoft.com/office/powerpoint/2010/main" val="218128130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1501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1 Corinthians 10:13 -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No temptation has overtaken you except what is common to mankind.</a:t>
            </a:r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God is faithful; he will not let you be tempted beyond what you can bear. But when you are tempted, he will also provide a way out so that you can endure it.</a:t>
            </a:r>
          </a:p>
        </p:txBody>
      </p:sp>
    </p:spTree>
    <p:extLst>
      <p:ext uri="{BB962C8B-B14F-4D97-AF65-F5344CB8AC3E}">
        <p14:creationId xmlns:p14="http://schemas.microsoft.com/office/powerpoint/2010/main" val="95154665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God is faithful; he will not let you be tempted beyond what you can bear. </a:t>
            </a:r>
          </a:p>
        </p:txBody>
      </p:sp>
    </p:spTree>
    <p:extLst>
      <p:ext uri="{BB962C8B-B14F-4D97-AF65-F5344CB8AC3E}">
        <p14:creationId xmlns:p14="http://schemas.microsoft.com/office/powerpoint/2010/main" val="261200503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when you are tempted, he will also provide a way out so that you can endure it.</a:t>
            </a:r>
          </a:p>
        </p:txBody>
      </p:sp>
    </p:spTree>
    <p:extLst>
      <p:ext uri="{BB962C8B-B14F-4D97-AF65-F5344CB8AC3E}">
        <p14:creationId xmlns:p14="http://schemas.microsoft.com/office/powerpoint/2010/main" val="77812720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 panose="020B0604030504040204" pitchFamily="34" charset="-120"/>
              </a:rPr>
              <a:t>BAD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things are not always what they seem…</a:t>
            </a:r>
          </a:p>
        </p:txBody>
      </p:sp>
    </p:spTree>
    <p:extLst>
      <p:ext uri="{BB962C8B-B14F-4D97-AF65-F5344CB8AC3E}">
        <p14:creationId xmlns:p14="http://schemas.microsoft.com/office/powerpoint/2010/main" val="9584612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What we see as bad may be good, and what seems good might be bad.</a:t>
            </a:r>
            <a:endParaRPr lang="en-US" altLang="zh-TW" sz="6000" b="1" kern="1000" spc="-38" dirty="0">
              <a:ea typeface="Microsoft JhengHe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859635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 Chinese proverb: Someone lost his horse – how do you know it’s not a blessing in disguise?</a:t>
            </a:r>
          </a:p>
        </p:txBody>
      </p:sp>
    </p:spTree>
    <p:extLst>
      <p:ext uri="{BB962C8B-B14F-4D97-AF65-F5344CB8AC3E}">
        <p14:creationId xmlns:p14="http://schemas.microsoft.com/office/powerpoint/2010/main" val="27516692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Joseph saved many people and his family because of his proper response to the evil done to him.</a:t>
            </a:r>
          </a:p>
        </p:txBody>
      </p:sp>
    </p:spTree>
    <p:extLst>
      <p:ext uri="{BB962C8B-B14F-4D97-AF65-F5344CB8AC3E}">
        <p14:creationId xmlns:p14="http://schemas.microsoft.com/office/powerpoint/2010/main" val="12323696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1178784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Genesis 50:20 -</a:t>
            </a:r>
            <a:endParaRPr lang="en-US" altLang="zh-TW" sz="6000" b="1" kern="1000" spc="-38" dirty="0">
              <a:ea typeface="Microsoft JhengHei"/>
              <a:cs typeface="Calibri"/>
            </a:endParaRPr>
          </a:p>
          <a:p>
            <a:r>
              <a:rPr lang="en-US" sz="7000" b="1" kern="1000" spc="-38" dirty="0">
                <a:ea typeface="+mn-lt"/>
                <a:cs typeface="+mn-lt"/>
              </a:rPr>
              <a:t>After their father died, Joseph said to his brothers, "You intended to harm me, </a:t>
            </a:r>
            <a:endParaRPr lang="en-US" b="1" dirty="0">
              <a:ea typeface="+mn-lt"/>
              <a:cs typeface="+mn-lt"/>
            </a:endParaRPr>
          </a:p>
          <a:p>
            <a:endParaRPr lang="en-US" sz="6000" b="1" kern="1000" spc="-38" dirty="0">
              <a:ea typeface="+mn-lt"/>
              <a:cs typeface="+mn-lt"/>
            </a:endParaRPr>
          </a:p>
          <a:p>
            <a:r>
              <a:rPr lang="en-US" sz="7000" b="1" kern="1000" spc="-38" dirty="0">
                <a:ea typeface="+mn-lt"/>
                <a:cs typeface="+mn-lt"/>
              </a:rPr>
              <a:t>but God intended it for good to accomplish what is now being done, the saving of many lives."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550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dirty="0">
                <a:ea typeface="Microsoft JhengHei" panose="020B0604030504040204" pitchFamily="34" charset="-120"/>
              </a:rPr>
              <a:t>This is a question everyone would ask because bad things will happen to everyone.</a:t>
            </a:r>
          </a:p>
        </p:txBody>
      </p:sp>
    </p:spTree>
    <p:extLst>
      <p:ext uri="{BB962C8B-B14F-4D97-AF65-F5344CB8AC3E}">
        <p14:creationId xmlns:p14="http://schemas.microsoft.com/office/powerpoint/2010/main" val="38423135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8467" y="-171450"/>
            <a:ext cx="9144000" cy="470898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sz="7000" b="1" kern="1000" spc="-38" dirty="0">
                <a:ea typeface="+mn-lt"/>
                <a:cs typeface="+mn-lt"/>
              </a:rPr>
              <a:t>but God intended it for good to accomplish what is now being done, the saving of many lives."</a:t>
            </a:r>
            <a:endParaRPr lang="en-US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06714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640175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Hezekiah asked God to extend his life, but his son born during that time caused the fall of Judah. (Isa. 38; 2Kgs. 20)</a:t>
            </a:r>
            <a:endParaRPr lang="en-US" dirty="0"/>
          </a:p>
          <a:p>
            <a:endParaRPr lang="en-US" altLang="zh-TW" sz="6000" b="1" kern="1000" spc="-38" dirty="0"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011394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  <a:cs typeface="Calibri"/>
              </a:rPr>
              <a:t>Mystery of the donut hole – the hole is what made the donut</a:t>
            </a:r>
          </a:p>
          <a:p>
            <a:r>
              <a:rPr lang="en-US" altLang="zh-TW" sz="7000" b="1" kern="1000" spc="-38" dirty="0">
                <a:ea typeface="Microsoft JhengHei" panose="020B0604030504040204" pitchFamily="34" charset="-120"/>
                <a:cs typeface="Calibri"/>
              </a:rPr>
              <a:t>so soft &amp; tasty.</a:t>
            </a:r>
            <a:endParaRPr lang="en-US" dirty="0"/>
          </a:p>
        </p:txBody>
      </p:sp>
      <p:pic>
        <p:nvPicPr>
          <p:cNvPr id="4" name="Picture 3" descr="A close up of a doughnut&#10;&#10;Description automatically generated">
            <a:extLst>
              <a:ext uri="{FF2B5EF4-FFF2-40B4-BE49-F238E27FC236}">
                <a16:creationId xmlns:a16="http://schemas.microsoft.com/office/drawing/2014/main" id="{D2622AF0-FD2E-48A0-82AE-28BE1B6C6F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2419350"/>
            <a:ext cx="3052703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20964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Our bad experiences may cause us to hurt others: "Hurt people hurt people" - but God can heal us.</a:t>
            </a:r>
          </a:p>
        </p:txBody>
      </p:sp>
    </p:spTree>
    <p:extLst>
      <p:ext uri="{BB962C8B-B14F-4D97-AF65-F5344CB8AC3E}">
        <p14:creationId xmlns:p14="http://schemas.microsoft.com/office/powerpoint/2010/main" val="998309768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How we handle the bad things is key: do we grow or do we fall because of them?</a:t>
            </a:r>
          </a:p>
        </p:txBody>
      </p:sp>
    </p:spTree>
    <p:extLst>
      <p:ext uri="{BB962C8B-B14F-4D97-AF65-F5344CB8AC3E}">
        <p14:creationId xmlns:p14="http://schemas.microsoft.com/office/powerpoint/2010/main" val="2318720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solidFill>
                  <a:srgbClr val="C00000"/>
                </a:solidFill>
                <a:ea typeface="Microsoft JhengHei"/>
              </a:rPr>
              <a:t>WHY</a:t>
            </a:r>
            <a:r>
              <a:rPr lang="en-US" altLang="zh-TW" sz="7000" b="1" kern="1000" spc="-38" dirty="0">
                <a:ea typeface="Microsoft JhengHei"/>
              </a:rPr>
              <a:t> bad things happen?  Sadly, you may not always find out the reason. </a:t>
            </a:r>
            <a:endParaRPr lang="en-US" altLang="zh-TW" sz="6000" b="1" kern="1000" spc="-38" dirty="0">
              <a:ea typeface="Microsoft JhengHei" panose="020B0604030504040204" pitchFamily="34" charset="-12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28728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We know the four primary sources of our difficulties, but the true causes are often hidden from us.</a:t>
            </a:r>
          </a:p>
        </p:txBody>
      </p:sp>
    </p:spTree>
    <p:extLst>
      <p:ext uri="{BB962C8B-B14F-4D97-AF65-F5344CB8AC3E}">
        <p14:creationId xmlns:p14="http://schemas.microsoft.com/office/powerpoint/2010/main" val="172879713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It’s also a matter of timing – true causes may not be revealed for a while.</a:t>
            </a:r>
          </a:p>
        </p:txBody>
      </p:sp>
    </p:spTree>
    <p:extLst>
      <p:ext uri="{BB962C8B-B14F-4D97-AF65-F5344CB8AC3E}">
        <p14:creationId xmlns:p14="http://schemas.microsoft.com/office/powerpoint/2010/main" val="234131575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There are greater purposes at play – we will explore these in next four sermons.</a:t>
            </a:r>
          </a:p>
        </p:txBody>
      </p:sp>
    </p:spTree>
    <p:extLst>
      <p:ext uri="{BB962C8B-B14F-4D97-AF65-F5344CB8AC3E}">
        <p14:creationId xmlns:p14="http://schemas.microsoft.com/office/powerpoint/2010/main" val="144227607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Remember: everything that happens to us should bring us closer to God.</a:t>
            </a:r>
          </a:p>
        </p:txBody>
      </p:sp>
    </p:spTree>
    <p:extLst>
      <p:ext uri="{BB962C8B-B14F-4D97-AF65-F5344CB8AC3E}">
        <p14:creationId xmlns:p14="http://schemas.microsoft.com/office/powerpoint/2010/main" val="3852271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C3FEF-21B1-B7BD-02A6-7B7221660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E6991D6-5395-76FA-0776-ABB3B2B1C114}"/>
              </a:ext>
            </a:extLst>
          </p:cNvPr>
          <p:cNvSpPr/>
          <p:nvPr/>
        </p:nvSpPr>
        <p:spPr>
          <a:xfrm>
            <a:off x="-5366" y="-167462"/>
            <a:ext cx="92964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800" b="1" dirty="0">
                <a:ea typeface="Microsoft JhengHei" panose="020B0604030504040204" pitchFamily="34" charset="-120"/>
              </a:rPr>
              <a:t>Some Christians believe that as children of God, we are under constant protection, so bad things should not happen to us.</a:t>
            </a:r>
          </a:p>
        </p:txBody>
      </p:sp>
    </p:spTree>
    <p:extLst>
      <p:ext uri="{BB962C8B-B14F-4D97-AF65-F5344CB8AC3E}">
        <p14:creationId xmlns:p14="http://schemas.microsoft.com/office/powerpoint/2010/main" val="21246966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-171450"/>
            <a:ext cx="9144000" cy="547842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en-US" altLang="zh-TW" sz="7000" b="1" kern="1000" spc="-38" dirty="0">
                <a:ea typeface="Microsoft JhengHei"/>
              </a:rPr>
              <a:t>Our earthly life is a </a:t>
            </a:r>
            <a:r>
              <a:rPr lang="en-US" altLang="zh-TW" sz="7000" b="1" u="sng" kern="1000" spc="-38" dirty="0">
                <a:ea typeface="Microsoft JhengHei"/>
              </a:rPr>
              <a:t>training </a:t>
            </a:r>
            <a:r>
              <a:rPr lang="en-US" altLang="zh-TW" sz="7000" b="1" kern="1000" spc="-38" dirty="0">
                <a:ea typeface="Microsoft JhengHei"/>
              </a:rPr>
              <a:t>ground – you learn more from bad things, failures, and mistakes.</a:t>
            </a:r>
          </a:p>
        </p:txBody>
      </p:sp>
    </p:spTree>
    <p:extLst>
      <p:ext uri="{BB962C8B-B14F-4D97-AF65-F5344CB8AC3E}">
        <p14:creationId xmlns:p14="http://schemas.microsoft.com/office/powerpoint/2010/main" val="359591601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world is also a </a:t>
            </a:r>
            <a:r>
              <a:rPr lang="en-US" altLang="zh-TW" sz="7000" b="1" u="sng" kern="1000" spc="-38" dirty="0">
                <a:ea typeface="Microsoft JhengHei" panose="020B0604030504040204" pitchFamily="34" charset="-120"/>
              </a:rPr>
              <a:t>testing</a:t>
            </a:r>
            <a:r>
              <a:rPr lang="en-US" altLang="zh-TW" sz="7000" b="1" kern="1000" spc="-38" dirty="0">
                <a:ea typeface="Microsoft JhengHei" panose="020B0604030504040204" pitchFamily="34" charset="-120"/>
              </a:rPr>
              <a:t> ground, and knowing this helps us cope with adversities.</a:t>
            </a:r>
          </a:p>
        </p:txBody>
      </p:sp>
    </p:spTree>
    <p:extLst>
      <p:ext uri="{BB962C8B-B14F-4D97-AF65-F5344CB8AC3E}">
        <p14:creationId xmlns:p14="http://schemas.microsoft.com/office/powerpoint/2010/main" val="249865150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And sometimes, we are just not given the answers while on Earth.</a:t>
            </a:r>
          </a:p>
        </p:txBody>
      </p:sp>
    </p:spTree>
    <p:extLst>
      <p:ext uri="{BB962C8B-B14F-4D97-AF65-F5344CB8AC3E}">
        <p14:creationId xmlns:p14="http://schemas.microsoft.com/office/powerpoint/2010/main" val="141872803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Despite not knowing the answers, we can still grow and shine for Jesus.</a:t>
            </a:r>
          </a:p>
        </p:txBody>
      </p:sp>
    </p:spTree>
    <p:extLst>
      <p:ext uri="{BB962C8B-B14F-4D97-AF65-F5344CB8AC3E}">
        <p14:creationId xmlns:p14="http://schemas.microsoft.com/office/powerpoint/2010/main" val="90418446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42F707-955D-43C1-BADD-9089D2C87047}"/>
              </a:ext>
            </a:extLst>
          </p:cNvPr>
          <p:cNvSpPr/>
          <p:nvPr/>
        </p:nvSpPr>
        <p:spPr>
          <a:xfrm>
            <a:off x="0" y="0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Take comfort – we will have the answers once we reach Heaven.</a:t>
            </a:r>
          </a:p>
        </p:txBody>
      </p:sp>
    </p:spTree>
    <p:extLst>
      <p:ext uri="{BB962C8B-B14F-4D97-AF65-F5344CB8AC3E}">
        <p14:creationId xmlns:p14="http://schemas.microsoft.com/office/powerpoint/2010/main" val="246079639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0C749-6351-357E-85DE-DB8BE5B12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CDFDF6F-F3A3-4DCA-A4BC-CE5E2E274443}"/>
              </a:ext>
            </a:extLst>
          </p:cNvPr>
          <p:cNvSpPr/>
          <p:nvPr/>
        </p:nvSpPr>
        <p:spPr>
          <a:xfrm>
            <a:off x="0" y="0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But while we are still on Earth, the question we need to ask is not why bad things happen.</a:t>
            </a:r>
          </a:p>
        </p:txBody>
      </p:sp>
    </p:spTree>
    <p:extLst>
      <p:ext uri="{BB962C8B-B14F-4D97-AF65-F5344CB8AC3E}">
        <p14:creationId xmlns:p14="http://schemas.microsoft.com/office/powerpoint/2010/main" val="294731650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B3B3B-FAC3-0696-20A4-45C3E7132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4C4921B-627F-1F7F-26B7-9371E2FFAC15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The real question that we should ask now is “What should be our attitude and how do we deal with adversity?”</a:t>
            </a:r>
          </a:p>
        </p:txBody>
      </p:sp>
    </p:spTree>
    <p:extLst>
      <p:ext uri="{BB962C8B-B14F-4D97-AF65-F5344CB8AC3E}">
        <p14:creationId xmlns:p14="http://schemas.microsoft.com/office/powerpoint/2010/main" val="60360942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9FC53-3C08-AB5C-A7E1-2F15CA880F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E97AF93-DED0-9D8D-7086-90FFA1D9776E}"/>
              </a:ext>
            </a:extLst>
          </p:cNvPr>
          <p:cNvSpPr/>
          <p:nvPr/>
        </p:nvSpPr>
        <p:spPr>
          <a:xfrm>
            <a:off x="0" y="0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That is the focus of the upcoming “Overcoming Adversity” series.</a:t>
            </a:r>
          </a:p>
        </p:txBody>
      </p:sp>
    </p:spTree>
    <p:extLst>
      <p:ext uri="{BB962C8B-B14F-4D97-AF65-F5344CB8AC3E}">
        <p14:creationId xmlns:p14="http://schemas.microsoft.com/office/powerpoint/2010/main" val="339530870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4689C-F037-861E-59F6-2D967C5D1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33874FF-76EE-85A9-6ADD-9C81E73C1987}"/>
              </a:ext>
            </a:extLst>
          </p:cNvPr>
          <p:cNvSpPr/>
          <p:nvPr/>
        </p:nvSpPr>
        <p:spPr>
          <a:xfrm>
            <a:off x="0" y="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kern="1000" spc="-38" dirty="0">
                <a:ea typeface="Microsoft JhengHei" panose="020B0604030504040204" pitchFamily="34" charset="-120"/>
              </a:rPr>
              <a:t>May the Lord bless you all.</a:t>
            </a:r>
          </a:p>
        </p:txBody>
      </p:sp>
    </p:spTree>
    <p:extLst>
      <p:ext uri="{BB962C8B-B14F-4D97-AF65-F5344CB8AC3E}">
        <p14:creationId xmlns:p14="http://schemas.microsoft.com/office/powerpoint/2010/main" val="325966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8AB58-BA0C-5F0F-7221-6BDAC8C38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84E514F-099E-55BC-471F-400A7D035A3C}"/>
              </a:ext>
            </a:extLst>
          </p:cNvPr>
          <p:cNvSpPr/>
          <p:nvPr/>
        </p:nvSpPr>
        <p:spPr>
          <a:xfrm>
            <a:off x="0" y="-167462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7000" b="1" dirty="0">
                <a:ea typeface="Microsoft JhengHei" panose="020B0604030504040204" pitchFamily="34" charset="-120"/>
              </a:rPr>
              <a:t>Some believe that we encounter bad things because we are not perfect or because we have offended God.</a:t>
            </a:r>
          </a:p>
        </p:txBody>
      </p:sp>
    </p:spTree>
    <p:extLst>
      <p:ext uri="{BB962C8B-B14F-4D97-AF65-F5344CB8AC3E}">
        <p14:creationId xmlns:p14="http://schemas.microsoft.com/office/powerpoint/2010/main" val="2734082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18356</TotalTime>
  <Words>1707</Words>
  <Application>Microsoft Office PowerPoint</Application>
  <PresentationFormat>On-screen Show (16:9)</PresentationFormat>
  <Paragraphs>203</Paragraphs>
  <Slides>88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88</vt:i4>
      </vt:variant>
    </vt:vector>
  </HeadingPairs>
  <TitlesOfParts>
    <vt:vector size="94" baseType="lpstr">
      <vt:lpstr>Microsoft JhengHei</vt:lpstr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Water of Life Chinese Ministry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</dc:creator>
  <cp:lastModifiedBy>George Huang</cp:lastModifiedBy>
  <cp:revision>1137</cp:revision>
  <cp:lastPrinted>2017-09-16T17:38:24Z</cp:lastPrinted>
  <dcterms:created xsi:type="dcterms:W3CDTF">2005-06-09T01:58:34Z</dcterms:created>
  <dcterms:modified xsi:type="dcterms:W3CDTF">2025-12-28T16:13:37Z</dcterms:modified>
</cp:coreProperties>
</file>