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87"/>
  </p:notesMasterIdLst>
  <p:handoutMasterIdLst>
    <p:handoutMasterId r:id="rId88"/>
  </p:handoutMasterIdLst>
  <p:sldIdLst>
    <p:sldId id="1685" r:id="rId2"/>
    <p:sldId id="1686" r:id="rId3"/>
    <p:sldId id="1666" r:id="rId4"/>
    <p:sldId id="1200" r:id="rId5"/>
    <p:sldId id="1667" r:id="rId6"/>
    <p:sldId id="1690" r:id="rId7"/>
    <p:sldId id="1231" r:id="rId8"/>
    <p:sldId id="1692" r:id="rId9"/>
    <p:sldId id="1694" r:id="rId10"/>
    <p:sldId id="1696" r:id="rId11"/>
    <p:sldId id="1711" r:id="rId12"/>
    <p:sldId id="1713" r:id="rId13"/>
    <p:sldId id="1698" r:id="rId14"/>
    <p:sldId id="1426" r:id="rId15"/>
    <p:sldId id="1429" r:id="rId16"/>
    <p:sldId id="1432" r:id="rId17"/>
    <p:sldId id="1435" r:id="rId18"/>
    <p:sldId id="1438" r:id="rId19"/>
    <p:sldId id="1441" r:id="rId20"/>
    <p:sldId id="1444" r:id="rId21"/>
    <p:sldId id="1447" r:id="rId22"/>
    <p:sldId id="1450" r:id="rId23"/>
    <p:sldId id="1453" r:id="rId24"/>
    <p:sldId id="1456" r:id="rId25"/>
    <p:sldId id="1459" r:id="rId26"/>
    <p:sldId id="1462" r:id="rId27"/>
    <p:sldId id="1465" r:id="rId28"/>
    <p:sldId id="1668" r:id="rId29"/>
    <p:sldId id="1468" r:id="rId30"/>
    <p:sldId id="1471" r:id="rId31"/>
    <p:sldId id="1474" r:id="rId32"/>
    <p:sldId id="1477" r:id="rId33"/>
    <p:sldId id="1682" r:id="rId34"/>
    <p:sldId id="1480" r:id="rId35"/>
    <p:sldId id="1684" r:id="rId36"/>
    <p:sldId id="1483" r:id="rId37"/>
    <p:sldId id="1486" r:id="rId38"/>
    <p:sldId id="1489" r:id="rId39"/>
    <p:sldId id="1495" r:id="rId40"/>
    <p:sldId id="1498" r:id="rId41"/>
    <p:sldId id="1501" r:id="rId42"/>
    <p:sldId id="1504" r:id="rId43"/>
    <p:sldId id="1507" r:id="rId44"/>
    <p:sldId id="1510" r:id="rId45"/>
    <p:sldId id="1516" r:id="rId46"/>
    <p:sldId id="1519" r:id="rId47"/>
    <p:sldId id="1675" r:id="rId48"/>
    <p:sldId id="1672" r:id="rId49"/>
    <p:sldId id="1522" r:id="rId50"/>
    <p:sldId id="1525" r:id="rId51"/>
    <p:sldId id="1528" r:id="rId52"/>
    <p:sldId id="1531" r:id="rId53"/>
    <p:sldId id="1534" r:id="rId54"/>
    <p:sldId id="1537" r:id="rId55"/>
    <p:sldId id="1540" r:id="rId56"/>
    <p:sldId id="1543" r:id="rId57"/>
    <p:sldId id="1546" r:id="rId58"/>
    <p:sldId id="1549" r:id="rId59"/>
    <p:sldId id="1552" r:id="rId60"/>
    <p:sldId id="1555" r:id="rId61"/>
    <p:sldId id="1678" r:id="rId62"/>
    <p:sldId id="1558" r:id="rId63"/>
    <p:sldId id="1561" r:id="rId64"/>
    <p:sldId id="1564" r:id="rId65"/>
    <p:sldId id="1567" r:id="rId66"/>
    <p:sldId id="1570" r:id="rId67"/>
    <p:sldId id="1680" r:id="rId68"/>
    <p:sldId id="1573" r:id="rId69"/>
    <p:sldId id="1576" r:id="rId70"/>
    <p:sldId id="1579" r:id="rId71"/>
    <p:sldId id="1582" r:id="rId72"/>
    <p:sldId id="1585" r:id="rId73"/>
    <p:sldId id="1588" r:id="rId74"/>
    <p:sldId id="1591" r:id="rId75"/>
    <p:sldId id="1594" r:id="rId76"/>
    <p:sldId id="1597" r:id="rId77"/>
    <p:sldId id="1600" r:id="rId78"/>
    <p:sldId id="1603" r:id="rId79"/>
    <p:sldId id="1606" r:id="rId80"/>
    <p:sldId id="1609" r:id="rId81"/>
    <p:sldId id="1612" r:id="rId82"/>
    <p:sldId id="1703" r:id="rId83"/>
    <p:sldId id="1705" r:id="rId84"/>
    <p:sldId id="1707" r:id="rId85"/>
    <p:sldId id="1702" r:id="rId8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85"/>
            <p14:sldId id="1686"/>
            <p14:sldId id="1666"/>
            <p14:sldId id="1200"/>
            <p14:sldId id="1667"/>
          </p14:sldIdLst>
        </p14:section>
        <p14:section name="Sermon" id="{9DD274D4-3373-40D3-8882-DED17E52A457}">
          <p14:sldIdLst>
            <p14:sldId id="1690"/>
            <p14:sldId id="1231"/>
            <p14:sldId id="1692"/>
            <p14:sldId id="1694"/>
            <p14:sldId id="1696"/>
            <p14:sldId id="1711"/>
            <p14:sldId id="1713"/>
            <p14:sldId id="1698"/>
            <p14:sldId id="1426"/>
            <p14:sldId id="1429"/>
            <p14:sldId id="1432"/>
            <p14:sldId id="1435"/>
            <p14:sldId id="1438"/>
            <p14:sldId id="1441"/>
            <p14:sldId id="1444"/>
            <p14:sldId id="1447"/>
            <p14:sldId id="1450"/>
            <p14:sldId id="1453"/>
            <p14:sldId id="1456"/>
            <p14:sldId id="1459"/>
            <p14:sldId id="1462"/>
            <p14:sldId id="1465"/>
            <p14:sldId id="1668"/>
            <p14:sldId id="1468"/>
            <p14:sldId id="1471"/>
            <p14:sldId id="1474"/>
            <p14:sldId id="1477"/>
            <p14:sldId id="1682"/>
            <p14:sldId id="1480"/>
            <p14:sldId id="1684"/>
            <p14:sldId id="1483"/>
            <p14:sldId id="1486"/>
            <p14:sldId id="1489"/>
            <p14:sldId id="1495"/>
            <p14:sldId id="1498"/>
            <p14:sldId id="1501"/>
            <p14:sldId id="1504"/>
            <p14:sldId id="1507"/>
            <p14:sldId id="1510"/>
            <p14:sldId id="1516"/>
            <p14:sldId id="1519"/>
            <p14:sldId id="1675"/>
            <p14:sldId id="1672"/>
            <p14:sldId id="1522"/>
            <p14:sldId id="1525"/>
            <p14:sldId id="1528"/>
            <p14:sldId id="1531"/>
            <p14:sldId id="1534"/>
            <p14:sldId id="1537"/>
            <p14:sldId id="1540"/>
            <p14:sldId id="1543"/>
            <p14:sldId id="1546"/>
            <p14:sldId id="1549"/>
            <p14:sldId id="1552"/>
            <p14:sldId id="1555"/>
            <p14:sldId id="1678"/>
            <p14:sldId id="1558"/>
            <p14:sldId id="1561"/>
            <p14:sldId id="1564"/>
            <p14:sldId id="1567"/>
            <p14:sldId id="1570"/>
            <p14:sldId id="1680"/>
            <p14:sldId id="1573"/>
            <p14:sldId id="1576"/>
            <p14:sldId id="1579"/>
            <p14:sldId id="1582"/>
            <p14:sldId id="1585"/>
            <p14:sldId id="1588"/>
            <p14:sldId id="1591"/>
            <p14:sldId id="1594"/>
            <p14:sldId id="1597"/>
            <p14:sldId id="1600"/>
            <p14:sldId id="1603"/>
            <p14:sldId id="1606"/>
            <p14:sldId id="1609"/>
            <p14:sldId id="1612"/>
            <p14:sldId id="1703"/>
            <p14:sldId id="1705"/>
            <p14:sldId id="1707"/>
            <p14:sldId id="17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8C3DC9-B924-422D-B4E3-B5D208D1FF7F}" v="59" dt="2025-12-28T16:06:10.531"/>
    <p1510:client id="{9AC4323F-3F61-4249-9D1A-D41BB447585F}" v="5" dt="2025-12-28T16:14:18.9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 varScale="1">
        <p:scale>
          <a:sx n="99" d="100"/>
          <a:sy n="99" d="100"/>
        </p:scale>
        <p:origin x="172" y="6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ld modSection">
      <pc:chgData name="George Huang" userId="7522906efeb502a4" providerId="LiveId" clId="{981455AA-CF25-444D-A9FA-AD2443EE8176}" dt="2025-12-28T16:18:07.856" v="22" actId="47"/>
      <pc:docMkLst>
        <pc:docMk/>
      </pc:docMkLst>
      <pc:sldChg chg="del">
        <pc:chgData name="George Huang" userId="7522906efeb502a4" providerId="LiveId" clId="{981455AA-CF25-444D-A9FA-AD2443EE8176}" dt="2025-12-28T16:15:04.232" v="10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3842313572" sldId="1424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618640151" sldId="1427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220684454" sldId="1430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792042203" sldId="1433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953876404" sldId="1436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023103335" sldId="1439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3956743784" sldId="1442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054649135" sldId="1445"/>
        </pc:sldMkLst>
      </pc:sldChg>
      <pc:sldChg chg="del">
        <pc:chgData name="George Huang" userId="7522906efeb502a4" providerId="LiveId" clId="{981455AA-CF25-444D-A9FA-AD2443EE8176}" dt="2025-12-28T16:15:29.628" v="14" actId="47"/>
        <pc:sldMkLst>
          <pc:docMk/>
          <pc:sldMk cId="3215147517" sldId="1448"/>
        </pc:sldMkLst>
      </pc:sldChg>
      <pc:sldChg chg="del">
        <pc:chgData name="George Huang" userId="7522906efeb502a4" providerId="LiveId" clId="{981455AA-CF25-444D-A9FA-AD2443EE8176}" dt="2025-12-28T16:15:36.936" v="15" actId="47"/>
        <pc:sldMkLst>
          <pc:docMk/>
          <pc:sldMk cId="983237972" sldId="1451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3584753907" sldId="1454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1921650846" sldId="1457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1090490749" sldId="1460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2843760727" sldId="1463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2507944497" sldId="1466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2928702835" sldId="1469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2496835752" sldId="1472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716398172" sldId="1475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364200495" sldId="1478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3273269532" sldId="1481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2360301158" sldId="1487"/>
        </pc:sldMkLst>
      </pc:sldChg>
      <pc:sldChg chg="modSp mod">
        <pc:chgData name="George Huang" userId="7522906efeb502a4" providerId="LiveId" clId="{981455AA-CF25-444D-A9FA-AD2443EE8176}" dt="2025-12-28T16:14:25.526" v="8" actId="6549"/>
        <pc:sldMkLst>
          <pc:docMk/>
          <pc:sldMk cId="2849966679" sldId="1489"/>
        </pc:sldMkLst>
        <pc:spChg chg="mod">
          <ac:chgData name="George Huang" userId="7522906efeb502a4" providerId="LiveId" clId="{981455AA-CF25-444D-A9FA-AD2443EE8176}" dt="2025-12-28T16:14:25.526" v="8" actId="6549"/>
          <ac:spMkLst>
            <pc:docMk/>
            <pc:sldMk cId="2849966679" sldId="1489"/>
            <ac:spMk id="3" creationId="{2342F707-955D-43C1-BADD-9089D2C87047}"/>
          </ac:spMkLst>
        </pc:spChg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1557975892" sldId="1490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1865798218" sldId="1493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2650625511" sldId="1496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1856280717" sldId="1499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1612254568" sldId="1502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2439798185" sldId="1505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462538540" sldId="1508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1532791334" sldId="1511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4100408861" sldId="1517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3688857670" sldId="1520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234363304" sldId="1523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307928012" sldId="1526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3123181883" sldId="1529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1792151651" sldId="1532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1688974264" sldId="1535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268892684" sldId="1538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1849060147" sldId="1541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3527244800" sldId="1544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3553073783" sldId="1547"/>
        </pc:sldMkLst>
      </pc:sldChg>
      <pc:sldChg chg="del">
        <pc:chgData name="George Huang" userId="7522906efeb502a4" providerId="LiveId" clId="{981455AA-CF25-444D-A9FA-AD2443EE8176}" dt="2025-12-28T16:16:52.839" v="19" actId="47"/>
        <pc:sldMkLst>
          <pc:docMk/>
          <pc:sldMk cId="3192412041" sldId="1550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2181281302" sldId="1553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951546654" sldId="1556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958461240" sldId="1559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1958596358" sldId="1562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2751669240" sldId="1565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1232369679" sldId="1568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308550979" sldId="1571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2290113946" sldId="1574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646209641" sldId="1577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998309768" sldId="1580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3187208" sldId="1583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01287282" sldId="1586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1728797131" sldId="1589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341315758" sldId="1592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1442276076" sldId="1595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3852271748" sldId="1598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3595916011" sldId="1601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498651503" sldId="1604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1418728036" sldId="1607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460796396" sldId="1610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904184462" sldId="1613"/>
        </pc:sldMkLst>
      </pc:sldChg>
      <pc:sldChg chg="del">
        <pc:chgData name="George Huang" userId="7522906efeb502a4" providerId="LiveId" clId="{981455AA-CF25-444D-A9FA-AD2443EE8176}" dt="2025-12-28T16:15:00.827" v="9" actId="47"/>
        <pc:sldMkLst>
          <pc:docMk/>
          <pc:sldMk cId="1456844219" sldId="1662"/>
        </pc:sldMkLst>
      </pc:sldChg>
      <pc:sldChg chg="del">
        <pc:chgData name="George Huang" userId="7522906efeb502a4" providerId="LiveId" clId="{981455AA-CF25-444D-A9FA-AD2443EE8176}" dt="2025-12-28T16:15:04.232" v="10" actId="47"/>
        <pc:sldMkLst>
          <pc:docMk/>
          <pc:sldMk cId="3006437277" sldId="1664"/>
        </pc:sldMkLst>
      </pc:sldChg>
      <pc:sldChg chg="del">
        <pc:chgData name="George Huang" userId="7522906efeb502a4" providerId="LiveId" clId="{981455AA-CF25-444D-A9FA-AD2443EE8176}" dt="2025-12-28T16:15:04.232" v="10" actId="47"/>
        <pc:sldMkLst>
          <pc:docMk/>
          <pc:sldMk cId="982860415" sldId="1665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1216835349" sldId="1669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994904771" sldId="1670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792982847" sldId="1671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1714301057" sldId="1673"/>
        </pc:sldMkLst>
      </pc:sldChg>
      <pc:sldChg chg="del">
        <pc:chgData name="George Huang" userId="7522906efeb502a4" providerId="LiveId" clId="{981455AA-CF25-444D-A9FA-AD2443EE8176}" dt="2025-12-28T16:16:50.374" v="18" actId="47"/>
        <pc:sldMkLst>
          <pc:docMk/>
          <pc:sldMk cId="880723691" sldId="1674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2612005032" sldId="1676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778127209" sldId="1677"/>
        </pc:sldMkLst>
      </pc:sldChg>
      <pc:sldChg chg="del">
        <pc:chgData name="George Huang" userId="7522906efeb502a4" providerId="LiveId" clId="{981455AA-CF25-444D-A9FA-AD2443EE8176}" dt="2025-12-28T16:17:39.793" v="20" actId="47"/>
        <pc:sldMkLst>
          <pc:docMk/>
          <pc:sldMk cId="218067145" sldId="1679"/>
        </pc:sldMkLst>
      </pc:sldChg>
      <pc:sldChg chg="del">
        <pc:chgData name="George Huang" userId="7522906efeb502a4" providerId="LiveId" clId="{981455AA-CF25-444D-A9FA-AD2443EE8176}" dt="2025-12-28T16:15:53.176" v="16" actId="47"/>
        <pc:sldMkLst>
          <pc:docMk/>
          <pc:sldMk cId="302247651" sldId="1681"/>
        </pc:sldMkLst>
      </pc:sldChg>
      <pc:sldChg chg="del">
        <pc:chgData name="George Huang" userId="7522906efeb502a4" providerId="LiveId" clId="{981455AA-CF25-444D-A9FA-AD2443EE8176}" dt="2025-12-28T16:16:30.519" v="17" actId="47"/>
        <pc:sldMkLst>
          <pc:docMk/>
          <pc:sldMk cId="3666599864" sldId="1683"/>
        </pc:sldMkLst>
      </pc:sldChg>
      <pc:sldChg chg="del">
        <pc:chgData name="George Huang" userId="7522906efeb502a4" providerId="LiveId" clId="{981455AA-CF25-444D-A9FA-AD2443EE8176}" dt="2025-12-28T16:15:05.714" v="11" actId="47"/>
        <pc:sldMkLst>
          <pc:docMk/>
          <pc:sldMk cId="2751017791" sldId="1687"/>
        </pc:sldMkLst>
      </pc:sldChg>
      <pc:sldChg chg="del">
        <pc:chgData name="George Huang" userId="7522906efeb502a4" providerId="LiveId" clId="{981455AA-CF25-444D-A9FA-AD2443EE8176}" dt="2025-12-28T16:15:04.232" v="10" actId="47"/>
        <pc:sldMkLst>
          <pc:docMk/>
          <pc:sldMk cId="853621018" sldId="1688"/>
        </pc:sldMkLst>
      </pc:sldChg>
      <pc:sldChg chg="del">
        <pc:chgData name="George Huang" userId="7522906efeb502a4" providerId="LiveId" clId="{981455AA-CF25-444D-A9FA-AD2443EE8176}" dt="2025-12-28T16:15:07.424" v="12" actId="47"/>
        <pc:sldMkLst>
          <pc:docMk/>
          <pc:sldMk cId="3368512553" sldId="1689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160678613" sldId="1691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12469669" sldId="1693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734082024" sldId="1695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555934511" sldId="1697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78023791" sldId="1699"/>
        </pc:sldMkLst>
      </pc:sldChg>
      <pc:sldChg chg="del">
        <pc:chgData name="George Huang" userId="7522906efeb502a4" providerId="LiveId" clId="{981455AA-CF25-444D-A9FA-AD2443EE8176}" dt="2025-12-28T16:18:07.856" v="22" actId="47"/>
        <pc:sldMkLst>
          <pc:docMk/>
          <pc:sldMk cId="3818729073" sldId="1700"/>
        </pc:sldMkLst>
      </pc:sldChg>
      <pc:sldChg chg="del">
        <pc:chgData name="George Huang" userId="7522906efeb502a4" providerId="LiveId" clId="{981455AA-CF25-444D-A9FA-AD2443EE8176}" dt="2025-12-28T16:18:07.856" v="22" actId="47"/>
        <pc:sldMkLst>
          <pc:docMk/>
          <pc:sldMk cId="3259662619" sldId="1701"/>
        </pc:sldMkLst>
      </pc:sldChg>
      <pc:sldChg chg="del">
        <pc:chgData name="George Huang" userId="7522906efeb502a4" providerId="LiveId" clId="{981455AA-CF25-444D-A9FA-AD2443EE8176}" dt="2025-12-28T16:17:59.819" v="21" actId="47"/>
        <pc:sldMkLst>
          <pc:docMk/>
          <pc:sldMk cId="2947316509" sldId="1704"/>
        </pc:sldMkLst>
      </pc:sldChg>
      <pc:sldChg chg="del">
        <pc:chgData name="George Huang" userId="7522906efeb502a4" providerId="LiveId" clId="{981455AA-CF25-444D-A9FA-AD2443EE8176}" dt="2025-12-28T16:18:07.856" v="22" actId="47"/>
        <pc:sldMkLst>
          <pc:docMk/>
          <pc:sldMk cId="603609426" sldId="1706"/>
        </pc:sldMkLst>
      </pc:sldChg>
      <pc:sldChg chg="del">
        <pc:chgData name="George Huang" userId="7522906efeb502a4" providerId="LiveId" clId="{981455AA-CF25-444D-A9FA-AD2443EE8176}" dt="2025-12-28T16:18:07.856" v="22" actId="47"/>
        <pc:sldMkLst>
          <pc:docMk/>
          <pc:sldMk cId="3395308701" sldId="1708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1613469611" sldId="1712"/>
        </pc:sldMkLst>
      </pc:sldChg>
      <pc:sldChg chg="del">
        <pc:chgData name="George Huang" userId="7522906efeb502a4" providerId="LiveId" clId="{981455AA-CF25-444D-A9FA-AD2443EE8176}" dt="2025-12-28T16:15:25.707" v="13" actId="47"/>
        <pc:sldMkLst>
          <pc:docMk/>
          <pc:sldMk cId="2944206028" sldId="171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12/28/2025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23743-E1EE-8D25-F220-E959A548D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FE49FE-9D26-1A93-1176-23D3EF58CB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732207-72D1-DD6D-1C78-44F164861B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B33BA-0765-A33A-E4EC-42D0122F06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95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5379-0792-6025-B366-D3415F28A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F678B2-463C-A87A-F2B2-43C063431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313EAD-32CC-EB7F-6168-80F59B862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5D0E8-9640-54C8-2401-DBD9D8F5F3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338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946BE-928B-9640-74FC-193AA3F19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C15003-13AD-EB63-00E2-B9AD7611F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818065-B2C6-BF9F-4B1E-8F2A2BA86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75253-09AD-622B-920D-9EA5F0EECC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62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630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38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791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38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1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524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5102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99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0804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481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39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846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573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991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725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8570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3866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602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033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2523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371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24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055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3441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8314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837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1403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580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919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7575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2360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1096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6850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4526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1730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839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6573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2867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229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462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80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14437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7298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4137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11841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3933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8921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2969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0194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3075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41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E5941-6F30-F801-6A3A-0890EDB31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8BF08-51D0-637B-F489-97784F7DD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286FE-ADF7-7ED8-BF1F-A9E7BF4CAE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71843-EDDB-B8F9-A783-02DE172D9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55758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7808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766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6499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27786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8009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2980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8167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94319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10392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645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5CEC7-A611-FAE8-A05B-F88FE6DE8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40E0E-223E-2511-2FA4-A47598FF9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DC62D3-2B33-8398-318D-D32C2EF2B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4176E-80D0-A09D-06CF-7C17EF643A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097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0901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64623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8915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404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22774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2865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0292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58265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6532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1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6EF19-56D0-E052-B167-876799D8F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5E5EC8-713A-E538-8E31-0D5E22B3E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366B53-7DED-9E4B-B115-CF8F00AEAA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2F543-79D2-D032-1D2F-342B0448ED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46647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69634-737D-D2B7-37DF-71BBB186E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D21657-2D6E-E36E-F900-3B9E30046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1F3009-D7DD-16EC-A178-1EC7224B3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3E65C-B39B-B394-7A96-C02DBF7A20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1497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838E1-03A4-FF18-B2C1-655444B3F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F134A9-E24A-8172-4B93-BB0D131681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733680-7D01-FA9F-E1EE-5A3040C16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A066A1-F882-FCAB-C404-C78C0F301D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8560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3E4D-15FB-AE0D-162D-744187348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4321A3-EAFD-8307-4B12-C43A19B099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5FA8CC-3364-A5B2-CA54-AF17B3E4B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DAC927-3486-3B9C-6358-AEC57E72F2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3419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89BEA-BC06-541B-E0A2-AB363D520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3EC2C2-6047-56D5-40C6-F70D96514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18DAFE-B044-7823-85D4-FBE53AE5B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FD349-8BF2-72F7-3C47-869C0AF72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770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AD013-52C7-0308-FCCB-BE5915F24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6908C7-8139-4A42-F8FF-CED9AE8F1E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C0ED69-025A-1E96-EA7D-0955D610B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1F6A6-5686-3306-6FB7-DB48D61957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535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1890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379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6519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130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8576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342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6066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232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3061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8328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5537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0597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1342C-767E-423C-AA51-8204FA9BE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C3432-6F14-B327-8A79-83610DC48419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為什麼壞事會</a:t>
            </a:r>
            <a:endParaRPr lang="en-US" altLang="zh-TW" sz="7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發生在好人身上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5722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F272B-0B27-E1FE-B04B-2184978E7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F37E5F-48B6-9EC6-C844-3D4424FC1223}"/>
              </a:ext>
            </a:extLst>
          </p:cNvPr>
          <p:cNvSpPr/>
          <p:nvPr/>
        </p:nvSpPr>
        <p:spPr>
          <a:xfrm>
            <a:off x="0" y="0"/>
            <a:ext cx="9525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所以他們會批評或討論那些遇到困難的人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說他們是受到了神的懲罰。</a:t>
            </a:r>
          </a:p>
        </p:txBody>
      </p:sp>
    </p:spTree>
    <p:extLst>
      <p:ext uri="{BB962C8B-B14F-4D97-AF65-F5344CB8AC3E}">
        <p14:creationId xmlns:p14="http://schemas.microsoft.com/office/powerpoint/2010/main" val="3087345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8AA8-5884-9528-3E6A-5F57F675C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CB7F46-E45C-1F8A-4A4F-FEDDAE4D3A8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ea typeface="+mn-lt"/>
                <a:cs typeface="+mn-lt"/>
              </a:rPr>
              <a:t>有些人用這個問題來質疑神的存在。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7828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33F72-BD94-2C7F-D43F-98E7F2E4E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EADA70A-36E9-12A4-C892-7F71BA7FEDDD}"/>
              </a:ext>
            </a:extLst>
          </p:cNvPr>
          <p:cNvSpPr/>
          <p:nvPr/>
        </p:nvSpPr>
        <p:spPr>
          <a:xfrm>
            <a:off x="0" y="0"/>
            <a:ext cx="92964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6800" b="1" kern="1000" spc="-38" dirty="0">
                <a:ea typeface="+mn-lt"/>
                <a:cs typeface="+mn-lt"/>
              </a:rPr>
              <a:t>「如果真有良善的神</a:t>
            </a:r>
            <a:r>
              <a:rPr lang="en-US" altLang="zh-TW" sz="6800" b="1" kern="1000" spc="-38" dirty="0">
                <a:ea typeface="+mn-lt"/>
                <a:cs typeface="+mn-lt"/>
              </a:rPr>
              <a:t>,</a:t>
            </a:r>
            <a:r>
              <a:rPr lang="zh-TW" altLang="en-US" sz="6800" b="1" kern="1000" spc="-38" dirty="0">
                <a:ea typeface="+mn-lt"/>
                <a:cs typeface="+mn-lt"/>
              </a:rPr>
              <a:t> 祂為什麼允許壞事發生？既然有壞事發生</a:t>
            </a:r>
            <a:r>
              <a:rPr lang="en-US" altLang="zh-TW" sz="6800" b="1" kern="1000" spc="-38" dirty="0">
                <a:ea typeface="+mn-lt"/>
                <a:cs typeface="+mn-lt"/>
              </a:rPr>
              <a:t>, </a:t>
            </a:r>
            <a:r>
              <a:rPr lang="zh-TW" altLang="en-US" sz="6800" b="1" kern="1000" spc="-38" dirty="0">
                <a:ea typeface="+mn-lt"/>
                <a:cs typeface="+mn-lt"/>
              </a:rPr>
              <a:t>那就代表這世上沒有一個良善的神。」</a:t>
            </a:r>
            <a:endParaRPr lang="en-US" altLang="zh-TW" sz="6800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023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2AC45-336E-FAEE-9050-D049B00AB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BCA565-6C52-B821-0EC4-F52130B4F37D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這一些想法都是錯的。每個人都會遭遇不幸，即使是最虔誠的基督徒也不例外。</a:t>
            </a:r>
          </a:p>
        </p:txBody>
      </p:sp>
    </p:spTree>
    <p:extLst>
      <p:ext uri="{BB962C8B-B14F-4D97-AF65-F5344CB8AC3E}">
        <p14:creationId xmlns:p14="http://schemas.microsoft.com/office/powerpoint/2010/main" val="1313740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相信公義之神的基督徒都會要求一個答案。神對此完全贊同。</a:t>
            </a:r>
          </a:p>
        </p:txBody>
      </p:sp>
    </p:spTree>
    <p:extLst>
      <p:ext uri="{BB962C8B-B14F-4D97-AF65-F5344CB8AC3E}">
        <p14:creationId xmlns:p14="http://schemas.microsoft.com/office/powerpoint/2010/main" val="3530069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若有非基督徒提出這個問題，那意味著他們相信這世上應該有一個伸張公義的力量。</a:t>
            </a:r>
          </a:p>
        </p:txBody>
      </p:sp>
    </p:spTree>
    <p:extLst>
      <p:ext uri="{BB962C8B-B14F-4D97-AF65-F5344CB8AC3E}">
        <p14:creationId xmlns:p14="http://schemas.microsoft.com/office/powerpoint/2010/main" val="1529922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因此，如果有人問你這個問題，這是一個向他們介紹耶穌的機會。</a:t>
            </a:r>
          </a:p>
        </p:txBody>
      </p:sp>
    </p:spTree>
    <p:extLst>
      <p:ext uri="{BB962C8B-B14F-4D97-AF65-F5344CB8AC3E}">
        <p14:creationId xmlns:p14="http://schemas.microsoft.com/office/powerpoint/2010/main" val="1316708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但是當你還在地上時，你可能不會獲得你在尋求的答案。</a:t>
            </a:r>
          </a:p>
        </p:txBody>
      </p:sp>
    </p:spTree>
    <p:extLst>
      <p:ext uri="{BB962C8B-B14F-4D97-AF65-F5344CB8AC3E}">
        <p14:creationId xmlns:p14="http://schemas.microsoft.com/office/powerpoint/2010/main" val="1443312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要回答這個問題，需要需要我們有正確的觀點</a:t>
            </a:r>
            <a:endParaRPr lang="en-US" altLang="zh-TW" sz="7000" b="1" kern="1000" spc="-38" dirty="0">
              <a:latin typeface="Microsoft JhengHei"/>
              <a:ea typeface="Microsoft JhengHei"/>
            </a:endParaRPr>
          </a:p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20617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我們需要從神的觀點來看這件事</a:t>
            </a:r>
            <a:r>
              <a:rPr lang="en-US" altLang="zh-TW" sz="7000" b="1" kern="1000" spc="-38" dirty="0">
                <a:latin typeface="Microsoft JhengHei"/>
                <a:ea typeface="Microsoft JhengHei"/>
              </a:rPr>
              <a:t>:</a:t>
            </a:r>
            <a:r>
              <a:rPr lang="zh-TW" altLang="en-US" sz="7000" b="1" kern="1000" spc="-38" dirty="0">
                <a:latin typeface="Microsoft JhengHei"/>
                <a:ea typeface="Microsoft JhengHei"/>
              </a:rPr>
              <a:t> 地球上的生活是給人類的考驗和學習的地方。</a:t>
            </a:r>
          </a:p>
        </p:txBody>
      </p:sp>
    </p:spTree>
    <p:extLst>
      <p:ext uri="{BB962C8B-B14F-4D97-AF65-F5344CB8AC3E}">
        <p14:creationId xmlns:p14="http://schemas.microsoft.com/office/powerpoint/2010/main" val="167125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3A165-59BC-867B-273F-17B2DD963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1DE269-F048-63F6-E338-EC323C9B5803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讀經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9:1-3</a:t>
            </a:r>
          </a:p>
        </p:txBody>
      </p:sp>
    </p:spTree>
    <p:extLst>
      <p:ext uri="{BB962C8B-B14F-4D97-AF65-F5344CB8AC3E}">
        <p14:creationId xmlns:p14="http://schemas.microsoft.com/office/powerpoint/2010/main" val="2573334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為什麼壞事會發生在好人身上</a:t>
            </a:r>
            <a:r>
              <a:rPr lang="en-US" altLang="zh-TW" sz="7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</a:p>
          <a:p>
            <a:endParaRPr lang="zh-TW" altLang="en-US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我們需要從後往前分析四個詞：</a:t>
            </a:r>
          </a:p>
        </p:txBody>
      </p:sp>
    </p:spTree>
    <p:extLst>
      <p:ext uri="{BB962C8B-B14F-4D97-AF65-F5344CB8AC3E}">
        <p14:creationId xmlns:p14="http://schemas.microsoft.com/office/powerpoint/2010/main" val="3415484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</a:t>
            </a:r>
            <a:endParaRPr lang="en-US" altLang="zh-TW" sz="6000" b="1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壞</a:t>
            </a:r>
            <a:endParaRPr lang="en-US" altLang="zh-TW" sz="6000" b="1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會發生在</a:t>
            </a:r>
            <a:endParaRPr lang="en-US" altLang="zh-TW" sz="6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人身上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7826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誰是</a:t>
            </a:r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人？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按照神的標準，我們從來都不是「真正的好」或「足夠好」。</a:t>
            </a:r>
          </a:p>
        </p:txBody>
      </p:sp>
    </p:spTree>
    <p:extLst>
      <p:ext uri="{BB962C8B-B14F-4D97-AF65-F5344CB8AC3E}">
        <p14:creationId xmlns:p14="http://schemas.microsoft.com/office/powerpoint/2010/main" val="3714660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525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羅馬書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3:10 -</a:t>
            </a:r>
          </a:p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就如經上所記</a:t>
            </a:r>
            <a:r>
              <a:rPr lang="en-US" altLang="zh-TW" sz="7000" b="1" kern="1000" spc="-38" dirty="0">
                <a:latin typeface="Microsoft JhengHei"/>
                <a:ea typeface="Microsoft JhengHei"/>
              </a:rPr>
              <a:t>:</a:t>
            </a:r>
            <a:r>
              <a:rPr lang="zh-TW" altLang="en-US" sz="7000" b="1" kern="1000" spc="-38" dirty="0">
                <a:latin typeface="Microsoft JhengHei"/>
                <a:ea typeface="Microsoft JhengHei"/>
              </a:rPr>
              <a:t>「沒有義人，連一個也沒有。」</a:t>
            </a:r>
            <a:endParaRPr lang="zh-TW" altLang="en-US" dirty="0">
              <a:latin typeface="Microsoft JhengHei"/>
              <a:ea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3445817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18:19 -</a:t>
            </a: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耶穌對他說：「你為什麼稱我是良善的？除了神一位之外，再沒有良善的。 </a:t>
            </a:r>
          </a:p>
        </p:txBody>
      </p:sp>
    </p:spTree>
    <p:extLst>
      <p:ext uri="{BB962C8B-B14F-4D97-AF65-F5344CB8AC3E}">
        <p14:creationId xmlns:p14="http://schemas.microsoft.com/office/powerpoint/2010/main" val="2477839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人類都是罪人。 我們都帶有兩種罪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0919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原罪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我們從亞當、夏娃和祖先那裡繼承下來的罪過。</a:t>
            </a:r>
          </a:p>
        </p:txBody>
      </p:sp>
    </p:spTree>
    <p:extLst>
      <p:ext uri="{BB962C8B-B14F-4D97-AF65-F5344CB8AC3E}">
        <p14:creationId xmlns:p14="http://schemas.microsoft.com/office/powerpoint/2010/main" val="3865968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當我們相信並接受耶穌為我們的救主時，我們的原罪便被赦免了。</a:t>
            </a:r>
          </a:p>
        </p:txBody>
      </p:sp>
    </p:spTree>
    <p:extLst>
      <p:ext uri="{BB962C8B-B14F-4D97-AF65-F5344CB8AC3E}">
        <p14:creationId xmlns:p14="http://schemas.microsoft.com/office/powerpoint/2010/main" val="667457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但是我們可能仍會遭受原罪的影響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405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本罪是我們每天自己所犯的罪。</a:t>
            </a:r>
          </a:p>
        </p:txBody>
      </p:sp>
    </p:spTree>
    <p:extLst>
      <p:ext uri="{BB962C8B-B14F-4D97-AF65-F5344CB8AC3E}">
        <p14:creationId xmlns:p14="http://schemas.microsoft.com/office/powerpoint/2010/main" val="307171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455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耶穌過去的時候，看見一個人生來是瞎眼的。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門徒問耶穌說：「拉比，這人生來是瞎眼的，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是誰犯了罪？是這人呢，是他父母呢？」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耶穌回答說：「也不是這人犯了罪，也不是他父母犯了罪，是要在他身上顯出神的作為來。</a:t>
            </a:r>
          </a:p>
        </p:txBody>
      </p:sp>
    </p:spTree>
    <p:extLst>
      <p:ext uri="{BB962C8B-B14F-4D97-AF65-F5344CB8AC3E}">
        <p14:creationId xmlns:p14="http://schemas.microsoft.com/office/powerpoint/2010/main" val="7919682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當我們真正感到遺憾和真心悔改時，這些罪就會被赦免。</a:t>
            </a:r>
          </a:p>
          <a:p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悔改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轉身離開</a:t>
            </a:r>
          </a:p>
        </p:txBody>
      </p:sp>
    </p:spTree>
    <p:extLst>
      <p:ext uri="{BB962C8B-B14F-4D97-AF65-F5344CB8AC3E}">
        <p14:creationId xmlns:p14="http://schemas.microsoft.com/office/powerpoint/2010/main" val="20631808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如果我們是故意去犯罪或不是誠心地悔改，我們就不會得赦免。</a:t>
            </a:r>
          </a:p>
        </p:txBody>
      </p:sp>
    </p:spTree>
    <p:extLst>
      <p:ext uri="{BB962C8B-B14F-4D97-AF65-F5344CB8AC3E}">
        <p14:creationId xmlns:p14="http://schemas.microsoft.com/office/powerpoint/2010/main" val="36085420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如果我們因我們的所有罪孽都受到該有的懲罰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，我們早就無法生存也無法上天堂。</a:t>
            </a:r>
          </a:p>
        </p:txBody>
      </p:sp>
    </p:spTree>
    <p:extLst>
      <p:ext uri="{BB962C8B-B14F-4D97-AF65-F5344CB8AC3E}">
        <p14:creationId xmlns:p14="http://schemas.microsoft.com/office/powerpoint/2010/main" val="31932933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>
                <a:latin typeface="Microsoft JhengHei"/>
                <a:ea typeface="Microsoft JhengHei"/>
              </a:rPr>
              <a:t>我們應如何去面對他人的罪過呢？</a:t>
            </a:r>
          </a:p>
        </p:txBody>
      </p:sp>
    </p:spTree>
    <p:extLst>
      <p:ext uri="{BB962C8B-B14F-4D97-AF65-F5344CB8AC3E}">
        <p14:creationId xmlns:p14="http://schemas.microsoft.com/office/powerpoint/2010/main" val="15630801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>
                <a:latin typeface="Microsoft JhengHei"/>
                <a:ea typeface="Microsoft JhengHei"/>
              </a:rPr>
              <a:t>我們的職責不是尋求相對比的或馬上實現的正義，而是要去愛他人和遮蓋他人的罪過。</a:t>
            </a:r>
          </a:p>
        </p:txBody>
      </p:sp>
    </p:spTree>
    <p:extLst>
      <p:ext uri="{BB962C8B-B14F-4D97-AF65-F5344CB8AC3E}">
        <p14:creationId xmlns:p14="http://schemas.microsoft.com/office/powerpoint/2010/main" val="3750946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彼得前書 4:8 </a:t>
            </a:r>
            <a:r>
              <a:rPr lang="en-US" altLang="zh-TW" sz="7000" b="1" kern="1000" spc="-38" dirty="0">
                <a:latin typeface="Microsoft JhengHei"/>
                <a:ea typeface="Microsoft JhengHei"/>
              </a:rPr>
              <a:t>-</a:t>
            </a:r>
            <a:endParaRPr lang="zh-TW" altLang="en-US" b="1" dirty="0">
              <a:latin typeface="Calibri"/>
              <a:ea typeface="新細明體"/>
              <a:cs typeface="Calibri"/>
            </a:endParaRPr>
          </a:p>
          <a:p>
            <a:r>
              <a:rPr lang="zh-TW" altLang="en-US" sz="7000" b="1" kern="1000" spc="-38" dirty="0">
                <a:ea typeface="+mn-lt"/>
                <a:cs typeface="+mn-lt"/>
              </a:rPr>
              <a:t>最要緊的是彼此切實相愛，因為愛能遮掩許多的罪。</a:t>
            </a:r>
            <a:endParaRPr lang="en-US" b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43460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事實上我們都是罪人。我們不能靠自己的努力來得到去天國和歸回神那裡的資格。</a:t>
            </a:r>
          </a:p>
        </p:txBody>
      </p:sp>
    </p:spTree>
    <p:extLst>
      <p:ext uri="{BB962C8B-B14F-4D97-AF65-F5344CB8AC3E}">
        <p14:creationId xmlns:p14="http://schemas.microsoft.com/office/powerpoint/2010/main" val="40211756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羅馬書</a:t>
            </a:r>
            <a:r>
              <a:rPr lang="en-US" altLang="zh-TW" sz="7000" b="1" kern="1000" spc="-38" dirty="0">
                <a:latin typeface="Microsoft JhengHei"/>
                <a:ea typeface="Microsoft JhengHei"/>
              </a:rPr>
              <a:t>3:23-24 - </a:t>
            </a:r>
            <a:r>
              <a:rPr lang="zh-TW" altLang="en-US" sz="7000" b="1" kern="1000" spc="-38" dirty="0">
                <a:latin typeface="Microsoft JhengHei"/>
                <a:ea typeface="Microsoft JhengHei"/>
              </a:rPr>
              <a:t>因為世人都犯了罪，虧缺了神的榮耀，如今卻蒙神的恩典，因基督耶穌的救贖，就白白地稱義。</a:t>
            </a:r>
          </a:p>
        </p:txBody>
      </p:sp>
    </p:spTree>
    <p:extLst>
      <p:ext uri="{BB962C8B-B14F-4D97-AF65-F5344CB8AC3E}">
        <p14:creationId xmlns:p14="http://schemas.microsoft.com/office/powerpoint/2010/main" val="5972581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基本上，在神眼中，沒有人靠自己就算是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好的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夠好的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499666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物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它們從哪來？</a:t>
            </a:r>
          </a:p>
        </p:txBody>
      </p:sp>
    </p:spTree>
    <p:extLst>
      <p:ext uri="{BB962C8B-B14F-4D97-AF65-F5344CB8AC3E}">
        <p14:creationId xmlns:p14="http://schemas.microsoft.com/office/powerpoint/2010/main" val="373806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2095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門徒問耶穌說：「拉比，這人生來是瞎眼的，是誰犯了罪？是這人呢，是他父母呢？」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耶穌回答說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「也不是這人犯了罪，也不是他父母犯了罪，是要在他身上顯出神的作為來。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自然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神創造了這個世界，它以自然的法規運作。</a:t>
            </a:r>
          </a:p>
        </p:txBody>
      </p:sp>
    </p:spTree>
    <p:extLst>
      <p:ext uri="{BB962C8B-B14F-4D97-AF65-F5344CB8AC3E}">
        <p14:creationId xmlns:p14="http://schemas.microsoft.com/office/powerpoint/2010/main" val="25830138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>
                <a:latin typeface="Microsoft JhengHei"/>
                <a:ea typeface="Microsoft JhengHei"/>
              </a:rPr>
              <a:t>很多時候，人類的行為導致某些不良結果的發生，如氣候變化，飢荒等。</a:t>
            </a:r>
          </a:p>
        </p:txBody>
      </p:sp>
    </p:spTree>
    <p:extLst>
      <p:ext uri="{BB962C8B-B14F-4D97-AF65-F5344CB8AC3E}">
        <p14:creationId xmlns:p14="http://schemas.microsoft.com/office/powerpoint/2010/main" val="1226469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人類的行為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許多壞事是我們自己做出來的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91455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我們常常是我們自己問題的根源。</a:t>
            </a:r>
          </a:p>
        </p:txBody>
      </p:sp>
    </p:spTree>
    <p:extLst>
      <p:ext uri="{BB962C8B-B14F-4D97-AF65-F5344CB8AC3E}">
        <p14:creationId xmlns:p14="http://schemas.microsoft.com/office/powerpoint/2010/main" val="16059071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但也有其他人故意或無意間的傷害我們。</a:t>
            </a:r>
          </a:p>
        </p:txBody>
      </p:sp>
    </p:spTree>
    <p:extLst>
      <p:ext uri="{BB962C8B-B14F-4D97-AF65-F5344CB8AC3E}">
        <p14:creationId xmlns:p14="http://schemas.microsoft.com/office/powerpoint/2010/main" val="325974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他們的行為通常是由罪惡驅使的</a:t>
            </a:r>
            <a:r>
              <a:rPr lang="en-US" altLang="zh-TW" sz="7000" b="1" kern="1000" spc="-38" dirty="0">
                <a:latin typeface="Microsoft JhengHei"/>
                <a:ea typeface="Microsoft JhengHei"/>
              </a:rPr>
              <a:t>  –  </a:t>
            </a:r>
            <a:r>
              <a:rPr lang="zh-TW" altLang="en-US" sz="7000" b="1" kern="1000" spc="-38" dirty="0">
                <a:latin typeface="Microsoft JhengHei"/>
                <a:ea typeface="Microsoft JhengHei"/>
              </a:rPr>
              <a:t>肉體上的慾望，貪婪，驕傲，嫉妒等。</a:t>
            </a:r>
          </a:p>
        </p:txBody>
      </p:sp>
    </p:spTree>
    <p:extLst>
      <p:ext uri="{BB962C8B-B14F-4D97-AF65-F5344CB8AC3E}">
        <p14:creationId xmlns:p14="http://schemas.microsoft.com/office/powerpoint/2010/main" val="39994846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947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雅各書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1:14-15 -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但各人被試探，乃是被自己的私慾牽引、誘惑的。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私慾既懷了胎，就生出罪來；罪既長成，就生出死來。 </a:t>
            </a:r>
          </a:p>
        </p:txBody>
      </p:sp>
    </p:spTree>
    <p:extLst>
      <p:ext uri="{BB962C8B-B14F-4D97-AF65-F5344CB8AC3E}">
        <p14:creationId xmlns:p14="http://schemas.microsoft.com/office/powerpoint/2010/main" val="21952573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私慾既懷了胎，就生出罪來；罪既長成，就生出死來。 </a:t>
            </a:r>
          </a:p>
        </p:txBody>
      </p:sp>
    </p:spTree>
    <p:extLst>
      <p:ext uri="{BB962C8B-B14F-4D97-AF65-F5344CB8AC3E}">
        <p14:creationId xmlns:p14="http://schemas.microsoft.com/office/powerpoint/2010/main" val="9082275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當我們不緊緊的跟隨神時，我們很容易受到我們的罪性及魔鬼的影響</a:t>
            </a:r>
            <a:endParaRPr lang="en-US" altLang="zh-TW" sz="7000" b="1" kern="1000" spc="-38" dirty="0">
              <a:latin typeface="Microsoft JhengHei"/>
              <a:ea typeface="Microsoft JhengHei"/>
            </a:endParaRPr>
          </a:p>
          <a:p>
            <a:r>
              <a:rPr lang="zh-TW" altLang="en-US" sz="7000" b="1" kern="1000" spc="-38" dirty="0">
                <a:latin typeface="Microsoft JhengHei"/>
                <a:ea typeface="Microsoft JhengHei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9337313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魔鬼試圖引誘你和其他人遠離神。</a:t>
            </a:r>
          </a:p>
        </p:txBody>
      </p:sp>
    </p:spTree>
    <p:extLst>
      <p:ext uri="{BB962C8B-B14F-4D97-AF65-F5344CB8AC3E}">
        <p14:creationId xmlns:p14="http://schemas.microsoft.com/office/powerpoint/2010/main" val="2188528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耶穌回答說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「也不是這人犯了罪，也不是他父母犯了罪，是要在他身上顯出神的作為來。</a:t>
            </a:r>
          </a:p>
        </p:txBody>
      </p:sp>
    </p:spTree>
    <p:extLst>
      <p:ext uri="{BB962C8B-B14F-4D97-AF65-F5344CB8AC3E}">
        <p14:creationId xmlns:p14="http://schemas.microsoft.com/office/powerpoint/2010/main" val="20673551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他知道你的過去，並用內疚來控制你。</a:t>
            </a:r>
          </a:p>
        </p:txBody>
      </p:sp>
    </p:spTree>
    <p:extLst>
      <p:ext uri="{BB962C8B-B14F-4D97-AF65-F5344CB8AC3E}">
        <p14:creationId xmlns:p14="http://schemas.microsoft.com/office/powerpoint/2010/main" val="694640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他知道您的弱點，就用小謊言和誘惑來吸引你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174518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他也會用你成為引誘他人的工具。</a:t>
            </a:r>
          </a:p>
        </p:txBody>
      </p:sp>
    </p:spTree>
    <p:extLst>
      <p:ext uri="{BB962C8B-B14F-4D97-AF65-F5344CB8AC3E}">
        <p14:creationId xmlns:p14="http://schemas.microsoft.com/office/powerpoint/2010/main" val="23436565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要非常小心：有時他和他利用的人會用神的名來做這些事情。</a:t>
            </a:r>
          </a:p>
        </p:txBody>
      </p:sp>
    </p:spTree>
    <p:extLst>
      <p:ext uri="{BB962C8B-B14F-4D97-AF65-F5344CB8AC3E}">
        <p14:creationId xmlns:p14="http://schemas.microsoft.com/office/powerpoint/2010/main" val="29596610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latin typeface="Microsoft JhengHei"/>
                <a:ea typeface="Microsoft JhengHei"/>
              </a:rPr>
              <a:t>4.</a:t>
            </a:r>
            <a:r>
              <a:rPr lang="zh-TW" altLang="en-US" sz="7000" b="1" kern="1000" spc="-38">
                <a:latin typeface="Microsoft JhengHei"/>
                <a:ea typeface="Microsoft JhengHei"/>
              </a:rPr>
              <a:t> 最後，有些事物實際上是神所設計和做的。</a:t>
            </a:r>
          </a:p>
        </p:txBody>
      </p:sp>
    </p:spTree>
    <p:extLst>
      <p:ext uri="{BB962C8B-B14F-4D97-AF65-F5344CB8AC3E}">
        <p14:creationId xmlns:p14="http://schemas.microsoft.com/office/powerpoint/2010/main" val="13653388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神會考驗人們以幫助他們看到自己的信心和弱點。</a:t>
            </a:r>
          </a:p>
        </p:txBody>
      </p:sp>
    </p:spTree>
    <p:extLst>
      <p:ext uri="{BB962C8B-B14F-4D97-AF65-F5344CB8AC3E}">
        <p14:creationId xmlns:p14="http://schemas.microsoft.com/office/powerpoint/2010/main" val="20849440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>
                <a:latin typeface="Microsoft JhengHei"/>
                <a:ea typeface="Microsoft JhengHei"/>
              </a:rPr>
              <a:t>但是祂不會引誘人去犯罪。</a:t>
            </a:r>
          </a:p>
        </p:txBody>
      </p:sp>
    </p:spTree>
    <p:extLst>
      <p:ext uri="{BB962C8B-B14F-4D97-AF65-F5344CB8AC3E}">
        <p14:creationId xmlns:p14="http://schemas.microsoft.com/office/powerpoint/2010/main" val="129839815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雅各書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1:13 -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人被試探，不可說「我是被神試探」，因為神不能被惡試探，他也不試探人。</a:t>
            </a:r>
          </a:p>
        </p:txBody>
      </p:sp>
    </p:spTree>
    <p:extLst>
      <p:ext uri="{BB962C8B-B14F-4D97-AF65-F5344CB8AC3E}">
        <p14:creationId xmlns:p14="http://schemas.microsoft.com/office/powerpoint/2010/main" val="39665193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>
                <a:latin typeface="Microsoft JhengHei"/>
                <a:ea typeface="Microsoft JhengHei"/>
              </a:rPr>
              <a:t>除非神允許，否則什麼對你的事都不會發生。</a:t>
            </a:r>
          </a:p>
        </p:txBody>
      </p:sp>
    </p:spTree>
    <p:extLst>
      <p:ext uri="{BB962C8B-B14F-4D97-AF65-F5344CB8AC3E}">
        <p14:creationId xmlns:p14="http://schemas.microsoft.com/office/powerpoint/2010/main" val="193964582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祂不會讓你遇到超出你能承受的誘惑。</a:t>
            </a:r>
          </a:p>
        </p:txBody>
      </p:sp>
    </p:spTree>
    <p:extLst>
      <p:ext uri="{BB962C8B-B14F-4D97-AF65-F5344CB8AC3E}">
        <p14:creationId xmlns:p14="http://schemas.microsoft.com/office/powerpoint/2010/main" val="181738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6C141-B39F-E66F-EFDD-403605021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967340-1474-2A0D-FF80-E44F69A2A363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為什麼壞事會</a:t>
            </a:r>
            <a:endParaRPr lang="en-US" altLang="zh-TW" sz="7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發生在好人身上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05602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163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哥林多前書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10:13 -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你們所遇見的試探，無非是人所能受的。神是信實的，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必不叫你們受試探過於所能受的，在受試探的時候，總要給你們開一條出路，叫你們能忍受得住。</a:t>
            </a:r>
          </a:p>
        </p:txBody>
      </p:sp>
    </p:spTree>
    <p:extLst>
      <p:ext uri="{BB962C8B-B14F-4D97-AF65-F5344CB8AC3E}">
        <p14:creationId xmlns:p14="http://schemas.microsoft.com/office/powerpoint/2010/main" val="19614628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必不叫你們受試探過於所能受的，在受試探的時候，總要給你們開一條出路，叫你們能忍受得住。</a:t>
            </a:r>
          </a:p>
        </p:txBody>
      </p:sp>
    </p:spTree>
    <p:extLst>
      <p:ext uri="{BB962C8B-B14F-4D97-AF65-F5344CB8AC3E}">
        <p14:creationId xmlns:p14="http://schemas.microsoft.com/office/powerpoint/2010/main" val="12979282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壞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的事情也不總是看來的那樣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47219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我們認為不好的可能是好的，好的可能是不好的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反之亦然。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93593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「塞翁失馬，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焉知非福。」 </a:t>
            </a:r>
          </a:p>
        </p:txBody>
      </p:sp>
    </p:spTree>
    <p:extLst>
      <p:ext uri="{BB962C8B-B14F-4D97-AF65-F5344CB8AC3E}">
        <p14:creationId xmlns:p14="http://schemas.microsoft.com/office/powerpoint/2010/main" val="33620463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約瑟拯救了許多人及以色列民族，因為他對自己身上發生的壞事件做出了仰靠神的正確反應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463750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855618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dirty="0" err="1"/>
              <a:t>創世記</a:t>
            </a:r>
            <a:r>
              <a:rPr lang="en-US" sz="7000" b="1" dirty="0"/>
              <a:t> 50:20 - </a:t>
            </a:r>
            <a:r>
              <a:rPr lang="ja-JP" altLang="en-US" sz="7000" b="1" kern="1000" spc="-38" dirty="0">
                <a:ea typeface="+mn-lt"/>
                <a:cs typeface="+mn-lt"/>
              </a:rPr>
              <a:t>他們的父親死後，約瑟對他的兄長們說： 「</a:t>
            </a:r>
            <a:r>
              <a:rPr lang="en-US" sz="7000" b="1" kern="1000" spc="-38" dirty="0" err="1">
                <a:ea typeface="+mn-lt"/>
                <a:cs typeface="+mn-lt"/>
              </a:rPr>
              <a:t>從前你們的意思是要害我</a:t>
            </a:r>
            <a:r>
              <a:rPr lang="en-US" sz="7000" b="1" kern="1000" spc="-38" dirty="0">
                <a:ea typeface="+mn-lt"/>
                <a:cs typeface="+mn-lt"/>
              </a:rPr>
              <a:t>，</a:t>
            </a:r>
            <a:endParaRPr lang="en-US" b="1" dirty="0">
              <a:ea typeface="+mn-lt"/>
              <a:cs typeface="+mn-lt"/>
            </a:endParaRPr>
          </a:p>
          <a:p>
            <a:endParaRPr lang="en-US" sz="6000" b="1" kern="1000" spc="-38" dirty="0">
              <a:ea typeface="+mn-lt"/>
              <a:cs typeface="+mn-lt"/>
            </a:endParaRPr>
          </a:p>
          <a:p>
            <a:r>
              <a:rPr lang="en-US" sz="7000" b="1" kern="1000" spc="-38" dirty="0" err="1">
                <a:ea typeface="+mn-lt"/>
                <a:cs typeface="+mn-lt"/>
              </a:rPr>
              <a:t>但神的意思原是好的，要保全許多人的性命，成就今日的光景</a:t>
            </a:r>
            <a:r>
              <a:rPr lang="en-US" sz="7000" b="1" kern="1000" spc="-38" dirty="0">
                <a:ea typeface="+mn-lt"/>
                <a:cs typeface="+mn-lt"/>
              </a:rPr>
              <a:t>。"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559471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但神的意思原是好的，要保全許多人的性命，成就今日的光景</a:t>
            </a:r>
            <a:r>
              <a:rPr lang="en-US" sz="7000" b="1" kern="1000" spc="-38" dirty="0">
                <a:ea typeface="+mn-lt"/>
                <a:cs typeface="+mn-lt"/>
              </a:rPr>
              <a:t>。 」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03414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希西家要求神延長他的性命，但他後來生的兒子造成了猶大國的滅亡</a:t>
            </a:r>
            <a:endParaRPr lang="en-US" altLang="ja-JP" sz="7000" b="1" kern="1000" spc="-38" dirty="0">
              <a:ea typeface="+mn-lt"/>
              <a:cs typeface="+mn-lt"/>
            </a:endParaRPr>
          </a:p>
          <a:p>
            <a:r>
              <a:rPr lang="ja-JP" altLang="en-US" sz="7000" b="1" kern="1000" spc="-38" dirty="0">
                <a:ea typeface="+mn-lt"/>
                <a:cs typeface="+mn-lt"/>
              </a:rPr>
              <a:t>。(以賽亞 </a:t>
            </a:r>
            <a:r>
              <a:rPr lang="en-US" sz="7000" b="1" kern="1000" spc="-38" dirty="0">
                <a:ea typeface="+mn-lt"/>
                <a:cs typeface="+mn-lt"/>
              </a:rPr>
              <a:t>38</a:t>
            </a:r>
            <a:r>
              <a:rPr lang="en-US" altLang="ja-JP" sz="7000" b="1" kern="1000" spc="-38" dirty="0">
                <a:ea typeface="+mn-lt"/>
                <a:cs typeface="+mn-lt"/>
              </a:rPr>
              <a:t>;</a:t>
            </a:r>
            <a:r>
              <a:rPr lang="ja-JP" altLang="en-US" sz="7000" b="1" kern="1000" spc="-38" dirty="0">
                <a:ea typeface="+mn-lt"/>
                <a:cs typeface="+mn-lt"/>
              </a:rPr>
              <a:t> </a:t>
            </a:r>
            <a:r>
              <a:rPr lang="zh-CN" altLang="en-US" sz="7000" b="1" kern="1000" spc="-38" dirty="0">
                <a:ea typeface="+mn-lt"/>
                <a:cs typeface="+mn-lt"/>
              </a:rPr>
              <a:t>王下 </a:t>
            </a:r>
            <a:r>
              <a:rPr lang="en-US" sz="7000" b="1" kern="1000" spc="-38" dirty="0">
                <a:ea typeface="+mn-lt"/>
                <a:cs typeface="+mn-lt"/>
              </a:rPr>
              <a:t>20)</a:t>
            </a:r>
            <a:endParaRPr lang="en-US" sz="6000" b="1" kern="1000" spc="-38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46435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甜甜圈</a:t>
            </a:r>
            <a:r>
              <a:rPr lang="zh-CN" altLang="en-US" sz="7000" b="1" kern="1000" spc="-38" dirty="0">
                <a:ea typeface="+mn-lt"/>
                <a:cs typeface="+mn-lt"/>
              </a:rPr>
              <a:t>洞</a:t>
            </a:r>
            <a:r>
              <a:rPr lang="ja-JP" altLang="en-US" sz="7000" b="1" kern="1000" spc="-38" dirty="0">
                <a:ea typeface="+mn-lt"/>
                <a:cs typeface="+mn-lt"/>
              </a:rPr>
              <a:t>的奧秘</a:t>
            </a:r>
            <a:r>
              <a:rPr lang="en-US" sz="7000" b="1" kern="1000" spc="-38" dirty="0">
                <a:ea typeface="+mn-lt"/>
                <a:cs typeface="+mn-lt"/>
              </a:rPr>
              <a:t> </a:t>
            </a:r>
            <a:r>
              <a:rPr lang="en-US" altLang="zh-CN" sz="7000" b="1" kern="1000" spc="-38" dirty="0">
                <a:ea typeface="+mn-lt"/>
                <a:cs typeface="+mn-lt"/>
              </a:rPr>
              <a:t>--</a:t>
            </a:r>
            <a:r>
              <a:rPr lang="zh-CN" altLang="en-US" sz="7000" b="1" kern="1000" spc="-38" dirty="0">
                <a:ea typeface="+mn-lt"/>
                <a:cs typeface="+mn-lt"/>
              </a:rPr>
              <a:t>甜甜圈的洞使</a:t>
            </a:r>
            <a:endParaRPr lang="en-US" altLang="zh-CN" sz="7000" b="1" kern="1000" spc="-38" dirty="0">
              <a:ea typeface="+mn-lt"/>
              <a:cs typeface="+mn-lt"/>
            </a:endParaRPr>
          </a:p>
          <a:p>
            <a:r>
              <a:rPr lang="zh-CN" altLang="en-US" sz="7000" b="1" kern="1000" spc="-38" dirty="0">
                <a:ea typeface="+mn-lt"/>
                <a:cs typeface="+mn-lt"/>
              </a:rPr>
              <a:t>它能如此</a:t>
            </a:r>
            <a:endParaRPr lang="en-US" altLang="zh-CN" sz="7000" b="1" kern="1000" spc="-38" dirty="0">
              <a:ea typeface="+mn-lt"/>
              <a:cs typeface="+mn-lt"/>
            </a:endParaRPr>
          </a:p>
          <a:p>
            <a:r>
              <a:rPr lang="zh-CN" altLang="en-US" sz="7000" b="1" kern="1000" spc="-38" dirty="0">
                <a:ea typeface="+mn-lt"/>
                <a:cs typeface="+mn-lt"/>
              </a:rPr>
              <a:t>柔軟和美味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  <p:pic>
        <p:nvPicPr>
          <p:cNvPr id="4" name="Picture 3" descr="A close up of a doughnut&#10;&#10;Description automatically generated">
            <a:extLst>
              <a:ext uri="{FF2B5EF4-FFF2-40B4-BE49-F238E27FC236}">
                <a16:creationId xmlns:a16="http://schemas.microsoft.com/office/drawing/2014/main" id="{FD276C10-B1FB-46C5-9A65-74DD566760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251412"/>
            <a:ext cx="3586103" cy="264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87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這是每個人都會問的問題，因為壞事會發生在每個人身上。</a:t>
            </a:r>
          </a:p>
        </p:txBody>
      </p:sp>
    </p:spTree>
    <p:extLst>
      <p:ext uri="{BB962C8B-B14F-4D97-AF65-F5344CB8AC3E}">
        <p14:creationId xmlns:p14="http://schemas.microsoft.com/office/powerpoint/2010/main" val="29875867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我們的痛苦經歷可能導致我們傷害他人</a:t>
            </a:r>
            <a:r>
              <a:rPr lang="zh-TW" altLang="en-US" sz="7000" b="1" kern="1000" spc="-38" dirty="0">
                <a:ea typeface="+mn-lt"/>
                <a:cs typeface="+mn-lt"/>
              </a:rPr>
              <a:t>，</a:t>
            </a:r>
            <a:r>
              <a:rPr lang="ja-JP" altLang="en-US" sz="7000" b="1" kern="1000" spc="-38" dirty="0">
                <a:ea typeface="+mn-lt"/>
                <a:cs typeface="+mn-lt"/>
              </a:rPr>
              <a:t>但神可以醫治好我們受傷的心靈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680635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我們如何面對及處理壞事是關鍵</a:t>
            </a:r>
            <a:r>
              <a:rPr lang="en-US" sz="7000" b="1" kern="1000" spc="-38" dirty="0">
                <a:ea typeface="+mn-lt"/>
                <a:cs typeface="+mn-lt"/>
              </a:rPr>
              <a:t>：</a:t>
            </a:r>
          </a:p>
          <a:p>
            <a:r>
              <a:rPr lang="ja-JP" altLang="en-US" sz="7000" b="1" kern="1000" spc="-38" dirty="0">
                <a:ea typeface="+mn-lt"/>
                <a:cs typeface="+mn-lt"/>
              </a:rPr>
              <a:t>我們會因它們而成長還是因其墮落</a:t>
            </a:r>
            <a:r>
              <a:rPr lang="en-US" sz="7000" b="1" kern="1000" spc="-38" dirty="0">
                <a:ea typeface="+mn-lt"/>
                <a:cs typeface="+mn-lt"/>
              </a:rPr>
              <a:t>？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445028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solidFill>
                  <a:srgbClr val="C00000"/>
                </a:solidFill>
                <a:ea typeface="+mn-lt"/>
                <a:cs typeface="+mn-lt"/>
              </a:rPr>
              <a:t>為什麼</a:t>
            </a:r>
            <a:r>
              <a:rPr lang="en-US" sz="7000" b="1" kern="1000" spc="-38" dirty="0" err="1">
                <a:ea typeface="+mn-lt"/>
                <a:cs typeface="+mn-lt"/>
              </a:rPr>
              <a:t>會發生壞事</a:t>
            </a:r>
            <a:r>
              <a:rPr lang="en-US" sz="7000" b="1" kern="1000" spc="-38" dirty="0">
                <a:ea typeface="+mn-lt"/>
                <a:cs typeface="+mn-lt"/>
              </a:rPr>
              <a:t>?  </a:t>
            </a:r>
            <a:r>
              <a:rPr lang="zh-CN" altLang="en-US" sz="7000" b="1" kern="1000" spc="-38" dirty="0">
                <a:ea typeface="+mn-lt"/>
                <a:cs typeface="+mn-lt"/>
              </a:rPr>
              <a:t>你並不總是能得到答案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787086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我們知道這四個主要來源，但真正的原因通常對我們而言是隱藏的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816867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有時這也是時間上的問題 - 真正的原因可能暫時不會顯露出來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351613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有時這其中有更大的目的 -</a:t>
            </a:r>
            <a:r>
              <a:rPr lang="en-US" sz="7000" b="1" kern="1000" spc="-38" dirty="0">
                <a:ea typeface="+mn-lt"/>
                <a:cs typeface="+mn-lt"/>
              </a:rPr>
              <a:t> </a:t>
            </a:r>
            <a:r>
              <a:rPr lang="ja-JP" altLang="en-US" sz="7000" b="1" kern="1000" spc="-38" dirty="0">
                <a:ea typeface="+mn-lt"/>
                <a:cs typeface="+mn-lt"/>
              </a:rPr>
              <a:t>我們將在接下來的四個道中探討這些事情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849905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請記住</a:t>
            </a:r>
            <a:r>
              <a:rPr lang="en-US" sz="7000" b="1" kern="1000" spc="-38" dirty="0">
                <a:ea typeface="+mn-lt"/>
                <a:cs typeface="+mn-lt"/>
              </a:rPr>
              <a:t>:</a:t>
            </a:r>
            <a:r>
              <a:rPr lang="en-US" altLang="ja-JP" sz="7000" b="1" kern="1000" spc="-38" dirty="0">
                <a:ea typeface="+mn-lt"/>
                <a:cs typeface="+mn-lt"/>
              </a:rPr>
              <a:t> </a:t>
            </a:r>
            <a:r>
              <a:rPr lang="ja-JP" altLang="en-US" sz="7000" b="1" kern="1000" spc="-38">
                <a:ea typeface="+mn-lt"/>
                <a:cs typeface="+mn-lt"/>
              </a:rPr>
              <a:t>發生在我們身上的一切都應該使我們更親近神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32519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2964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ja-JP" altLang="en-US" sz="7000" b="1" kern="1000" spc="-38" dirty="0">
                <a:ea typeface="+mn-lt"/>
                <a:cs typeface="+mn-lt"/>
              </a:rPr>
              <a:t>我們在地上的生命是一個訓練</a:t>
            </a:r>
            <a:r>
              <a:rPr lang="zh-TW" altLang="en-US" sz="7000" b="1" kern="1000" spc="-38" dirty="0">
                <a:ea typeface="+mn-lt"/>
                <a:cs typeface="+mn-lt"/>
              </a:rPr>
              <a:t>的</a:t>
            </a:r>
            <a:r>
              <a:rPr lang="ja-JP" altLang="en-US" sz="7000" b="1" kern="1000" spc="-38" dirty="0">
                <a:ea typeface="+mn-lt"/>
                <a:cs typeface="+mn-lt"/>
              </a:rPr>
              <a:t>場</a:t>
            </a:r>
            <a:r>
              <a:rPr lang="zh-TW" altLang="en-US" sz="7000" b="1" kern="1000" spc="-38" dirty="0">
                <a:ea typeface="+mn-lt"/>
                <a:cs typeface="+mn-lt"/>
              </a:rPr>
              <a:t>所</a:t>
            </a:r>
            <a:r>
              <a:rPr lang="ja-JP" altLang="en-US" sz="7000" b="1" kern="1000" spc="-38" dirty="0">
                <a:ea typeface="+mn-lt"/>
                <a:cs typeface="+mn-lt"/>
              </a:rPr>
              <a:t> </a:t>
            </a:r>
            <a:r>
              <a:rPr lang="en-US" sz="7000" b="1" kern="1000" spc="-38" dirty="0">
                <a:ea typeface="+mn-lt"/>
                <a:cs typeface="+mn-lt"/>
              </a:rPr>
              <a:t>-</a:t>
            </a:r>
            <a:r>
              <a:rPr lang="en-US" altLang="ja-JP" sz="7000" b="1" kern="1000" spc="-38" dirty="0">
                <a:ea typeface="+mn-lt"/>
                <a:cs typeface="+mn-lt"/>
              </a:rPr>
              <a:t> 你</a:t>
            </a:r>
            <a:r>
              <a:rPr lang="ja-JP" altLang="en-US" sz="7000" b="1" kern="1000" spc="-38" dirty="0">
                <a:ea typeface="+mn-lt"/>
                <a:cs typeface="+mn-lt"/>
              </a:rPr>
              <a:t>以從壞事</a:t>
            </a:r>
            <a:r>
              <a:rPr lang="en-US" sz="7000" b="1" kern="1000" spc="-38" dirty="0">
                <a:ea typeface="+mn-lt"/>
                <a:cs typeface="+mn-lt"/>
              </a:rPr>
              <a:t>、 </a:t>
            </a:r>
            <a:r>
              <a:rPr lang="en-US" sz="7000" b="1" kern="1000" spc="-38" dirty="0" err="1">
                <a:ea typeface="+mn-lt"/>
                <a:cs typeface="+mn-lt"/>
              </a:rPr>
              <a:t>失敗</a:t>
            </a:r>
            <a:r>
              <a:rPr lang="en-US" sz="7000" b="1" kern="1000" spc="-38" dirty="0">
                <a:ea typeface="+mn-lt"/>
                <a:cs typeface="+mn-lt"/>
              </a:rPr>
              <a:t> 、 </a:t>
            </a:r>
            <a:r>
              <a:rPr lang="en-US" sz="7000" b="1" kern="1000" spc="-38" dirty="0" err="1">
                <a:ea typeface="+mn-lt"/>
                <a:cs typeface="+mn-lt"/>
              </a:rPr>
              <a:t>和錯誤中學到更多東西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644530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CN" altLang="en-US" sz="7000" b="1" kern="1000" spc="-38" dirty="0">
                <a:ea typeface="+mn-lt"/>
                <a:cs typeface="+mn-lt"/>
              </a:rPr>
              <a:t>這世界也是一個試驗</a:t>
            </a:r>
            <a:r>
              <a:rPr lang="zh-TW" altLang="en-US" sz="7000" b="1" kern="1000" spc="-38" dirty="0">
                <a:ea typeface="+mn-lt"/>
                <a:cs typeface="+mn-lt"/>
              </a:rPr>
              <a:t>的</a:t>
            </a:r>
            <a:r>
              <a:rPr lang="zh-CN" altLang="en-US" sz="7000" b="1" kern="1000" spc="-38" dirty="0">
                <a:ea typeface="+mn-lt"/>
                <a:cs typeface="+mn-lt"/>
              </a:rPr>
              <a:t>場</a:t>
            </a:r>
            <a:r>
              <a:rPr lang="zh-TW" altLang="en-US" sz="7000" b="1" kern="1000" spc="-38" dirty="0">
                <a:ea typeface="+mn-lt"/>
                <a:cs typeface="+mn-lt"/>
              </a:rPr>
              <a:t>所</a:t>
            </a:r>
            <a:r>
              <a:rPr lang="zh-CN" altLang="en-US" sz="7000" b="1" kern="1000" spc="-38" dirty="0">
                <a:ea typeface="+mn-lt"/>
                <a:cs typeface="+mn-lt"/>
              </a:rPr>
              <a:t>。</a:t>
            </a:r>
            <a:r>
              <a:rPr lang="en-US" sz="7000" b="1" kern="1000" spc="-38" dirty="0" err="1">
                <a:ea typeface="+mn-lt"/>
                <a:cs typeface="+mn-lt"/>
              </a:rPr>
              <a:t>了解這一點有助於我們應對逆境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934363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有時</a:t>
            </a:r>
            <a:r>
              <a:rPr lang="en-US" sz="7000" b="1" kern="1000" spc="-38" dirty="0">
                <a:ea typeface="+mn-lt"/>
                <a:cs typeface="+mn-lt"/>
              </a:rPr>
              <a:t>，</a:t>
            </a:r>
            <a:r>
              <a:rPr lang="ja-JP" altLang="en-US" sz="7000" b="1" kern="1000" spc="-38">
                <a:ea typeface="+mn-lt"/>
                <a:cs typeface="+mn-lt"/>
              </a:rPr>
              <a:t>我們在地球上是沒有得到答案的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53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6DAB4-3D7E-ECC5-F50C-A898C53E9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D90A83-88A7-291E-8357-C4B189E12959}"/>
              </a:ext>
            </a:extLst>
          </p:cNvPr>
          <p:cNvSpPr/>
          <p:nvPr/>
        </p:nvSpPr>
        <p:spPr>
          <a:xfrm>
            <a:off x="0" y="0"/>
            <a:ext cx="9372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有些基督徒認為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身為神的兒女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我們一直受到神的保護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所以壞事不應該發生在我們身上。</a:t>
            </a:r>
          </a:p>
        </p:txBody>
      </p:sp>
    </p:spTree>
    <p:extLst>
      <p:ext uri="{BB962C8B-B14F-4D97-AF65-F5344CB8AC3E}">
        <p14:creationId xmlns:p14="http://schemas.microsoft.com/office/powerpoint/2010/main" val="33796362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儘管</a:t>
            </a:r>
            <a:r>
              <a:rPr lang="ja-JP" altLang="en-US" sz="7000" b="1" kern="1000" spc="-38" dirty="0">
                <a:ea typeface="+mn-lt"/>
                <a:cs typeface="+mn-lt"/>
              </a:rPr>
              <a:t>我們</a:t>
            </a:r>
            <a:r>
              <a:rPr lang="en-US" sz="7000" b="1" kern="1000" spc="-38" dirty="0" err="1">
                <a:ea typeface="+mn-lt"/>
                <a:cs typeface="+mn-lt"/>
              </a:rPr>
              <a:t>不知道答案</a:t>
            </a:r>
            <a:r>
              <a:rPr lang="en-US" sz="7000" b="1" kern="1000" spc="-38" dirty="0">
                <a:ea typeface="+mn-lt"/>
                <a:cs typeface="+mn-lt"/>
              </a:rPr>
              <a:t>，</a:t>
            </a:r>
            <a:r>
              <a:rPr lang="ja-JP" altLang="en-US" sz="7000" b="1" kern="1000" spc="-38" dirty="0">
                <a:ea typeface="+mn-lt"/>
                <a:cs typeface="+mn-lt"/>
              </a:rPr>
              <a:t>我們仍然可以成長並為耶穌發光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45848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 err="1">
                <a:ea typeface="+mn-lt"/>
                <a:cs typeface="+mn-lt"/>
              </a:rPr>
              <a:t>放心</a:t>
            </a:r>
            <a:r>
              <a:rPr lang="en-US" sz="7000" b="1" kern="1000" spc="-38" dirty="0">
                <a:ea typeface="+mn-lt"/>
                <a:cs typeface="+mn-lt"/>
              </a:rPr>
              <a:t> - </a:t>
            </a:r>
            <a:r>
              <a:rPr lang="ja-JP" altLang="en-US" sz="7000" b="1" kern="1000" spc="-38" dirty="0">
                <a:ea typeface="+mn-lt"/>
                <a:cs typeface="+mn-lt"/>
              </a:rPr>
              <a:t>到天上後</a:t>
            </a:r>
            <a:r>
              <a:rPr lang="en-US" sz="7000" b="1" kern="1000" spc="-38" dirty="0">
                <a:ea typeface="+mn-lt"/>
                <a:cs typeface="+mn-lt"/>
              </a:rPr>
              <a:t>，</a:t>
            </a:r>
            <a:r>
              <a:rPr lang="ja-JP" altLang="en-US" sz="7000" b="1" kern="1000" spc="-38" dirty="0">
                <a:ea typeface="+mn-lt"/>
                <a:cs typeface="+mn-lt"/>
              </a:rPr>
              <a:t>我們一定會得到答案的</a:t>
            </a:r>
            <a:r>
              <a:rPr lang="en-US" sz="7000" b="1" kern="1000" spc="-38" dirty="0">
                <a:ea typeface="+mn-lt"/>
                <a:cs typeface="+mn-lt"/>
              </a:rPr>
              <a:t>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757124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78132-E34D-3B8C-F8A4-CD23F892B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03EC0BD-93CA-2764-7A9F-6405E7B592B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ea typeface="+mn-lt"/>
                <a:cs typeface="+mn-lt"/>
              </a:rPr>
              <a:t>但是，當我們還在地球上的時候，我們需要問的問題不是為什麼壞事會發生。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00131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E7BE0-648F-4914-63F7-C62BD95C9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F6167BA-1523-438F-5A01-0C076B556EB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ea typeface="+mn-lt"/>
                <a:cs typeface="+mn-lt"/>
              </a:rPr>
              <a:t>我們現在真正應該問的問題是「我們應該抱持怎樣的態度，以及如何應對逆境？」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07019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F5D05-EBF0-DADF-0131-3AB28B68A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6F0DDC-A237-02B7-4536-AADE17F41E94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ea typeface="+mn-lt"/>
                <a:cs typeface="+mn-lt"/>
              </a:rPr>
              <a:t>這就是接下來的「克服逆境」系列的重點。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09197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44C1E-2151-9C7A-EFB6-EB3412151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5F4FFE9-3338-69EB-B83B-22FB387B5FF8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zh-TW" altLang="en-US" sz="7000" b="1" kern="1000" spc="-38" dirty="0">
                <a:ea typeface="+mn-lt"/>
                <a:cs typeface="+mn-lt"/>
              </a:rPr>
              <a:t>願主保佑各位。</a:t>
            </a:r>
            <a:endParaRPr lang="en-US" altLang="zh-TW" b="1" dirty="0">
              <a:ea typeface="新細明體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1892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A8177-CF5B-6AA3-4CA9-FFBB7B1B5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56F022F-E887-7C35-7D06-754F8D30516F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有些人認為我們遭遇不幸是因為我們不夠完美或是觸怒了神。</a:t>
            </a:r>
          </a:p>
        </p:txBody>
      </p:sp>
    </p:spTree>
    <p:extLst>
      <p:ext uri="{BB962C8B-B14F-4D97-AF65-F5344CB8AC3E}">
        <p14:creationId xmlns:p14="http://schemas.microsoft.com/office/powerpoint/2010/main" val="4115628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18356</TotalTime>
  <Words>1748</Words>
  <Application>Microsoft Office PowerPoint</Application>
  <PresentationFormat>On-screen Show (16:9)</PresentationFormat>
  <Paragraphs>215</Paragraphs>
  <Slides>85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2" baseType="lpstr">
      <vt:lpstr>Microsoft JhengHei</vt:lpstr>
      <vt:lpstr>新細明體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2025-12-28T16:18:11Z</dcterms:modified>
</cp:coreProperties>
</file>