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101"/>
  </p:notesMasterIdLst>
  <p:handoutMasterIdLst>
    <p:handoutMasterId r:id="rId102"/>
  </p:handoutMasterIdLst>
  <p:sldIdLst>
    <p:sldId id="1924" r:id="rId2"/>
    <p:sldId id="1923" r:id="rId3"/>
    <p:sldId id="1237" r:id="rId4"/>
    <p:sldId id="1876" r:id="rId5"/>
    <p:sldId id="1877" r:id="rId6"/>
    <p:sldId id="1878" r:id="rId7"/>
    <p:sldId id="1879" r:id="rId8"/>
    <p:sldId id="1928" r:id="rId9"/>
    <p:sldId id="1930" r:id="rId10"/>
    <p:sldId id="1931" r:id="rId11"/>
    <p:sldId id="1934" r:id="rId12"/>
    <p:sldId id="1935" r:id="rId13"/>
    <p:sldId id="1819" r:id="rId14"/>
    <p:sldId id="1820" r:id="rId15"/>
    <p:sldId id="1822" r:id="rId16"/>
    <p:sldId id="1920" r:id="rId17"/>
    <p:sldId id="1938" r:id="rId18"/>
    <p:sldId id="1918" r:id="rId19"/>
    <p:sldId id="1940" r:id="rId20"/>
    <p:sldId id="1825" r:id="rId21"/>
    <p:sldId id="1827" r:id="rId22"/>
    <p:sldId id="1288" r:id="rId23"/>
    <p:sldId id="1430" r:id="rId24"/>
    <p:sldId id="1433" r:id="rId25"/>
    <p:sldId id="1436" r:id="rId26"/>
    <p:sldId id="1887" r:id="rId27"/>
    <p:sldId id="1439" r:id="rId28"/>
    <p:sldId id="1442" r:id="rId29"/>
    <p:sldId id="1889" r:id="rId30"/>
    <p:sldId id="1451" r:id="rId31"/>
    <p:sldId id="1953" r:id="rId32"/>
    <p:sldId id="1942" r:id="rId33"/>
    <p:sldId id="1448" r:id="rId34"/>
    <p:sldId id="1454" r:id="rId35"/>
    <p:sldId id="1463" r:id="rId36"/>
    <p:sldId id="1466" r:id="rId37"/>
    <p:sldId id="1922" r:id="rId38"/>
    <p:sldId id="1457" r:id="rId39"/>
    <p:sldId id="1460" r:id="rId40"/>
    <p:sldId id="1955" r:id="rId41"/>
    <p:sldId id="1469" r:id="rId42"/>
    <p:sldId id="1891" r:id="rId43"/>
    <p:sldId id="1892" r:id="rId44"/>
    <p:sldId id="1894" r:id="rId45"/>
    <p:sldId id="1472" r:id="rId46"/>
    <p:sldId id="1478" r:id="rId47"/>
    <p:sldId id="1944" r:id="rId48"/>
    <p:sldId id="1481" r:id="rId49"/>
    <p:sldId id="1484" r:id="rId50"/>
    <p:sldId id="1489" r:id="rId51"/>
    <p:sldId id="1493" r:id="rId52"/>
    <p:sldId id="1496" r:id="rId53"/>
    <p:sldId id="1499" r:id="rId54"/>
    <p:sldId id="1957" r:id="rId55"/>
    <p:sldId id="1502" r:id="rId56"/>
    <p:sldId id="1505" r:id="rId57"/>
    <p:sldId id="1508" r:id="rId58"/>
    <p:sldId id="1511" r:id="rId59"/>
    <p:sldId id="1514" r:id="rId60"/>
    <p:sldId id="1523" r:id="rId61"/>
    <p:sldId id="1520" r:id="rId62"/>
    <p:sldId id="1884" r:id="rId63"/>
    <p:sldId id="1529" r:id="rId64"/>
    <p:sldId id="1532" r:id="rId65"/>
    <p:sldId id="1905" r:id="rId66"/>
    <p:sldId id="1814" r:id="rId67"/>
    <p:sldId id="1815" r:id="rId68"/>
    <p:sldId id="1908" r:id="rId69"/>
    <p:sldId id="1909" r:id="rId70"/>
    <p:sldId id="1880" r:id="rId71"/>
    <p:sldId id="1910" r:id="rId72"/>
    <p:sldId id="1903" r:id="rId73"/>
    <p:sldId id="1536" r:id="rId74"/>
    <p:sldId id="1535" r:id="rId75"/>
    <p:sldId id="1538" r:id="rId76"/>
    <p:sldId id="1541" r:id="rId77"/>
    <p:sldId id="1544" r:id="rId78"/>
    <p:sldId id="1547" r:id="rId79"/>
    <p:sldId id="1945" r:id="rId80"/>
    <p:sldId id="1553" r:id="rId81"/>
    <p:sldId id="1556" r:id="rId82"/>
    <p:sldId id="1896" r:id="rId83"/>
    <p:sldId id="1559" r:id="rId84"/>
    <p:sldId id="1562" r:id="rId85"/>
    <p:sldId id="1897" r:id="rId86"/>
    <p:sldId id="1565" r:id="rId87"/>
    <p:sldId id="1568" r:id="rId88"/>
    <p:sldId id="1959" r:id="rId89"/>
    <p:sldId id="1571" r:id="rId90"/>
    <p:sldId id="1947" r:id="rId91"/>
    <p:sldId id="1577" r:id="rId92"/>
    <p:sldId id="1580" r:id="rId93"/>
    <p:sldId id="1899" r:id="rId94"/>
    <p:sldId id="1900" r:id="rId95"/>
    <p:sldId id="1583" r:id="rId96"/>
    <p:sldId id="1949" r:id="rId97"/>
    <p:sldId id="1912" r:id="rId98"/>
    <p:sldId id="1951" r:id="rId99"/>
    <p:sldId id="1914" r:id="rId100"/>
  </p:sldIdLst>
  <p:sldSz cx="9144000" cy="5143500" type="screen16x9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cripture" id="{488EBD6D-5F87-4696-893D-93BD670DC48B}">
          <p14:sldIdLst>
            <p14:sldId id="1924"/>
            <p14:sldId id="1923"/>
            <p14:sldId id="1237"/>
            <p14:sldId id="1876"/>
            <p14:sldId id="1877"/>
            <p14:sldId id="1878"/>
            <p14:sldId id="1879"/>
          </p14:sldIdLst>
        </p14:section>
        <p14:section name="Sermon" id="{9DD274D4-3373-40D3-8882-DED17E52A457}">
          <p14:sldIdLst>
            <p14:sldId id="1928"/>
            <p14:sldId id="1930"/>
            <p14:sldId id="1931"/>
            <p14:sldId id="1934"/>
            <p14:sldId id="1935"/>
            <p14:sldId id="1819"/>
            <p14:sldId id="1820"/>
            <p14:sldId id="1822"/>
            <p14:sldId id="1920"/>
            <p14:sldId id="1938"/>
            <p14:sldId id="1918"/>
            <p14:sldId id="1940"/>
            <p14:sldId id="1825"/>
            <p14:sldId id="1827"/>
            <p14:sldId id="1288"/>
            <p14:sldId id="1430"/>
            <p14:sldId id="1433"/>
            <p14:sldId id="1436"/>
            <p14:sldId id="1887"/>
            <p14:sldId id="1439"/>
            <p14:sldId id="1442"/>
            <p14:sldId id="1889"/>
            <p14:sldId id="1451"/>
            <p14:sldId id="1953"/>
            <p14:sldId id="1942"/>
            <p14:sldId id="1448"/>
            <p14:sldId id="1454"/>
            <p14:sldId id="1463"/>
            <p14:sldId id="1466"/>
            <p14:sldId id="1922"/>
            <p14:sldId id="1457"/>
            <p14:sldId id="1460"/>
            <p14:sldId id="1955"/>
            <p14:sldId id="1469"/>
            <p14:sldId id="1891"/>
            <p14:sldId id="1892"/>
            <p14:sldId id="1894"/>
            <p14:sldId id="1472"/>
            <p14:sldId id="1478"/>
            <p14:sldId id="1944"/>
            <p14:sldId id="1481"/>
            <p14:sldId id="1484"/>
            <p14:sldId id="1489"/>
            <p14:sldId id="1493"/>
            <p14:sldId id="1496"/>
            <p14:sldId id="1499"/>
            <p14:sldId id="1957"/>
            <p14:sldId id="1502"/>
            <p14:sldId id="1505"/>
            <p14:sldId id="1508"/>
            <p14:sldId id="1511"/>
            <p14:sldId id="1514"/>
            <p14:sldId id="1523"/>
            <p14:sldId id="1520"/>
            <p14:sldId id="1884"/>
            <p14:sldId id="1529"/>
            <p14:sldId id="1532"/>
            <p14:sldId id="1905"/>
            <p14:sldId id="1814"/>
            <p14:sldId id="1815"/>
            <p14:sldId id="1908"/>
            <p14:sldId id="1909"/>
            <p14:sldId id="1880"/>
            <p14:sldId id="1910"/>
            <p14:sldId id="1903"/>
            <p14:sldId id="1536"/>
            <p14:sldId id="1535"/>
            <p14:sldId id="1538"/>
            <p14:sldId id="1541"/>
            <p14:sldId id="1544"/>
            <p14:sldId id="1547"/>
            <p14:sldId id="1945"/>
            <p14:sldId id="1553"/>
            <p14:sldId id="1556"/>
            <p14:sldId id="1896"/>
            <p14:sldId id="1559"/>
            <p14:sldId id="1562"/>
            <p14:sldId id="1897"/>
            <p14:sldId id="1565"/>
            <p14:sldId id="1568"/>
            <p14:sldId id="1959"/>
            <p14:sldId id="1571"/>
            <p14:sldId id="1947"/>
            <p14:sldId id="1577"/>
            <p14:sldId id="1580"/>
            <p14:sldId id="1899"/>
            <p14:sldId id="1900"/>
            <p14:sldId id="1583"/>
            <p14:sldId id="1949"/>
            <p14:sldId id="1912"/>
            <p14:sldId id="1951"/>
            <p14:sldId id="191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  <a:srgbClr val="FF66FF"/>
    <a:srgbClr val="F65E0A"/>
    <a:srgbClr val="99FF33"/>
    <a:srgbClr val="CABBDD"/>
    <a:srgbClr val="FF5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26" autoAdjust="0"/>
    <p:restoredTop sz="94249" autoAdjust="0"/>
  </p:normalViewPr>
  <p:slideViewPr>
    <p:cSldViewPr>
      <p:cViewPr varScale="1">
        <p:scale>
          <a:sx n="102" d="100"/>
          <a:sy n="102" d="100"/>
        </p:scale>
        <p:origin x="96" y="6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-949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115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microsoft.com/office/2016/11/relationships/changesInfo" Target="changesInfos/changesInfo1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Huang" userId="7522906efeb502a4" providerId="LiveId" clId="{981455AA-CF25-444D-A9FA-AD2443EE8176}"/>
    <pc:docChg chg="delSld modSld delSection modSection">
      <pc:chgData name="George Huang" userId="7522906efeb502a4" providerId="LiveId" clId="{981455AA-CF25-444D-A9FA-AD2443EE8176}" dt="2025-12-19T16:35:45.158" v="24" actId="47"/>
      <pc:docMkLst>
        <pc:docMk/>
      </pc:docMkLst>
      <pc:sldChg chg="del">
        <pc:chgData name="George Huang" userId="7522906efeb502a4" providerId="LiveId" clId="{981455AA-CF25-444D-A9FA-AD2443EE8176}" dt="2025-12-19T16:25:56.836" v="0" actId="47"/>
        <pc:sldMkLst>
          <pc:docMk/>
          <pc:sldMk cId="1808824990" sldId="1198"/>
        </pc:sldMkLst>
      </pc:sldChg>
      <pc:sldChg chg="del">
        <pc:chgData name="George Huang" userId="7522906efeb502a4" providerId="LiveId" clId="{981455AA-CF25-444D-A9FA-AD2443EE8176}" dt="2025-12-19T16:26:04.451" v="2" actId="47"/>
        <pc:sldMkLst>
          <pc:docMk/>
          <pc:sldMk cId="2354936113" sldId="1199"/>
        </pc:sldMkLst>
      </pc:sldChg>
      <pc:sldChg chg="del">
        <pc:chgData name="George Huang" userId="7522906efeb502a4" providerId="LiveId" clId="{981455AA-CF25-444D-A9FA-AD2443EE8176}" dt="2025-12-19T16:26:04.451" v="2" actId="47"/>
        <pc:sldMkLst>
          <pc:docMk/>
          <pc:sldMk cId="501059938" sldId="1200"/>
        </pc:sldMkLst>
      </pc:sldChg>
      <pc:sldChg chg="del">
        <pc:chgData name="George Huang" userId="7522906efeb502a4" providerId="LiveId" clId="{981455AA-CF25-444D-A9FA-AD2443EE8176}" dt="2025-12-19T16:27:06.916" v="5" actId="47"/>
        <pc:sldMkLst>
          <pc:docMk/>
          <pc:sldMk cId="298758671" sldId="1231"/>
        </pc:sldMkLst>
      </pc:sldChg>
      <pc:sldChg chg="del">
        <pc:chgData name="George Huang" userId="7522906efeb502a4" providerId="LiveId" clId="{981455AA-CF25-444D-A9FA-AD2443EE8176}" dt="2025-12-19T16:27:06.916" v="5" actId="47"/>
        <pc:sldMkLst>
          <pc:docMk/>
          <pc:sldMk cId="526056514" sldId="1429"/>
        </pc:sldMkLst>
      </pc:sldChg>
      <pc:sldChg chg="del">
        <pc:chgData name="George Huang" userId="7522906efeb502a4" providerId="LiveId" clId="{981455AA-CF25-444D-A9FA-AD2443EE8176}" dt="2025-12-19T16:27:06.916" v="5" actId="47"/>
        <pc:sldMkLst>
          <pc:docMk/>
          <pc:sldMk cId="2932260578" sldId="1432"/>
        </pc:sldMkLst>
      </pc:sldChg>
      <pc:sldChg chg="del">
        <pc:chgData name="George Huang" userId="7522906efeb502a4" providerId="LiveId" clId="{981455AA-CF25-444D-A9FA-AD2443EE8176}" dt="2025-12-19T16:27:06.916" v="5" actId="47"/>
        <pc:sldMkLst>
          <pc:docMk/>
          <pc:sldMk cId="2509506755" sldId="1435"/>
        </pc:sldMkLst>
      </pc:sldChg>
      <pc:sldChg chg="del">
        <pc:chgData name="George Huang" userId="7522906efeb502a4" providerId="LiveId" clId="{981455AA-CF25-444D-A9FA-AD2443EE8176}" dt="2025-12-19T16:27:06.916" v="5" actId="47"/>
        <pc:sldMkLst>
          <pc:docMk/>
          <pc:sldMk cId="3129941569" sldId="1438"/>
        </pc:sldMkLst>
      </pc:sldChg>
      <pc:sldChg chg="del">
        <pc:chgData name="George Huang" userId="7522906efeb502a4" providerId="LiveId" clId="{981455AA-CF25-444D-A9FA-AD2443EE8176}" dt="2025-12-19T16:27:06.916" v="5" actId="47"/>
        <pc:sldMkLst>
          <pc:docMk/>
          <pc:sldMk cId="1236974307" sldId="1441"/>
        </pc:sldMkLst>
      </pc:sldChg>
      <pc:sldChg chg="del">
        <pc:chgData name="George Huang" userId="7522906efeb502a4" providerId="LiveId" clId="{981455AA-CF25-444D-A9FA-AD2443EE8176}" dt="2025-12-19T16:27:23.284" v="6" actId="47"/>
        <pc:sldMkLst>
          <pc:docMk/>
          <pc:sldMk cId="159175957" sldId="1444"/>
        </pc:sldMkLst>
      </pc:sldChg>
      <pc:sldChg chg="del">
        <pc:chgData name="George Huang" userId="7522906efeb502a4" providerId="LiveId" clId="{981455AA-CF25-444D-A9FA-AD2443EE8176}" dt="2025-12-19T16:27:23.284" v="6" actId="47"/>
        <pc:sldMkLst>
          <pc:docMk/>
          <pc:sldMk cId="2510587768" sldId="1445"/>
        </pc:sldMkLst>
      </pc:sldChg>
      <pc:sldChg chg="del">
        <pc:chgData name="George Huang" userId="7522906efeb502a4" providerId="LiveId" clId="{981455AA-CF25-444D-A9FA-AD2443EE8176}" dt="2025-12-19T16:27:27.985" v="7" actId="47"/>
        <pc:sldMkLst>
          <pc:docMk/>
          <pc:sldMk cId="2047570129" sldId="1446"/>
        </pc:sldMkLst>
      </pc:sldChg>
      <pc:sldChg chg="del">
        <pc:chgData name="George Huang" userId="7522906efeb502a4" providerId="LiveId" clId="{981455AA-CF25-444D-A9FA-AD2443EE8176}" dt="2025-12-19T16:27:23.284" v="6" actId="47"/>
        <pc:sldMkLst>
          <pc:docMk/>
          <pc:sldMk cId="909099534" sldId="1447"/>
        </pc:sldMkLst>
      </pc:sldChg>
      <pc:sldChg chg="del">
        <pc:chgData name="George Huang" userId="7522906efeb502a4" providerId="LiveId" clId="{981455AA-CF25-444D-A9FA-AD2443EE8176}" dt="2025-12-19T16:27:06.916" v="5" actId="47"/>
        <pc:sldMkLst>
          <pc:docMk/>
          <pc:sldMk cId="1792454269" sldId="1450"/>
        </pc:sldMkLst>
      </pc:sldChg>
      <pc:sldChg chg="del">
        <pc:chgData name="George Huang" userId="7522906efeb502a4" providerId="LiveId" clId="{981455AA-CF25-444D-A9FA-AD2443EE8176}" dt="2025-12-19T16:27:23.284" v="6" actId="47"/>
        <pc:sldMkLst>
          <pc:docMk/>
          <pc:sldMk cId="1193637135" sldId="1456"/>
        </pc:sldMkLst>
      </pc:sldChg>
      <pc:sldChg chg="del">
        <pc:chgData name="George Huang" userId="7522906efeb502a4" providerId="LiveId" clId="{981455AA-CF25-444D-A9FA-AD2443EE8176}" dt="2025-12-19T16:27:23.284" v="6" actId="47"/>
        <pc:sldMkLst>
          <pc:docMk/>
          <pc:sldMk cId="2256055684" sldId="1459"/>
        </pc:sldMkLst>
      </pc:sldChg>
      <pc:sldChg chg="del">
        <pc:chgData name="George Huang" userId="7522906efeb502a4" providerId="LiveId" clId="{981455AA-CF25-444D-A9FA-AD2443EE8176}" dt="2025-12-19T16:27:23.284" v="6" actId="47"/>
        <pc:sldMkLst>
          <pc:docMk/>
          <pc:sldMk cId="1111448659" sldId="1462"/>
        </pc:sldMkLst>
      </pc:sldChg>
      <pc:sldChg chg="del">
        <pc:chgData name="George Huang" userId="7522906efeb502a4" providerId="LiveId" clId="{981455AA-CF25-444D-A9FA-AD2443EE8176}" dt="2025-12-19T16:27:23.284" v="6" actId="47"/>
        <pc:sldMkLst>
          <pc:docMk/>
          <pc:sldMk cId="119948009" sldId="1465"/>
        </pc:sldMkLst>
      </pc:sldChg>
      <pc:sldChg chg="del">
        <pc:chgData name="George Huang" userId="7522906efeb502a4" providerId="LiveId" clId="{981455AA-CF25-444D-A9FA-AD2443EE8176}" dt="2025-12-19T16:27:44.785" v="8" actId="47"/>
        <pc:sldMkLst>
          <pc:docMk/>
          <pc:sldMk cId="2885636180" sldId="1468"/>
        </pc:sldMkLst>
      </pc:sldChg>
      <pc:sldChg chg="del">
        <pc:chgData name="George Huang" userId="7522906efeb502a4" providerId="LiveId" clId="{981455AA-CF25-444D-A9FA-AD2443EE8176}" dt="2025-12-19T16:27:44.785" v="8" actId="47"/>
        <pc:sldMkLst>
          <pc:docMk/>
          <pc:sldMk cId="2415803409" sldId="1471"/>
        </pc:sldMkLst>
      </pc:sldChg>
      <pc:sldChg chg="del">
        <pc:chgData name="George Huang" userId="7522906efeb502a4" providerId="LiveId" clId="{981455AA-CF25-444D-A9FA-AD2443EE8176}" dt="2025-12-19T16:27:44.785" v="8" actId="47"/>
        <pc:sldMkLst>
          <pc:docMk/>
          <pc:sldMk cId="3431528670" sldId="1477"/>
        </pc:sldMkLst>
      </pc:sldChg>
      <pc:sldChg chg="del">
        <pc:chgData name="George Huang" userId="7522906efeb502a4" providerId="LiveId" clId="{981455AA-CF25-444D-A9FA-AD2443EE8176}" dt="2025-12-19T16:27:44.785" v="8" actId="47"/>
        <pc:sldMkLst>
          <pc:docMk/>
          <pc:sldMk cId="257278725" sldId="1479"/>
        </pc:sldMkLst>
      </pc:sldChg>
      <pc:sldChg chg="del">
        <pc:chgData name="George Huang" userId="7522906efeb502a4" providerId="LiveId" clId="{981455AA-CF25-444D-A9FA-AD2443EE8176}" dt="2025-12-19T16:27:44.785" v="8" actId="47"/>
        <pc:sldMkLst>
          <pc:docMk/>
          <pc:sldMk cId="460944260" sldId="1480"/>
        </pc:sldMkLst>
      </pc:sldChg>
      <pc:sldChg chg="del">
        <pc:chgData name="George Huang" userId="7522906efeb502a4" providerId="LiveId" clId="{981455AA-CF25-444D-A9FA-AD2443EE8176}" dt="2025-12-19T16:27:44.785" v="8" actId="47"/>
        <pc:sldMkLst>
          <pc:docMk/>
          <pc:sldMk cId="955765441" sldId="1483"/>
        </pc:sldMkLst>
      </pc:sldChg>
      <pc:sldChg chg="del">
        <pc:chgData name="George Huang" userId="7522906efeb502a4" providerId="LiveId" clId="{981455AA-CF25-444D-A9FA-AD2443EE8176}" dt="2025-12-19T16:27:44.785" v="8" actId="47"/>
        <pc:sldMkLst>
          <pc:docMk/>
          <pc:sldMk cId="1377717933" sldId="1487"/>
        </pc:sldMkLst>
      </pc:sldChg>
      <pc:sldChg chg="del">
        <pc:chgData name="George Huang" userId="7522906efeb502a4" providerId="LiveId" clId="{981455AA-CF25-444D-A9FA-AD2443EE8176}" dt="2025-12-19T16:27:46.968" v="9" actId="47"/>
        <pc:sldMkLst>
          <pc:docMk/>
          <pc:sldMk cId="1134658302" sldId="1492"/>
        </pc:sldMkLst>
      </pc:sldChg>
      <pc:sldChg chg="del">
        <pc:chgData name="George Huang" userId="7522906efeb502a4" providerId="LiveId" clId="{981455AA-CF25-444D-A9FA-AD2443EE8176}" dt="2025-12-19T16:28:29.452" v="15" actId="47"/>
        <pc:sldMkLst>
          <pc:docMk/>
          <pc:sldMk cId="281870002" sldId="1494"/>
        </pc:sldMkLst>
      </pc:sldChg>
      <pc:sldChg chg="del">
        <pc:chgData name="George Huang" userId="7522906efeb502a4" providerId="LiveId" clId="{981455AA-CF25-444D-A9FA-AD2443EE8176}" dt="2025-12-19T16:27:48.727" v="10" actId="47"/>
        <pc:sldMkLst>
          <pc:docMk/>
          <pc:sldMk cId="2166105312" sldId="1495"/>
        </pc:sldMkLst>
      </pc:sldChg>
      <pc:sldChg chg="del">
        <pc:chgData name="George Huang" userId="7522906efeb502a4" providerId="LiveId" clId="{981455AA-CF25-444D-A9FA-AD2443EE8176}" dt="2025-12-19T16:27:50.169" v="11" actId="47"/>
        <pc:sldMkLst>
          <pc:docMk/>
          <pc:sldMk cId="2006517218" sldId="1498"/>
        </pc:sldMkLst>
      </pc:sldChg>
      <pc:sldChg chg="del">
        <pc:chgData name="George Huang" userId="7522906efeb502a4" providerId="LiveId" clId="{981455AA-CF25-444D-A9FA-AD2443EE8176}" dt="2025-12-19T16:28:07.872" v="12" actId="47"/>
        <pc:sldMkLst>
          <pc:docMk/>
          <pc:sldMk cId="2799325783" sldId="1501"/>
        </pc:sldMkLst>
      </pc:sldChg>
      <pc:sldChg chg="del">
        <pc:chgData name="George Huang" userId="7522906efeb502a4" providerId="LiveId" clId="{981455AA-CF25-444D-A9FA-AD2443EE8176}" dt="2025-12-19T16:28:07.872" v="12" actId="47"/>
        <pc:sldMkLst>
          <pc:docMk/>
          <pc:sldMk cId="2879620572" sldId="1504"/>
        </pc:sldMkLst>
      </pc:sldChg>
      <pc:sldChg chg="del">
        <pc:chgData name="George Huang" userId="7522906efeb502a4" providerId="LiveId" clId="{981455AA-CF25-444D-A9FA-AD2443EE8176}" dt="2025-12-19T16:28:07.872" v="12" actId="47"/>
        <pc:sldMkLst>
          <pc:docMk/>
          <pc:sldMk cId="3423642277" sldId="1507"/>
        </pc:sldMkLst>
      </pc:sldChg>
      <pc:sldChg chg="del">
        <pc:chgData name="George Huang" userId="7522906efeb502a4" providerId="LiveId" clId="{981455AA-CF25-444D-A9FA-AD2443EE8176}" dt="2025-12-19T16:28:07.872" v="12" actId="47"/>
        <pc:sldMkLst>
          <pc:docMk/>
          <pc:sldMk cId="3414045803" sldId="1510"/>
        </pc:sldMkLst>
      </pc:sldChg>
      <pc:sldChg chg="del">
        <pc:chgData name="George Huang" userId="7522906efeb502a4" providerId="LiveId" clId="{981455AA-CF25-444D-A9FA-AD2443EE8176}" dt="2025-12-19T16:28:07.872" v="12" actId="47"/>
        <pc:sldMkLst>
          <pc:docMk/>
          <pc:sldMk cId="604465100" sldId="1513"/>
        </pc:sldMkLst>
      </pc:sldChg>
      <pc:sldChg chg="del">
        <pc:chgData name="George Huang" userId="7522906efeb502a4" providerId="LiveId" clId="{981455AA-CF25-444D-A9FA-AD2443EE8176}" dt="2025-12-19T16:28:07.872" v="12" actId="47"/>
        <pc:sldMkLst>
          <pc:docMk/>
          <pc:sldMk cId="327326943" sldId="1519"/>
        </pc:sldMkLst>
      </pc:sldChg>
      <pc:sldChg chg="del">
        <pc:chgData name="George Huang" userId="7522906efeb502a4" providerId="LiveId" clId="{981455AA-CF25-444D-A9FA-AD2443EE8176}" dt="2025-12-19T16:28:07.872" v="12" actId="47"/>
        <pc:sldMkLst>
          <pc:docMk/>
          <pc:sldMk cId="2478834687" sldId="1522"/>
        </pc:sldMkLst>
      </pc:sldChg>
      <pc:sldChg chg="del">
        <pc:chgData name="George Huang" userId="7522906efeb502a4" providerId="LiveId" clId="{981455AA-CF25-444D-A9FA-AD2443EE8176}" dt="2025-12-19T16:28:07.872" v="12" actId="47"/>
        <pc:sldMkLst>
          <pc:docMk/>
          <pc:sldMk cId="861748634" sldId="1524"/>
        </pc:sldMkLst>
      </pc:sldChg>
      <pc:sldChg chg="del">
        <pc:chgData name="George Huang" userId="7522906efeb502a4" providerId="LiveId" clId="{981455AA-CF25-444D-A9FA-AD2443EE8176}" dt="2025-12-19T16:28:07.872" v="12" actId="47"/>
        <pc:sldMkLst>
          <pc:docMk/>
          <pc:sldMk cId="247221043" sldId="1528"/>
        </pc:sldMkLst>
      </pc:sldChg>
      <pc:sldChg chg="del">
        <pc:chgData name="George Huang" userId="7522906efeb502a4" providerId="LiveId" clId="{981455AA-CF25-444D-A9FA-AD2443EE8176}" dt="2025-12-19T16:28:07.872" v="12" actId="47"/>
        <pc:sldMkLst>
          <pc:docMk/>
          <pc:sldMk cId="1670779395" sldId="1531"/>
        </pc:sldMkLst>
      </pc:sldChg>
      <pc:sldChg chg="del">
        <pc:chgData name="George Huang" userId="7522906efeb502a4" providerId="LiveId" clId="{981455AA-CF25-444D-A9FA-AD2443EE8176}" dt="2025-12-19T16:28:29.452" v="15" actId="47"/>
        <pc:sldMkLst>
          <pc:docMk/>
          <pc:sldMk cId="2368055738" sldId="1533"/>
        </pc:sldMkLst>
      </pc:sldChg>
      <pc:sldChg chg="del">
        <pc:chgData name="George Huang" userId="7522906efeb502a4" providerId="LiveId" clId="{981455AA-CF25-444D-A9FA-AD2443EE8176}" dt="2025-12-19T16:28:29.452" v="15" actId="47"/>
        <pc:sldMkLst>
          <pc:docMk/>
          <pc:sldMk cId="2283389284" sldId="1537"/>
        </pc:sldMkLst>
      </pc:sldChg>
      <pc:sldChg chg="del">
        <pc:chgData name="George Huang" userId="7522906efeb502a4" providerId="LiveId" clId="{981455AA-CF25-444D-A9FA-AD2443EE8176}" dt="2025-12-19T16:28:29.452" v="15" actId="47"/>
        <pc:sldMkLst>
          <pc:docMk/>
          <pc:sldMk cId="2633369637" sldId="1540"/>
        </pc:sldMkLst>
      </pc:sldChg>
      <pc:sldChg chg="del">
        <pc:chgData name="George Huang" userId="7522906efeb502a4" providerId="LiveId" clId="{981455AA-CF25-444D-A9FA-AD2443EE8176}" dt="2025-12-19T16:28:29.452" v="15" actId="47"/>
        <pc:sldMkLst>
          <pc:docMk/>
          <pc:sldMk cId="4177456095" sldId="1543"/>
        </pc:sldMkLst>
      </pc:sldChg>
      <pc:sldChg chg="del">
        <pc:chgData name="George Huang" userId="7522906efeb502a4" providerId="LiveId" clId="{981455AA-CF25-444D-A9FA-AD2443EE8176}" dt="2025-12-19T16:28:29.452" v="15" actId="47"/>
        <pc:sldMkLst>
          <pc:docMk/>
          <pc:sldMk cId="3405592395" sldId="1546"/>
        </pc:sldMkLst>
      </pc:sldChg>
      <pc:sldChg chg="del">
        <pc:chgData name="George Huang" userId="7522906efeb502a4" providerId="LiveId" clId="{981455AA-CF25-444D-A9FA-AD2443EE8176}" dt="2025-12-19T16:28:29.452" v="15" actId="47"/>
        <pc:sldMkLst>
          <pc:docMk/>
          <pc:sldMk cId="1066592584" sldId="1549"/>
        </pc:sldMkLst>
      </pc:sldChg>
      <pc:sldChg chg="del">
        <pc:chgData name="George Huang" userId="7522906efeb502a4" providerId="LiveId" clId="{981455AA-CF25-444D-A9FA-AD2443EE8176}" dt="2025-12-19T16:28:43.757" v="16" actId="47"/>
        <pc:sldMkLst>
          <pc:docMk/>
          <pc:sldMk cId="1616982723" sldId="1552"/>
        </pc:sldMkLst>
      </pc:sldChg>
      <pc:sldChg chg="del">
        <pc:chgData name="George Huang" userId="7522906efeb502a4" providerId="LiveId" clId="{981455AA-CF25-444D-A9FA-AD2443EE8176}" dt="2025-12-19T16:28:43.757" v="16" actId="47"/>
        <pc:sldMkLst>
          <pc:docMk/>
          <pc:sldMk cId="1267256567" sldId="1555"/>
        </pc:sldMkLst>
      </pc:sldChg>
      <pc:sldChg chg="del">
        <pc:chgData name="George Huang" userId="7522906efeb502a4" providerId="LiveId" clId="{981455AA-CF25-444D-A9FA-AD2443EE8176}" dt="2025-12-19T16:28:43.757" v="16" actId="47"/>
        <pc:sldMkLst>
          <pc:docMk/>
          <pc:sldMk cId="128340962" sldId="1558"/>
        </pc:sldMkLst>
      </pc:sldChg>
      <pc:sldChg chg="del">
        <pc:chgData name="George Huang" userId="7522906efeb502a4" providerId="LiveId" clId="{981455AA-CF25-444D-A9FA-AD2443EE8176}" dt="2025-12-19T16:28:43.757" v="16" actId="47"/>
        <pc:sldMkLst>
          <pc:docMk/>
          <pc:sldMk cId="16299973" sldId="1561"/>
        </pc:sldMkLst>
      </pc:sldChg>
      <pc:sldChg chg="del">
        <pc:chgData name="George Huang" userId="7522906efeb502a4" providerId="LiveId" clId="{981455AA-CF25-444D-A9FA-AD2443EE8176}" dt="2025-12-19T16:28:43.757" v="16" actId="47"/>
        <pc:sldMkLst>
          <pc:docMk/>
          <pc:sldMk cId="4273608088" sldId="1563"/>
        </pc:sldMkLst>
      </pc:sldChg>
      <pc:sldChg chg="del">
        <pc:chgData name="George Huang" userId="7522906efeb502a4" providerId="LiveId" clId="{981455AA-CF25-444D-A9FA-AD2443EE8176}" dt="2025-12-19T16:28:43.757" v="16" actId="47"/>
        <pc:sldMkLst>
          <pc:docMk/>
          <pc:sldMk cId="1117317351" sldId="1564"/>
        </pc:sldMkLst>
      </pc:sldChg>
      <pc:sldChg chg="del">
        <pc:chgData name="George Huang" userId="7522906efeb502a4" providerId="LiveId" clId="{981455AA-CF25-444D-A9FA-AD2443EE8176}" dt="2025-12-19T16:28:43.757" v="16" actId="47"/>
        <pc:sldMkLst>
          <pc:docMk/>
          <pc:sldMk cId="3176408213" sldId="1567"/>
        </pc:sldMkLst>
      </pc:sldChg>
      <pc:sldChg chg="del">
        <pc:chgData name="George Huang" userId="7522906efeb502a4" providerId="LiveId" clId="{981455AA-CF25-444D-A9FA-AD2443EE8176}" dt="2025-12-19T16:28:43.757" v="16" actId="47"/>
        <pc:sldMkLst>
          <pc:docMk/>
          <pc:sldMk cId="3239466271" sldId="1570"/>
        </pc:sldMkLst>
      </pc:sldChg>
      <pc:sldChg chg="del">
        <pc:chgData name="George Huang" userId="7522906efeb502a4" providerId="LiveId" clId="{981455AA-CF25-444D-A9FA-AD2443EE8176}" dt="2025-12-19T16:28:43.757" v="16" actId="47"/>
        <pc:sldMkLst>
          <pc:docMk/>
          <pc:sldMk cId="2539117374" sldId="1574"/>
        </pc:sldMkLst>
      </pc:sldChg>
      <pc:sldChg chg="del">
        <pc:chgData name="George Huang" userId="7522906efeb502a4" providerId="LiveId" clId="{981455AA-CF25-444D-A9FA-AD2443EE8176}" dt="2025-12-19T16:28:45.531" v="17" actId="47"/>
        <pc:sldMkLst>
          <pc:docMk/>
          <pc:sldMk cId="3824481496" sldId="1576"/>
        </pc:sldMkLst>
      </pc:sldChg>
      <pc:sldChg chg="del">
        <pc:chgData name="George Huang" userId="7522906efeb502a4" providerId="LiveId" clId="{981455AA-CF25-444D-A9FA-AD2443EE8176}" dt="2025-12-19T16:28:47.435" v="18" actId="47"/>
        <pc:sldMkLst>
          <pc:docMk/>
          <pc:sldMk cId="2164537964" sldId="1579"/>
        </pc:sldMkLst>
      </pc:sldChg>
      <pc:sldChg chg="del">
        <pc:chgData name="George Huang" userId="7522906efeb502a4" providerId="LiveId" clId="{981455AA-CF25-444D-A9FA-AD2443EE8176}" dt="2025-12-19T16:28:52.451" v="20" actId="47"/>
        <pc:sldMkLst>
          <pc:docMk/>
          <pc:sldMk cId="2074429097" sldId="1582"/>
        </pc:sldMkLst>
      </pc:sldChg>
      <pc:sldChg chg="del">
        <pc:chgData name="George Huang" userId="7522906efeb502a4" providerId="LiveId" clId="{981455AA-CF25-444D-A9FA-AD2443EE8176}" dt="2025-12-19T16:26:44.455" v="4" actId="47"/>
        <pc:sldMkLst>
          <pc:docMk/>
          <pc:sldMk cId="2797180822" sldId="1617"/>
        </pc:sldMkLst>
      </pc:sldChg>
      <pc:sldChg chg="del">
        <pc:chgData name="George Huang" userId="7522906efeb502a4" providerId="LiveId" clId="{981455AA-CF25-444D-A9FA-AD2443EE8176}" dt="2025-12-19T16:28:10.852" v="13" actId="47"/>
        <pc:sldMkLst>
          <pc:docMk/>
          <pc:sldMk cId="1463577189" sldId="1812"/>
        </pc:sldMkLst>
      </pc:sldChg>
      <pc:sldChg chg="del">
        <pc:chgData name="George Huang" userId="7522906efeb502a4" providerId="LiveId" clId="{981455AA-CF25-444D-A9FA-AD2443EE8176}" dt="2025-12-19T16:28:12.132" v="14" actId="47"/>
        <pc:sldMkLst>
          <pc:docMk/>
          <pc:sldMk cId="1849888225" sldId="1813"/>
        </pc:sldMkLst>
      </pc:sldChg>
      <pc:sldChg chg="del">
        <pc:chgData name="George Huang" userId="7522906efeb502a4" providerId="LiveId" clId="{981455AA-CF25-444D-A9FA-AD2443EE8176}" dt="2025-12-19T16:26:44.455" v="4" actId="47"/>
        <pc:sldMkLst>
          <pc:docMk/>
          <pc:sldMk cId="2751126633" sldId="1816"/>
        </pc:sldMkLst>
      </pc:sldChg>
      <pc:sldChg chg="del">
        <pc:chgData name="George Huang" userId="7522906efeb502a4" providerId="LiveId" clId="{981455AA-CF25-444D-A9FA-AD2443EE8176}" dt="2025-12-19T16:35:39.826" v="23" actId="47"/>
        <pc:sldMkLst>
          <pc:docMk/>
          <pc:sldMk cId="1098630888" sldId="1817"/>
        </pc:sldMkLst>
      </pc:sldChg>
      <pc:sldChg chg="del">
        <pc:chgData name="George Huang" userId="7522906efeb502a4" providerId="LiveId" clId="{981455AA-CF25-444D-A9FA-AD2443EE8176}" dt="2025-12-19T16:26:44.455" v="4" actId="47"/>
        <pc:sldMkLst>
          <pc:docMk/>
          <pc:sldMk cId="2122591544" sldId="1818"/>
        </pc:sldMkLst>
      </pc:sldChg>
      <pc:sldChg chg="del">
        <pc:chgData name="George Huang" userId="7522906efeb502a4" providerId="LiveId" clId="{981455AA-CF25-444D-A9FA-AD2443EE8176}" dt="2025-12-19T16:26:44.455" v="4" actId="47"/>
        <pc:sldMkLst>
          <pc:docMk/>
          <pc:sldMk cId="1586917770" sldId="1821"/>
        </pc:sldMkLst>
      </pc:sldChg>
      <pc:sldChg chg="del">
        <pc:chgData name="George Huang" userId="7522906efeb502a4" providerId="LiveId" clId="{981455AA-CF25-444D-A9FA-AD2443EE8176}" dt="2025-12-19T16:27:06.916" v="5" actId="47"/>
        <pc:sldMkLst>
          <pc:docMk/>
          <pc:sldMk cId="144097369" sldId="1824"/>
        </pc:sldMkLst>
      </pc:sldChg>
      <pc:sldChg chg="del">
        <pc:chgData name="George Huang" userId="7522906efeb502a4" providerId="LiveId" clId="{981455AA-CF25-444D-A9FA-AD2443EE8176}" dt="2025-12-19T16:27:06.916" v="5" actId="47"/>
        <pc:sldMkLst>
          <pc:docMk/>
          <pc:sldMk cId="1306623832" sldId="1826"/>
        </pc:sldMkLst>
      </pc:sldChg>
      <pc:sldChg chg="del">
        <pc:chgData name="George Huang" userId="7522906efeb502a4" providerId="LiveId" clId="{981455AA-CF25-444D-A9FA-AD2443EE8176}" dt="2025-12-19T16:26:04.451" v="2" actId="47"/>
        <pc:sldMkLst>
          <pc:docMk/>
          <pc:sldMk cId="1459854071" sldId="1872"/>
        </pc:sldMkLst>
      </pc:sldChg>
      <pc:sldChg chg="del">
        <pc:chgData name="George Huang" userId="7522906efeb502a4" providerId="LiveId" clId="{981455AA-CF25-444D-A9FA-AD2443EE8176}" dt="2025-12-19T16:26:04.451" v="2" actId="47"/>
        <pc:sldMkLst>
          <pc:docMk/>
          <pc:sldMk cId="3704304775" sldId="1873"/>
        </pc:sldMkLst>
      </pc:sldChg>
      <pc:sldChg chg="del">
        <pc:chgData name="George Huang" userId="7522906efeb502a4" providerId="LiveId" clId="{981455AA-CF25-444D-A9FA-AD2443EE8176}" dt="2025-12-19T16:26:04.451" v="2" actId="47"/>
        <pc:sldMkLst>
          <pc:docMk/>
          <pc:sldMk cId="2215505566" sldId="1874"/>
        </pc:sldMkLst>
      </pc:sldChg>
      <pc:sldChg chg="del">
        <pc:chgData name="George Huang" userId="7522906efeb502a4" providerId="LiveId" clId="{981455AA-CF25-444D-A9FA-AD2443EE8176}" dt="2025-12-19T16:27:23.284" v="6" actId="47"/>
        <pc:sldMkLst>
          <pc:docMk/>
          <pc:sldMk cId="2076876660" sldId="1882"/>
        </pc:sldMkLst>
      </pc:sldChg>
      <pc:sldChg chg="del">
        <pc:chgData name="George Huang" userId="7522906efeb502a4" providerId="LiveId" clId="{981455AA-CF25-444D-A9FA-AD2443EE8176}" dt="2025-12-19T16:27:44.785" v="8" actId="47"/>
        <pc:sldMkLst>
          <pc:docMk/>
          <pc:sldMk cId="2246310564" sldId="1883"/>
        </pc:sldMkLst>
      </pc:sldChg>
      <pc:sldChg chg="del">
        <pc:chgData name="George Huang" userId="7522906efeb502a4" providerId="LiveId" clId="{981455AA-CF25-444D-A9FA-AD2443EE8176}" dt="2025-12-19T16:28:29.452" v="15" actId="47"/>
        <pc:sldMkLst>
          <pc:docMk/>
          <pc:sldMk cId="663645508" sldId="1885"/>
        </pc:sldMkLst>
      </pc:sldChg>
      <pc:sldChg chg="del">
        <pc:chgData name="George Huang" userId="7522906efeb502a4" providerId="LiveId" clId="{981455AA-CF25-444D-A9FA-AD2443EE8176}" dt="2025-12-19T16:27:06.916" v="5" actId="47"/>
        <pc:sldMkLst>
          <pc:docMk/>
          <pc:sldMk cId="3816614869" sldId="1886"/>
        </pc:sldMkLst>
      </pc:sldChg>
      <pc:sldChg chg="del">
        <pc:chgData name="George Huang" userId="7522906efeb502a4" providerId="LiveId" clId="{981455AA-CF25-444D-A9FA-AD2443EE8176}" dt="2025-12-19T16:27:06.916" v="5" actId="47"/>
        <pc:sldMkLst>
          <pc:docMk/>
          <pc:sldMk cId="2997042034" sldId="1888"/>
        </pc:sldMkLst>
      </pc:sldChg>
      <pc:sldChg chg="del">
        <pc:chgData name="George Huang" userId="7522906efeb502a4" providerId="LiveId" clId="{981455AA-CF25-444D-A9FA-AD2443EE8176}" dt="2025-12-19T16:27:44.785" v="8" actId="47"/>
        <pc:sldMkLst>
          <pc:docMk/>
          <pc:sldMk cId="1968556430" sldId="1893"/>
        </pc:sldMkLst>
      </pc:sldChg>
      <pc:sldChg chg="del">
        <pc:chgData name="George Huang" userId="7522906efeb502a4" providerId="LiveId" clId="{981455AA-CF25-444D-A9FA-AD2443EE8176}" dt="2025-12-19T16:28:07.872" v="12" actId="47"/>
        <pc:sldMkLst>
          <pc:docMk/>
          <pc:sldMk cId="914696180" sldId="1895"/>
        </pc:sldMkLst>
      </pc:sldChg>
      <pc:sldChg chg="del">
        <pc:chgData name="George Huang" userId="7522906efeb502a4" providerId="LiveId" clId="{981455AA-CF25-444D-A9FA-AD2443EE8176}" dt="2025-12-19T16:28:49.774" v="19" actId="47"/>
        <pc:sldMkLst>
          <pc:docMk/>
          <pc:sldMk cId="3143187210" sldId="1898"/>
        </pc:sldMkLst>
      </pc:sldChg>
      <pc:sldChg chg="del">
        <pc:chgData name="George Huang" userId="7522906efeb502a4" providerId="LiveId" clId="{981455AA-CF25-444D-A9FA-AD2443EE8176}" dt="2025-12-19T16:29:03.133" v="21" actId="47"/>
        <pc:sldMkLst>
          <pc:docMk/>
          <pc:sldMk cId="145452877" sldId="1901"/>
        </pc:sldMkLst>
      </pc:sldChg>
      <pc:sldChg chg="del">
        <pc:chgData name="George Huang" userId="7522906efeb502a4" providerId="LiveId" clId="{981455AA-CF25-444D-A9FA-AD2443EE8176}" dt="2025-12-19T16:28:29.452" v="15" actId="47"/>
        <pc:sldMkLst>
          <pc:docMk/>
          <pc:sldMk cId="2771942625" sldId="1902"/>
        </pc:sldMkLst>
      </pc:sldChg>
      <pc:sldChg chg="del">
        <pc:chgData name="George Huang" userId="7522906efeb502a4" providerId="LiveId" clId="{981455AA-CF25-444D-A9FA-AD2443EE8176}" dt="2025-12-19T16:28:07.872" v="12" actId="47"/>
        <pc:sldMkLst>
          <pc:docMk/>
          <pc:sldMk cId="802477975" sldId="1904"/>
        </pc:sldMkLst>
      </pc:sldChg>
      <pc:sldChg chg="del">
        <pc:chgData name="George Huang" userId="7522906efeb502a4" providerId="LiveId" clId="{981455AA-CF25-444D-A9FA-AD2443EE8176}" dt="2025-12-19T16:28:29.452" v="15" actId="47"/>
        <pc:sldMkLst>
          <pc:docMk/>
          <pc:sldMk cId="441423763" sldId="1906"/>
        </pc:sldMkLst>
      </pc:sldChg>
      <pc:sldChg chg="del">
        <pc:chgData name="George Huang" userId="7522906efeb502a4" providerId="LiveId" clId="{981455AA-CF25-444D-A9FA-AD2443EE8176}" dt="2025-12-19T16:28:29.452" v="15" actId="47"/>
        <pc:sldMkLst>
          <pc:docMk/>
          <pc:sldMk cId="3269120939" sldId="1907"/>
        </pc:sldMkLst>
      </pc:sldChg>
      <pc:sldChg chg="del">
        <pc:chgData name="George Huang" userId="7522906efeb502a4" providerId="LiveId" clId="{981455AA-CF25-444D-A9FA-AD2443EE8176}" dt="2025-12-19T16:29:03.133" v="21" actId="47"/>
        <pc:sldMkLst>
          <pc:docMk/>
          <pc:sldMk cId="1275473266" sldId="1911"/>
        </pc:sldMkLst>
      </pc:sldChg>
      <pc:sldChg chg="del">
        <pc:chgData name="George Huang" userId="7522906efeb502a4" providerId="LiveId" clId="{981455AA-CF25-444D-A9FA-AD2443EE8176}" dt="2025-12-19T16:29:03.133" v="21" actId="47"/>
        <pc:sldMkLst>
          <pc:docMk/>
          <pc:sldMk cId="644733741" sldId="1913"/>
        </pc:sldMkLst>
      </pc:sldChg>
      <pc:sldChg chg="modSp mod">
        <pc:chgData name="George Huang" userId="7522906efeb502a4" providerId="LiveId" clId="{981455AA-CF25-444D-A9FA-AD2443EE8176}" dt="2025-12-19T16:29:09.857" v="22" actId="6549"/>
        <pc:sldMkLst>
          <pc:docMk/>
          <pc:sldMk cId="2215434243" sldId="1914"/>
        </pc:sldMkLst>
        <pc:spChg chg="mod">
          <ac:chgData name="George Huang" userId="7522906efeb502a4" providerId="LiveId" clId="{981455AA-CF25-444D-A9FA-AD2443EE8176}" dt="2025-12-19T16:29:09.857" v="22" actId="6549"/>
          <ac:spMkLst>
            <pc:docMk/>
            <pc:sldMk cId="2215434243" sldId="1914"/>
            <ac:spMk id="3" creationId="{2342F707-955D-43C1-BADD-9089D2C87047}"/>
          </ac:spMkLst>
        </pc:spChg>
      </pc:sldChg>
      <pc:sldChg chg="del">
        <pc:chgData name="George Huang" userId="7522906efeb502a4" providerId="LiveId" clId="{981455AA-CF25-444D-A9FA-AD2443EE8176}" dt="2025-12-19T16:35:45.158" v="24" actId="47"/>
        <pc:sldMkLst>
          <pc:docMk/>
          <pc:sldMk cId="1114549768" sldId="1915"/>
        </pc:sldMkLst>
      </pc:sldChg>
      <pc:sldChg chg="del">
        <pc:chgData name="George Huang" userId="7522906efeb502a4" providerId="LiveId" clId="{981455AA-CF25-444D-A9FA-AD2443EE8176}" dt="2025-12-19T16:26:44.455" v="4" actId="47"/>
        <pc:sldMkLst>
          <pc:docMk/>
          <pc:sldMk cId="1305122807" sldId="1916"/>
        </pc:sldMkLst>
      </pc:sldChg>
      <pc:sldChg chg="del">
        <pc:chgData name="George Huang" userId="7522906efeb502a4" providerId="LiveId" clId="{981455AA-CF25-444D-A9FA-AD2443EE8176}" dt="2025-12-19T16:26:44.455" v="4" actId="47"/>
        <pc:sldMkLst>
          <pc:docMk/>
          <pc:sldMk cId="3776101989" sldId="1917"/>
        </pc:sldMkLst>
      </pc:sldChg>
      <pc:sldChg chg="del">
        <pc:chgData name="George Huang" userId="7522906efeb502a4" providerId="LiveId" clId="{981455AA-CF25-444D-A9FA-AD2443EE8176}" dt="2025-12-19T16:26:44.455" v="4" actId="47"/>
        <pc:sldMkLst>
          <pc:docMk/>
          <pc:sldMk cId="1399235165" sldId="1919"/>
        </pc:sldMkLst>
      </pc:sldChg>
      <pc:sldChg chg="del">
        <pc:chgData name="George Huang" userId="7522906efeb502a4" providerId="LiveId" clId="{981455AA-CF25-444D-A9FA-AD2443EE8176}" dt="2025-12-19T16:27:23.284" v="6" actId="47"/>
        <pc:sldMkLst>
          <pc:docMk/>
          <pc:sldMk cId="2436838616" sldId="1921"/>
        </pc:sldMkLst>
      </pc:sldChg>
      <pc:sldChg chg="del">
        <pc:chgData name="George Huang" userId="7522906efeb502a4" providerId="LiveId" clId="{981455AA-CF25-444D-A9FA-AD2443EE8176}" dt="2025-12-19T16:25:56.836" v="0" actId="47"/>
        <pc:sldMkLst>
          <pc:docMk/>
          <pc:sldMk cId="2548968313" sldId="1925"/>
        </pc:sldMkLst>
      </pc:sldChg>
      <pc:sldChg chg="del">
        <pc:chgData name="George Huang" userId="7522906efeb502a4" providerId="LiveId" clId="{981455AA-CF25-444D-A9FA-AD2443EE8176}" dt="2025-12-19T16:25:59.615" v="1" actId="47"/>
        <pc:sldMkLst>
          <pc:docMk/>
          <pc:sldMk cId="96545279" sldId="1926"/>
        </pc:sldMkLst>
      </pc:sldChg>
      <pc:sldChg chg="del">
        <pc:chgData name="George Huang" userId="7522906efeb502a4" providerId="LiveId" clId="{981455AA-CF25-444D-A9FA-AD2443EE8176}" dt="2025-12-19T16:25:59.615" v="1" actId="47"/>
        <pc:sldMkLst>
          <pc:docMk/>
          <pc:sldMk cId="2133256455" sldId="1927"/>
        </pc:sldMkLst>
      </pc:sldChg>
      <pc:sldChg chg="del">
        <pc:chgData name="George Huang" userId="7522906efeb502a4" providerId="LiveId" clId="{981455AA-CF25-444D-A9FA-AD2443EE8176}" dt="2025-12-19T16:26:44.455" v="4" actId="47"/>
        <pc:sldMkLst>
          <pc:docMk/>
          <pc:sldMk cId="2161134353" sldId="1929"/>
        </pc:sldMkLst>
      </pc:sldChg>
      <pc:sldChg chg="del">
        <pc:chgData name="George Huang" userId="7522906efeb502a4" providerId="LiveId" clId="{981455AA-CF25-444D-A9FA-AD2443EE8176}" dt="2025-12-19T16:26:44.455" v="4" actId="47"/>
        <pc:sldMkLst>
          <pc:docMk/>
          <pc:sldMk cId="1211464431" sldId="1932"/>
        </pc:sldMkLst>
      </pc:sldChg>
      <pc:sldChg chg="del">
        <pc:chgData name="George Huang" userId="7522906efeb502a4" providerId="LiveId" clId="{981455AA-CF25-444D-A9FA-AD2443EE8176}" dt="2025-12-19T16:26:44.455" v="4" actId="47"/>
        <pc:sldMkLst>
          <pc:docMk/>
          <pc:sldMk cId="2156030912" sldId="1933"/>
        </pc:sldMkLst>
      </pc:sldChg>
      <pc:sldChg chg="del">
        <pc:chgData name="George Huang" userId="7522906efeb502a4" providerId="LiveId" clId="{981455AA-CF25-444D-A9FA-AD2443EE8176}" dt="2025-12-19T16:26:44.455" v="4" actId="47"/>
        <pc:sldMkLst>
          <pc:docMk/>
          <pc:sldMk cId="2735942472" sldId="1936"/>
        </pc:sldMkLst>
      </pc:sldChg>
      <pc:sldChg chg="del">
        <pc:chgData name="George Huang" userId="7522906efeb502a4" providerId="LiveId" clId="{981455AA-CF25-444D-A9FA-AD2443EE8176}" dt="2025-12-19T16:26:44.455" v="4" actId="47"/>
        <pc:sldMkLst>
          <pc:docMk/>
          <pc:sldMk cId="83639268" sldId="1937"/>
        </pc:sldMkLst>
      </pc:sldChg>
      <pc:sldChg chg="del">
        <pc:chgData name="George Huang" userId="7522906efeb502a4" providerId="LiveId" clId="{981455AA-CF25-444D-A9FA-AD2443EE8176}" dt="2025-12-19T16:27:06.916" v="5" actId="47"/>
        <pc:sldMkLst>
          <pc:docMk/>
          <pc:sldMk cId="4151304850" sldId="1939"/>
        </pc:sldMkLst>
      </pc:sldChg>
      <pc:sldChg chg="del">
        <pc:chgData name="George Huang" userId="7522906efeb502a4" providerId="LiveId" clId="{981455AA-CF25-444D-A9FA-AD2443EE8176}" dt="2025-12-19T16:27:23.284" v="6" actId="47"/>
        <pc:sldMkLst>
          <pc:docMk/>
          <pc:sldMk cId="1885811214" sldId="1941"/>
        </pc:sldMkLst>
      </pc:sldChg>
      <pc:sldChg chg="del">
        <pc:chgData name="George Huang" userId="7522906efeb502a4" providerId="LiveId" clId="{981455AA-CF25-444D-A9FA-AD2443EE8176}" dt="2025-12-19T16:27:44.785" v="8" actId="47"/>
        <pc:sldMkLst>
          <pc:docMk/>
          <pc:sldMk cId="3206982496" sldId="1943"/>
        </pc:sldMkLst>
      </pc:sldChg>
      <pc:sldChg chg="del">
        <pc:chgData name="George Huang" userId="7522906efeb502a4" providerId="LiveId" clId="{981455AA-CF25-444D-A9FA-AD2443EE8176}" dt="2025-12-19T16:28:43.757" v="16" actId="47"/>
        <pc:sldMkLst>
          <pc:docMk/>
          <pc:sldMk cId="2205905700" sldId="1946"/>
        </pc:sldMkLst>
      </pc:sldChg>
      <pc:sldChg chg="del">
        <pc:chgData name="George Huang" userId="7522906efeb502a4" providerId="LiveId" clId="{981455AA-CF25-444D-A9FA-AD2443EE8176}" dt="2025-12-19T16:29:03.133" v="21" actId="47"/>
        <pc:sldMkLst>
          <pc:docMk/>
          <pc:sldMk cId="308947518" sldId="1948"/>
        </pc:sldMkLst>
      </pc:sldChg>
      <pc:sldChg chg="del">
        <pc:chgData name="George Huang" userId="7522906efeb502a4" providerId="LiveId" clId="{981455AA-CF25-444D-A9FA-AD2443EE8176}" dt="2025-12-19T16:29:03.133" v="21" actId="47"/>
        <pc:sldMkLst>
          <pc:docMk/>
          <pc:sldMk cId="3658514301" sldId="1950"/>
        </pc:sldMkLst>
      </pc:sldChg>
      <pc:sldChg chg="del">
        <pc:chgData name="George Huang" userId="7522906efeb502a4" providerId="LiveId" clId="{981455AA-CF25-444D-A9FA-AD2443EE8176}" dt="2025-12-19T16:27:23.284" v="6" actId="47"/>
        <pc:sldMkLst>
          <pc:docMk/>
          <pc:sldMk cId="2696618687" sldId="1952"/>
        </pc:sldMkLst>
      </pc:sldChg>
      <pc:sldChg chg="del">
        <pc:chgData name="George Huang" userId="7522906efeb502a4" providerId="LiveId" clId="{981455AA-CF25-444D-A9FA-AD2443EE8176}" dt="2025-12-19T16:27:23.284" v="6" actId="47"/>
        <pc:sldMkLst>
          <pc:docMk/>
          <pc:sldMk cId="1587695518" sldId="1954"/>
        </pc:sldMkLst>
      </pc:sldChg>
      <pc:sldChg chg="del">
        <pc:chgData name="George Huang" userId="7522906efeb502a4" providerId="LiveId" clId="{981455AA-CF25-444D-A9FA-AD2443EE8176}" dt="2025-12-19T16:28:07.872" v="12" actId="47"/>
        <pc:sldMkLst>
          <pc:docMk/>
          <pc:sldMk cId="558840659" sldId="1956"/>
        </pc:sldMkLst>
      </pc:sldChg>
      <pc:sldChg chg="del">
        <pc:chgData name="George Huang" userId="7522906efeb502a4" providerId="LiveId" clId="{981455AA-CF25-444D-A9FA-AD2443EE8176}" dt="2025-12-19T16:28:43.757" v="16" actId="47"/>
        <pc:sldMkLst>
          <pc:docMk/>
          <pc:sldMk cId="1635467571" sldId="195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099F543-7EE5-4915-B05A-6EDD530319A8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1A232A-121C-4D83-911A-B106C89C41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2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DD67BDC-E97A-45A8-B1EC-E794CCC79DEF}" type="datetimeFigureOut">
              <a:rPr lang="en-US"/>
              <a:pPr>
                <a:defRPr/>
              </a:pPr>
              <a:t>12/19/2025</a:t>
            </a:fld>
            <a:endParaRPr lang="en-US" dirty="0"/>
          </a:p>
        </p:txBody>
      </p:sp>
      <p:sp>
        <p:nvSpPr>
          <p:cNvPr id="10244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464CE9B-B233-457B-8491-F7BCBC04C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40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0161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0E805-0528-1B9E-7D47-831490A2D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098F3D-148C-F376-E7F0-C1FFFBB317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AAE1DC-73AF-3870-C291-1D02F0047C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701EE8-7CAA-4A81-C3DF-BBE21A3622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6793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1416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E44FB1-A9E5-6290-A725-E2D189CF8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599932-CDB1-9742-DB0F-6C6F685FBD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D65E10-46DC-93A3-7A9D-B98B79718F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C1FC92-6C09-8468-04B6-CA64EEFA12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47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80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6638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2798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3633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8325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80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690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013DC-2BAD-E5D5-AB40-ABDBCA820C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8F74E0-70FE-B50D-AE68-6C5CEA2576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4BC049-883D-6825-DA17-3154F04DD3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30856C-C942-1E80-3C36-FE6EAB2AB4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3232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6638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2122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7819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60150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177B1C-6B0B-D80E-C45F-3F6D112E1E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E5279D-E019-E6F7-1658-64BBB25670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792139-6530-BF26-9740-6EF4F7254E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69862D-BC6D-2C97-2C76-0077205120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8905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C9552-50D2-57A7-FD93-F885B315E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C91DD0-85A7-7E7A-3966-4100187704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60179C-0845-C3C8-66EF-7F35205404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AAEB4E-10BE-0820-9D8E-AB948C1162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32733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41902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17716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99334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07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41C222-346D-F66C-C149-96AB823E2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710B40-158F-12EC-9712-1AA34C1971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F1B7B7-D5BC-F835-D932-75695D8A62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CEA8F6-CE01-2359-A383-BEAFA84DA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32485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2071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53379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23924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4C8C3E-B503-C32D-DA1C-7B4F077DC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701EAC-D83E-2F61-AF88-8BF790D701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0AF5C5-4BE0-B0FC-C892-7B7BF66AD4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A38346-CC45-7E45-4F7C-A787E19D50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79468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40462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37378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52718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32759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468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072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C686F-25AF-92A4-6F01-028ABF88B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1CDCF5-F751-62D5-373F-64F6F76288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75E635-F3B0-D8E3-03EA-2C544473C8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441B2-0B89-1D08-74FC-B6628B514B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56521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9E5A5-28E6-072B-7134-8EA715002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1B42AA-5BC9-89E3-8208-91158C9B4E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298275-ECEC-1003-A3D2-DBA36167B2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1ED441-700B-CF2E-8B6F-9727F54F68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17216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29818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87229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07381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22118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76444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1014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7085C8-8D62-F092-F79B-49831E4F9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BD10A6-F146-CDA2-1FA3-951D2EBA51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E1296E-B994-B72D-8919-2F357C96E2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1DEBF2-5BB5-C816-61AA-887664C48F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58185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07241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1336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D461F1-EE99-202D-9D12-B2ECFBF71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5BEAED-AD68-5923-AE0C-AD05E340F9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01027-B4E2-734F-E232-3361B5730F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58BC9E-6E3E-2C08-CB12-9D84D402FC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58384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9776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3062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928136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13901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097445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28670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2672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406204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In our lives, God will also use things around you to teach you necessary lessons.  The key is to have a receptive heart so the lessons can be seen.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167197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In our lives, God will also use things around you to teach you necessary lessons.  The key is to have a receptive heart so the lessons can be seen.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6573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06570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In our lives, God will also use things around you to teach you necessary lessons.  The key is to have a receptive heart so the lessons can be seen.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60906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In our lives, God will also use things around you to teach you necessary lessons.  The key is to have a receptive heart so the lessons can be seen.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56640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298155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003083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41070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743941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191392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786294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15521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E4A81-72BF-ED41-064C-1BEA057E2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7BF642-00E1-E115-0489-F41D6AC2FC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33BE9C-56C4-4D27-FDBE-2134C29D50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B589BB-630E-CC46-B87E-164E400C27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064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38606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322256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540263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93987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586932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193268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896177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195989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928657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C15FC7-9958-632F-E38D-700582E82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F173A9-208F-19D1-E9E5-BD3BC724DF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996D00-1B5B-E443-4F18-38FDA02495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8EFE2E-DFCC-9B3D-88D3-987C28A83C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187565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3558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363312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DA298-ED89-1BB8-7F67-FBE64A24C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D31A4B-2934-77FF-9149-0D6ECEF37F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33F988-3DE3-B97C-2EAA-FB2F8B148C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10AB9C-C8E7-C3E0-2CFE-E55F10CA06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29927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165969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618749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356891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49023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190652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96300-4FDE-9D94-5D47-46A8A82CE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7040E9-7735-A085-F962-F49D0C6BDF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1B1FA32-C43B-C8BD-3118-01971604AF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23638F-966C-F0BF-7266-C7D22942C1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759444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518427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7A2C92-61BD-9F72-5FE2-E42023F49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C928B1-0720-2636-A554-150704A985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7E176F-4A25-7F39-0FDF-448D7B8D3F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C4FF96-EE3E-2539-ABF8-33C7AE5F7F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495229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6047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625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C9430-8ABA-4E3E-88DC-F50153C77E5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1121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20AD10-FDCF-4866-9706-80328829BE3D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1900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91436-F2C7-4278-8AC1-2E81986E196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05281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9490A-CB96-49FD-85DC-2819EB5843E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03505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ABB10-0584-4F54-B621-599729285C29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01051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CB21F-9AB4-4804-8AC6-B41C114221CC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18550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65251-CE47-4B02-9E53-4394647F75F3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3515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27F66-7B23-4242-84F8-7EDA0205F3AA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64998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46FED-D53E-4E16-9A23-6973C9993251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68563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20BC5-845F-41D8-A555-566FDE8E95B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21959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658563-8057-4492-9BF0-7A3A013D30F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82959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D08CDC-0D5D-440D-876A-4DAFD38B0DF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677859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46B565-F4A0-E517-A48D-7020DBFBF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5859041-6988-7405-8FCD-4B2CF755B214}"/>
              </a:ext>
            </a:extLst>
          </p:cNvPr>
          <p:cNvSpPr/>
          <p:nvPr/>
        </p:nvSpPr>
        <p:spPr>
          <a:xfrm>
            <a:off x="0" y="863590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Overcoming</a:t>
            </a:r>
          </a:p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Adversity 4:</a:t>
            </a:r>
          </a:p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Contentment</a:t>
            </a:r>
          </a:p>
        </p:txBody>
      </p:sp>
    </p:spTree>
    <p:extLst>
      <p:ext uri="{BB962C8B-B14F-4D97-AF65-F5344CB8AC3E}">
        <p14:creationId xmlns:p14="http://schemas.microsoft.com/office/powerpoint/2010/main" val="1696071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D9E82E-971C-2733-4E31-C1A497D86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8FC0A34-4C30-92B7-A975-C13F0FFB947F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a. Blame yourself - “What did I do wrong?”</a:t>
            </a:r>
          </a:p>
        </p:txBody>
      </p:sp>
    </p:spTree>
    <p:extLst>
      <p:ext uri="{BB962C8B-B14F-4D97-AF65-F5344CB8AC3E}">
        <p14:creationId xmlns:p14="http://schemas.microsoft.com/office/powerpoint/2010/main" val="2209972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B12228-F7CE-649E-7602-2274DCB0F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467ABE5-AF5B-ED7B-84FB-6912B549670A}"/>
              </a:ext>
            </a:extLst>
          </p:cNvPr>
          <p:cNvSpPr/>
          <p:nvPr/>
        </p:nvSpPr>
        <p:spPr>
          <a:xfrm>
            <a:off x="0" y="0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b. Angry at God and others</a:t>
            </a: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62120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1F8545-B7DC-7F38-CC13-DEC6EFF0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2228FC2-21EC-30FF-43D2-9AFD5D41FC96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c. Doubt God’s love - “Does God know or care?”</a:t>
            </a:r>
          </a:p>
        </p:txBody>
      </p:sp>
    </p:spTree>
    <p:extLst>
      <p:ext uri="{BB962C8B-B14F-4D97-AF65-F5344CB8AC3E}">
        <p14:creationId xmlns:p14="http://schemas.microsoft.com/office/powerpoint/2010/main" val="2266589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God does know and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care, but He does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not always work the way we want.</a:t>
            </a:r>
          </a:p>
        </p:txBody>
      </p:sp>
    </p:spTree>
    <p:extLst>
      <p:ext uri="{BB962C8B-B14F-4D97-AF65-F5344CB8AC3E}">
        <p14:creationId xmlns:p14="http://schemas.microsoft.com/office/powerpoint/2010/main" val="20900289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His three answers: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altLang="zh-TW" sz="7000" b="1" kern="1000" spc="-38" dirty="0">
                <a:ea typeface="Microsoft JhengHei" panose="020B0604030504040204" pitchFamily="34" charset="-120"/>
              </a:rPr>
              <a:t>Yes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altLang="zh-TW" sz="7000" b="1" kern="1000" spc="-38" dirty="0">
                <a:ea typeface="Microsoft JhengHei" panose="020B0604030504040204" pitchFamily="34" charset="-120"/>
              </a:rPr>
              <a:t>No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altLang="zh-TW" sz="7000" b="1" kern="1000" spc="-38" dirty="0">
                <a:ea typeface="Microsoft JhengHei" panose="020B0604030504040204" pitchFamily="34" charset="-120"/>
              </a:rPr>
              <a:t>Yes, but need to wait</a:t>
            </a:r>
          </a:p>
        </p:txBody>
      </p:sp>
    </p:spTree>
    <p:extLst>
      <p:ext uri="{BB962C8B-B14F-4D97-AF65-F5344CB8AC3E}">
        <p14:creationId xmlns:p14="http://schemas.microsoft.com/office/powerpoint/2010/main" val="37342177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There are many possible reasons why He does not say “YES” to you right now…</a:t>
            </a:r>
          </a:p>
        </p:txBody>
      </p:sp>
    </p:spTree>
    <p:extLst>
      <p:ext uri="{BB962C8B-B14F-4D97-AF65-F5344CB8AC3E}">
        <p14:creationId xmlns:p14="http://schemas.microsoft.com/office/powerpoint/2010/main" val="30935738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a. He may have a greater purpose for His kingdom, plans, others, or the community.</a:t>
            </a: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45602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1B285-0AA0-A703-2517-2ECCB33A5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E01C05E-2AB0-D61D-337B-5A4E14E625DE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You are just a small piece of His big puzzle.</a:t>
            </a:r>
          </a:p>
        </p:txBody>
      </p:sp>
    </p:spTree>
    <p:extLst>
      <p:ext uri="{BB962C8B-B14F-4D97-AF65-F5344CB8AC3E}">
        <p14:creationId xmlns:p14="http://schemas.microsoft.com/office/powerpoint/2010/main" val="36738758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But that does not mean you are not important or cannot do great things.</a:t>
            </a:r>
          </a:p>
        </p:txBody>
      </p:sp>
    </p:spTree>
    <p:extLst>
      <p:ext uri="{BB962C8B-B14F-4D97-AF65-F5344CB8AC3E}">
        <p14:creationId xmlns:p14="http://schemas.microsoft.com/office/powerpoint/2010/main" val="13207677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84D002-23E7-EFA7-0B55-384430BC9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35EAC5-ADE0-9FE1-EC13-875ADA62E2B9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b. He knows what’s best for you.</a:t>
            </a:r>
          </a:p>
        </p:txBody>
      </p:sp>
    </p:spTree>
    <p:extLst>
      <p:ext uri="{BB962C8B-B14F-4D97-AF65-F5344CB8AC3E}">
        <p14:creationId xmlns:p14="http://schemas.microsoft.com/office/powerpoint/2010/main" val="3248211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CD94E6-1080-4EB5-92AA-AACB419E980F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zh-TW" sz="1200" b="1" dirty="0">
              <a:ea typeface="Microsoft JhengHei" panose="020B0604030504040204" pitchFamily="34" charset="-120"/>
            </a:endParaRPr>
          </a:p>
          <a:p>
            <a:pPr algn="ctr"/>
            <a:endParaRPr lang="en-US" altLang="zh-TW" sz="1200" b="1" dirty="0">
              <a:ea typeface="Microsoft JhengHei" panose="020B0604030504040204" pitchFamily="34" charset="-120"/>
            </a:endParaRPr>
          </a:p>
          <a:p>
            <a:pPr algn="ctr"/>
            <a:endParaRPr lang="en-US" altLang="zh-TW" sz="1200" b="1" dirty="0">
              <a:ea typeface="Microsoft JhengHei" panose="020B0604030504040204" pitchFamily="34" charset="-120"/>
            </a:endParaRPr>
          </a:p>
          <a:p>
            <a:pPr algn="ctr"/>
            <a:endParaRPr lang="en-US" altLang="zh-TW" sz="1200" b="1" dirty="0">
              <a:ea typeface="Microsoft JhengHei" panose="020B0604030504040204" pitchFamily="34" charset="-120"/>
            </a:endParaRPr>
          </a:p>
          <a:p>
            <a:pPr algn="ctr"/>
            <a:endParaRPr lang="en-US" altLang="zh-TW" sz="1200" b="1" dirty="0">
              <a:ea typeface="Microsoft JhengHei" panose="020B0604030504040204" pitchFamily="34" charset="-120"/>
            </a:endParaRPr>
          </a:p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Scripture:</a:t>
            </a:r>
          </a:p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Philippians 4:10-13</a:t>
            </a:r>
          </a:p>
        </p:txBody>
      </p:sp>
    </p:spTree>
    <p:extLst>
      <p:ext uri="{BB962C8B-B14F-4D97-AF65-F5344CB8AC3E}">
        <p14:creationId xmlns:p14="http://schemas.microsoft.com/office/powerpoint/2010/main" val="31762669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knows the best timing – maybe there are greater benefits if you wait a bit longer.</a:t>
            </a:r>
          </a:p>
        </p:txBody>
      </p:sp>
    </p:spTree>
    <p:extLst>
      <p:ext uri="{BB962C8B-B14F-4D97-AF65-F5344CB8AC3E}">
        <p14:creationId xmlns:p14="http://schemas.microsoft.com/office/powerpoint/2010/main" val="7525588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c. There may be a lesson for you to learn, and your adversity will end sooner if you learn it.</a:t>
            </a:r>
          </a:p>
        </p:txBody>
      </p:sp>
    </p:spTree>
    <p:extLst>
      <p:ext uri="{BB962C8B-B14F-4D97-AF65-F5344CB8AC3E}">
        <p14:creationId xmlns:p14="http://schemas.microsoft.com/office/powerpoint/2010/main" val="21938231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We need to know how God sees us and uses adversity for our benefit.</a:t>
            </a:r>
          </a:p>
        </p:txBody>
      </p:sp>
    </p:spTree>
    <p:extLst>
      <p:ext uri="{BB962C8B-B14F-4D97-AF65-F5344CB8AC3E}">
        <p14:creationId xmlns:p14="http://schemas.microsoft.com/office/powerpoint/2010/main" val="27431875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372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When Apostle Paul was in prison, the Philippians sent him a care package to encourage him.</a:t>
            </a:r>
          </a:p>
        </p:txBody>
      </p:sp>
    </p:spTree>
    <p:extLst>
      <p:ext uri="{BB962C8B-B14F-4D97-AF65-F5344CB8AC3E}">
        <p14:creationId xmlns:p14="http://schemas.microsoft.com/office/powerpoint/2010/main" val="39385753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Paul was happy, but he said he would be content regardless.</a:t>
            </a:r>
          </a:p>
        </p:txBody>
      </p:sp>
    </p:spTree>
    <p:extLst>
      <p:ext uri="{BB962C8B-B14F-4D97-AF65-F5344CB8AC3E}">
        <p14:creationId xmlns:p14="http://schemas.microsoft.com/office/powerpoint/2010/main" val="39579975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“Contentment” in Greek is </a:t>
            </a:r>
            <a:r>
              <a:rPr lang="el-GR" sz="7000" b="1" dirty="0"/>
              <a:t>αὐτάρκειαν</a:t>
            </a:r>
            <a:r>
              <a:rPr lang="zh-TW" altLang="en-US" sz="7000" b="1" dirty="0"/>
              <a:t> </a:t>
            </a:r>
            <a:r>
              <a:rPr lang="en-US" altLang="zh-TW" sz="7000" b="1" dirty="0"/>
              <a:t>(</a:t>
            </a:r>
            <a:r>
              <a:rPr lang="en-US" altLang="zh-TW" sz="7000" b="1" kern="1000" spc="-38" dirty="0" err="1">
                <a:ea typeface="Microsoft JhengHei" panose="020B0604030504040204" pitchFamily="34" charset="-120"/>
              </a:rPr>
              <a:t>autarkeia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) – 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“self-sufficient”</a:t>
            </a:r>
          </a:p>
        </p:txBody>
      </p:sp>
    </p:spTree>
    <p:extLst>
      <p:ext uri="{BB962C8B-B14F-4D97-AF65-F5344CB8AC3E}">
        <p14:creationId xmlns:p14="http://schemas.microsoft.com/office/powerpoint/2010/main" val="18245353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Paul basically said, 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“I already have what I needed to be satisfied.”</a:t>
            </a:r>
          </a:p>
        </p:txBody>
      </p:sp>
    </p:spTree>
    <p:extLst>
      <p:ext uri="{BB962C8B-B14F-4D97-AF65-F5344CB8AC3E}">
        <p14:creationId xmlns:p14="http://schemas.microsoft.com/office/powerpoint/2010/main" val="7586592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You don’t need external things to give you internal satisfaction.</a:t>
            </a:r>
          </a:p>
        </p:txBody>
      </p:sp>
    </p:spTree>
    <p:extLst>
      <p:ext uri="{BB962C8B-B14F-4D97-AF65-F5344CB8AC3E}">
        <p14:creationId xmlns:p14="http://schemas.microsoft.com/office/powerpoint/2010/main" val="13336548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Today, most people depend on external things for happiness, but they find emptiness instead.</a:t>
            </a:r>
          </a:p>
        </p:txBody>
      </p:sp>
    </p:spTree>
    <p:extLst>
      <p:ext uri="{BB962C8B-B14F-4D97-AF65-F5344CB8AC3E}">
        <p14:creationId xmlns:p14="http://schemas.microsoft.com/office/powerpoint/2010/main" val="9835818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98239"/>
            <a:ext cx="91440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5900" b="1" kern="1000" spc="-38" dirty="0">
                <a:ea typeface="Microsoft JhengHei" panose="020B0604030504040204" pitchFamily="34" charset="-120"/>
              </a:rPr>
              <a:t>“We spend the money we don’t have, to buy things we don’t need, to create impressions that don’t last, on people whom we don’t even know.”</a:t>
            </a:r>
          </a:p>
        </p:txBody>
      </p:sp>
    </p:spTree>
    <p:extLst>
      <p:ext uri="{BB962C8B-B14F-4D97-AF65-F5344CB8AC3E}">
        <p14:creationId xmlns:p14="http://schemas.microsoft.com/office/powerpoint/2010/main" val="1222745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I rejoiced greatly in the Lord that at last you renewed your concern for me.</a:t>
            </a:r>
          </a:p>
          <a:p>
            <a:pPr marL="0" indent="0">
              <a:buNone/>
            </a:pPr>
            <a:endParaRPr lang="en-US" sz="6000" b="1" dirty="0"/>
          </a:p>
          <a:p>
            <a:pPr marL="0" indent="0">
              <a:buNone/>
            </a:pPr>
            <a:endParaRPr lang="en-US" sz="6000" b="1" dirty="0"/>
          </a:p>
          <a:p>
            <a:pPr marL="0" indent="0">
              <a:buNone/>
            </a:pPr>
            <a:r>
              <a:rPr lang="en-US" sz="7000" b="1" dirty="0"/>
              <a:t>Indeed, you were concerned, but you had no opportunity to show it.  I am not saying this because I am in need, for I have learned to be content whatever the circumstances.  I know what it is to be in need, and I know what it is to have plenty. I have learned the secret of being content in any and every situation, whether well fed or hungry, whether living in plenty or in want.  I can do all this through him who gives me strength.</a:t>
            </a:r>
          </a:p>
        </p:txBody>
      </p:sp>
    </p:spTree>
    <p:extLst>
      <p:ext uri="{BB962C8B-B14F-4D97-AF65-F5344CB8AC3E}">
        <p14:creationId xmlns:p14="http://schemas.microsoft.com/office/powerpoint/2010/main" val="9678711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2476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Some people buy expensive cars but almost never drive them.  They just want the image.</a:t>
            </a:r>
          </a:p>
        </p:txBody>
      </p:sp>
    </p:spTree>
    <p:extLst>
      <p:ext uri="{BB962C8B-B14F-4D97-AF65-F5344CB8AC3E}">
        <p14:creationId xmlns:p14="http://schemas.microsoft.com/office/powerpoint/2010/main" val="5477122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C0816-EB23-6ACA-E32C-3D6034E98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BD8BB76-26D8-B201-7D6F-490646B98ED3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“Inner calm despite outside storm”</a:t>
            </a:r>
          </a:p>
        </p:txBody>
      </p:sp>
    </p:spTree>
    <p:extLst>
      <p:ext uri="{BB962C8B-B14F-4D97-AF65-F5344CB8AC3E}">
        <p14:creationId xmlns:p14="http://schemas.microsoft.com/office/powerpoint/2010/main" val="19462402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F42AAE-284D-DB38-EE53-D0B521DC5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2328C36-C3B2-AC42-9077-04A09F6CB0D0}"/>
              </a:ext>
            </a:extLst>
          </p:cNvPr>
          <p:cNvSpPr/>
          <p:nvPr/>
        </p:nvSpPr>
        <p:spPr>
          <a:xfrm>
            <a:off x="0" y="0"/>
            <a:ext cx="91440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This is not easy.  Paul said this is a secret.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It is a secret to happiness that Christians can enjoy.</a:t>
            </a:r>
          </a:p>
          <a:p>
            <a:endParaRPr lang="en-US" altLang="zh-TW" sz="7000" b="1" kern="1000" spc="-38" dirty="0">
              <a:ea typeface="Microsoft JhengHei" panose="020B0604030504040204" pitchFamily="34" charset="-120"/>
            </a:endParaRP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01014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v.12: Be the master, not the slave, of your circumstances and possessions.</a:t>
            </a:r>
          </a:p>
        </p:txBody>
      </p:sp>
    </p:spTree>
    <p:extLst>
      <p:ext uri="{BB962C8B-B14F-4D97-AF65-F5344CB8AC3E}">
        <p14:creationId xmlns:p14="http://schemas.microsoft.com/office/powerpoint/2010/main" val="15012540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v.13: When you are weak and things are not in your control, it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is a chance to see God work.</a:t>
            </a:r>
          </a:p>
        </p:txBody>
      </p:sp>
    </p:spTree>
    <p:extLst>
      <p:ext uri="{BB962C8B-B14F-4D97-AF65-F5344CB8AC3E}">
        <p14:creationId xmlns:p14="http://schemas.microsoft.com/office/powerpoint/2010/main" val="1027564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Adversity is really an opportunity to become better people, to allow God to work, and to show love to others.</a:t>
            </a:r>
          </a:p>
        </p:txBody>
      </p:sp>
    </p:spTree>
    <p:extLst>
      <p:ext uri="{BB962C8B-B14F-4D97-AF65-F5344CB8AC3E}">
        <p14:creationId xmlns:p14="http://schemas.microsoft.com/office/powerpoint/2010/main" val="967157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When you believe this, you can be content despite being in adversity.</a:t>
            </a:r>
          </a:p>
        </p:txBody>
      </p:sp>
    </p:spTree>
    <p:extLst>
      <p:ext uri="{BB962C8B-B14F-4D97-AF65-F5344CB8AC3E}">
        <p14:creationId xmlns:p14="http://schemas.microsoft.com/office/powerpoint/2010/main" val="4917604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Paul did more to spread Christianity than anyone else in history.</a:t>
            </a:r>
          </a:p>
        </p:txBody>
      </p:sp>
    </p:spTree>
    <p:extLst>
      <p:ext uri="{BB962C8B-B14F-4D97-AF65-F5344CB8AC3E}">
        <p14:creationId xmlns:p14="http://schemas.microsoft.com/office/powerpoint/2010/main" val="4364265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While in house arrest in Rome, Paul wrote at least four of the epistles to the churches: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Eph, Phil., Col., and Phm.</a:t>
            </a:r>
          </a:p>
        </p:txBody>
      </p:sp>
    </p:spTree>
    <p:extLst>
      <p:ext uri="{BB962C8B-B14F-4D97-AF65-F5344CB8AC3E}">
        <p14:creationId xmlns:p14="http://schemas.microsoft.com/office/powerpoint/2010/main" val="15857512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Some people think God put Paul in jail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or house arrest so he could write the epistles.</a:t>
            </a:r>
          </a:p>
        </p:txBody>
      </p:sp>
    </p:spTree>
    <p:extLst>
      <p:ext uri="{BB962C8B-B14F-4D97-AF65-F5344CB8AC3E}">
        <p14:creationId xmlns:p14="http://schemas.microsoft.com/office/powerpoint/2010/main" val="1750291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b="1" dirty="0"/>
              <a:t>Indeed, you were concerned, but you had no opportunity to show it.  I am not saying this because I am in need, </a:t>
            </a:r>
          </a:p>
        </p:txBody>
      </p:sp>
    </p:spTree>
    <p:extLst>
      <p:ext uri="{BB962C8B-B14F-4D97-AF65-F5344CB8AC3E}">
        <p14:creationId xmlns:p14="http://schemas.microsoft.com/office/powerpoint/2010/main" val="42708071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7C3B5-1054-DE38-1999-C041AB6CF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985F922-271F-EBB6-8F60-CC18734C270A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So Paul’s adversities helped finish the New Testament and spread the Gospel.</a:t>
            </a:r>
          </a:p>
        </p:txBody>
      </p:sp>
    </p:spTree>
    <p:extLst>
      <p:ext uri="{BB962C8B-B14F-4D97-AF65-F5344CB8AC3E}">
        <p14:creationId xmlns:p14="http://schemas.microsoft.com/office/powerpoint/2010/main" val="53706714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1581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James 1:2-4 -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Consider it pure joy, my brothers and sisters, whenever you face </a:t>
            </a:r>
            <a:r>
              <a:rPr lang="en-US" altLang="zh-TW" sz="7000" b="1" kern="1000" spc="-38" dirty="0">
                <a:solidFill>
                  <a:srgbClr val="0070C0"/>
                </a:solidFill>
                <a:ea typeface="Microsoft JhengHei" panose="020B0604030504040204" pitchFamily="34" charset="-120"/>
              </a:rPr>
              <a:t>trials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of many kinds, </a:t>
            </a:r>
          </a:p>
          <a:p>
            <a:endParaRPr lang="en-US" altLang="zh-TW" sz="5600" b="1" kern="1000" spc="-38" dirty="0"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because you know that the testing of your faith produces perseverance.  </a:t>
            </a:r>
          </a:p>
          <a:p>
            <a:endParaRPr lang="en-US" altLang="zh-TW" sz="5600" b="1" kern="1000" spc="-38" dirty="0"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Let perseverance finish its work so that you may be mature and complete, not lacking anything. </a:t>
            </a:r>
          </a:p>
        </p:txBody>
      </p:sp>
    </p:spTree>
    <p:extLst>
      <p:ext uri="{BB962C8B-B14F-4D97-AF65-F5344CB8AC3E}">
        <p14:creationId xmlns:p14="http://schemas.microsoft.com/office/powerpoint/2010/main" val="167364235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247650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because you know that the testing of your faith produces perseverance.  </a:t>
            </a:r>
          </a:p>
        </p:txBody>
      </p:sp>
    </p:spTree>
    <p:extLst>
      <p:ext uri="{BB962C8B-B14F-4D97-AF65-F5344CB8AC3E}">
        <p14:creationId xmlns:p14="http://schemas.microsoft.com/office/powerpoint/2010/main" val="170502205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-76200" y="-247650"/>
            <a:ext cx="9220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Let perseverance finish its work so that you may be mature and complete, not lacking anything. </a:t>
            </a:r>
          </a:p>
        </p:txBody>
      </p:sp>
    </p:spTree>
    <p:extLst>
      <p:ext uri="{BB962C8B-B14F-4D97-AF65-F5344CB8AC3E}">
        <p14:creationId xmlns:p14="http://schemas.microsoft.com/office/powerpoint/2010/main" val="420139937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In Chinese, the word “trial” is made up of two words: “test” and “refining”.</a:t>
            </a:r>
          </a:p>
        </p:txBody>
      </p:sp>
    </p:spTree>
    <p:extLst>
      <p:ext uri="{BB962C8B-B14F-4D97-AF65-F5344CB8AC3E}">
        <p14:creationId xmlns:p14="http://schemas.microsoft.com/office/powerpoint/2010/main" val="22320843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“Test” – implies they are intentionally given by God, or at least they are allowed by God.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92265073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“Refining” - make something better or purer by putting it under heat,  pressure, etc.</a:t>
            </a:r>
          </a:p>
        </p:txBody>
      </p:sp>
    </p:spTree>
    <p:extLst>
      <p:ext uri="{BB962C8B-B14F-4D97-AF65-F5344CB8AC3E}">
        <p14:creationId xmlns:p14="http://schemas.microsoft.com/office/powerpoint/2010/main" val="275918418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6D5BD-6CE5-E7E4-84CD-E283CBA8F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4083A1C-D58C-7BEF-523F-F3BDB19A3615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v.3 - faith + trials = perseverance</a:t>
            </a:r>
          </a:p>
        </p:txBody>
      </p:sp>
    </p:spTree>
    <p:extLst>
      <p:ext uri="{BB962C8B-B14F-4D97-AF65-F5344CB8AC3E}">
        <p14:creationId xmlns:p14="http://schemas.microsoft.com/office/powerpoint/2010/main" val="159952582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“Let perseverance finish its work” - so we are not always successful in how we handle adversity.</a:t>
            </a:r>
          </a:p>
        </p:txBody>
      </p:sp>
    </p:spTree>
    <p:extLst>
      <p:ext uri="{BB962C8B-B14F-4D97-AF65-F5344CB8AC3E}">
        <p14:creationId xmlns:p14="http://schemas.microsoft.com/office/powerpoint/2010/main" val="318584128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4488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600" b="1" kern="1000" spc="-38" dirty="0">
                <a:ea typeface="Microsoft JhengHei" panose="020B0604030504040204" pitchFamily="34" charset="-120"/>
              </a:rPr>
              <a:t>If we fail, God will give us more chances to learn - like re-taking a test.  But we may have to endure the pain again.</a:t>
            </a:r>
          </a:p>
          <a:p>
            <a:endParaRPr lang="en-US" altLang="zh-TW" sz="66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6024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95250"/>
            <a:ext cx="9525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for I’ve learned to be content whatever the circumstances.  I know what it is to be in need, and I know what it is to have plenty. </a:t>
            </a:r>
          </a:p>
        </p:txBody>
      </p:sp>
    </p:spTree>
    <p:extLst>
      <p:ext uri="{BB962C8B-B14F-4D97-AF65-F5344CB8AC3E}">
        <p14:creationId xmlns:p14="http://schemas.microsoft.com/office/powerpoint/2010/main" val="197783252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76200" y="-171450"/>
            <a:ext cx="91440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Also, we do not need to persevere on our own.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It is with God’s help that we can persevere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through.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2305280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Sometimes the endurance needed is beyond what most humans can do on their own.</a:t>
            </a:r>
          </a:p>
        </p:txBody>
      </p:sp>
    </p:spTree>
    <p:extLst>
      <p:ext uri="{BB962C8B-B14F-4D97-AF65-F5344CB8AC3E}">
        <p14:creationId xmlns:p14="http://schemas.microsoft.com/office/powerpoint/2010/main" val="425726216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Testing of faith </a:t>
            </a:r>
            <a:r>
              <a:rPr lang="en-US" altLang="zh-TW" sz="7000" b="1" kern="1000" spc="-38" dirty="0">
                <a:ea typeface="Microsoft JhengHei" panose="020B0604030504040204" pitchFamily="34" charset="-120"/>
                <a:sym typeface="Wingdings" panose="05000000000000000000" pitchFamily="2" charset="2"/>
              </a:rPr>
              <a:t>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perseverance </a:t>
            </a:r>
            <a:r>
              <a:rPr lang="en-US" altLang="zh-TW" sz="7000" b="1" kern="1000" spc="-38" dirty="0">
                <a:ea typeface="Microsoft JhengHei" panose="020B0604030504040204" pitchFamily="34" charset="-120"/>
                <a:sym typeface="Wingdings" panose="05000000000000000000" pitchFamily="2" charset="2"/>
              </a:rPr>
              <a:t>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 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maturity and completeness.</a:t>
            </a:r>
          </a:p>
        </p:txBody>
      </p:sp>
    </p:spTree>
    <p:extLst>
      <p:ext uri="{BB962C8B-B14F-4D97-AF65-F5344CB8AC3E}">
        <p14:creationId xmlns:p14="http://schemas.microsoft.com/office/powerpoint/2010/main" val="398017395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v.4 – “mature and complete, not lacking anything" - finished; does not mean perfection.</a:t>
            </a:r>
          </a:p>
        </p:txBody>
      </p:sp>
    </p:spTree>
    <p:extLst>
      <p:ext uri="{BB962C8B-B14F-4D97-AF65-F5344CB8AC3E}">
        <p14:creationId xmlns:p14="http://schemas.microsoft.com/office/powerpoint/2010/main" val="91899618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84EFD-FD0B-5A8A-94E1-FBC4F46E6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06A0DC1-D725-015A-A3AE-BCAFC921F69A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“Perfection” is only found in Heaven.</a:t>
            </a:r>
          </a:p>
        </p:txBody>
      </p:sp>
    </p:spTree>
    <p:extLst>
      <p:ext uri="{BB962C8B-B14F-4D97-AF65-F5344CB8AC3E}">
        <p14:creationId xmlns:p14="http://schemas.microsoft.com/office/powerpoint/2010/main" val="122685571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Often, this process is painful and prolonged.  We can gain endurance and perseverance from it.</a:t>
            </a:r>
          </a:p>
        </p:txBody>
      </p:sp>
    </p:spTree>
    <p:extLst>
      <p:ext uri="{BB962C8B-B14F-4D97-AF65-F5344CB8AC3E}">
        <p14:creationId xmlns:p14="http://schemas.microsoft.com/office/powerpoint/2010/main" val="18564136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You are not enduring or persevering on your own strength and will.  God is in it to help you.</a:t>
            </a:r>
          </a:p>
        </p:txBody>
      </p:sp>
    </p:spTree>
    <p:extLst>
      <p:ext uri="{BB962C8B-B14F-4D97-AF65-F5344CB8AC3E}">
        <p14:creationId xmlns:p14="http://schemas.microsoft.com/office/powerpoint/2010/main" val="11194676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We become deeper, wiser, ready for bigger challenges, and prepared for the work in eternal life.</a:t>
            </a:r>
          </a:p>
        </p:txBody>
      </p:sp>
    </p:spTree>
    <p:extLst>
      <p:ext uri="{BB962C8B-B14F-4D97-AF65-F5344CB8AC3E}">
        <p14:creationId xmlns:p14="http://schemas.microsoft.com/office/powerpoint/2010/main" val="11935357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And throughout these adversities, we can still have joy through contentment.</a:t>
            </a:r>
          </a:p>
        </p:txBody>
      </p:sp>
    </p:spTree>
    <p:extLst>
      <p:ext uri="{BB962C8B-B14F-4D97-AF65-F5344CB8AC3E}">
        <p14:creationId xmlns:p14="http://schemas.microsoft.com/office/powerpoint/2010/main" val="242718271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We can be content because we know how to handle both our needs and our abundance.</a:t>
            </a:r>
          </a:p>
        </p:txBody>
      </p:sp>
    </p:spTree>
    <p:extLst>
      <p:ext uri="{BB962C8B-B14F-4D97-AF65-F5344CB8AC3E}">
        <p14:creationId xmlns:p14="http://schemas.microsoft.com/office/powerpoint/2010/main" val="806986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1714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I have learned the secret of being content in any and every situation, whether well fed or hungry, </a:t>
            </a:r>
            <a:r>
              <a:rPr lang="en-US" sz="6600" b="1" dirty="0"/>
              <a:t>whether living in plenty or in want. </a:t>
            </a:r>
            <a:endParaRPr lang="en-US" sz="6400" b="1" dirty="0"/>
          </a:p>
        </p:txBody>
      </p:sp>
    </p:spTree>
    <p:extLst>
      <p:ext uri="{BB962C8B-B14F-4D97-AF65-F5344CB8AC3E}">
        <p14:creationId xmlns:p14="http://schemas.microsoft.com/office/powerpoint/2010/main" val="370207421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We know God is in control, and we can overcome adversity through Him.</a:t>
            </a:r>
          </a:p>
        </p:txBody>
      </p:sp>
    </p:spTree>
    <p:extLst>
      <p:ext uri="{BB962C8B-B14F-4D97-AF65-F5344CB8AC3E}">
        <p14:creationId xmlns:p14="http://schemas.microsoft.com/office/powerpoint/2010/main" val="161409930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Our faith in God is the source of our contentment and joy.</a:t>
            </a:r>
          </a:p>
        </p:txBody>
      </p:sp>
    </p:spTree>
    <p:extLst>
      <p:ext uri="{BB962C8B-B14F-4D97-AF65-F5344CB8AC3E}">
        <p14:creationId xmlns:p14="http://schemas.microsoft.com/office/powerpoint/2010/main" val="145449029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We can have joy because:</a:t>
            </a:r>
          </a:p>
          <a:p>
            <a:endParaRPr lang="en-US" altLang="zh-TW" sz="2000" b="1" kern="1000" spc="-38" dirty="0"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a. We know the end result - God wins!</a:t>
            </a:r>
          </a:p>
        </p:txBody>
      </p:sp>
    </p:spTree>
    <p:extLst>
      <p:ext uri="{BB962C8B-B14F-4D97-AF65-F5344CB8AC3E}">
        <p14:creationId xmlns:p14="http://schemas.microsoft.com/office/powerpoint/2010/main" val="182984979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b. We know this world is temporary and all problems are short-lived.</a:t>
            </a:r>
          </a:p>
        </p:txBody>
      </p:sp>
    </p:spTree>
    <p:extLst>
      <p:ext uri="{BB962C8B-B14F-4D97-AF65-F5344CB8AC3E}">
        <p14:creationId xmlns:p14="http://schemas.microsoft.com/office/powerpoint/2010/main" val="214119337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c. We know that we are not alone and God is involved.</a:t>
            </a:r>
          </a:p>
        </p:txBody>
      </p:sp>
    </p:spTree>
    <p:extLst>
      <p:ext uri="{BB962C8B-B14F-4D97-AF65-F5344CB8AC3E}">
        <p14:creationId xmlns:p14="http://schemas.microsoft.com/office/powerpoint/2010/main" val="39035390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76200" y="0"/>
            <a:ext cx="96012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b="1" dirty="0"/>
              <a:t>2 Cor. 4:7-10 -- But we have this </a:t>
            </a:r>
            <a:r>
              <a:rPr lang="en-US" sz="6600" b="1" dirty="0">
                <a:solidFill>
                  <a:schemeClr val="accent1">
                    <a:lumMod val="75000"/>
                  </a:schemeClr>
                </a:solidFill>
              </a:rPr>
              <a:t>treasure</a:t>
            </a:r>
            <a:r>
              <a:rPr lang="en-US" sz="6600" b="1" dirty="0"/>
              <a:t> in jars of clay to show that this all-surpassing power is from God and not from us.  </a:t>
            </a:r>
          </a:p>
          <a:p>
            <a:pPr marL="0" indent="0">
              <a:buNone/>
            </a:pPr>
            <a:endParaRPr lang="en-US" sz="5400" b="1" dirty="0"/>
          </a:p>
          <a:p>
            <a:pPr marL="0" indent="0">
              <a:buNone/>
            </a:pPr>
            <a:r>
              <a:rPr lang="en-US" sz="6600" b="1" dirty="0"/>
              <a:t>We are hard pressed on every side, but not crushed; perplexed, but not in despair; persecuted, but not abandoned; struck down, but not destroyed. We always carry around in our body the death of Jesus, so that the life of Jesus may also be revealed in our body.</a:t>
            </a:r>
          </a:p>
        </p:txBody>
      </p:sp>
    </p:spTree>
    <p:extLst>
      <p:ext uri="{BB962C8B-B14F-4D97-AF65-F5344CB8AC3E}">
        <p14:creationId xmlns:p14="http://schemas.microsoft.com/office/powerpoint/2010/main" val="253995526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17145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b="1" dirty="0"/>
              <a:t>We are hard pressed on every side, but not crushed; perplexed, but not in despair; persecuted, but not abandoned; struck down, </a:t>
            </a:r>
          </a:p>
        </p:txBody>
      </p:sp>
    </p:spTree>
    <p:extLst>
      <p:ext uri="{BB962C8B-B14F-4D97-AF65-F5344CB8AC3E}">
        <p14:creationId xmlns:p14="http://schemas.microsoft.com/office/powerpoint/2010/main" val="284616879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76200" y="-95250"/>
            <a:ext cx="9525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400" b="1" dirty="0"/>
              <a:t>but not destroyed. We always carry around in our body the death of Jesus, so that the life of Jesus may also be revealed in our body.</a:t>
            </a:r>
          </a:p>
        </p:txBody>
      </p:sp>
    </p:spTree>
    <p:extLst>
      <p:ext uri="{BB962C8B-B14F-4D97-AF65-F5344CB8AC3E}">
        <p14:creationId xmlns:p14="http://schemas.microsoft.com/office/powerpoint/2010/main" val="375394328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10248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5900" b="1" kern="1000" spc="-38" dirty="0">
                <a:ea typeface="Microsoft JhengHei" panose="020B0604030504040204" pitchFamily="34" charset="-120"/>
              </a:rPr>
              <a:t>John 14:16-17 – Jesus said, “And I will ask the Father, and he will give you another </a:t>
            </a:r>
            <a:r>
              <a:rPr lang="en-US" altLang="zh-TW" sz="5900" b="1" kern="1000" spc="-38" dirty="0">
                <a:solidFill>
                  <a:srgbClr val="0070C0"/>
                </a:solidFill>
                <a:ea typeface="Microsoft JhengHei" panose="020B0604030504040204" pitchFamily="34" charset="-120"/>
              </a:rPr>
              <a:t>advocate</a:t>
            </a:r>
            <a:r>
              <a:rPr lang="en-US" altLang="zh-TW" sz="5900" b="1" kern="1000" spc="-38" dirty="0">
                <a:ea typeface="Microsoft JhengHei" panose="020B0604030504040204" pitchFamily="34" charset="-120"/>
              </a:rPr>
              <a:t> to help you and be with you forever — the Spirit of truth. </a:t>
            </a:r>
          </a:p>
          <a:p>
            <a:r>
              <a:rPr lang="en-US" altLang="zh-TW" sz="5900" b="1" kern="1000" spc="-38" dirty="0">
                <a:ea typeface="Microsoft JhengHei" panose="020B0604030504040204" pitchFamily="34" charset="-120"/>
              </a:rPr>
              <a:t>The world cannot accept him, because it neither sees him nor knows him. But you know him, for he lives with you and will be in you.</a:t>
            </a:r>
          </a:p>
        </p:txBody>
      </p:sp>
    </p:spTree>
    <p:extLst>
      <p:ext uri="{BB962C8B-B14F-4D97-AF65-F5344CB8AC3E}">
        <p14:creationId xmlns:p14="http://schemas.microsoft.com/office/powerpoint/2010/main" val="177890585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85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100" b="1" kern="1000" spc="-38" dirty="0">
                <a:ea typeface="Microsoft JhengHei" panose="020B0604030504040204" pitchFamily="34" charset="-120"/>
              </a:rPr>
              <a:t>The world cannot accept him, because it neither sees him nor knows him. But you know him, for he lives with you and will be in you.”</a:t>
            </a:r>
          </a:p>
        </p:txBody>
      </p:sp>
    </p:spTree>
    <p:extLst>
      <p:ext uri="{BB962C8B-B14F-4D97-AF65-F5344CB8AC3E}">
        <p14:creationId xmlns:p14="http://schemas.microsoft.com/office/powerpoint/2010/main" val="3086922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I can do all this through him who gives me strength.</a:t>
            </a:r>
          </a:p>
        </p:txBody>
      </p:sp>
    </p:spTree>
    <p:extLst>
      <p:ext uri="{BB962C8B-B14F-4D97-AF65-F5344CB8AC3E}">
        <p14:creationId xmlns:p14="http://schemas.microsoft.com/office/powerpoint/2010/main" val="195952138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0518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“Advocate” is someone who stands up to help defend another person or to promote another person’s interests.</a:t>
            </a:r>
          </a:p>
        </p:txBody>
      </p:sp>
    </p:spTree>
    <p:extLst>
      <p:ext uri="{BB962C8B-B14F-4D97-AF65-F5344CB8AC3E}">
        <p14:creationId xmlns:p14="http://schemas.microsoft.com/office/powerpoint/2010/main" val="288498802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632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“Advocate” is also sometimes translated as “Comforter” – one who brings comfort to others.</a:t>
            </a:r>
          </a:p>
        </p:txBody>
      </p:sp>
    </p:spTree>
    <p:extLst>
      <p:ext uri="{BB962C8B-B14F-4D97-AF65-F5344CB8AC3E}">
        <p14:creationId xmlns:p14="http://schemas.microsoft.com/office/powerpoint/2010/main" val="64273154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God has provided the Holy Spirit to teach us and help us through difficult times.</a:t>
            </a:r>
          </a:p>
        </p:txBody>
      </p:sp>
    </p:spTree>
    <p:extLst>
      <p:ext uri="{BB962C8B-B14F-4D97-AF65-F5344CB8AC3E}">
        <p14:creationId xmlns:p14="http://schemas.microsoft.com/office/powerpoint/2010/main" val="225217060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d. No matter the result, we will grow.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But we would still have some pain…</a:t>
            </a:r>
          </a:p>
        </p:txBody>
      </p:sp>
    </p:spTree>
    <p:extLst>
      <p:ext uri="{BB962C8B-B14F-4D97-AF65-F5344CB8AC3E}">
        <p14:creationId xmlns:p14="http://schemas.microsoft.com/office/powerpoint/2010/main" val="230204974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When in pain, we need comfort.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Those who have experienced pain can become the best comforters.</a:t>
            </a:r>
          </a:p>
        </p:txBody>
      </p:sp>
    </p:spTree>
    <p:extLst>
      <p:ext uri="{BB962C8B-B14F-4D97-AF65-F5344CB8AC3E}">
        <p14:creationId xmlns:p14="http://schemas.microsoft.com/office/powerpoint/2010/main" val="264650309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Turn our pain and experiences into the willingness and ability to comfort others.</a:t>
            </a:r>
          </a:p>
        </p:txBody>
      </p:sp>
    </p:spTree>
    <p:extLst>
      <p:ext uri="{BB962C8B-B14F-4D97-AF65-F5344CB8AC3E}">
        <p14:creationId xmlns:p14="http://schemas.microsoft.com/office/powerpoint/2010/main" val="271150808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“When life gives you lemons, make lemonade.”</a:t>
            </a:r>
          </a:p>
        </p:txBody>
      </p:sp>
    </p:spTree>
    <p:extLst>
      <p:ext uri="{BB962C8B-B14F-4D97-AF65-F5344CB8AC3E}">
        <p14:creationId xmlns:p14="http://schemas.microsoft.com/office/powerpoint/2010/main" val="243497422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In conclusion, we need to face adversity with the right perspectives and attitudes.</a:t>
            </a:r>
          </a:p>
        </p:txBody>
      </p:sp>
    </p:spTree>
    <p:extLst>
      <p:ext uri="{BB962C8B-B14F-4D97-AF65-F5344CB8AC3E}">
        <p14:creationId xmlns:p14="http://schemas.microsoft.com/office/powerpoint/2010/main" val="329406677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Our temporary earthly life is a place of learning and testing.</a:t>
            </a:r>
          </a:p>
        </p:txBody>
      </p:sp>
    </p:spTree>
    <p:extLst>
      <p:ext uri="{BB962C8B-B14F-4D97-AF65-F5344CB8AC3E}">
        <p14:creationId xmlns:p14="http://schemas.microsoft.com/office/powerpoint/2010/main" val="368378552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9AD74-D0B0-B454-5EC8-199B6C95B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11E18A4-C517-F00D-7BD0-F167EE6404F6}"/>
              </a:ext>
            </a:extLst>
          </p:cNvPr>
          <p:cNvSpPr/>
          <p:nvPr/>
        </p:nvSpPr>
        <p:spPr>
          <a:xfrm>
            <a:off x="0" y="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There is a greater purpose, but we may not see it now.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727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C3F37A-9803-0FD8-6DC5-F3C30F062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73914D2-9A62-20E6-5EF4-E74151C91BFC}"/>
              </a:ext>
            </a:extLst>
          </p:cNvPr>
          <p:cNvSpPr/>
          <p:nvPr/>
        </p:nvSpPr>
        <p:spPr>
          <a:xfrm>
            <a:off x="0" y="863590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Overcoming</a:t>
            </a:r>
          </a:p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Adversity 4:</a:t>
            </a:r>
          </a:p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Contentment</a:t>
            </a:r>
          </a:p>
        </p:txBody>
      </p:sp>
    </p:spTree>
    <p:extLst>
      <p:ext uri="{BB962C8B-B14F-4D97-AF65-F5344CB8AC3E}">
        <p14:creationId xmlns:p14="http://schemas.microsoft.com/office/powerpoint/2010/main" val="143103402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kern="1000" spc="-38" dirty="0">
                <a:ea typeface="Microsoft JhengHei" panose="020B0604030504040204" pitchFamily="34" charset="-120"/>
              </a:rPr>
              <a:t>God is good and will turn adversity into something good for us.</a:t>
            </a:r>
            <a:r>
              <a:rPr lang="zh-TW" altLang="en-US" sz="6800" b="1" kern="1000" spc="-38" dirty="0">
                <a:ea typeface="Microsoft JhengHei" panose="020B0604030504040204" pitchFamily="34" charset="-120"/>
              </a:rPr>
              <a:t>  </a:t>
            </a:r>
            <a:r>
              <a:rPr lang="en-US" altLang="zh-TW" sz="6800" b="1" kern="1000" spc="-38" dirty="0">
                <a:ea typeface="Microsoft JhengHei" panose="020B0604030504040204" pitchFamily="34" charset="-120"/>
              </a:rPr>
              <a:t>If not in this earthly life, then definitely in eternity.</a:t>
            </a:r>
          </a:p>
        </p:txBody>
      </p:sp>
    </p:spTree>
    <p:extLst>
      <p:ext uri="{BB962C8B-B14F-4D97-AF65-F5344CB8AC3E}">
        <p14:creationId xmlns:p14="http://schemas.microsoft.com/office/powerpoint/2010/main" val="170388733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8556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Romans 8:28 -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We know that in all things God works for the good of those who love him, </a:t>
            </a: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who have been called according to his purpose.</a:t>
            </a:r>
          </a:p>
        </p:txBody>
      </p:sp>
    </p:spTree>
    <p:extLst>
      <p:ext uri="{BB962C8B-B14F-4D97-AF65-F5344CB8AC3E}">
        <p14:creationId xmlns:p14="http://schemas.microsoft.com/office/powerpoint/2010/main" val="274992452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who have been called according to his purpose.</a:t>
            </a:r>
          </a:p>
        </p:txBody>
      </p:sp>
    </p:spTree>
    <p:extLst>
      <p:ext uri="{BB962C8B-B14F-4D97-AF65-F5344CB8AC3E}">
        <p14:creationId xmlns:p14="http://schemas.microsoft.com/office/powerpoint/2010/main" val="138953492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-21265" y="-1714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We can be content because through God we can overcome adversity and without losing faith.</a:t>
            </a:r>
          </a:p>
        </p:txBody>
      </p:sp>
    </p:spTree>
    <p:extLst>
      <p:ext uri="{BB962C8B-B14F-4D97-AF65-F5344CB8AC3E}">
        <p14:creationId xmlns:p14="http://schemas.microsoft.com/office/powerpoint/2010/main" val="41702534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We can be joyful because we know these adversities will make us more mature.</a:t>
            </a: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7917089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Even if we fail, we still learn valuable lessons that will benefit us.</a:t>
            </a:r>
          </a:p>
        </p:txBody>
      </p:sp>
    </p:spTree>
    <p:extLst>
      <p:ext uri="{BB962C8B-B14F-4D97-AF65-F5344CB8AC3E}">
        <p14:creationId xmlns:p14="http://schemas.microsoft.com/office/powerpoint/2010/main" val="190498562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We need to turn our experiences and pain into strength and comfort for others.</a:t>
            </a:r>
          </a:p>
        </p:txBody>
      </p:sp>
    </p:spTree>
    <p:extLst>
      <p:ext uri="{BB962C8B-B14F-4D97-AF65-F5344CB8AC3E}">
        <p14:creationId xmlns:p14="http://schemas.microsoft.com/office/powerpoint/2010/main" val="1461739406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Sometimes we should not shorten others’ suffering and ruin their lesson.</a:t>
            </a:r>
          </a:p>
        </p:txBody>
      </p:sp>
    </p:spTree>
    <p:extLst>
      <p:ext uri="{BB962C8B-B14F-4D97-AF65-F5344CB8AC3E}">
        <p14:creationId xmlns:p14="http://schemas.microsoft.com/office/powerpoint/2010/main" val="257325462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1549A-F4FF-F1A8-1ED4-6FB605CAF4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16AA806-75E6-7254-AFAD-EF2BF2F94056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When and how to intervene when someone is facing adversity calls for wisdom from God.</a:t>
            </a:r>
          </a:p>
        </p:txBody>
      </p:sp>
    </p:spTree>
    <p:extLst>
      <p:ext uri="{BB962C8B-B14F-4D97-AF65-F5344CB8AC3E}">
        <p14:creationId xmlns:p14="http://schemas.microsoft.com/office/powerpoint/2010/main" val="1914212719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Finally, remember that our problems are not always solved or reversed.</a:t>
            </a:r>
          </a:p>
        </p:txBody>
      </p:sp>
    </p:spTree>
    <p:extLst>
      <p:ext uri="{BB962C8B-B14F-4D97-AF65-F5344CB8AC3E}">
        <p14:creationId xmlns:p14="http://schemas.microsoft.com/office/powerpoint/2010/main" val="369269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729B2-5C77-4007-B2D8-2AB1448D1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0B43DE8-AF9A-A29E-0401-4C07A65692C4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These are our natural reactions when facing adversity:</a:t>
            </a:r>
          </a:p>
        </p:txBody>
      </p:sp>
    </p:spTree>
    <p:extLst>
      <p:ext uri="{BB962C8B-B14F-4D97-AF65-F5344CB8AC3E}">
        <p14:creationId xmlns:p14="http://schemas.microsoft.com/office/powerpoint/2010/main" val="2008662576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206AF-6998-A694-BC76-B8CAA31F6A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2530599-68D6-D708-9F9F-6068A797C2AC}"/>
              </a:ext>
            </a:extLst>
          </p:cNvPr>
          <p:cNvSpPr/>
          <p:nvPr/>
        </p:nvSpPr>
        <p:spPr>
          <a:xfrm>
            <a:off x="0" y="0"/>
            <a:ext cx="9906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But we are not slaves to our circumstances.</a:t>
            </a:r>
          </a:p>
        </p:txBody>
      </p:sp>
    </p:spTree>
    <p:extLst>
      <p:ext uri="{BB962C8B-B14F-4D97-AF65-F5344CB8AC3E}">
        <p14:creationId xmlns:p14="http://schemas.microsoft.com/office/powerpoint/2010/main" val="292210754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With God’s help, we can be above the circumstances and have joy through contentment.</a:t>
            </a:r>
          </a:p>
        </p:txBody>
      </p:sp>
    </p:spTree>
    <p:extLst>
      <p:ext uri="{BB962C8B-B14F-4D97-AF65-F5344CB8AC3E}">
        <p14:creationId xmlns:p14="http://schemas.microsoft.com/office/powerpoint/2010/main" val="408515424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To other people, this is the peace and joy beyond all understanding.</a:t>
            </a:r>
          </a:p>
        </p:txBody>
      </p:sp>
    </p:spTree>
    <p:extLst>
      <p:ext uri="{BB962C8B-B14F-4D97-AF65-F5344CB8AC3E}">
        <p14:creationId xmlns:p14="http://schemas.microsoft.com/office/powerpoint/2010/main" val="131818791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9479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Philippians 4:7 - 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And the peace of God, which transcends all understanding, </a:t>
            </a: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will guard your hearts and your minds in Christ Jesus.</a:t>
            </a:r>
          </a:p>
        </p:txBody>
      </p:sp>
    </p:spTree>
    <p:extLst>
      <p:ext uri="{BB962C8B-B14F-4D97-AF65-F5344CB8AC3E}">
        <p14:creationId xmlns:p14="http://schemas.microsoft.com/office/powerpoint/2010/main" val="3391443203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will guard your hearts and your minds in Christ Jesus.</a:t>
            </a:r>
          </a:p>
        </p:txBody>
      </p:sp>
    </p:spTree>
    <p:extLst>
      <p:ext uri="{BB962C8B-B14F-4D97-AF65-F5344CB8AC3E}">
        <p14:creationId xmlns:p14="http://schemas.microsoft.com/office/powerpoint/2010/main" val="1580876558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And when they see this in Christians, they know we have something they don’t…</a:t>
            </a:r>
          </a:p>
        </p:txBody>
      </p:sp>
    </p:spTree>
    <p:extLst>
      <p:ext uri="{BB962C8B-B14F-4D97-AF65-F5344CB8AC3E}">
        <p14:creationId xmlns:p14="http://schemas.microsoft.com/office/powerpoint/2010/main" val="55241146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3233A-737F-92FD-4A2D-2DA6A905B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1CBE29E-DBAD-6D91-E5EF-A1F9194E4C6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We become the light of Christ for them to see.</a:t>
            </a:r>
          </a:p>
        </p:txBody>
      </p:sp>
    </p:spTree>
    <p:extLst>
      <p:ext uri="{BB962C8B-B14F-4D97-AF65-F5344CB8AC3E}">
        <p14:creationId xmlns:p14="http://schemas.microsoft.com/office/powerpoint/2010/main" val="2556769824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We will always have adversities in life, but with God’s help and hope, we can overcome them. </a:t>
            </a:r>
          </a:p>
        </p:txBody>
      </p:sp>
    </p:spTree>
    <p:extLst>
      <p:ext uri="{BB962C8B-B14F-4D97-AF65-F5344CB8AC3E}">
        <p14:creationId xmlns:p14="http://schemas.microsoft.com/office/powerpoint/2010/main" val="2510875670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B266B-E14B-BFB9-5754-F91FB88F6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83FC015-51FE-28F6-4C96-3CA0766A5DCD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And remember that you are </a:t>
            </a:r>
            <a:r>
              <a:rPr lang="en-US" altLang="zh-TW" sz="7000" b="1" u="sng" kern="1000" spc="-38" dirty="0">
                <a:ea typeface="Microsoft JhengHei" panose="020B0604030504040204" pitchFamily="34" charset="-120"/>
              </a:rPr>
              <a:t>not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fighting the battle alone.</a:t>
            </a:r>
          </a:p>
        </p:txBody>
      </p:sp>
    </p:spTree>
    <p:extLst>
      <p:ext uri="{BB962C8B-B14F-4D97-AF65-F5344CB8AC3E}">
        <p14:creationId xmlns:p14="http://schemas.microsoft.com/office/powerpoint/2010/main" val="4181386495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590550"/>
            <a:ext cx="9144000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TW" sz="3000" b="1" kern="1000" spc="-38" dirty="0">
              <a:ea typeface="Microsoft JhengHei" panose="020B0604030504040204" pitchFamily="34" charset="-120"/>
            </a:endParaRPr>
          </a:p>
          <a:p>
            <a:pPr algn="ctr"/>
            <a:r>
              <a:rPr lang="en-US" altLang="zh-TW" sz="7000" b="1" kern="1000" spc="-38" dirty="0">
                <a:ea typeface="Microsoft JhengHei" panose="020B0604030504040204" pitchFamily="34" charset="-120"/>
              </a:rPr>
              <a:t>May the Lord</a:t>
            </a:r>
          </a:p>
          <a:p>
            <a:pPr algn="ctr"/>
            <a:r>
              <a:rPr lang="en-US" altLang="zh-TW" sz="7000" b="1" kern="1000" spc="-38" dirty="0">
                <a:ea typeface="Microsoft JhengHei" panose="020B0604030504040204" pitchFamily="34" charset="-120"/>
              </a:rPr>
              <a:t>bless you all</a:t>
            </a:r>
          </a:p>
        </p:txBody>
      </p:sp>
    </p:spTree>
    <p:extLst>
      <p:ext uri="{BB962C8B-B14F-4D97-AF65-F5344CB8AC3E}">
        <p14:creationId xmlns:p14="http://schemas.microsoft.com/office/powerpoint/2010/main" val="2215434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18788</TotalTime>
  <Words>2101</Words>
  <Application>Microsoft Office PowerPoint</Application>
  <PresentationFormat>On-screen Show (16:9)</PresentationFormat>
  <Paragraphs>241</Paragraphs>
  <Slides>99</Slides>
  <Notes>89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99</vt:i4>
      </vt:variant>
    </vt:vector>
  </HeadingPairs>
  <TitlesOfParts>
    <vt:vector size="105" baseType="lpstr">
      <vt:lpstr>Microsoft JhengHei</vt:lpstr>
      <vt:lpstr>Arial</vt:lpstr>
      <vt:lpstr>Calibri</vt:lpstr>
      <vt:lpstr>Calibri Light</vt:lpstr>
      <vt:lpstr>Times New Roman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Water of Life Chinese Ministry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WOLCM Weekly Bulletin</dc:title>
  <dc:creator>George</dc:creator>
  <cp:lastModifiedBy>George Huang</cp:lastModifiedBy>
  <cp:revision>1137</cp:revision>
  <cp:lastPrinted>2017-09-16T17:38:24Z</cp:lastPrinted>
  <dcterms:created xsi:type="dcterms:W3CDTF">2005-06-09T01:58:34Z</dcterms:created>
  <dcterms:modified xsi:type="dcterms:W3CDTF">2025-12-19T16:35:54Z</dcterms:modified>
</cp:coreProperties>
</file>