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97"/>
  </p:notesMasterIdLst>
  <p:handoutMasterIdLst>
    <p:handoutMasterId r:id="rId98"/>
  </p:handoutMasterIdLst>
  <p:sldIdLst>
    <p:sldId id="1925" r:id="rId2"/>
    <p:sldId id="1199" r:id="rId3"/>
    <p:sldId id="1200" r:id="rId4"/>
    <p:sldId id="1872" r:id="rId5"/>
    <p:sldId id="1873" r:id="rId6"/>
    <p:sldId id="1874" r:id="rId7"/>
    <p:sldId id="1927" r:id="rId8"/>
    <p:sldId id="1929" r:id="rId9"/>
    <p:sldId id="1932" r:id="rId10"/>
    <p:sldId id="1933" r:id="rId11"/>
    <p:sldId id="1617" r:id="rId12"/>
    <p:sldId id="1818" r:id="rId13"/>
    <p:sldId id="1936" r:id="rId14"/>
    <p:sldId id="1821" r:id="rId15"/>
    <p:sldId id="1919" r:id="rId16"/>
    <p:sldId id="1937" r:id="rId17"/>
    <p:sldId id="1917" r:id="rId18"/>
    <p:sldId id="1939" r:id="rId19"/>
    <p:sldId id="1824" r:id="rId20"/>
    <p:sldId id="1826" r:id="rId21"/>
    <p:sldId id="1231" r:id="rId22"/>
    <p:sldId id="1429" r:id="rId23"/>
    <p:sldId id="1432" r:id="rId24"/>
    <p:sldId id="1435" r:id="rId25"/>
    <p:sldId id="1886" r:id="rId26"/>
    <p:sldId id="1438" r:id="rId27"/>
    <p:sldId id="1441" r:id="rId28"/>
    <p:sldId id="1888" r:id="rId29"/>
    <p:sldId id="1450" r:id="rId30"/>
    <p:sldId id="1444" r:id="rId31"/>
    <p:sldId id="1952" r:id="rId32"/>
    <p:sldId id="1941" r:id="rId33"/>
    <p:sldId id="1447" r:id="rId34"/>
    <p:sldId id="1882" r:id="rId35"/>
    <p:sldId id="1462" r:id="rId36"/>
    <p:sldId id="1465" r:id="rId37"/>
    <p:sldId id="1921" r:id="rId38"/>
    <p:sldId id="1456" r:id="rId39"/>
    <p:sldId id="1459" r:id="rId40"/>
    <p:sldId id="1954" r:id="rId41"/>
    <p:sldId id="1468" r:id="rId42"/>
    <p:sldId id="1883" r:id="rId43"/>
    <p:sldId id="1893" r:id="rId44"/>
    <p:sldId id="1471" r:id="rId45"/>
    <p:sldId id="1477" r:id="rId46"/>
    <p:sldId id="1943" r:id="rId47"/>
    <p:sldId id="1480" r:id="rId48"/>
    <p:sldId id="1483" r:id="rId49"/>
    <p:sldId id="1487" r:id="rId50"/>
    <p:sldId id="1492" r:id="rId51"/>
    <p:sldId id="1495" r:id="rId52"/>
    <p:sldId id="1498" r:id="rId53"/>
    <p:sldId id="1956" r:id="rId54"/>
    <p:sldId id="1501" r:id="rId55"/>
    <p:sldId id="1504" r:id="rId56"/>
    <p:sldId id="1507" r:id="rId57"/>
    <p:sldId id="1510" r:id="rId58"/>
    <p:sldId id="1513" r:id="rId59"/>
    <p:sldId id="1522" r:id="rId60"/>
    <p:sldId id="1519" r:id="rId61"/>
    <p:sldId id="1524" r:id="rId62"/>
    <p:sldId id="1528" r:id="rId63"/>
    <p:sldId id="1531" r:id="rId64"/>
    <p:sldId id="1904" r:id="rId65"/>
    <p:sldId id="1812" r:id="rId66"/>
    <p:sldId id="1813" r:id="rId67"/>
    <p:sldId id="1494" r:id="rId68"/>
    <p:sldId id="1906" r:id="rId69"/>
    <p:sldId id="1907" r:id="rId70"/>
    <p:sldId id="1902" r:id="rId71"/>
    <p:sldId id="1533" r:id="rId72"/>
    <p:sldId id="1885" r:id="rId73"/>
    <p:sldId id="1537" r:id="rId74"/>
    <p:sldId id="1540" r:id="rId75"/>
    <p:sldId id="1543" r:id="rId76"/>
    <p:sldId id="1546" r:id="rId77"/>
    <p:sldId id="1549" r:id="rId78"/>
    <p:sldId id="1552" r:id="rId79"/>
    <p:sldId id="1555" r:id="rId80"/>
    <p:sldId id="1558" r:id="rId81"/>
    <p:sldId id="1561" r:id="rId82"/>
    <p:sldId id="1563" r:id="rId83"/>
    <p:sldId id="1564" r:id="rId84"/>
    <p:sldId id="1567" r:id="rId85"/>
    <p:sldId id="1958" r:id="rId86"/>
    <p:sldId id="1570" r:id="rId87"/>
    <p:sldId id="1946" r:id="rId88"/>
    <p:sldId id="1576" r:id="rId89"/>
    <p:sldId id="1579" r:id="rId90"/>
    <p:sldId id="1898" r:id="rId91"/>
    <p:sldId id="1582" r:id="rId92"/>
    <p:sldId id="1948" r:id="rId93"/>
    <p:sldId id="1911" r:id="rId94"/>
    <p:sldId id="1950" r:id="rId95"/>
    <p:sldId id="1914" r:id="rId96"/>
  </p:sldIdLst>
  <p:sldSz cx="9144000" cy="5143500" type="screen16x9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488EBD6D-5F87-4696-893D-93BD670DC48B}">
          <p14:sldIdLst>
            <p14:sldId id="1925"/>
            <p14:sldId id="1199"/>
            <p14:sldId id="1200"/>
            <p14:sldId id="1872"/>
            <p14:sldId id="1873"/>
            <p14:sldId id="1874"/>
          </p14:sldIdLst>
        </p14:section>
        <p14:section name="Sermon" id="{9DD274D4-3373-40D3-8882-DED17E52A457}">
          <p14:sldIdLst>
            <p14:sldId id="1927"/>
            <p14:sldId id="1929"/>
            <p14:sldId id="1932"/>
            <p14:sldId id="1933"/>
            <p14:sldId id="1617"/>
            <p14:sldId id="1818"/>
            <p14:sldId id="1936"/>
            <p14:sldId id="1821"/>
            <p14:sldId id="1919"/>
            <p14:sldId id="1937"/>
            <p14:sldId id="1917"/>
            <p14:sldId id="1939"/>
            <p14:sldId id="1824"/>
            <p14:sldId id="1826"/>
            <p14:sldId id="1231"/>
            <p14:sldId id="1429"/>
            <p14:sldId id="1432"/>
            <p14:sldId id="1435"/>
            <p14:sldId id="1886"/>
            <p14:sldId id="1438"/>
            <p14:sldId id="1441"/>
            <p14:sldId id="1888"/>
            <p14:sldId id="1450"/>
            <p14:sldId id="1444"/>
            <p14:sldId id="1952"/>
            <p14:sldId id="1941"/>
            <p14:sldId id="1447"/>
            <p14:sldId id="1882"/>
            <p14:sldId id="1462"/>
            <p14:sldId id="1465"/>
            <p14:sldId id="1921"/>
            <p14:sldId id="1456"/>
            <p14:sldId id="1459"/>
            <p14:sldId id="1954"/>
            <p14:sldId id="1468"/>
            <p14:sldId id="1883"/>
            <p14:sldId id="1893"/>
            <p14:sldId id="1471"/>
            <p14:sldId id="1477"/>
            <p14:sldId id="1943"/>
            <p14:sldId id="1480"/>
            <p14:sldId id="1483"/>
            <p14:sldId id="1487"/>
            <p14:sldId id="1492"/>
            <p14:sldId id="1495"/>
            <p14:sldId id="1498"/>
            <p14:sldId id="1956"/>
            <p14:sldId id="1501"/>
            <p14:sldId id="1504"/>
            <p14:sldId id="1507"/>
            <p14:sldId id="1510"/>
            <p14:sldId id="1513"/>
            <p14:sldId id="1522"/>
            <p14:sldId id="1519"/>
            <p14:sldId id="1524"/>
            <p14:sldId id="1528"/>
            <p14:sldId id="1531"/>
            <p14:sldId id="1904"/>
            <p14:sldId id="1812"/>
            <p14:sldId id="1813"/>
            <p14:sldId id="1494"/>
            <p14:sldId id="1906"/>
            <p14:sldId id="1907"/>
            <p14:sldId id="1902"/>
            <p14:sldId id="1533"/>
            <p14:sldId id="1885"/>
            <p14:sldId id="1537"/>
            <p14:sldId id="1540"/>
            <p14:sldId id="1543"/>
            <p14:sldId id="1546"/>
            <p14:sldId id="1549"/>
            <p14:sldId id="1552"/>
            <p14:sldId id="1555"/>
            <p14:sldId id="1558"/>
            <p14:sldId id="1561"/>
            <p14:sldId id="1563"/>
            <p14:sldId id="1564"/>
            <p14:sldId id="1567"/>
            <p14:sldId id="1958"/>
            <p14:sldId id="1570"/>
            <p14:sldId id="1946"/>
            <p14:sldId id="1576"/>
            <p14:sldId id="1579"/>
            <p14:sldId id="1898"/>
            <p14:sldId id="1582"/>
            <p14:sldId id="1948"/>
            <p14:sldId id="1911"/>
            <p14:sldId id="1950"/>
            <p14:sldId id="191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FF66FF"/>
    <a:srgbClr val="F65E0A"/>
    <a:srgbClr val="99FF33"/>
    <a:srgbClr val="CABBDD"/>
    <a:srgbClr val="FF5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26" autoAdjust="0"/>
    <p:restoredTop sz="94249" autoAdjust="0"/>
  </p:normalViewPr>
  <p:slideViewPr>
    <p:cSldViewPr>
      <p:cViewPr varScale="1">
        <p:scale>
          <a:sx n="102" d="100"/>
          <a:sy n="102" d="100"/>
        </p:scale>
        <p:origin x="96" y="6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-949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99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tableStyles" Target="tableStyle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presProps" Target="presProps.xml"/><Relationship Id="rId10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Huang" userId="7522906efeb502a4" providerId="LiveId" clId="{981455AA-CF25-444D-A9FA-AD2443EE8176}"/>
    <pc:docChg chg="undo custSel delSld modSld delSection modSection">
      <pc:chgData name="George Huang" userId="7522906efeb502a4" providerId="LiveId" clId="{981455AA-CF25-444D-A9FA-AD2443EE8176}" dt="2025-12-19T16:35:20.042" v="28" actId="47"/>
      <pc:docMkLst>
        <pc:docMk/>
      </pc:docMkLst>
      <pc:sldChg chg="del">
        <pc:chgData name="George Huang" userId="7522906efeb502a4" providerId="LiveId" clId="{981455AA-CF25-444D-A9FA-AD2443EE8176}" dt="2025-12-19T16:29:45.084" v="0" actId="47"/>
        <pc:sldMkLst>
          <pc:docMk/>
          <pc:sldMk cId="1808824990" sldId="1198"/>
        </pc:sldMkLst>
      </pc:sldChg>
      <pc:sldChg chg="del">
        <pc:chgData name="George Huang" userId="7522906efeb502a4" providerId="LiveId" clId="{981455AA-CF25-444D-A9FA-AD2443EE8176}" dt="2025-12-19T16:29:51.505" v="1" actId="47"/>
        <pc:sldMkLst>
          <pc:docMk/>
          <pc:sldMk cId="967871135" sldId="1237"/>
        </pc:sldMkLst>
      </pc:sldChg>
      <pc:sldChg chg="del">
        <pc:chgData name="George Huang" userId="7522906efeb502a4" providerId="LiveId" clId="{981455AA-CF25-444D-A9FA-AD2443EE8176}" dt="2025-12-19T16:32:12.354" v="5" actId="47"/>
        <pc:sldMkLst>
          <pc:docMk/>
          <pc:sldMk cId="2743187548" sldId="1288"/>
        </pc:sldMkLst>
      </pc:sldChg>
      <pc:sldChg chg="del">
        <pc:chgData name="George Huang" userId="7522906efeb502a4" providerId="LiveId" clId="{981455AA-CF25-444D-A9FA-AD2443EE8176}" dt="2025-12-19T16:32:12.354" v="5" actId="47"/>
        <pc:sldMkLst>
          <pc:docMk/>
          <pc:sldMk cId="3938575307" sldId="1430"/>
        </pc:sldMkLst>
      </pc:sldChg>
      <pc:sldChg chg="del">
        <pc:chgData name="George Huang" userId="7522906efeb502a4" providerId="LiveId" clId="{981455AA-CF25-444D-A9FA-AD2443EE8176}" dt="2025-12-19T16:32:22.083" v="6" actId="47"/>
        <pc:sldMkLst>
          <pc:docMk/>
          <pc:sldMk cId="3957997513" sldId="1433"/>
        </pc:sldMkLst>
      </pc:sldChg>
      <pc:sldChg chg="del">
        <pc:chgData name="George Huang" userId="7522906efeb502a4" providerId="LiveId" clId="{981455AA-CF25-444D-A9FA-AD2443EE8176}" dt="2025-12-19T16:32:22.083" v="6" actId="47"/>
        <pc:sldMkLst>
          <pc:docMk/>
          <pc:sldMk cId="1824535353" sldId="1436"/>
        </pc:sldMkLst>
      </pc:sldChg>
      <pc:sldChg chg="del">
        <pc:chgData name="George Huang" userId="7522906efeb502a4" providerId="LiveId" clId="{981455AA-CF25-444D-A9FA-AD2443EE8176}" dt="2025-12-19T16:32:22.083" v="6" actId="47"/>
        <pc:sldMkLst>
          <pc:docMk/>
          <pc:sldMk cId="1333654886" sldId="1439"/>
        </pc:sldMkLst>
      </pc:sldChg>
      <pc:sldChg chg="del">
        <pc:chgData name="George Huang" userId="7522906efeb502a4" providerId="LiveId" clId="{981455AA-CF25-444D-A9FA-AD2443EE8176}" dt="2025-12-19T16:32:22.083" v="6" actId="47"/>
        <pc:sldMkLst>
          <pc:docMk/>
          <pc:sldMk cId="983581877" sldId="1442"/>
        </pc:sldMkLst>
      </pc:sldChg>
      <pc:sldChg chg="del">
        <pc:chgData name="George Huang" userId="7522906efeb502a4" providerId="LiveId" clId="{981455AA-CF25-444D-A9FA-AD2443EE8176}" dt="2025-12-19T16:35:20.042" v="28" actId="47"/>
        <pc:sldMkLst>
          <pc:docMk/>
          <pc:sldMk cId="2510587768" sldId="1445"/>
        </pc:sldMkLst>
      </pc:sldChg>
      <pc:sldChg chg="del">
        <pc:chgData name="George Huang" userId="7522906efeb502a4" providerId="LiveId" clId="{981455AA-CF25-444D-A9FA-AD2443EE8176}" dt="2025-12-19T16:35:20.042" v="28" actId="47"/>
        <pc:sldMkLst>
          <pc:docMk/>
          <pc:sldMk cId="2047570129" sldId="1446"/>
        </pc:sldMkLst>
      </pc:sldChg>
      <pc:sldChg chg="del">
        <pc:chgData name="George Huang" userId="7522906efeb502a4" providerId="LiveId" clId="{981455AA-CF25-444D-A9FA-AD2443EE8176}" dt="2025-12-19T16:32:42.368" v="7" actId="47"/>
        <pc:sldMkLst>
          <pc:docMk/>
          <pc:sldMk cId="1501254074" sldId="1448"/>
        </pc:sldMkLst>
      </pc:sldChg>
      <pc:sldChg chg="del">
        <pc:chgData name="George Huang" userId="7522906efeb502a4" providerId="LiveId" clId="{981455AA-CF25-444D-A9FA-AD2443EE8176}" dt="2025-12-19T16:32:22.083" v="6" actId="47"/>
        <pc:sldMkLst>
          <pc:docMk/>
          <pc:sldMk cId="547712213" sldId="1451"/>
        </pc:sldMkLst>
      </pc:sldChg>
      <pc:sldChg chg="del">
        <pc:chgData name="George Huang" userId="7522906efeb502a4" providerId="LiveId" clId="{981455AA-CF25-444D-A9FA-AD2443EE8176}" dt="2025-12-19T16:32:42.368" v="7" actId="47"/>
        <pc:sldMkLst>
          <pc:docMk/>
          <pc:sldMk cId="102756401" sldId="1454"/>
        </pc:sldMkLst>
      </pc:sldChg>
      <pc:sldChg chg="del">
        <pc:chgData name="George Huang" userId="7522906efeb502a4" providerId="LiveId" clId="{981455AA-CF25-444D-A9FA-AD2443EE8176}" dt="2025-12-19T16:32:42.368" v="7" actId="47"/>
        <pc:sldMkLst>
          <pc:docMk/>
          <pc:sldMk cId="1585751237" sldId="1457"/>
        </pc:sldMkLst>
      </pc:sldChg>
      <pc:sldChg chg="del">
        <pc:chgData name="George Huang" userId="7522906efeb502a4" providerId="LiveId" clId="{981455AA-CF25-444D-A9FA-AD2443EE8176}" dt="2025-12-19T16:32:42.368" v="7" actId="47"/>
        <pc:sldMkLst>
          <pc:docMk/>
          <pc:sldMk cId="1750291482" sldId="1460"/>
        </pc:sldMkLst>
      </pc:sldChg>
      <pc:sldChg chg="del">
        <pc:chgData name="George Huang" userId="7522906efeb502a4" providerId="LiveId" clId="{981455AA-CF25-444D-A9FA-AD2443EE8176}" dt="2025-12-19T16:32:42.368" v="7" actId="47"/>
        <pc:sldMkLst>
          <pc:docMk/>
          <pc:sldMk cId="96715732" sldId="1463"/>
        </pc:sldMkLst>
      </pc:sldChg>
      <pc:sldChg chg="del">
        <pc:chgData name="George Huang" userId="7522906efeb502a4" providerId="LiveId" clId="{981455AA-CF25-444D-A9FA-AD2443EE8176}" dt="2025-12-19T16:32:42.368" v="7" actId="47"/>
        <pc:sldMkLst>
          <pc:docMk/>
          <pc:sldMk cId="491760452" sldId="1466"/>
        </pc:sldMkLst>
      </pc:sldChg>
      <pc:sldChg chg="del">
        <pc:chgData name="George Huang" userId="7522906efeb502a4" providerId="LiveId" clId="{981455AA-CF25-444D-A9FA-AD2443EE8176}" dt="2025-12-19T16:32:42.368" v="7" actId="47"/>
        <pc:sldMkLst>
          <pc:docMk/>
          <pc:sldMk cId="1673642354" sldId="1469"/>
        </pc:sldMkLst>
      </pc:sldChg>
      <pc:sldChg chg="del">
        <pc:chgData name="George Huang" userId="7522906efeb502a4" providerId="LiveId" clId="{981455AA-CF25-444D-A9FA-AD2443EE8176}" dt="2025-12-19T16:33:06.713" v="8" actId="47"/>
        <pc:sldMkLst>
          <pc:docMk/>
          <pc:sldMk cId="3922650732" sldId="1472"/>
        </pc:sldMkLst>
      </pc:sldChg>
      <pc:sldChg chg="del">
        <pc:chgData name="George Huang" userId="7522906efeb502a4" providerId="LiveId" clId="{981455AA-CF25-444D-A9FA-AD2443EE8176}" dt="2025-12-19T16:33:06.713" v="8" actId="47"/>
        <pc:sldMkLst>
          <pc:docMk/>
          <pc:sldMk cId="2759184186" sldId="1478"/>
        </pc:sldMkLst>
      </pc:sldChg>
      <pc:sldChg chg="del">
        <pc:chgData name="George Huang" userId="7522906efeb502a4" providerId="LiveId" clId="{981455AA-CF25-444D-A9FA-AD2443EE8176}" dt="2025-12-19T16:33:06.713" v="8" actId="47"/>
        <pc:sldMkLst>
          <pc:docMk/>
          <pc:sldMk cId="257278725" sldId="1479"/>
        </pc:sldMkLst>
      </pc:sldChg>
      <pc:sldChg chg="del">
        <pc:chgData name="George Huang" userId="7522906efeb502a4" providerId="LiveId" clId="{981455AA-CF25-444D-A9FA-AD2443EE8176}" dt="2025-12-19T16:33:06.713" v="8" actId="47"/>
        <pc:sldMkLst>
          <pc:docMk/>
          <pc:sldMk cId="3185841289" sldId="1481"/>
        </pc:sldMkLst>
      </pc:sldChg>
      <pc:sldChg chg="del">
        <pc:chgData name="George Huang" userId="7522906efeb502a4" providerId="LiveId" clId="{981455AA-CF25-444D-A9FA-AD2443EE8176}" dt="2025-12-19T16:33:06.713" v="8" actId="47"/>
        <pc:sldMkLst>
          <pc:docMk/>
          <pc:sldMk cId="3066024612" sldId="1484"/>
        </pc:sldMkLst>
      </pc:sldChg>
      <pc:sldChg chg="del">
        <pc:chgData name="George Huang" userId="7522906efeb502a4" providerId="LiveId" clId="{981455AA-CF25-444D-A9FA-AD2443EE8176}" dt="2025-12-19T16:33:06.713" v="8" actId="47"/>
        <pc:sldMkLst>
          <pc:docMk/>
          <pc:sldMk cId="2623052802" sldId="1489"/>
        </pc:sldMkLst>
      </pc:sldChg>
      <pc:sldChg chg="del">
        <pc:chgData name="George Huang" userId="7522906efeb502a4" providerId="LiveId" clId="{981455AA-CF25-444D-A9FA-AD2443EE8176}" dt="2025-12-19T16:33:06.713" v="8" actId="47"/>
        <pc:sldMkLst>
          <pc:docMk/>
          <pc:sldMk cId="4257262168" sldId="1493"/>
        </pc:sldMkLst>
      </pc:sldChg>
      <pc:sldChg chg="del">
        <pc:chgData name="George Huang" userId="7522906efeb502a4" providerId="LiveId" clId="{981455AA-CF25-444D-A9FA-AD2443EE8176}" dt="2025-12-19T16:33:06.713" v="8" actId="47"/>
        <pc:sldMkLst>
          <pc:docMk/>
          <pc:sldMk cId="3980173959" sldId="1496"/>
        </pc:sldMkLst>
      </pc:sldChg>
      <pc:sldChg chg="del">
        <pc:chgData name="George Huang" userId="7522906efeb502a4" providerId="LiveId" clId="{981455AA-CF25-444D-A9FA-AD2443EE8176}" dt="2025-12-19T16:33:06.713" v="8" actId="47"/>
        <pc:sldMkLst>
          <pc:docMk/>
          <pc:sldMk cId="918996182" sldId="1499"/>
        </pc:sldMkLst>
      </pc:sldChg>
      <pc:sldChg chg="del">
        <pc:chgData name="George Huang" userId="7522906efeb502a4" providerId="LiveId" clId="{981455AA-CF25-444D-A9FA-AD2443EE8176}" dt="2025-12-19T16:33:06.713" v="8" actId="47"/>
        <pc:sldMkLst>
          <pc:docMk/>
          <pc:sldMk cId="185641361" sldId="1502"/>
        </pc:sldMkLst>
      </pc:sldChg>
      <pc:sldChg chg="del">
        <pc:chgData name="George Huang" userId="7522906efeb502a4" providerId="LiveId" clId="{981455AA-CF25-444D-A9FA-AD2443EE8176}" dt="2025-12-19T16:33:09.069" v="9" actId="47"/>
        <pc:sldMkLst>
          <pc:docMk/>
          <pc:sldMk cId="111946766" sldId="1505"/>
        </pc:sldMkLst>
      </pc:sldChg>
      <pc:sldChg chg="del">
        <pc:chgData name="George Huang" userId="7522906efeb502a4" providerId="LiveId" clId="{981455AA-CF25-444D-A9FA-AD2443EE8176}" dt="2025-12-19T16:33:37.181" v="10" actId="47"/>
        <pc:sldMkLst>
          <pc:docMk/>
          <pc:sldMk cId="119353577" sldId="1508"/>
        </pc:sldMkLst>
      </pc:sldChg>
      <pc:sldChg chg="del">
        <pc:chgData name="George Huang" userId="7522906efeb502a4" providerId="LiveId" clId="{981455AA-CF25-444D-A9FA-AD2443EE8176}" dt="2025-12-19T16:33:37.181" v="10" actId="47"/>
        <pc:sldMkLst>
          <pc:docMk/>
          <pc:sldMk cId="2427182716" sldId="1511"/>
        </pc:sldMkLst>
      </pc:sldChg>
      <pc:sldChg chg="del">
        <pc:chgData name="George Huang" userId="7522906efeb502a4" providerId="LiveId" clId="{981455AA-CF25-444D-A9FA-AD2443EE8176}" dt="2025-12-19T16:33:37.181" v="10" actId="47"/>
        <pc:sldMkLst>
          <pc:docMk/>
          <pc:sldMk cId="806986222" sldId="1514"/>
        </pc:sldMkLst>
      </pc:sldChg>
      <pc:sldChg chg="del">
        <pc:chgData name="George Huang" userId="7522906efeb502a4" providerId="LiveId" clId="{981455AA-CF25-444D-A9FA-AD2443EE8176}" dt="2025-12-19T16:33:37.181" v="10" actId="47"/>
        <pc:sldMkLst>
          <pc:docMk/>
          <pc:sldMk cId="1454490299" sldId="1520"/>
        </pc:sldMkLst>
      </pc:sldChg>
      <pc:sldChg chg="del">
        <pc:chgData name="George Huang" userId="7522906efeb502a4" providerId="LiveId" clId="{981455AA-CF25-444D-A9FA-AD2443EE8176}" dt="2025-12-19T16:33:37.181" v="10" actId="47"/>
        <pc:sldMkLst>
          <pc:docMk/>
          <pc:sldMk cId="1614099302" sldId="1523"/>
        </pc:sldMkLst>
      </pc:sldChg>
      <pc:sldChg chg="del">
        <pc:chgData name="George Huang" userId="7522906efeb502a4" providerId="LiveId" clId="{981455AA-CF25-444D-A9FA-AD2443EE8176}" dt="2025-12-19T16:33:37.181" v="10" actId="47"/>
        <pc:sldMkLst>
          <pc:docMk/>
          <pc:sldMk cId="2141193373" sldId="1529"/>
        </pc:sldMkLst>
      </pc:sldChg>
      <pc:sldChg chg="del">
        <pc:chgData name="George Huang" userId="7522906efeb502a4" providerId="LiveId" clId="{981455AA-CF25-444D-A9FA-AD2443EE8176}" dt="2025-12-19T16:33:37.181" v="10" actId="47"/>
        <pc:sldMkLst>
          <pc:docMk/>
          <pc:sldMk cId="390353907" sldId="1532"/>
        </pc:sldMkLst>
      </pc:sldChg>
      <pc:sldChg chg="del">
        <pc:chgData name="George Huang" userId="7522906efeb502a4" providerId="LiveId" clId="{981455AA-CF25-444D-A9FA-AD2443EE8176}" dt="2025-12-19T16:33:59.187" v="11" actId="47"/>
        <pc:sldMkLst>
          <pc:docMk/>
          <pc:sldMk cId="2646503098" sldId="1535"/>
        </pc:sldMkLst>
      </pc:sldChg>
      <pc:sldChg chg="del">
        <pc:chgData name="George Huang" userId="7522906efeb502a4" providerId="LiveId" clId="{981455AA-CF25-444D-A9FA-AD2443EE8176}" dt="2025-12-19T16:33:59.187" v="11" actId="47"/>
        <pc:sldMkLst>
          <pc:docMk/>
          <pc:sldMk cId="2302049744" sldId="1536"/>
        </pc:sldMkLst>
      </pc:sldChg>
      <pc:sldChg chg="del">
        <pc:chgData name="George Huang" userId="7522906efeb502a4" providerId="LiveId" clId="{981455AA-CF25-444D-A9FA-AD2443EE8176}" dt="2025-12-19T16:33:59.187" v="11" actId="47"/>
        <pc:sldMkLst>
          <pc:docMk/>
          <pc:sldMk cId="2711508082" sldId="1538"/>
        </pc:sldMkLst>
      </pc:sldChg>
      <pc:sldChg chg="del">
        <pc:chgData name="George Huang" userId="7522906efeb502a4" providerId="LiveId" clId="{981455AA-CF25-444D-A9FA-AD2443EE8176}" dt="2025-12-19T16:33:59.187" v="11" actId="47"/>
        <pc:sldMkLst>
          <pc:docMk/>
          <pc:sldMk cId="2434974229" sldId="1541"/>
        </pc:sldMkLst>
      </pc:sldChg>
      <pc:sldChg chg="del">
        <pc:chgData name="George Huang" userId="7522906efeb502a4" providerId="LiveId" clId="{981455AA-CF25-444D-A9FA-AD2443EE8176}" dt="2025-12-19T16:33:59.187" v="11" actId="47"/>
        <pc:sldMkLst>
          <pc:docMk/>
          <pc:sldMk cId="3294066771" sldId="1544"/>
        </pc:sldMkLst>
      </pc:sldChg>
      <pc:sldChg chg="del">
        <pc:chgData name="George Huang" userId="7522906efeb502a4" providerId="LiveId" clId="{981455AA-CF25-444D-A9FA-AD2443EE8176}" dt="2025-12-19T16:33:59.187" v="11" actId="47"/>
        <pc:sldMkLst>
          <pc:docMk/>
          <pc:sldMk cId="3683785523" sldId="1547"/>
        </pc:sldMkLst>
      </pc:sldChg>
      <pc:sldChg chg="del">
        <pc:chgData name="George Huang" userId="7522906efeb502a4" providerId="LiveId" clId="{981455AA-CF25-444D-A9FA-AD2443EE8176}" dt="2025-12-19T16:33:59.187" v="11" actId="47"/>
        <pc:sldMkLst>
          <pc:docMk/>
          <pc:sldMk cId="1703887333" sldId="1553"/>
        </pc:sldMkLst>
      </pc:sldChg>
      <pc:sldChg chg="del">
        <pc:chgData name="George Huang" userId="7522906efeb502a4" providerId="LiveId" clId="{981455AA-CF25-444D-A9FA-AD2443EE8176}" dt="2025-12-19T16:33:59.187" v="11" actId="47"/>
        <pc:sldMkLst>
          <pc:docMk/>
          <pc:sldMk cId="2749924528" sldId="1556"/>
        </pc:sldMkLst>
      </pc:sldChg>
      <pc:sldChg chg="del">
        <pc:chgData name="George Huang" userId="7522906efeb502a4" providerId="LiveId" clId="{981455AA-CF25-444D-A9FA-AD2443EE8176}" dt="2025-12-19T16:34:27.251" v="13" actId="47"/>
        <pc:sldMkLst>
          <pc:docMk/>
          <pc:sldMk cId="417025346" sldId="1559"/>
        </pc:sldMkLst>
      </pc:sldChg>
      <pc:sldChg chg="del">
        <pc:chgData name="George Huang" userId="7522906efeb502a4" providerId="LiveId" clId="{981455AA-CF25-444D-A9FA-AD2443EE8176}" dt="2025-12-19T16:34:27.251" v="13" actId="47"/>
        <pc:sldMkLst>
          <pc:docMk/>
          <pc:sldMk cId="3779170892" sldId="1562"/>
        </pc:sldMkLst>
      </pc:sldChg>
      <pc:sldChg chg="del">
        <pc:chgData name="George Huang" userId="7522906efeb502a4" providerId="LiveId" clId="{981455AA-CF25-444D-A9FA-AD2443EE8176}" dt="2025-12-19T16:34:27.251" v="13" actId="47"/>
        <pc:sldMkLst>
          <pc:docMk/>
          <pc:sldMk cId="1461739406" sldId="1565"/>
        </pc:sldMkLst>
      </pc:sldChg>
      <pc:sldChg chg="del">
        <pc:chgData name="George Huang" userId="7522906efeb502a4" providerId="LiveId" clId="{981455AA-CF25-444D-A9FA-AD2443EE8176}" dt="2025-12-19T16:34:27.251" v="13" actId="47"/>
        <pc:sldMkLst>
          <pc:docMk/>
          <pc:sldMk cId="2573254622" sldId="1568"/>
        </pc:sldMkLst>
      </pc:sldChg>
      <pc:sldChg chg="del">
        <pc:chgData name="George Huang" userId="7522906efeb502a4" providerId="LiveId" clId="{981455AA-CF25-444D-A9FA-AD2443EE8176}" dt="2025-12-19T16:34:27.251" v="13" actId="47"/>
        <pc:sldMkLst>
          <pc:docMk/>
          <pc:sldMk cId="369269685" sldId="1571"/>
        </pc:sldMkLst>
      </pc:sldChg>
      <pc:sldChg chg="del">
        <pc:chgData name="George Huang" userId="7522906efeb502a4" providerId="LiveId" clId="{981455AA-CF25-444D-A9FA-AD2443EE8176}" dt="2025-12-19T16:34:27.251" v="13" actId="47"/>
        <pc:sldMkLst>
          <pc:docMk/>
          <pc:sldMk cId="2539117374" sldId="1574"/>
        </pc:sldMkLst>
      </pc:sldChg>
      <pc:sldChg chg="del">
        <pc:chgData name="George Huang" userId="7522906efeb502a4" providerId="LiveId" clId="{981455AA-CF25-444D-A9FA-AD2443EE8176}" dt="2025-12-19T16:34:27.251" v="13" actId="47"/>
        <pc:sldMkLst>
          <pc:docMk/>
          <pc:sldMk cId="4085154240" sldId="1577"/>
        </pc:sldMkLst>
      </pc:sldChg>
      <pc:sldChg chg="del">
        <pc:chgData name="George Huang" userId="7522906efeb502a4" providerId="LiveId" clId="{981455AA-CF25-444D-A9FA-AD2443EE8176}" dt="2025-12-19T16:34:27.251" v="13" actId="47"/>
        <pc:sldMkLst>
          <pc:docMk/>
          <pc:sldMk cId="1318187915" sldId="1580"/>
        </pc:sldMkLst>
      </pc:sldChg>
      <pc:sldChg chg="del">
        <pc:chgData name="George Huang" userId="7522906efeb502a4" providerId="LiveId" clId="{981455AA-CF25-444D-A9FA-AD2443EE8176}" dt="2025-12-19T16:34:29.528" v="14" actId="47"/>
        <pc:sldMkLst>
          <pc:docMk/>
          <pc:sldMk cId="552411462" sldId="1583"/>
        </pc:sldMkLst>
      </pc:sldChg>
      <pc:sldChg chg="del">
        <pc:chgData name="George Huang" userId="7522906efeb502a4" providerId="LiveId" clId="{981455AA-CF25-444D-A9FA-AD2443EE8176}" dt="2025-12-19T16:33:37.181" v="10" actId="47"/>
        <pc:sldMkLst>
          <pc:docMk/>
          <pc:sldMk cId="2846168798" sldId="1814"/>
        </pc:sldMkLst>
      </pc:sldChg>
      <pc:sldChg chg="del">
        <pc:chgData name="George Huang" userId="7522906efeb502a4" providerId="LiveId" clId="{981455AA-CF25-444D-A9FA-AD2443EE8176}" dt="2025-12-19T16:33:37.181" v="10" actId="47"/>
        <pc:sldMkLst>
          <pc:docMk/>
          <pc:sldMk cId="3753943286" sldId="1815"/>
        </pc:sldMkLst>
      </pc:sldChg>
      <pc:sldChg chg="del">
        <pc:chgData name="George Huang" userId="7522906efeb502a4" providerId="LiveId" clId="{981455AA-CF25-444D-A9FA-AD2443EE8176}" dt="2025-12-19T16:31:52.840" v="4" actId="47"/>
        <pc:sldMkLst>
          <pc:docMk/>
          <pc:sldMk cId="2751126633" sldId="1816"/>
        </pc:sldMkLst>
      </pc:sldChg>
      <pc:sldChg chg="del">
        <pc:chgData name="George Huang" userId="7522906efeb502a4" providerId="LiveId" clId="{981455AA-CF25-444D-A9FA-AD2443EE8176}" dt="2025-12-19T16:31:52.840" v="4" actId="47"/>
        <pc:sldMkLst>
          <pc:docMk/>
          <pc:sldMk cId="1098630888" sldId="1817"/>
        </pc:sldMkLst>
      </pc:sldChg>
      <pc:sldChg chg="del">
        <pc:chgData name="George Huang" userId="7522906efeb502a4" providerId="LiveId" clId="{981455AA-CF25-444D-A9FA-AD2443EE8176}" dt="2025-12-19T16:31:52.840" v="4" actId="47"/>
        <pc:sldMkLst>
          <pc:docMk/>
          <pc:sldMk cId="2090028975" sldId="1819"/>
        </pc:sldMkLst>
      </pc:sldChg>
      <pc:sldChg chg="del">
        <pc:chgData name="George Huang" userId="7522906efeb502a4" providerId="LiveId" clId="{981455AA-CF25-444D-A9FA-AD2443EE8176}" dt="2025-12-19T16:32:12.354" v="5" actId="47"/>
        <pc:sldMkLst>
          <pc:docMk/>
          <pc:sldMk cId="3734217784" sldId="1820"/>
        </pc:sldMkLst>
      </pc:sldChg>
      <pc:sldChg chg="del">
        <pc:chgData name="George Huang" userId="7522906efeb502a4" providerId="LiveId" clId="{981455AA-CF25-444D-A9FA-AD2443EE8176}" dt="2025-12-19T16:31:52.840" v="4" actId="47"/>
        <pc:sldMkLst>
          <pc:docMk/>
          <pc:sldMk cId="3093573844" sldId="1822"/>
        </pc:sldMkLst>
      </pc:sldChg>
      <pc:sldChg chg="del">
        <pc:chgData name="George Huang" userId="7522906efeb502a4" providerId="LiveId" clId="{981455AA-CF25-444D-A9FA-AD2443EE8176}" dt="2025-12-19T16:32:12.354" v="5" actId="47"/>
        <pc:sldMkLst>
          <pc:docMk/>
          <pc:sldMk cId="752558865" sldId="1825"/>
        </pc:sldMkLst>
      </pc:sldChg>
      <pc:sldChg chg="del">
        <pc:chgData name="George Huang" userId="7522906efeb502a4" providerId="LiveId" clId="{981455AA-CF25-444D-A9FA-AD2443EE8176}" dt="2025-12-19T16:32:12.354" v="5" actId="47"/>
        <pc:sldMkLst>
          <pc:docMk/>
          <pc:sldMk cId="2193823105" sldId="1827"/>
        </pc:sldMkLst>
      </pc:sldChg>
      <pc:sldChg chg="del">
        <pc:chgData name="George Huang" userId="7522906efeb502a4" providerId="LiveId" clId="{981455AA-CF25-444D-A9FA-AD2443EE8176}" dt="2025-12-19T16:29:51.505" v="1" actId="47"/>
        <pc:sldMkLst>
          <pc:docMk/>
          <pc:sldMk cId="4270807101" sldId="1876"/>
        </pc:sldMkLst>
      </pc:sldChg>
      <pc:sldChg chg="del">
        <pc:chgData name="George Huang" userId="7522906efeb502a4" providerId="LiveId" clId="{981455AA-CF25-444D-A9FA-AD2443EE8176}" dt="2025-12-19T16:29:51.505" v="1" actId="47"/>
        <pc:sldMkLst>
          <pc:docMk/>
          <pc:sldMk cId="1977832520" sldId="1877"/>
        </pc:sldMkLst>
      </pc:sldChg>
      <pc:sldChg chg="del">
        <pc:chgData name="George Huang" userId="7522906efeb502a4" providerId="LiveId" clId="{981455AA-CF25-444D-A9FA-AD2443EE8176}" dt="2025-12-19T16:29:51.505" v="1" actId="47"/>
        <pc:sldMkLst>
          <pc:docMk/>
          <pc:sldMk cId="3702074215" sldId="1878"/>
        </pc:sldMkLst>
      </pc:sldChg>
      <pc:sldChg chg="del">
        <pc:chgData name="George Huang" userId="7522906efeb502a4" providerId="LiveId" clId="{981455AA-CF25-444D-A9FA-AD2443EE8176}" dt="2025-12-19T16:29:51.505" v="1" actId="47"/>
        <pc:sldMkLst>
          <pc:docMk/>
          <pc:sldMk cId="1959521380" sldId="1879"/>
        </pc:sldMkLst>
      </pc:sldChg>
      <pc:sldChg chg="del">
        <pc:chgData name="George Huang" userId="7522906efeb502a4" providerId="LiveId" clId="{981455AA-CF25-444D-A9FA-AD2443EE8176}" dt="2025-12-19T16:33:59.187" v="11" actId="47"/>
        <pc:sldMkLst>
          <pc:docMk/>
          <pc:sldMk cId="2884988020" sldId="1880"/>
        </pc:sldMkLst>
      </pc:sldChg>
      <pc:sldChg chg="del">
        <pc:chgData name="George Huang" userId="7522906efeb502a4" providerId="LiveId" clId="{981455AA-CF25-444D-A9FA-AD2443EE8176}" dt="2025-12-19T16:33:37.181" v="10" actId="47"/>
        <pc:sldMkLst>
          <pc:docMk/>
          <pc:sldMk cId="1829849790" sldId="1884"/>
        </pc:sldMkLst>
      </pc:sldChg>
      <pc:sldChg chg="del">
        <pc:chgData name="George Huang" userId="7522906efeb502a4" providerId="LiveId" clId="{981455AA-CF25-444D-A9FA-AD2443EE8176}" dt="2025-12-19T16:32:22.083" v="6" actId="47"/>
        <pc:sldMkLst>
          <pc:docMk/>
          <pc:sldMk cId="758659258" sldId="1887"/>
        </pc:sldMkLst>
      </pc:sldChg>
      <pc:sldChg chg="del">
        <pc:chgData name="George Huang" userId="7522906efeb502a4" providerId="LiveId" clId="{981455AA-CF25-444D-A9FA-AD2443EE8176}" dt="2025-12-19T16:32:22.083" v="6" actId="47"/>
        <pc:sldMkLst>
          <pc:docMk/>
          <pc:sldMk cId="1222745761" sldId="1889"/>
        </pc:sldMkLst>
      </pc:sldChg>
      <pc:sldChg chg="del">
        <pc:chgData name="George Huang" userId="7522906efeb502a4" providerId="LiveId" clId="{981455AA-CF25-444D-A9FA-AD2443EE8176}" dt="2025-12-19T16:32:42.368" v="7" actId="47"/>
        <pc:sldMkLst>
          <pc:docMk/>
          <pc:sldMk cId="1705022050" sldId="1891"/>
        </pc:sldMkLst>
      </pc:sldChg>
      <pc:sldChg chg="del">
        <pc:chgData name="George Huang" userId="7522906efeb502a4" providerId="LiveId" clId="{981455AA-CF25-444D-A9FA-AD2443EE8176}" dt="2025-12-19T16:32:42.368" v="7" actId="47"/>
        <pc:sldMkLst>
          <pc:docMk/>
          <pc:sldMk cId="4201399372" sldId="1892"/>
        </pc:sldMkLst>
      </pc:sldChg>
      <pc:sldChg chg="del">
        <pc:chgData name="George Huang" userId="7522906efeb502a4" providerId="LiveId" clId="{981455AA-CF25-444D-A9FA-AD2443EE8176}" dt="2025-12-19T16:32:42.368" v="7" actId="47"/>
        <pc:sldMkLst>
          <pc:docMk/>
          <pc:sldMk cId="2232084311" sldId="1894"/>
        </pc:sldMkLst>
      </pc:sldChg>
      <pc:sldChg chg="del">
        <pc:chgData name="George Huang" userId="7522906efeb502a4" providerId="LiveId" clId="{981455AA-CF25-444D-A9FA-AD2443EE8176}" dt="2025-12-19T16:33:06.713" v="8" actId="47"/>
        <pc:sldMkLst>
          <pc:docMk/>
          <pc:sldMk cId="914696180" sldId="1895"/>
        </pc:sldMkLst>
      </pc:sldChg>
      <pc:sldChg chg="del">
        <pc:chgData name="George Huang" userId="7522906efeb502a4" providerId="LiveId" clId="{981455AA-CF25-444D-A9FA-AD2443EE8176}" dt="2025-12-19T16:34:02.408" v="12" actId="47"/>
        <pc:sldMkLst>
          <pc:docMk/>
          <pc:sldMk cId="1389534923" sldId="1896"/>
        </pc:sldMkLst>
      </pc:sldChg>
      <pc:sldChg chg="del">
        <pc:chgData name="George Huang" userId="7522906efeb502a4" providerId="LiveId" clId="{981455AA-CF25-444D-A9FA-AD2443EE8176}" dt="2025-12-19T16:34:27.251" v="13" actId="47"/>
        <pc:sldMkLst>
          <pc:docMk/>
          <pc:sldMk cId="1904985628" sldId="1897"/>
        </pc:sldMkLst>
      </pc:sldChg>
      <pc:sldChg chg="del">
        <pc:chgData name="George Huang" userId="7522906efeb502a4" providerId="LiveId" clId="{981455AA-CF25-444D-A9FA-AD2443EE8176}" dt="2025-12-19T16:34:27.251" v="13" actId="47"/>
        <pc:sldMkLst>
          <pc:docMk/>
          <pc:sldMk cId="3391443203" sldId="1899"/>
        </pc:sldMkLst>
      </pc:sldChg>
      <pc:sldChg chg="del">
        <pc:chgData name="George Huang" userId="7522906efeb502a4" providerId="LiveId" clId="{981455AA-CF25-444D-A9FA-AD2443EE8176}" dt="2025-12-19T16:34:27.251" v="13" actId="47"/>
        <pc:sldMkLst>
          <pc:docMk/>
          <pc:sldMk cId="1580876558" sldId="1900"/>
        </pc:sldMkLst>
      </pc:sldChg>
      <pc:sldChg chg="del">
        <pc:chgData name="George Huang" userId="7522906efeb502a4" providerId="LiveId" clId="{981455AA-CF25-444D-A9FA-AD2443EE8176}" dt="2025-12-19T16:34:31.198" v="15" actId="47"/>
        <pc:sldMkLst>
          <pc:docMk/>
          <pc:sldMk cId="145452877" sldId="1901"/>
        </pc:sldMkLst>
      </pc:sldChg>
      <pc:sldChg chg="del">
        <pc:chgData name="George Huang" userId="7522906efeb502a4" providerId="LiveId" clId="{981455AA-CF25-444D-A9FA-AD2443EE8176}" dt="2025-12-19T16:33:59.187" v="11" actId="47"/>
        <pc:sldMkLst>
          <pc:docMk/>
          <pc:sldMk cId="2252170601" sldId="1903"/>
        </pc:sldMkLst>
      </pc:sldChg>
      <pc:sldChg chg="del">
        <pc:chgData name="George Huang" userId="7522906efeb502a4" providerId="LiveId" clId="{981455AA-CF25-444D-A9FA-AD2443EE8176}" dt="2025-12-19T16:33:37.181" v="10" actId="47"/>
        <pc:sldMkLst>
          <pc:docMk/>
          <pc:sldMk cId="2539955260" sldId="1905"/>
        </pc:sldMkLst>
      </pc:sldChg>
      <pc:sldChg chg="del">
        <pc:chgData name="George Huang" userId="7522906efeb502a4" providerId="LiveId" clId="{981455AA-CF25-444D-A9FA-AD2443EE8176}" dt="2025-12-19T16:33:37.181" v="10" actId="47"/>
        <pc:sldMkLst>
          <pc:docMk/>
          <pc:sldMk cId="1778905858" sldId="1908"/>
        </pc:sldMkLst>
      </pc:sldChg>
      <pc:sldChg chg="del">
        <pc:chgData name="George Huang" userId="7522906efeb502a4" providerId="LiveId" clId="{981455AA-CF25-444D-A9FA-AD2443EE8176}" dt="2025-12-19T16:33:59.187" v="11" actId="47"/>
        <pc:sldMkLst>
          <pc:docMk/>
          <pc:sldMk cId="3086922846" sldId="1909"/>
        </pc:sldMkLst>
      </pc:sldChg>
      <pc:sldChg chg="del">
        <pc:chgData name="George Huang" userId="7522906efeb502a4" providerId="LiveId" clId="{981455AA-CF25-444D-A9FA-AD2443EE8176}" dt="2025-12-19T16:33:59.187" v="11" actId="47"/>
        <pc:sldMkLst>
          <pc:docMk/>
          <pc:sldMk cId="642731546" sldId="1910"/>
        </pc:sldMkLst>
      </pc:sldChg>
      <pc:sldChg chg="del">
        <pc:chgData name="George Huang" userId="7522906efeb502a4" providerId="LiveId" clId="{981455AA-CF25-444D-A9FA-AD2443EE8176}" dt="2025-12-19T16:34:39.584" v="16" actId="47"/>
        <pc:sldMkLst>
          <pc:docMk/>
          <pc:sldMk cId="2510875670" sldId="1912"/>
        </pc:sldMkLst>
      </pc:sldChg>
      <pc:sldChg chg="del">
        <pc:chgData name="George Huang" userId="7522906efeb502a4" providerId="LiveId" clId="{981455AA-CF25-444D-A9FA-AD2443EE8176}" dt="2025-12-19T16:34:39.584" v="16" actId="47"/>
        <pc:sldMkLst>
          <pc:docMk/>
          <pc:sldMk cId="644733741" sldId="1913"/>
        </pc:sldMkLst>
      </pc:sldChg>
      <pc:sldChg chg="modSp mod">
        <pc:chgData name="George Huang" userId="7522906efeb502a4" providerId="LiveId" clId="{981455AA-CF25-444D-A9FA-AD2443EE8176}" dt="2025-12-19T16:35:02.776" v="27" actId="20577"/>
        <pc:sldMkLst>
          <pc:docMk/>
          <pc:sldMk cId="2215434243" sldId="1914"/>
        </pc:sldMkLst>
        <pc:spChg chg="mod">
          <ac:chgData name="George Huang" userId="7522906efeb502a4" providerId="LiveId" clId="{981455AA-CF25-444D-A9FA-AD2443EE8176}" dt="2025-12-19T16:35:02.776" v="27" actId="20577"/>
          <ac:spMkLst>
            <pc:docMk/>
            <pc:sldMk cId="2215434243" sldId="1914"/>
            <ac:spMk id="3" creationId="{2342F707-955D-43C1-BADD-9089D2C87047}"/>
          </ac:spMkLst>
        </pc:spChg>
      </pc:sldChg>
      <pc:sldChg chg="del">
        <pc:chgData name="George Huang" userId="7522906efeb502a4" providerId="LiveId" clId="{981455AA-CF25-444D-A9FA-AD2443EE8176}" dt="2025-12-19T16:32:12.354" v="5" actId="47"/>
        <pc:sldMkLst>
          <pc:docMk/>
          <pc:sldMk cId="1114549768" sldId="1915"/>
        </pc:sldMkLst>
      </pc:sldChg>
      <pc:sldChg chg="del">
        <pc:chgData name="George Huang" userId="7522906efeb502a4" providerId="LiveId" clId="{981455AA-CF25-444D-A9FA-AD2443EE8176}" dt="2025-12-19T16:31:52.840" v="4" actId="47"/>
        <pc:sldMkLst>
          <pc:docMk/>
          <pc:sldMk cId="1305122807" sldId="1916"/>
        </pc:sldMkLst>
      </pc:sldChg>
      <pc:sldChg chg="del">
        <pc:chgData name="George Huang" userId="7522906efeb502a4" providerId="LiveId" clId="{981455AA-CF25-444D-A9FA-AD2443EE8176}" dt="2025-12-19T16:31:52.840" v="4" actId="47"/>
        <pc:sldMkLst>
          <pc:docMk/>
          <pc:sldMk cId="1320767716" sldId="1918"/>
        </pc:sldMkLst>
      </pc:sldChg>
      <pc:sldChg chg="del">
        <pc:chgData name="George Huang" userId="7522906efeb502a4" providerId="LiveId" clId="{981455AA-CF25-444D-A9FA-AD2443EE8176}" dt="2025-12-19T16:31:52.840" v="4" actId="47"/>
        <pc:sldMkLst>
          <pc:docMk/>
          <pc:sldMk cId="694560231" sldId="1920"/>
        </pc:sldMkLst>
      </pc:sldChg>
      <pc:sldChg chg="del">
        <pc:chgData name="George Huang" userId="7522906efeb502a4" providerId="LiveId" clId="{981455AA-CF25-444D-A9FA-AD2443EE8176}" dt="2025-12-19T16:32:42.368" v="7" actId="47"/>
        <pc:sldMkLst>
          <pc:docMk/>
          <pc:sldMk cId="436426519" sldId="1922"/>
        </pc:sldMkLst>
      </pc:sldChg>
      <pc:sldChg chg="del">
        <pc:chgData name="George Huang" userId="7522906efeb502a4" providerId="LiveId" clId="{981455AA-CF25-444D-A9FA-AD2443EE8176}" dt="2025-12-19T16:29:51.505" v="1" actId="47"/>
        <pc:sldMkLst>
          <pc:docMk/>
          <pc:sldMk cId="3176266907" sldId="1923"/>
        </pc:sldMkLst>
      </pc:sldChg>
      <pc:sldChg chg="del">
        <pc:chgData name="George Huang" userId="7522906efeb502a4" providerId="LiveId" clId="{981455AA-CF25-444D-A9FA-AD2443EE8176}" dt="2025-12-19T16:29:45.084" v="0" actId="47"/>
        <pc:sldMkLst>
          <pc:docMk/>
          <pc:sldMk cId="1696071119" sldId="1924"/>
        </pc:sldMkLst>
      </pc:sldChg>
      <pc:sldChg chg="del">
        <pc:chgData name="George Huang" userId="7522906efeb502a4" providerId="LiveId" clId="{981455AA-CF25-444D-A9FA-AD2443EE8176}" dt="2025-12-19T16:29:51.505" v="1" actId="47"/>
        <pc:sldMkLst>
          <pc:docMk/>
          <pc:sldMk cId="96545279" sldId="1926"/>
        </pc:sldMkLst>
      </pc:sldChg>
      <pc:sldChg chg="del">
        <pc:chgData name="George Huang" userId="7522906efeb502a4" providerId="LiveId" clId="{981455AA-CF25-444D-A9FA-AD2443EE8176}" dt="2025-12-19T16:29:54.304" v="2" actId="47"/>
        <pc:sldMkLst>
          <pc:docMk/>
          <pc:sldMk cId="1431034021" sldId="1928"/>
        </pc:sldMkLst>
      </pc:sldChg>
      <pc:sldChg chg="del">
        <pc:chgData name="George Huang" userId="7522906efeb502a4" providerId="LiveId" clId="{981455AA-CF25-444D-A9FA-AD2443EE8176}" dt="2025-12-19T16:31:52.840" v="4" actId="47"/>
        <pc:sldMkLst>
          <pc:docMk/>
          <pc:sldMk cId="2008662576" sldId="1930"/>
        </pc:sldMkLst>
      </pc:sldChg>
      <pc:sldChg chg="del">
        <pc:chgData name="George Huang" userId="7522906efeb502a4" providerId="LiveId" clId="{981455AA-CF25-444D-A9FA-AD2443EE8176}" dt="2025-12-19T16:31:52.840" v="4" actId="47"/>
        <pc:sldMkLst>
          <pc:docMk/>
          <pc:sldMk cId="2209972121" sldId="1931"/>
        </pc:sldMkLst>
      </pc:sldChg>
      <pc:sldChg chg="del">
        <pc:chgData name="George Huang" userId="7522906efeb502a4" providerId="LiveId" clId="{981455AA-CF25-444D-A9FA-AD2443EE8176}" dt="2025-12-19T16:31:52.840" v="4" actId="47"/>
        <pc:sldMkLst>
          <pc:docMk/>
          <pc:sldMk cId="562120257" sldId="1934"/>
        </pc:sldMkLst>
      </pc:sldChg>
      <pc:sldChg chg="del">
        <pc:chgData name="George Huang" userId="7522906efeb502a4" providerId="LiveId" clId="{981455AA-CF25-444D-A9FA-AD2443EE8176}" dt="2025-12-19T16:31:52.840" v="4" actId="47"/>
        <pc:sldMkLst>
          <pc:docMk/>
          <pc:sldMk cId="2266589752" sldId="1935"/>
        </pc:sldMkLst>
      </pc:sldChg>
      <pc:sldChg chg="del">
        <pc:chgData name="George Huang" userId="7522906efeb502a4" providerId="LiveId" clId="{981455AA-CF25-444D-A9FA-AD2443EE8176}" dt="2025-12-19T16:31:52.840" v="4" actId="47"/>
        <pc:sldMkLst>
          <pc:docMk/>
          <pc:sldMk cId="3673875894" sldId="1938"/>
        </pc:sldMkLst>
      </pc:sldChg>
      <pc:sldChg chg="del">
        <pc:chgData name="George Huang" userId="7522906efeb502a4" providerId="LiveId" clId="{981455AA-CF25-444D-A9FA-AD2443EE8176}" dt="2025-12-19T16:32:12.354" v="5" actId="47"/>
        <pc:sldMkLst>
          <pc:docMk/>
          <pc:sldMk cId="3248211984" sldId="1940"/>
        </pc:sldMkLst>
      </pc:sldChg>
      <pc:sldChg chg="del">
        <pc:chgData name="George Huang" userId="7522906efeb502a4" providerId="LiveId" clId="{981455AA-CF25-444D-A9FA-AD2443EE8176}" dt="2025-12-19T16:35:20.042" v="28" actId="47"/>
        <pc:sldMkLst>
          <pc:docMk/>
          <pc:sldMk cId="1390101418" sldId="1942"/>
        </pc:sldMkLst>
      </pc:sldChg>
      <pc:sldChg chg="del">
        <pc:chgData name="George Huang" userId="7522906efeb502a4" providerId="LiveId" clId="{981455AA-CF25-444D-A9FA-AD2443EE8176}" dt="2025-12-19T16:33:06.713" v="8" actId="47"/>
        <pc:sldMkLst>
          <pc:docMk/>
          <pc:sldMk cId="1599525827" sldId="1944"/>
        </pc:sldMkLst>
      </pc:sldChg>
      <pc:sldChg chg="del">
        <pc:chgData name="George Huang" userId="7522906efeb502a4" providerId="LiveId" clId="{981455AA-CF25-444D-A9FA-AD2443EE8176}" dt="2025-12-19T16:33:59.187" v="11" actId="47"/>
        <pc:sldMkLst>
          <pc:docMk/>
          <pc:sldMk cId="392727120" sldId="1945"/>
        </pc:sldMkLst>
      </pc:sldChg>
      <pc:sldChg chg="del">
        <pc:chgData name="George Huang" userId="7522906efeb502a4" providerId="LiveId" clId="{981455AA-CF25-444D-A9FA-AD2443EE8176}" dt="2025-12-19T16:34:27.251" v="13" actId="47"/>
        <pc:sldMkLst>
          <pc:docMk/>
          <pc:sldMk cId="2922107541" sldId="1947"/>
        </pc:sldMkLst>
      </pc:sldChg>
      <pc:sldChg chg="del">
        <pc:chgData name="George Huang" userId="7522906efeb502a4" providerId="LiveId" clId="{981455AA-CF25-444D-A9FA-AD2443EE8176}" dt="2025-12-19T16:34:39.584" v="16" actId="47"/>
        <pc:sldMkLst>
          <pc:docMk/>
          <pc:sldMk cId="2556769824" sldId="1949"/>
        </pc:sldMkLst>
      </pc:sldChg>
      <pc:sldChg chg="del">
        <pc:chgData name="George Huang" userId="7522906efeb502a4" providerId="LiveId" clId="{981455AA-CF25-444D-A9FA-AD2443EE8176}" dt="2025-12-19T16:34:39.584" v="16" actId="47"/>
        <pc:sldMkLst>
          <pc:docMk/>
          <pc:sldMk cId="4181386495" sldId="1951"/>
        </pc:sldMkLst>
      </pc:sldChg>
      <pc:sldChg chg="del">
        <pc:chgData name="George Huang" userId="7522906efeb502a4" providerId="LiveId" clId="{981455AA-CF25-444D-A9FA-AD2443EE8176}" dt="2025-12-19T16:35:20.042" v="28" actId="47"/>
        <pc:sldMkLst>
          <pc:docMk/>
          <pc:sldMk cId="1946240254" sldId="1953"/>
        </pc:sldMkLst>
      </pc:sldChg>
      <pc:sldChg chg="del">
        <pc:chgData name="George Huang" userId="7522906efeb502a4" providerId="LiveId" clId="{981455AA-CF25-444D-A9FA-AD2443EE8176}" dt="2025-12-19T16:32:42.368" v="7" actId="47"/>
        <pc:sldMkLst>
          <pc:docMk/>
          <pc:sldMk cId="537067147" sldId="1955"/>
        </pc:sldMkLst>
      </pc:sldChg>
      <pc:sldChg chg="del">
        <pc:chgData name="George Huang" userId="7522906efeb502a4" providerId="LiveId" clId="{981455AA-CF25-444D-A9FA-AD2443EE8176}" dt="2025-12-19T16:33:06.713" v="8" actId="47"/>
        <pc:sldMkLst>
          <pc:docMk/>
          <pc:sldMk cId="1226855713" sldId="1957"/>
        </pc:sldMkLst>
      </pc:sldChg>
      <pc:sldChg chg="del">
        <pc:chgData name="George Huang" userId="7522906efeb502a4" providerId="LiveId" clId="{981455AA-CF25-444D-A9FA-AD2443EE8176}" dt="2025-12-19T16:34:27.251" v="13" actId="47"/>
        <pc:sldMkLst>
          <pc:docMk/>
          <pc:sldMk cId="1914212719" sldId="195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099F543-7EE5-4915-B05A-6EDD530319A8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1A232A-121C-4D83-911A-B106C89C41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2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DD67BDC-E97A-45A8-B1EC-E794CCC79DEF}" type="datetimeFigureOut">
              <a:rPr lang="en-US"/>
              <a:pPr>
                <a:defRPr/>
              </a:pPr>
              <a:t>12/19/2025</a:t>
            </a:fld>
            <a:endParaRPr lang="en-US" dirty="0"/>
          </a:p>
        </p:txBody>
      </p:sp>
      <p:sp>
        <p:nvSpPr>
          <p:cNvPr id="10244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464CE9B-B233-457B-8491-F7BCBC04C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4620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8367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38CFE-8BE4-C3E0-8C1A-794339AFB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D940ED-FCF3-4087-893D-B096C4695C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04C92E-F6EB-AC07-4A1F-1C249182DB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18CC1C-A879-22E4-F26B-2B54240A79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6859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8015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061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1032A-10A4-9BDC-4B37-DA8620B9C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589BD1-9222-8B6C-394A-5EC4B39566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DDD670-59C5-2BC2-730D-84375FA3A3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B78ABD-A422-07AF-2CA1-A77CBC1724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712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5845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0C630-65F3-938C-7A54-7E8AD8F8F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3420BC-5C97-0980-9B18-590C11A2AF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AA6BB5-2AAD-F853-84F2-7A66AEC88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AB99F8-057B-0936-DE5E-3FD5E269D5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4375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9181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5660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58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921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8015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8582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9181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164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5660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6041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460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4432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79598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C9EAB-CDF5-9EE7-2EC5-CDA41F4BF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F3D425-69FE-5F3F-5CDD-4215958CC8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A6EAB9-97E7-464B-86B6-9F8E5266EF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25A966-FB7D-5189-9278-AC0B01DD92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207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538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E65B9D-33BC-8F9E-8235-E9414681C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391629-BD17-2118-4582-7F39CBF644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163D7C-30B2-449A-0E73-DDB3C3EB0F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01BF22-86B6-506A-DFA2-DC6926F999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53129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39304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67652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20567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77932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39181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67886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23577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D6BB6A-BCA3-D26C-C152-1213A1201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731E06-4ADD-829F-3959-87D85AAE1A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326CC8-23DC-E694-6345-ADE3DE2F25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4CB3D6-8BBA-0887-2457-A75A673B2B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92844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588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36988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5138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62457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21135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24474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41283-082E-6366-0A4B-5A4B1CC59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F2DE59-E077-1E68-1C66-0539E5CC38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AF5F07-B717-ED34-41C6-2C6B0F00D1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F79D6C-E978-7B83-5EB2-67DFA5D63B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44766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95808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61434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86957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80520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2345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84671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71724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E6DB3-801F-F847-DF20-76C8D8D9C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098BDE-753D-B31B-DD7E-E58BD3841A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4958F2-46F3-5CE9-4454-4EF55EF082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FF566-7800-7A8D-C7FE-2236A0177D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63318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43322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19680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35382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79583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213556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808230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16377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7426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B3F22-F551-3FCB-41C9-481870B6A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8867BD-6203-3067-FE3F-AC579241A4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4B0282-4909-A2B8-A2D3-47896F1273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C15279-671B-724E-F4EC-5345B42157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558725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432240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16867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92194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46042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07500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In our lives, God will also use things around you to teach you necessary lessons.  The key is to have a receptive heart so the lessons can be seen.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36478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In our lives, God will also use things around you to teach you necessary lessons.  The key is to have a receptive heart so the lessons can be seen.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00237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In our lives, God will also use things around you to teach you necessary lessons.  The key is to have a receptive heart so the lessons can be seen.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561590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642366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2880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F73BFC-845F-8203-F078-93A7B494E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1356CD-9B12-0CAB-5DBB-B1B9549694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0C8FC7-B8CB-ED02-2BD7-E50074D3E7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4CADAB-87EA-C90F-3718-882FCCF0EF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964918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10234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941837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97380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9288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315712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09494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393494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518506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740223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9664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38E57-B4D2-FF2F-1F7A-F82845441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D93A45-5D21-576D-9512-11374D515A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9AC271-1E03-1A1A-B3DE-A890E30820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B233B9-200D-763C-AB55-9AE22DF9B4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951742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166460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821796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162245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E60B1-69B1-857B-C552-762D034216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0B7A4B-52EA-ADCC-CD38-FB52B66670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66CC53-E171-9813-8013-BDBBE7B25E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7601E2-0E3E-5095-8E80-5881EC7A14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885737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968722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CE388-3A95-7FAB-085B-8FEDFCDE6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3E93F6-745F-9188-6ABF-C962EAA421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17546E-2E71-B809-8E16-AA2C4FEF8B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75E9C1-FC12-ABA5-37BB-7A1087A56A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636045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826566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196747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359684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1304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61833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955695-8F46-0484-985E-7D8DFD013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263ABA-391F-AC07-1688-82A0414E7D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B83679-E0E4-C02D-4D92-BC61A1E221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DA4567-BFFB-3191-0844-E201417702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874334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790123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E2E21-6CE4-EF0A-1AD5-402A005BB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3D0310-8A3A-16B4-9B7F-0ACEAC2621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EA3C14-1752-3EDE-DDE4-140ADABB8F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2C59BF-3622-A304-B1B0-9B84ED8335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359819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604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C9430-8ABA-4E3E-88DC-F50153C77E5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1121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20AD10-FDCF-4866-9706-80328829BE3D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1900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91436-F2C7-4278-8AC1-2E81986E196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05281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9490A-CB96-49FD-85DC-2819EB5843E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03505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ABB10-0584-4F54-B621-599729285C29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01051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CB21F-9AB4-4804-8AC6-B41C114221C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18550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65251-CE47-4B02-9E53-4394647F75F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3515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27F66-7B23-4242-84F8-7EDA0205F3AA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64998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46FED-D53E-4E16-9A23-6973C9993251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68563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20BC5-845F-41D8-A555-566FDE8E95B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21959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58563-8057-4492-9BF0-7A3A013D30F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82959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D08CDC-0D5D-440D-876A-4DAFD38B0DF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677859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99F04-29C5-BF42-994D-E724EA813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FCBA058-8145-64BC-94AB-068ACBC06D7D}"/>
              </a:ext>
            </a:extLst>
          </p:cNvPr>
          <p:cNvSpPr/>
          <p:nvPr/>
        </p:nvSpPr>
        <p:spPr>
          <a:xfrm>
            <a:off x="0" y="1986974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克服逆境 </a:t>
            </a:r>
            <a:r>
              <a:rPr lang="en-US" altLang="zh-TW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4: </a:t>
            </a:r>
            <a:r>
              <a:rPr lang="zh-TW" altLang="en-US" sz="7000" b="1" dirty="0">
                <a:ea typeface="Microsoft JhengHei" panose="020B0604030504040204" pitchFamily="34" charset="-120"/>
              </a:rPr>
              <a:t>知足</a:t>
            </a:r>
            <a:endParaRPr lang="en-US" altLang="zh-TW" sz="7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8968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556D7-D39C-8547-38E9-B9B8F94B4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D15AF43-D28C-7C9B-ABFD-5B615AD22811}"/>
              </a:ext>
            </a:extLst>
          </p:cNvPr>
          <p:cNvSpPr/>
          <p:nvPr/>
        </p:nvSpPr>
        <p:spPr>
          <a:xfrm>
            <a:off x="0" y="0"/>
            <a:ext cx="91440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b.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對神和其他人生氣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6030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c.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懷疑神的愛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神知不知道或在不在乎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?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97180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神知道並</a:t>
            </a:r>
            <a:r>
              <a:rPr lang="zh-TW" altLang="en-US" sz="7000" b="1" kern="1000" spc="-38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關心我們，但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並不總是按照我們想要的方式工作。</a:t>
            </a:r>
          </a:p>
        </p:txBody>
      </p:sp>
    </p:spTree>
    <p:extLst>
      <p:ext uri="{BB962C8B-B14F-4D97-AF65-F5344CB8AC3E}">
        <p14:creationId xmlns:p14="http://schemas.microsoft.com/office/powerpoint/2010/main" val="2122591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02E2D-4389-A394-BBEA-B71D8E397F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5D9A6F2-4FBA-10F4-ECAE-1057D4CC76A0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祂的三個答案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zh-TW" altLang="en-US" sz="7000" b="1" kern="1000" spc="-38" dirty="0">
                <a:ea typeface="Microsoft JhengHei" panose="020B0604030504040204" pitchFamily="34" charset="-120"/>
              </a:rPr>
              <a:t>好的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zh-TW" altLang="en-US" sz="7000" b="1" kern="1000" spc="-38" dirty="0">
                <a:ea typeface="Microsoft JhengHei" panose="020B0604030504040204" pitchFamily="34" charset="-120"/>
              </a:rPr>
              <a:t>不行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zh-TW" altLang="en-US" sz="7000" b="1" kern="1000" spc="-38" dirty="0">
                <a:ea typeface="Microsoft JhengHei" panose="020B0604030504040204" pitchFamily="34" charset="-120"/>
              </a:rPr>
              <a:t>好的，但要再等待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359424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有許多可能的原因導致祂現在不答應你的請求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5869177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祂可能對自己的國度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，計劃，其他的人或社區有更大的目標。</a:t>
            </a:r>
          </a:p>
        </p:txBody>
      </p:sp>
    </p:spTree>
    <p:extLst>
      <p:ext uri="{BB962C8B-B14F-4D97-AF65-F5344CB8AC3E}">
        <p14:creationId xmlns:p14="http://schemas.microsoft.com/office/powerpoint/2010/main" val="13992351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B6AFF0-F0DE-21FF-C076-DE11CED8A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9BF2FA2-DF4F-34B8-7118-7EADABD9259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你只是他的大拼圖中的一小片。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6392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但這並不意味著你並不重要或不能做成大事。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761019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2C9627-D951-DBD5-CFF2-47270B66C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A09D59-78D4-D6F6-ED7B-DAC02DC13316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b.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祂知道什麼是最適合你的。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13048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祂知道最好的時機。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如果你再多等一會，可能會帶來更多的好處。</a:t>
            </a:r>
          </a:p>
        </p:txBody>
      </p:sp>
    </p:spTree>
    <p:extLst>
      <p:ext uri="{BB962C8B-B14F-4D97-AF65-F5344CB8AC3E}">
        <p14:creationId xmlns:p14="http://schemas.microsoft.com/office/powerpoint/2010/main" val="144097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CD94E6-1080-4EB5-92AA-AACB419E980F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zh-TW" sz="6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讀經</a:t>
            </a:r>
            <a:r>
              <a:rPr lang="en-US" altLang="zh-TW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</a:p>
          <a:p>
            <a:pPr algn="ctr"/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腓立比書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4:10-13</a:t>
            </a:r>
            <a:endParaRPr lang="en-US" altLang="zh-TW" sz="12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49361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c.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也許祂有一個課程要你學習。如果你學了，你的逆境就可快點結束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3066238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我們需要知道神是如何看我們並用逆境來為幫助我們。</a:t>
            </a:r>
          </a:p>
        </p:txBody>
      </p:sp>
    </p:spTree>
    <p:extLst>
      <p:ext uri="{BB962C8B-B14F-4D97-AF65-F5344CB8AC3E}">
        <p14:creationId xmlns:p14="http://schemas.microsoft.com/office/powerpoint/2010/main" val="2987586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當使徒保羅在監獄時，腓立比的聖徒們寄給他一個包裹以鼓勵他。</a:t>
            </a:r>
          </a:p>
        </p:txBody>
      </p:sp>
    </p:spTree>
    <p:extLst>
      <p:ext uri="{BB962C8B-B14F-4D97-AF65-F5344CB8AC3E}">
        <p14:creationId xmlns:p14="http://schemas.microsoft.com/office/powerpoint/2010/main" val="5260565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保羅很高興，但他表示無論如何他都會感到滿足。</a:t>
            </a:r>
          </a:p>
        </p:txBody>
      </p:sp>
    </p:spTree>
    <p:extLst>
      <p:ext uri="{BB962C8B-B14F-4D97-AF65-F5344CB8AC3E}">
        <p14:creationId xmlns:p14="http://schemas.microsoft.com/office/powerpoint/2010/main" val="29322605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希臘語中的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“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知足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”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 </a:t>
            </a:r>
            <a:r>
              <a:rPr lang="el-GR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αὐτάρκειαν</a:t>
            </a:r>
            <a:r>
              <a:rPr lang="en-US" altLang="zh-TW" sz="7000" b="1" dirty="0"/>
              <a:t> (</a:t>
            </a:r>
            <a:r>
              <a:rPr lang="en-US" altLang="zh-TW" sz="7000" b="1" kern="1000" spc="-38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autarkeia</a:t>
            </a:r>
            <a:r>
              <a:rPr lang="en-US" altLang="zh-TW" sz="7000" b="1" dirty="0"/>
              <a:t>)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– </a:t>
            </a:r>
          </a:p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自給自足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95067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保羅基本上說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我已有的東西已經滿足了我的需要。」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66148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你不需要外在的東西來給你內在的滿足。</a:t>
            </a:r>
          </a:p>
        </p:txBody>
      </p:sp>
    </p:spTree>
    <p:extLst>
      <p:ext uri="{BB962C8B-B14F-4D97-AF65-F5344CB8AC3E}">
        <p14:creationId xmlns:p14="http://schemas.microsoft.com/office/powerpoint/2010/main" val="31299415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如今，大多數人都認為可以依靠外在的事物來獲得幸福，但是卻發現那些是虛無的。</a:t>
            </a:r>
          </a:p>
        </p:txBody>
      </p:sp>
    </p:spTree>
    <p:extLst>
      <p:ext uri="{BB962C8B-B14F-4D97-AF65-F5344CB8AC3E}">
        <p14:creationId xmlns:p14="http://schemas.microsoft.com/office/powerpoint/2010/main" val="12369743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我們花了我們沒有的錢，買了我們不需要的東西，為了給我們不認識的人留下不能持久的印象。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70420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有些人購買昂貴的汽車，但從不開車。他們只想要有錢的形象。</a:t>
            </a:r>
          </a:p>
        </p:txBody>
      </p:sp>
    </p:spTree>
    <p:extLst>
      <p:ext uri="{BB962C8B-B14F-4D97-AF65-F5344CB8AC3E}">
        <p14:creationId xmlns:p14="http://schemas.microsoft.com/office/powerpoint/2010/main" val="1792454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67122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我靠主大</a:t>
            </a:r>
            <a:r>
              <a:rPr lang="zh-TW" altLang="en-US" sz="7000" b="1" kern="1000" spc="-38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大地喜樂，因為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你們思念我的心如今又發生；你們向來就</a:t>
            </a:r>
            <a:r>
              <a:rPr lang="zh-TW" altLang="en-US" sz="7000" b="1" kern="1000" spc="-38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思念我，只是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沒得機會。 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我並不是因缺乏說</a:t>
            </a:r>
            <a:r>
              <a:rPr lang="zh-TW" altLang="en-US" sz="7000" b="1" kern="1000" spc="-38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這話，我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無論在什麼景況都</a:t>
            </a:r>
            <a:r>
              <a:rPr lang="zh-TW" altLang="en-US" sz="7000" b="1" kern="1000" spc="-38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可以知足，這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是我已經學會了。 我知道怎樣</a:t>
            </a:r>
            <a:r>
              <a:rPr lang="zh-TW" altLang="en-US" sz="7000" b="1" kern="1000" spc="-38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處卑賤，也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知道怎樣</a:t>
            </a:r>
            <a:r>
              <a:rPr lang="zh-TW" altLang="en-US" sz="7000" b="1" kern="1000" spc="-38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處豐富，或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飽足</a:t>
            </a:r>
            <a:r>
              <a:rPr lang="zh-TW" altLang="en-US" sz="7000" b="1" kern="1000" spc="-38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或飢餓，或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有餘</a:t>
            </a:r>
            <a:r>
              <a:rPr lang="zh-TW" altLang="en-US" sz="7000" b="1" kern="1000" spc="-38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或缺乏，隨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事</a:t>
            </a:r>
            <a:r>
              <a:rPr lang="zh-TW" altLang="en-US" sz="7000" b="1" kern="1000" spc="-38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隨在，我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都得了祕訣。 我靠著那加給我</a:t>
            </a:r>
            <a:r>
              <a:rPr lang="zh-TW" altLang="en-US" sz="7000" b="1" kern="1000" spc="-38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力量的，凡事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都能做。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10599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v.11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：保羅意識到自己可以在逆境中成長及興旺，因此他開始對任何事物都感到滿足。</a:t>
            </a:r>
          </a:p>
        </p:txBody>
      </p:sp>
    </p:spTree>
    <p:extLst>
      <p:ext uri="{BB962C8B-B14F-4D97-AF65-F5344CB8AC3E}">
        <p14:creationId xmlns:p14="http://schemas.microsoft.com/office/powerpoint/2010/main" val="1591759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BA73D-C324-19CA-D3E9-F078A0E679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D86AD4F-D7AA-0357-4758-481391EDEEE4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儘管外面有風暴，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內心還是能平靜。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66186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7EACB-0E79-CD0D-7274-51B1687E8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4F336EF-495B-5B1F-E4FD-1B7A0EE00724}"/>
              </a:ext>
            </a:extLst>
          </p:cNvPr>
          <p:cNvSpPr/>
          <p:nvPr/>
        </p:nvSpPr>
        <p:spPr>
          <a:xfrm>
            <a:off x="0" y="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這不容易。保羅說這是一個秘密。這是一個基督徒可以享受的幸福秘訣。</a:t>
            </a:r>
          </a:p>
          <a:p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858112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v.12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：你要成為你的處境和財產的主人，而不是它們的奴隸。</a:t>
            </a:r>
          </a:p>
        </p:txBody>
      </p:sp>
    </p:spTree>
    <p:extLst>
      <p:ext uri="{BB962C8B-B14F-4D97-AF65-F5344CB8AC3E}">
        <p14:creationId xmlns:p14="http://schemas.microsoft.com/office/powerpoint/2010/main" val="9090995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v.13: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當你軟弱無力時是一個看到神工作的機會。</a:t>
            </a:r>
          </a:p>
        </p:txBody>
      </p:sp>
    </p:spTree>
    <p:extLst>
      <p:ext uri="{BB962C8B-B14F-4D97-AF65-F5344CB8AC3E}">
        <p14:creationId xmlns:p14="http://schemas.microsoft.com/office/powerpoint/2010/main" val="20768766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逆境確實是一種機會、可以培養更多的人、讓神工作、和讓人們表現出愛。</a:t>
            </a:r>
          </a:p>
        </p:txBody>
      </p:sp>
    </p:spTree>
    <p:extLst>
      <p:ext uri="{BB962C8B-B14F-4D97-AF65-F5344CB8AC3E}">
        <p14:creationId xmlns:p14="http://schemas.microsoft.com/office/powerpoint/2010/main" val="11114486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當你相信了這一點，你就可以在逆境中感到滿足。</a:t>
            </a:r>
          </a:p>
        </p:txBody>
      </p:sp>
    </p:spTree>
    <p:extLst>
      <p:ext uri="{BB962C8B-B14F-4D97-AF65-F5344CB8AC3E}">
        <p14:creationId xmlns:p14="http://schemas.microsoft.com/office/powerpoint/2010/main" val="1199480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保羅在傳播基督教方面做得比歷史上其他任何人都多。</a:t>
            </a:r>
          </a:p>
        </p:txBody>
      </p:sp>
    </p:spTree>
    <p:extLst>
      <p:ext uri="{BB962C8B-B14F-4D97-AF65-F5344CB8AC3E}">
        <p14:creationId xmlns:p14="http://schemas.microsoft.com/office/powerpoint/2010/main" val="24368386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保羅在羅馬被軟禁時，至少寫了四封書信給教堂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以弗所書、腓立比書、歌羅西書及腓利門書。</a:t>
            </a:r>
          </a:p>
        </p:txBody>
      </p:sp>
    </p:spTree>
    <p:extLst>
      <p:ext uri="{BB962C8B-B14F-4D97-AF65-F5344CB8AC3E}">
        <p14:creationId xmlns:p14="http://schemas.microsoft.com/office/powerpoint/2010/main" val="11936371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有人認為神讓保羅被監禁以便他能寫下這些給教會的書信。</a:t>
            </a:r>
          </a:p>
        </p:txBody>
      </p:sp>
    </p:spTree>
    <p:extLst>
      <p:ext uri="{BB962C8B-B14F-4D97-AF65-F5344CB8AC3E}">
        <p14:creationId xmlns:p14="http://schemas.microsoft.com/office/powerpoint/2010/main" val="2256055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我並不是因缺乏說這話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，我無論在什麼景況都可以知足，這是我已經學會了。 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98540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AB47F-6D72-8E7A-CAA4-515CBE8CC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2156F5B-C9C9-8EDF-5766-F3B955267333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因此，保羅所經歷的逆境幫助他完成了新約聖經的寫作，並傳播了福音。</a:t>
            </a:r>
          </a:p>
        </p:txBody>
      </p:sp>
    </p:spTree>
    <p:extLst>
      <p:ext uri="{BB962C8B-B14F-4D97-AF65-F5344CB8AC3E}">
        <p14:creationId xmlns:p14="http://schemas.microsoft.com/office/powerpoint/2010/main" val="158769551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0248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雅各書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1:2-4 -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我的弟兄們，你們落在百般</a:t>
            </a:r>
            <a:r>
              <a:rPr lang="zh-TW" altLang="en-US" sz="7000" b="1" kern="1000" spc="-38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試煉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中，都要以為大喜樂，因為知道，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你們的信心經過試驗就生忍耐。 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但忍耐也當成功，使你們成全、完備，毫無缺欠。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563618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你們的信心經過試驗就生忍耐。 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但忍耐也當成功，使你們成全、完備，毫無缺欠。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631056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試煉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」一詞是由兩個字和成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:</a:t>
            </a:r>
          </a:p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「測試」和「提煉」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。</a:t>
            </a:r>
          </a:p>
        </p:txBody>
      </p:sp>
    </p:spTree>
    <p:extLst>
      <p:ext uri="{BB962C8B-B14F-4D97-AF65-F5344CB8AC3E}">
        <p14:creationId xmlns:p14="http://schemas.microsoft.com/office/powerpoint/2010/main" val="196855643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「測試」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–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暗示它們是有意地來自神的，或者至少是神允許的。</a:t>
            </a:r>
          </a:p>
        </p:txBody>
      </p:sp>
    </p:spTree>
    <p:extLst>
      <p:ext uri="{BB962C8B-B14F-4D97-AF65-F5344CB8AC3E}">
        <p14:creationId xmlns:p14="http://schemas.microsoft.com/office/powerpoint/2010/main" val="241580340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精煉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或「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提煉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通過加熱，加壓使其變得更好或更純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...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152867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85A4C6-5C13-12A6-C51F-5859B6544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C418E68-6E25-8AA5-C4A2-ED0459BFB9C9}"/>
              </a:ext>
            </a:extLst>
          </p:cNvPr>
          <p:cNvSpPr/>
          <p:nvPr/>
        </p:nvSpPr>
        <p:spPr>
          <a:xfrm>
            <a:off x="0" y="0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v.3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信心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+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試煉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=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恆心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698249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「也當成功」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– 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這在暗示我們在應對逆境時並不總是成功的。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094426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如果我們失敗了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神會給我們更多學習的機會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像重新參加考試一樣。但是我們也許必須再次忍受痛苦。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576544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另外，我們並不是要靠自己堅持下去。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我們是要依靠神來堅持下去。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7000" b="1" kern="1000" spc="-38" dirty="0"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7717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我知道怎樣處卑賤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也知道怎樣處豐富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或飽足或飢餓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或有餘或缺乏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隨事隨在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我都得了祕訣。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430477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有時所需的耐力超出了大多數人自己所能做的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13465830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信心的試煉 </a:t>
            </a:r>
            <a:r>
              <a:rPr lang="en-US" altLang="zh-TW" sz="7000" b="1" kern="1000" spc="-38" dirty="0">
                <a:ea typeface="Microsoft JhengHei" panose="020B0604030504040204" pitchFamily="34" charset="-120"/>
                <a:sym typeface="Wingdings" panose="05000000000000000000" pitchFamily="2" charset="2"/>
              </a:rPr>
              <a:t></a:t>
            </a:r>
            <a:r>
              <a:rPr lang="zh-TW" altLang="en-US" sz="7000" b="1" kern="1000" spc="-38" dirty="0">
                <a:ea typeface="Microsoft JhengHei" panose="020B0604030504040204" pitchFamily="34" charset="-120"/>
                <a:sym typeface="Wingdings" panose="05000000000000000000" pitchFamily="2" charset="2"/>
              </a:rPr>
              <a:t>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恆心 </a:t>
            </a:r>
            <a:r>
              <a:rPr lang="en-US" altLang="zh-TW" sz="7000" b="1" kern="1000" spc="-38" dirty="0">
                <a:ea typeface="Microsoft JhengHei" panose="020B0604030504040204" pitchFamily="34" charset="-120"/>
                <a:sym typeface="Wingdings" panose="05000000000000000000" pitchFamily="2" charset="2"/>
              </a:rPr>
              <a:t></a:t>
            </a:r>
            <a:r>
              <a:rPr lang="zh-TW" altLang="en-US" sz="7000" b="1" kern="1000" spc="-38" dirty="0">
                <a:ea typeface="Microsoft JhengHei" panose="020B0604030504040204" pitchFamily="34" charset="-120"/>
                <a:sym typeface="Wingdings" panose="05000000000000000000" pitchFamily="2" charset="2"/>
              </a:rPr>
              <a:t>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成熟和完全。</a:t>
            </a:r>
          </a:p>
          <a:p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610531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v.4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使你們成全、完備，毫無缺欠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=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完成了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不是意味著完美。</a:t>
            </a:r>
          </a:p>
          <a:p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651721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DA912-BC10-3185-4CF7-FCB87EE39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4821C9C-C78F-5531-A719-BD7483C674A2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完美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只有在天上才能找到。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5884065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有時這過程是痛苦而漫長的。 我們可從中獲得耐力及毅力。</a:t>
            </a:r>
          </a:p>
        </p:txBody>
      </p:sp>
    </p:spTree>
    <p:extLst>
      <p:ext uri="{BB962C8B-B14F-4D97-AF65-F5344CB8AC3E}">
        <p14:creationId xmlns:p14="http://schemas.microsoft.com/office/powerpoint/2010/main" val="279932578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你不是需要靠自己的力量和意志去堅持下去。 神在其中幫助你。</a:t>
            </a:r>
          </a:p>
        </p:txBody>
      </p:sp>
    </p:spTree>
    <p:extLst>
      <p:ext uri="{BB962C8B-B14F-4D97-AF65-F5344CB8AC3E}">
        <p14:creationId xmlns:p14="http://schemas.microsoft.com/office/powerpoint/2010/main" val="287962057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我們變得更有深度，更明智，為更大的挑戰做好極永生的工作作好準備。</a:t>
            </a:r>
          </a:p>
        </p:txBody>
      </p:sp>
    </p:spTree>
    <p:extLst>
      <p:ext uri="{BB962C8B-B14F-4D97-AF65-F5344CB8AC3E}">
        <p14:creationId xmlns:p14="http://schemas.microsoft.com/office/powerpoint/2010/main" val="342364227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在所有這些事情中，我們仍然可以通過滿足而獲得快樂。</a:t>
            </a:r>
          </a:p>
        </p:txBody>
      </p:sp>
    </p:spTree>
    <p:extLst>
      <p:ext uri="{BB962C8B-B14F-4D97-AF65-F5344CB8AC3E}">
        <p14:creationId xmlns:p14="http://schemas.microsoft.com/office/powerpoint/2010/main" val="341404580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我們之所以可以滿足，是因為我們知道如何面對我們的需求和我們的富足。</a:t>
            </a:r>
          </a:p>
        </p:txBody>
      </p:sp>
    </p:spTree>
    <p:extLst>
      <p:ext uri="{BB962C8B-B14F-4D97-AF65-F5344CB8AC3E}">
        <p14:creationId xmlns:p14="http://schemas.microsoft.com/office/powerpoint/2010/main" val="60446510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我們知道神掌控一切，所以我們可以通過祂克服逆境。</a:t>
            </a:r>
          </a:p>
        </p:txBody>
      </p:sp>
    </p:spTree>
    <p:extLst>
      <p:ext uri="{BB962C8B-B14F-4D97-AF65-F5344CB8AC3E}">
        <p14:creationId xmlns:p14="http://schemas.microsoft.com/office/powerpoint/2010/main" val="2478834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我靠著那加給我力量的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，凡事都能做。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550556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我們對神的信心是我們的滿足和喜悅的來源。</a:t>
            </a:r>
          </a:p>
        </p:txBody>
      </p:sp>
    </p:spTree>
    <p:extLst>
      <p:ext uri="{BB962C8B-B14F-4D97-AF65-F5344CB8AC3E}">
        <p14:creationId xmlns:p14="http://schemas.microsoft.com/office/powerpoint/2010/main" val="32732694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我們可以喜樂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因為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</a:p>
          <a:p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我們知道最終的結果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--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神贏了！</a:t>
            </a:r>
            <a:endParaRPr lang="en-US" altLang="zh-TW" sz="24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6174863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b.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我們知道這個世界是暫時的，所有問題都是短暫的。</a:t>
            </a:r>
          </a:p>
        </p:txBody>
      </p:sp>
    </p:spTree>
    <p:extLst>
      <p:ext uri="{BB962C8B-B14F-4D97-AF65-F5344CB8AC3E}">
        <p14:creationId xmlns:p14="http://schemas.microsoft.com/office/powerpoint/2010/main" val="24722104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c.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我們知道我們並不孤單，因為神參與其中並與我們同在。</a:t>
            </a:r>
          </a:p>
        </p:txBody>
      </p:sp>
    </p:spTree>
    <p:extLst>
      <p:ext uri="{BB962C8B-B14F-4D97-AF65-F5344CB8AC3E}">
        <p14:creationId xmlns:p14="http://schemas.microsoft.com/office/powerpoint/2010/main" val="167077939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2865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哥林多後書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4:7-10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-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我們有這</a:t>
            </a:r>
            <a:r>
              <a:rPr lang="zh-TW" altLang="en-US" sz="7000" b="1" kern="1000" spc="-38" dirty="0">
                <a:solidFill>
                  <a:schemeClr val="accent1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寶貝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放在瓦器裡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要顯明這莫大的能力是出於神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不是出於我們。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我們四面受敵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卻不被困住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心裡作難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卻不致失望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遭逼迫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卻不被丟棄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打倒了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卻不致死亡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身上常帶著耶穌的死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使耶穌的生也顯明在我們身上。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0247797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我們四面受敵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卻不被困住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心裡作難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卻不致失望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遭逼迫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卻不被丟棄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打倒了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卻不致死亡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146357718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身上常帶著耶穌的死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使耶穌的生也顯明在我們身上。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988822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4177" y="-95250"/>
            <a:ext cx="9144000" cy="10864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約翰福音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14:16-17 -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耶穌說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「我要求父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父就另外賜給你們一位</a:t>
            </a:r>
            <a:r>
              <a:rPr lang="zh-TW" altLang="en-US" sz="7000" b="1" kern="1000" spc="-38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保惠師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叫他永遠與你們同在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就是真理的聖靈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乃世人不能接受的，因為不見他，也不認識他。你們卻認識他，因他常與你們同在，也要在你們裡面。</a:t>
            </a:r>
          </a:p>
        </p:txBody>
      </p:sp>
    </p:spTree>
    <p:extLst>
      <p:ext uri="{BB962C8B-B14F-4D97-AF65-F5344CB8AC3E}">
        <p14:creationId xmlns:p14="http://schemas.microsoft.com/office/powerpoint/2010/main" val="28187000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1772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乃世人不能接受的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因為不見他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也不認識他。你們卻認識他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因他常與你們同在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也要在你們裡面。」</a:t>
            </a:r>
          </a:p>
        </p:txBody>
      </p:sp>
    </p:spTree>
    <p:extLst>
      <p:ext uri="{BB962C8B-B14F-4D97-AF65-F5344CB8AC3E}">
        <p14:creationId xmlns:p14="http://schemas.microsoft.com/office/powerpoint/2010/main" val="44142376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6012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保惠師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有被翻譯為「安慰者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或「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中保」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–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一個安慰，保護，站起來支持或為另一個人辯論的人。</a:t>
            </a:r>
          </a:p>
        </p:txBody>
      </p:sp>
    </p:spTree>
    <p:extLst>
      <p:ext uri="{BB962C8B-B14F-4D97-AF65-F5344CB8AC3E}">
        <p14:creationId xmlns:p14="http://schemas.microsoft.com/office/powerpoint/2010/main" val="3269120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C70FE-DCFF-966A-F5C2-3C2E82451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DF58E24-40C2-0D1B-9321-115D3081D221}"/>
              </a:ext>
            </a:extLst>
          </p:cNvPr>
          <p:cNvSpPr/>
          <p:nvPr/>
        </p:nvSpPr>
        <p:spPr>
          <a:xfrm>
            <a:off x="0" y="1986974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克服逆境 </a:t>
            </a:r>
            <a:r>
              <a:rPr lang="en-US" altLang="zh-TW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4: </a:t>
            </a:r>
            <a:r>
              <a:rPr lang="zh-TW" altLang="en-US" sz="7000" b="1" dirty="0">
                <a:ea typeface="Microsoft JhengHei" panose="020B0604030504040204" pitchFamily="34" charset="-120"/>
              </a:rPr>
              <a:t>知足</a:t>
            </a:r>
            <a:endParaRPr lang="en-US" altLang="zh-TW" sz="7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325645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神已經提供了聖靈來教導我們並幫助我們度過難關。</a:t>
            </a:r>
          </a:p>
        </p:txBody>
      </p:sp>
    </p:spTree>
    <p:extLst>
      <p:ext uri="{BB962C8B-B14F-4D97-AF65-F5344CB8AC3E}">
        <p14:creationId xmlns:p14="http://schemas.microsoft.com/office/powerpoint/2010/main" val="277194262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不管結果如何，我們都會因此成長。但是我們仍然會有些痛苦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...</a:t>
            </a:r>
          </a:p>
          <a:p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24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805573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痛苦時，我們需要得到安慰。那些經歷過痛苦的人可以成為最好的安慰者。</a:t>
            </a: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24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364550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將我們的痛苦和經驗轉化為安慰他人的意願和力量。</a:t>
            </a:r>
          </a:p>
        </p:txBody>
      </p:sp>
    </p:spTree>
    <p:extLst>
      <p:ext uri="{BB962C8B-B14F-4D97-AF65-F5344CB8AC3E}">
        <p14:creationId xmlns:p14="http://schemas.microsoft.com/office/powerpoint/2010/main" val="228338928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當你的生命給你酸的檸檬時，就去做好喝的檸檬水。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3336963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總之，我們需要以正確的觀點和態度來面對逆境。</a:t>
            </a:r>
          </a:p>
        </p:txBody>
      </p:sp>
    </p:spTree>
    <p:extLst>
      <p:ext uri="{BB962C8B-B14F-4D97-AF65-F5344CB8AC3E}">
        <p14:creationId xmlns:p14="http://schemas.microsoft.com/office/powerpoint/2010/main" val="417745609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我們暫時的塵世生命是學習和受測試的地方。</a:t>
            </a:r>
          </a:p>
        </p:txBody>
      </p:sp>
    </p:spTree>
    <p:extLst>
      <p:ext uri="{BB962C8B-B14F-4D97-AF65-F5344CB8AC3E}">
        <p14:creationId xmlns:p14="http://schemas.microsoft.com/office/powerpoint/2010/main" val="340559239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神有更大的目的，但我們現在可能看不到。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659258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神是善良的，祂會將逆境變成對我們有益的事情。諾不是今生，那一定是在永生。</a:t>
            </a:r>
          </a:p>
        </p:txBody>
      </p:sp>
    </p:spTree>
    <p:extLst>
      <p:ext uri="{BB962C8B-B14F-4D97-AF65-F5344CB8AC3E}">
        <p14:creationId xmlns:p14="http://schemas.microsoft.com/office/powerpoint/2010/main" val="161698272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羅馬書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8:28 -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我們曉得萬事都互相效力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叫愛神的人得益處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就是按他旨意被召的人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7256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C2439-63A3-F29B-8301-AE29CDAAC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B48BDF7-362E-7AEF-1070-1F3BC7F0582A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面對逆境時，這些是我們通常的自然反應：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113435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我們可以滿足，因為通過神，我們可以戰勝逆境而不會失去信心。</a:t>
            </a:r>
          </a:p>
        </p:txBody>
      </p:sp>
    </p:spTree>
    <p:extLst>
      <p:ext uri="{BB962C8B-B14F-4D97-AF65-F5344CB8AC3E}">
        <p14:creationId xmlns:p14="http://schemas.microsoft.com/office/powerpoint/2010/main" val="12834096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我們可以有喜樂，因為我們知道這些逆境會讓我們更加成熟。</a:t>
            </a:r>
          </a:p>
        </p:txBody>
      </p:sp>
    </p:spTree>
    <p:extLst>
      <p:ext uri="{BB962C8B-B14F-4D97-AF65-F5344CB8AC3E}">
        <p14:creationId xmlns:p14="http://schemas.microsoft.com/office/powerpoint/2010/main" val="1629997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即使我們失敗了，我們仍然會學到有價值的教訓，這是對我們是有利的。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7360808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我們需要將自己的經驗及痛苦轉化為對他人的力量和安慰。</a:t>
            </a:r>
          </a:p>
        </p:txBody>
      </p:sp>
    </p:spTree>
    <p:extLst>
      <p:ext uri="{BB962C8B-B14F-4D97-AF65-F5344CB8AC3E}">
        <p14:creationId xmlns:p14="http://schemas.microsoft.com/office/powerpoint/2010/main" val="111731735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有時我們不應該縮短別人的痛苦並破壞他們受教導的機會。</a:t>
            </a:r>
          </a:p>
        </p:txBody>
      </p:sp>
    </p:spTree>
    <p:extLst>
      <p:ext uri="{BB962C8B-B14F-4D97-AF65-F5344CB8AC3E}">
        <p14:creationId xmlns:p14="http://schemas.microsoft.com/office/powerpoint/2010/main" val="317640821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C8D2C-1785-6F43-3653-54B2154B3E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591B607-0CDF-6EF3-0DD2-AF4E3C9E643F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當有人面臨逆境時，我們需要神的智慧才知道要何時以及如何介入。</a:t>
            </a:r>
          </a:p>
        </p:txBody>
      </p:sp>
    </p:spTree>
    <p:extLst>
      <p:ext uri="{BB962C8B-B14F-4D97-AF65-F5344CB8AC3E}">
        <p14:creationId xmlns:p14="http://schemas.microsoft.com/office/powerpoint/2010/main" val="1635467571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最後，請記住，我們的問題並不總是能夠解決或逆轉。</a:t>
            </a:r>
          </a:p>
        </p:txBody>
      </p:sp>
    </p:spTree>
    <p:extLst>
      <p:ext uri="{BB962C8B-B14F-4D97-AF65-F5344CB8AC3E}">
        <p14:creationId xmlns:p14="http://schemas.microsoft.com/office/powerpoint/2010/main" val="323946627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E94CC-1F5E-03FC-BEEE-53B933FB5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31BEEF1-77A4-859F-D137-1EB8F1303985}"/>
              </a:ext>
            </a:extLst>
          </p:cNvPr>
          <p:cNvSpPr/>
          <p:nvPr/>
        </p:nvSpPr>
        <p:spPr>
          <a:xfrm>
            <a:off x="0" y="0"/>
            <a:ext cx="9906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但是你不是你的情況及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環境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的奴隸。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0590570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在神的幫助下，我們可以超越我們的環境，從滿足中獲得喜樂。</a:t>
            </a:r>
          </a:p>
        </p:txBody>
      </p:sp>
    </p:spTree>
    <p:extLst>
      <p:ext uri="{BB962C8B-B14F-4D97-AF65-F5344CB8AC3E}">
        <p14:creationId xmlns:p14="http://schemas.microsoft.com/office/powerpoint/2010/main" val="382448149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在別人眼裡，這是他們無法理解的平安與喜樂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164537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03ADF-A737-473F-405E-A5F81CF6E8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08FB434-9281-5E4F-F344-34F21CB17F3B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a.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怪你自己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我做錯了什麼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?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」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146443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腓立比書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4:7 -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神所賜出人意外的平安，必在基督耶穌裡保守你們的心懷意念。</a:t>
            </a:r>
          </a:p>
        </p:txBody>
      </p:sp>
    </p:spTree>
    <p:extLst>
      <p:ext uri="{BB962C8B-B14F-4D97-AF65-F5344CB8AC3E}">
        <p14:creationId xmlns:p14="http://schemas.microsoft.com/office/powerpoint/2010/main" val="314318721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當他們在基督徒身上中看到這一點時，他們就知道我們有一個他們沒有的東西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…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74429097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6C2A9-CF87-B6B9-2906-2A932ABCC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293D67C-A354-1BCC-3967-3EFC2FBF4658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成為基督的光，讓他們看到了。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947518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在生活中總是會遇到逆境，但是神的幫助和希望可以幫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克服逆境。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7547326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63B63C-D41D-CE0C-295C-362D1D719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9FCF002-1D8E-D501-5CA6-95BAEF36772D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請記住，我們並</a:t>
            </a:r>
            <a:r>
              <a:rPr lang="zh-TW" altLang="en-US" sz="7000" b="1" u="sng" kern="1000" spc="-38" dirty="0">
                <a:ea typeface="Microsoft JhengHei" panose="020B0604030504040204" pitchFamily="34" charset="-120"/>
              </a:rPr>
              <a:t>不是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單獨的在爭戰。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58514301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5219" y="1962150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000" b="1" kern="1000" spc="-38" dirty="0">
                <a:ea typeface="Microsoft JhengHei" panose="020B0604030504040204" pitchFamily="34" charset="-120"/>
              </a:rPr>
              <a:t>願主祝福各位</a:t>
            </a:r>
            <a:endParaRPr lang="en-US" altLang="zh-TW" sz="3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5434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18789</TotalTime>
  <Words>2118</Words>
  <Application>Microsoft Office PowerPoint</Application>
  <PresentationFormat>On-screen Show (16:9)</PresentationFormat>
  <Paragraphs>227</Paragraphs>
  <Slides>95</Slides>
  <Notes>93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95</vt:i4>
      </vt:variant>
    </vt:vector>
  </HeadingPairs>
  <TitlesOfParts>
    <vt:vector size="101" baseType="lpstr">
      <vt:lpstr>Microsoft JhengHei</vt:lpstr>
      <vt:lpstr>Arial</vt:lpstr>
      <vt:lpstr>Calibri</vt:lpstr>
      <vt:lpstr>Calibri Light</vt:lpstr>
      <vt:lpstr>Times New Roman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Water of Life Chinese Ministry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WOLCM Weekly Bulletin</dc:title>
  <dc:creator>George</dc:creator>
  <cp:lastModifiedBy>George Huang</cp:lastModifiedBy>
  <cp:revision>1137</cp:revision>
  <cp:lastPrinted>2017-09-16T17:38:24Z</cp:lastPrinted>
  <dcterms:created xsi:type="dcterms:W3CDTF">2005-06-09T01:58:34Z</dcterms:created>
  <dcterms:modified xsi:type="dcterms:W3CDTF">2025-12-19T16:35:27Z</dcterms:modified>
</cp:coreProperties>
</file>