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34"/>
  </p:notesMasterIdLst>
  <p:handoutMasterIdLst>
    <p:handoutMasterId r:id="rId135"/>
  </p:handoutMasterIdLst>
  <p:sldIdLst>
    <p:sldId id="2046" r:id="rId2"/>
    <p:sldId id="1880" r:id="rId3"/>
    <p:sldId id="1237" r:id="rId4"/>
    <p:sldId id="1814" r:id="rId5"/>
    <p:sldId id="1815" r:id="rId6"/>
    <p:sldId id="1881" r:id="rId7"/>
    <p:sldId id="1428" r:id="rId8"/>
    <p:sldId id="1631" r:id="rId9"/>
    <p:sldId id="1764" r:id="rId10"/>
    <p:sldId id="1765" r:id="rId11"/>
    <p:sldId id="1766" r:id="rId12"/>
    <p:sldId id="1767" r:id="rId13"/>
    <p:sldId id="1433" r:id="rId14"/>
    <p:sldId id="1934" r:id="rId15"/>
    <p:sldId id="1940" r:id="rId16"/>
    <p:sldId id="1942" r:id="rId17"/>
    <p:sldId id="1799" r:id="rId18"/>
    <p:sldId id="1882" r:id="rId19"/>
    <p:sldId id="1883" r:id="rId20"/>
    <p:sldId id="1884" r:id="rId21"/>
    <p:sldId id="1885" r:id="rId22"/>
    <p:sldId id="1886" r:id="rId23"/>
    <p:sldId id="1887" r:id="rId24"/>
    <p:sldId id="1804" r:id="rId25"/>
    <p:sldId id="1889" r:id="rId26"/>
    <p:sldId id="2048" r:id="rId27"/>
    <p:sldId id="1835" r:id="rId28"/>
    <p:sldId id="1868" r:id="rId29"/>
    <p:sldId id="1992" r:id="rId30"/>
    <p:sldId id="1436" r:id="rId31"/>
    <p:sldId id="1439" r:id="rId32"/>
    <p:sldId id="1442" r:id="rId33"/>
    <p:sldId id="1443" r:id="rId34"/>
    <p:sldId id="2025" r:id="rId35"/>
    <p:sldId id="1834" r:id="rId36"/>
    <p:sldId id="1449" r:id="rId37"/>
    <p:sldId id="2026" r:id="rId38"/>
    <p:sldId id="1623" r:id="rId39"/>
    <p:sldId id="1451" r:id="rId40"/>
    <p:sldId id="1892" r:id="rId41"/>
    <p:sldId id="1893" r:id="rId42"/>
    <p:sldId id="1894" r:id="rId43"/>
    <p:sldId id="1460" r:id="rId44"/>
    <p:sldId id="1918" r:id="rId45"/>
    <p:sldId id="1929" r:id="rId46"/>
    <p:sldId id="1930" r:id="rId47"/>
    <p:sldId id="1931" r:id="rId48"/>
    <p:sldId id="1926" r:id="rId49"/>
    <p:sldId id="1895" r:id="rId50"/>
    <p:sldId id="1966" r:id="rId51"/>
    <p:sldId id="1968" r:id="rId52"/>
    <p:sldId id="1466" r:id="rId53"/>
    <p:sldId id="1469" r:id="rId54"/>
    <p:sldId id="1476" r:id="rId55"/>
    <p:sldId id="2050" r:id="rId56"/>
    <p:sldId id="2051" r:id="rId57"/>
    <p:sldId id="1896" r:id="rId58"/>
    <p:sldId id="2027" r:id="rId59"/>
    <p:sldId id="1481" r:id="rId60"/>
    <p:sldId id="1484" r:id="rId61"/>
    <p:sldId id="1487" r:id="rId62"/>
    <p:sldId id="1488" r:id="rId63"/>
    <p:sldId id="1493" r:id="rId64"/>
    <p:sldId id="1878" r:id="rId65"/>
    <p:sldId id="2004" r:id="rId66"/>
    <p:sldId id="2005" r:id="rId67"/>
    <p:sldId id="1901" r:id="rId68"/>
    <p:sldId id="1950" r:id="rId69"/>
    <p:sldId id="1952" r:id="rId70"/>
    <p:sldId id="1954" r:id="rId71"/>
    <p:sldId id="1956" r:id="rId72"/>
    <p:sldId id="1902" r:id="rId73"/>
    <p:sldId id="1958" r:id="rId74"/>
    <p:sldId id="1960" r:id="rId75"/>
    <p:sldId id="1577" r:id="rId76"/>
    <p:sldId id="1948" r:id="rId77"/>
    <p:sldId id="1998" r:id="rId78"/>
    <p:sldId id="1994" r:id="rId79"/>
    <p:sldId id="1996" r:id="rId80"/>
    <p:sldId id="2010" r:id="rId81"/>
    <p:sldId id="2012" r:id="rId82"/>
    <p:sldId id="2014" r:id="rId83"/>
    <p:sldId id="2016" r:id="rId84"/>
    <p:sldId id="2018" r:id="rId85"/>
    <p:sldId id="1499" r:id="rId86"/>
    <p:sldId id="1844" r:id="rId87"/>
    <p:sldId id="2028" r:id="rId88"/>
    <p:sldId id="1905" r:id="rId89"/>
    <p:sldId id="2030" r:id="rId90"/>
    <p:sldId id="2031" r:id="rId91"/>
    <p:sldId id="2032" r:id="rId92"/>
    <p:sldId id="1847" r:id="rId93"/>
    <p:sldId id="1505" r:id="rId94"/>
    <p:sldId id="1508" r:id="rId95"/>
    <p:sldId id="2054" r:id="rId96"/>
    <p:sldId id="1849" r:id="rId97"/>
    <p:sldId id="1851" r:id="rId98"/>
    <p:sldId id="1511" r:id="rId99"/>
    <p:sldId id="1853" r:id="rId100"/>
    <p:sldId id="2033" r:id="rId101"/>
    <p:sldId id="2034" r:id="rId102"/>
    <p:sldId id="2035" r:id="rId103"/>
    <p:sldId id="2036" r:id="rId104"/>
    <p:sldId id="1526" r:id="rId105"/>
    <p:sldId id="1913" r:id="rId106"/>
    <p:sldId id="1538" r:id="rId107"/>
    <p:sldId id="1541" r:id="rId108"/>
    <p:sldId id="1544" r:id="rId109"/>
    <p:sldId id="2037" r:id="rId110"/>
    <p:sldId id="2038" r:id="rId111"/>
    <p:sldId id="1553" r:id="rId112"/>
    <p:sldId id="1865" r:id="rId113"/>
    <p:sldId id="1914" r:id="rId114"/>
    <p:sldId id="1987" r:id="rId115"/>
    <p:sldId id="2001" r:id="rId116"/>
    <p:sldId id="2007" r:id="rId117"/>
    <p:sldId id="2008" r:id="rId118"/>
    <p:sldId id="1565" r:id="rId119"/>
    <p:sldId id="1571" r:id="rId120"/>
    <p:sldId id="2039" r:id="rId121"/>
    <p:sldId id="1982" r:id="rId122"/>
    <p:sldId id="2003" r:id="rId123"/>
    <p:sldId id="2040" r:id="rId124"/>
    <p:sldId id="1976" r:id="rId125"/>
    <p:sldId id="1977" r:id="rId126"/>
    <p:sldId id="1978" r:id="rId127"/>
    <p:sldId id="1979" r:id="rId128"/>
    <p:sldId id="1980" r:id="rId129"/>
    <p:sldId id="1580" r:id="rId130"/>
    <p:sldId id="1583" r:id="rId131"/>
    <p:sldId id="2042" r:id="rId132"/>
    <p:sldId id="1562" r:id="rId133"/>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2046"/>
            <p14:sldId id="1880"/>
            <p14:sldId id="1237"/>
            <p14:sldId id="1814"/>
            <p14:sldId id="1815"/>
          </p14:sldIdLst>
        </p14:section>
        <p14:section name="Sermon" id="{9DD274D4-3373-40D3-8882-DED17E52A457}">
          <p14:sldIdLst>
            <p14:sldId id="1881"/>
            <p14:sldId id="1428"/>
            <p14:sldId id="1631"/>
            <p14:sldId id="1764"/>
            <p14:sldId id="1765"/>
            <p14:sldId id="1766"/>
            <p14:sldId id="1767"/>
            <p14:sldId id="1433"/>
            <p14:sldId id="1934"/>
            <p14:sldId id="1940"/>
            <p14:sldId id="1942"/>
            <p14:sldId id="1799"/>
            <p14:sldId id="1882"/>
            <p14:sldId id="1883"/>
            <p14:sldId id="1884"/>
            <p14:sldId id="1885"/>
            <p14:sldId id="1886"/>
            <p14:sldId id="1887"/>
            <p14:sldId id="1804"/>
            <p14:sldId id="1889"/>
            <p14:sldId id="2048"/>
            <p14:sldId id="1835"/>
            <p14:sldId id="1868"/>
            <p14:sldId id="1992"/>
            <p14:sldId id="1436"/>
            <p14:sldId id="1439"/>
            <p14:sldId id="1442"/>
            <p14:sldId id="1443"/>
            <p14:sldId id="2025"/>
            <p14:sldId id="1834"/>
            <p14:sldId id="1449"/>
            <p14:sldId id="2026"/>
            <p14:sldId id="1623"/>
            <p14:sldId id="1451"/>
            <p14:sldId id="1892"/>
            <p14:sldId id="1893"/>
            <p14:sldId id="1894"/>
            <p14:sldId id="1460"/>
            <p14:sldId id="1918"/>
            <p14:sldId id="1929"/>
            <p14:sldId id="1930"/>
            <p14:sldId id="1931"/>
            <p14:sldId id="1926"/>
            <p14:sldId id="1895"/>
            <p14:sldId id="1966"/>
            <p14:sldId id="1968"/>
            <p14:sldId id="1466"/>
            <p14:sldId id="1469"/>
            <p14:sldId id="1476"/>
            <p14:sldId id="2050"/>
            <p14:sldId id="2051"/>
            <p14:sldId id="1896"/>
            <p14:sldId id="2027"/>
            <p14:sldId id="1481"/>
            <p14:sldId id="1484"/>
            <p14:sldId id="1487"/>
            <p14:sldId id="1488"/>
            <p14:sldId id="1493"/>
            <p14:sldId id="1878"/>
            <p14:sldId id="2004"/>
            <p14:sldId id="2005"/>
            <p14:sldId id="1901"/>
            <p14:sldId id="1950"/>
            <p14:sldId id="1952"/>
            <p14:sldId id="1954"/>
            <p14:sldId id="1956"/>
            <p14:sldId id="1902"/>
            <p14:sldId id="1958"/>
            <p14:sldId id="1960"/>
            <p14:sldId id="1577"/>
            <p14:sldId id="1948"/>
            <p14:sldId id="1998"/>
            <p14:sldId id="1994"/>
            <p14:sldId id="1996"/>
            <p14:sldId id="2010"/>
            <p14:sldId id="2012"/>
            <p14:sldId id="2014"/>
            <p14:sldId id="2016"/>
            <p14:sldId id="2018"/>
            <p14:sldId id="1499"/>
            <p14:sldId id="1844"/>
            <p14:sldId id="2028"/>
            <p14:sldId id="1905"/>
            <p14:sldId id="2030"/>
            <p14:sldId id="2031"/>
            <p14:sldId id="2032"/>
            <p14:sldId id="1847"/>
            <p14:sldId id="1505"/>
            <p14:sldId id="1508"/>
            <p14:sldId id="2054"/>
            <p14:sldId id="1849"/>
            <p14:sldId id="1851"/>
            <p14:sldId id="1511"/>
            <p14:sldId id="1853"/>
            <p14:sldId id="2033"/>
            <p14:sldId id="2034"/>
            <p14:sldId id="2035"/>
            <p14:sldId id="2036"/>
            <p14:sldId id="1526"/>
            <p14:sldId id="1913"/>
            <p14:sldId id="1538"/>
            <p14:sldId id="1541"/>
            <p14:sldId id="1544"/>
            <p14:sldId id="2037"/>
            <p14:sldId id="2038"/>
            <p14:sldId id="1553"/>
            <p14:sldId id="1865"/>
            <p14:sldId id="1914"/>
            <p14:sldId id="1987"/>
            <p14:sldId id="2001"/>
            <p14:sldId id="2007"/>
            <p14:sldId id="2008"/>
            <p14:sldId id="1565"/>
            <p14:sldId id="1571"/>
            <p14:sldId id="2039"/>
            <p14:sldId id="1982"/>
            <p14:sldId id="2003"/>
            <p14:sldId id="2040"/>
            <p14:sldId id="1976"/>
            <p14:sldId id="1977"/>
            <p14:sldId id="1978"/>
            <p14:sldId id="1979"/>
            <p14:sldId id="1980"/>
            <p14:sldId id="1580"/>
            <p14:sldId id="1583"/>
            <p14:sldId id="2042"/>
            <p14:sldId id="156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88DBC-4230-4206-9EE4-BD7243889BD2}" v="150" dt="2025-12-14T16:06:52.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191" autoAdjust="0"/>
    <p:restoredTop sz="94249" autoAdjust="0"/>
  </p:normalViewPr>
  <p:slideViewPr>
    <p:cSldViewPr>
      <p:cViewPr varScale="1">
        <p:scale>
          <a:sx n="102" d="100"/>
          <a:sy n="102" d="100"/>
        </p:scale>
        <p:origin x="124" y="64"/>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47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LiveId" clId="{981455AA-CF25-444D-A9FA-AD2443EE8176}"/>
    <pc:docChg chg="delSld modSection">
      <pc:chgData name="George Huang" userId="7522906efeb502a4" providerId="LiveId" clId="{981455AA-CF25-444D-A9FA-AD2443EE8176}" dt="2025-12-14T16:27:39.580" v="16" actId="47"/>
      <pc:docMkLst>
        <pc:docMk/>
      </pc:docMkLst>
      <pc:sldChg chg="del">
        <pc:chgData name="George Huang" userId="7522906efeb502a4" providerId="LiveId" clId="{981455AA-CF25-444D-A9FA-AD2443EE8176}" dt="2025-12-14T16:23:52.543" v="0" actId="47"/>
        <pc:sldMkLst>
          <pc:docMk/>
          <pc:sldMk cId="1808824990" sldId="1198"/>
        </pc:sldMkLst>
      </pc:sldChg>
      <pc:sldChg chg="del">
        <pc:chgData name="George Huang" userId="7522906efeb502a4" providerId="LiveId" clId="{981455AA-CF25-444D-A9FA-AD2443EE8176}" dt="2025-12-14T16:23:55.647" v="1" actId="47"/>
        <pc:sldMkLst>
          <pc:docMk/>
          <pc:sldMk cId="501059938" sldId="1200"/>
        </pc:sldMkLst>
      </pc:sldChg>
      <pc:sldChg chg="del">
        <pc:chgData name="George Huang" userId="7522906efeb502a4" providerId="LiveId" clId="{981455AA-CF25-444D-A9FA-AD2443EE8176}" dt="2025-12-14T16:24:17.927" v="3" actId="47"/>
        <pc:sldMkLst>
          <pc:docMk/>
          <pc:sldMk cId="2926513425" sldId="1426"/>
        </pc:sldMkLst>
      </pc:sldChg>
      <pc:sldChg chg="del">
        <pc:chgData name="George Huang" userId="7522906efeb502a4" providerId="LiveId" clId="{981455AA-CF25-444D-A9FA-AD2443EE8176}" dt="2025-12-14T16:24:34.432" v="4" actId="47"/>
        <pc:sldMkLst>
          <pc:docMk/>
          <pc:sldMk cId="2932260578" sldId="1432"/>
        </pc:sldMkLst>
      </pc:sldChg>
      <pc:sldChg chg="del">
        <pc:chgData name="George Huang" userId="7522906efeb502a4" providerId="LiveId" clId="{981455AA-CF25-444D-A9FA-AD2443EE8176}" dt="2025-12-14T16:24:54.391" v="5" actId="47"/>
        <pc:sldMkLst>
          <pc:docMk/>
          <pc:sldMk cId="2509506755" sldId="1435"/>
        </pc:sldMkLst>
      </pc:sldChg>
      <pc:sldChg chg="del">
        <pc:chgData name="George Huang" userId="7522906efeb502a4" providerId="LiveId" clId="{981455AA-CF25-444D-A9FA-AD2443EE8176}" dt="2025-12-14T16:24:54.391" v="5" actId="47"/>
        <pc:sldMkLst>
          <pc:docMk/>
          <pc:sldMk cId="1236974307" sldId="1441"/>
        </pc:sldMkLst>
      </pc:sldChg>
      <pc:sldChg chg="del">
        <pc:chgData name="George Huang" userId="7522906efeb502a4" providerId="LiveId" clId="{981455AA-CF25-444D-A9FA-AD2443EE8176}" dt="2025-12-14T16:24:54.391" v="5" actId="47"/>
        <pc:sldMkLst>
          <pc:docMk/>
          <pc:sldMk cId="159175957" sldId="1444"/>
        </pc:sldMkLst>
      </pc:sldChg>
      <pc:sldChg chg="del">
        <pc:chgData name="George Huang" userId="7522906efeb502a4" providerId="LiveId" clId="{981455AA-CF25-444D-A9FA-AD2443EE8176}" dt="2025-12-14T16:24:54.391" v="5" actId="47"/>
        <pc:sldMkLst>
          <pc:docMk/>
          <pc:sldMk cId="2047570129" sldId="1446"/>
        </pc:sldMkLst>
      </pc:sldChg>
      <pc:sldChg chg="del">
        <pc:chgData name="George Huang" userId="7522906efeb502a4" providerId="LiveId" clId="{981455AA-CF25-444D-A9FA-AD2443EE8176}" dt="2025-12-14T16:24:54.391" v="5" actId="47"/>
        <pc:sldMkLst>
          <pc:docMk/>
          <pc:sldMk cId="1501254074" sldId="1448"/>
        </pc:sldMkLst>
      </pc:sldChg>
      <pc:sldChg chg="del">
        <pc:chgData name="George Huang" userId="7522906efeb502a4" providerId="LiveId" clId="{981455AA-CF25-444D-A9FA-AD2443EE8176}" dt="2025-12-14T16:25:12.825" v="6" actId="47"/>
        <pc:sldMkLst>
          <pc:docMk/>
          <pc:sldMk cId="1792454269" sldId="1450"/>
        </pc:sldMkLst>
      </pc:sldChg>
      <pc:sldChg chg="del">
        <pc:chgData name="George Huang" userId="7522906efeb502a4" providerId="LiveId" clId="{981455AA-CF25-444D-A9FA-AD2443EE8176}" dt="2025-12-14T16:25:12.825" v="6" actId="47"/>
        <pc:sldMkLst>
          <pc:docMk/>
          <pc:sldMk cId="102756401" sldId="1454"/>
        </pc:sldMkLst>
      </pc:sldChg>
      <pc:sldChg chg="del">
        <pc:chgData name="George Huang" userId="7522906efeb502a4" providerId="LiveId" clId="{981455AA-CF25-444D-A9FA-AD2443EE8176}" dt="2025-12-14T16:25:12.825" v="6" actId="47"/>
        <pc:sldMkLst>
          <pc:docMk/>
          <pc:sldMk cId="1193637135" sldId="1456"/>
        </pc:sldMkLst>
      </pc:sldChg>
      <pc:sldChg chg="del">
        <pc:chgData name="George Huang" userId="7522906efeb502a4" providerId="LiveId" clId="{981455AA-CF25-444D-A9FA-AD2443EE8176}" dt="2025-12-14T16:25:12.825" v="6" actId="47"/>
        <pc:sldMkLst>
          <pc:docMk/>
          <pc:sldMk cId="2256055684" sldId="1459"/>
        </pc:sldMkLst>
      </pc:sldChg>
      <pc:sldChg chg="del">
        <pc:chgData name="George Huang" userId="7522906efeb502a4" providerId="LiveId" clId="{981455AA-CF25-444D-A9FA-AD2443EE8176}" dt="2025-12-14T16:25:12.825" v="6" actId="47"/>
        <pc:sldMkLst>
          <pc:docMk/>
          <pc:sldMk cId="1111448659" sldId="1462"/>
        </pc:sldMkLst>
      </pc:sldChg>
      <pc:sldChg chg="del">
        <pc:chgData name="George Huang" userId="7522906efeb502a4" providerId="LiveId" clId="{981455AA-CF25-444D-A9FA-AD2443EE8176}" dt="2025-12-14T16:25:12.825" v="6" actId="47"/>
        <pc:sldMkLst>
          <pc:docMk/>
          <pc:sldMk cId="3061289515" sldId="1464"/>
        </pc:sldMkLst>
      </pc:sldChg>
      <pc:sldChg chg="del">
        <pc:chgData name="George Huang" userId="7522906efeb502a4" providerId="LiveId" clId="{981455AA-CF25-444D-A9FA-AD2443EE8176}" dt="2025-12-14T16:25:30.450" v="7" actId="47"/>
        <pc:sldMkLst>
          <pc:docMk/>
          <pc:sldMk cId="119948009" sldId="1465"/>
        </pc:sldMkLst>
      </pc:sldChg>
      <pc:sldChg chg="del">
        <pc:chgData name="George Huang" userId="7522906efeb502a4" providerId="LiveId" clId="{981455AA-CF25-444D-A9FA-AD2443EE8176}" dt="2025-12-14T16:25:30.450" v="7" actId="47"/>
        <pc:sldMkLst>
          <pc:docMk/>
          <pc:sldMk cId="2885636180" sldId="1468"/>
        </pc:sldMkLst>
      </pc:sldChg>
      <pc:sldChg chg="del">
        <pc:chgData name="George Huang" userId="7522906efeb502a4" providerId="LiveId" clId="{981455AA-CF25-444D-A9FA-AD2443EE8176}" dt="2025-12-14T16:25:30.450" v="7" actId="47"/>
        <pc:sldMkLst>
          <pc:docMk/>
          <pc:sldMk cId="460944260" sldId="1480"/>
        </pc:sldMkLst>
      </pc:sldChg>
      <pc:sldChg chg="del">
        <pc:chgData name="George Huang" userId="7522906efeb502a4" providerId="LiveId" clId="{981455AA-CF25-444D-A9FA-AD2443EE8176}" dt="2025-12-14T16:25:47.037" v="8" actId="47"/>
        <pc:sldMkLst>
          <pc:docMk/>
          <pc:sldMk cId="2623052802" sldId="1489"/>
        </pc:sldMkLst>
      </pc:sldChg>
      <pc:sldChg chg="del">
        <pc:chgData name="George Huang" userId="7522906efeb502a4" providerId="LiveId" clId="{981455AA-CF25-444D-A9FA-AD2443EE8176}" dt="2025-12-14T16:25:47.037" v="8" actId="47"/>
        <pc:sldMkLst>
          <pc:docMk/>
          <pc:sldMk cId="1134658302" sldId="1492"/>
        </pc:sldMkLst>
      </pc:sldChg>
      <pc:sldChg chg="del">
        <pc:chgData name="George Huang" userId="7522906efeb502a4" providerId="LiveId" clId="{981455AA-CF25-444D-A9FA-AD2443EE8176}" dt="2025-12-14T16:25:47.037" v="8" actId="47"/>
        <pc:sldMkLst>
          <pc:docMk/>
          <pc:sldMk cId="281870002" sldId="1494"/>
        </pc:sldMkLst>
      </pc:sldChg>
      <pc:sldChg chg="del">
        <pc:chgData name="George Huang" userId="7522906efeb502a4" providerId="LiveId" clId="{981455AA-CF25-444D-A9FA-AD2443EE8176}" dt="2025-12-14T16:26:23.696" v="10" actId="47"/>
        <pc:sldMkLst>
          <pc:docMk/>
          <pc:sldMk cId="2006517218" sldId="1498"/>
        </pc:sldMkLst>
      </pc:sldChg>
      <pc:sldChg chg="del">
        <pc:chgData name="George Huang" userId="7522906efeb502a4" providerId="LiveId" clId="{981455AA-CF25-444D-A9FA-AD2443EE8176}" dt="2025-12-14T16:26:23.696" v="10" actId="47"/>
        <pc:sldMkLst>
          <pc:docMk/>
          <pc:sldMk cId="1513891014" sldId="1500"/>
        </pc:sldMkLst>
      </pc:sldChg>
      <pc:sldChg chg="del">
        <pc:chgData name="George Huang" userId="7522906efeb502a4" providerId="LiveId" clId="{981455AA-CF25-444D-A9FA-AD2443EE8176}" dt="2025-12-14T16:26:23.696" v="10" actId="47"/>
        <pc:sldMkLst>
          <pc:docMk/>
          <pc:sldMk cId="2799325783" sldId="1501"/>
        </pc:sldMkLst>
      </pc:sldChg>
      <pc:sldChg chg="del">
        <pc:chgData name="George Huang" userId="7522906efeb502a4" providerId="LiveId" clId="{981455AA-CF25-444D-A9FA-AD2443EE8176}" dt="2025-12-14T16:26:23.696" v="10" actId="47"/>
        <pc:sldMkLst>
          <pc:docMk/>
          <pc:sldMk cId="2879620572" sldId="1504"/>
        </pc:sldMkLst>
      </pc:sldChg>
      <pc:sldChg chg="del">
        <pc:chgData name="George Huang" userId="7522906efeb502a4" providerId="LiveId" clId="{981455AA-CF25-444D-A9FA-AD2443EE8176}" dt="2025-12-14T16:26:23.696" v="10" actId="47"/>
        <pc:sldMkLst>
          <pc:docMk/>
          <pc:sldMk cId="3423642277" sldId="1507"/>
        </pc:sldMkLst>
      </pc:sldChg>
      <pc:sldChg chg="del">
        <pc:chgData name="George Huang" userId="7522906efeb502a4" providerId="LiveId" clId="{981455AA-CF25-444D-A9FA-AD2443EE8176}" dt="2025-12-14T16:26:43.478" v="11" actId="47"/>
        <pc:sldMkLst>
          <pc:docMk/>
          <pc:sldMk cId="1041155850" sldId="1509"/>
        </pc:sldMkLst>
      </pc:sldChg>
      <pc:sldChg chg="del">
        <pc:chgData name="George Huang" userId="7522906efeb502a4" providerId="LiveId" clId="{981455AA-CF25-444D-A9FA-AD2443EE8176}" dt="2025-12-14T16:26:43.478" v="11" actId="47"/>
        <pc:sldMkLst>
          <pc:docMk/>
          <pc:sldMk cId="3414045803" sldId="1510"/>
        </pc:sldMkLst>
      </pc:sldChg>
      <pc:sldChg chg="del">
        <pc:chgData name="George Huang" userId="7522906efeb502a4" providerId="LiveId" clId="{981455AA-CF25-444D-A9FA-AD2443EE8176}" dt="2025-12-14T16:26:43.478" v="11" actId="47"/>
        <pc:sldMkLst>
          <pc:docMk/>
          <pc:sldMk cId="4098640321" sldId="1512"/>
        </pc:sldMkLst>
      </pc:sldChg>
      <pc:sldChg chg="del">
        <pc:chgData name="George Huang" userId="7522906efeb502a4" providerId="LiveId" clId="{981455AA-CF25-444D-A9FA-AD2443EE8176}" dt="2025-12-14T16:26:43.478" v="11" actId="47"/>
        <pc:sldMkLst>
          <pc:docMk/>
          <pc:sldMk cId="2721288357" sldId="1515"/>
        </pc:sldMkLst>
      </pc:sldChg>
      <pc:sldChg chg="del">
        <pc:chgData name="George Huang" userId="7522906efeb502a4" providerId="LiveId" clId="{981455AA-CF25-444D-A9FA-AD2443EE8176}" dt="2025-12-14T16:26:43.478" v="11" actId="47"/>
        <pc:sldMkLst>
          <pc:docMk/>
          <pc:sldMk cId="4156754766" sldId="1525"/>
        </pc:sldMkLst>
      </pc:sldChg>
      <pc:sldChg chg="del">
        <pc:chgData name="George Huang" userId="7522906efeb502a4" providerId="LiveId" clId="{981455AA-CF25-444D-A9FA-AD2443EE8176}" dt="2025-12-14T16:26:43.478" v="11" actId="47"/>
        <pc:sldMkLst>
          <pc:docMk/>
          <pc:sldMk cId="2283389284" sldId="1537"/>
        </pc:sldMkLst>
      </pc:sldChg>
      <pc:sldChg chg="del">
        <pc:chgData name="George Huang" userId="7522906efeb502a4" providerId="LiveId" clId="{981455AA-CF25-444D-A9FA-AD2443EE8176}" dt="2025-12-14T16:27:05.752" v="13" actId="47"/>
        <pc:sldMkLst>
          <pc:docMk/>
          <pc:sldMk cId="2633369637" sldId="1540"/>
        </pc:sldMkLst>
      </pc:sldChg>
      <pc:sldChg chg="del">
        <pc:chgData name="George Huang" userId="7522906efeb502a4" providerId="LiveId" clId="{981455AA-CF25-444D-A9FA-AD2443EE8176}" dt="2025-12-14T16:27:05.752" v="13" actId="47"/>
        <pc:sldMkLst>
          <pc:docMk/>
          <pc:sldMk cId="4177456095" sldId="1543"/>
        </pc:sldMkLst>
      </pc:sldChg>
      <pc:sldChg chg="del">
        <pc:chgData name="George Huang" userId="7522906efeb502a4" providerId="LiveId" clId="{981455AA-CF25-444D-A9FA-AD2443EE8176}" dt="2025-12-14T16:27:05.752" v="13" actId="47"/>
        <pc:sldMkLst>
          <pc:docMk/>
          <pc:sldMk cId="3683785523" sldId="1547"/>
        </pc:sldMkLst>
      </pc:sldChg>
      <pc:sldChg chg="del">
        <pc:chgData name="George Huang" userId="7522906efeb502a4" providerId="LiveId" clId="{981455AA-CF25-444D-A9FA-AD2443EE8176}" dt="2025-12-14T16:27:05.752" v="13" actId="47"/>
        <pc:sldMkLst>
          <pc:docMk/>
          <pc:sldMk cId="818038845" sldId="1550"/>
        </pc:sldMkLst>
      </pc:sldChg>
      <pc:sldChg chg="del">
        <pc:chgData name="George Huang" userId="7522906efeb502a4" providerId="LiveId" clId="{981455AA-CF25-444D-A9FA-AD2443EE8176}" dt="2025-12-14T16:27:05.752" v="13" actId="47"/>
        <pc:sldMkLst>
          <pc:docMk/>
          <pc:sldMk cId="1616982723" sldId="1552"/>
        </pc:sldMkLst>
      </pc:sldChg>
      <pc:sldChg chg="del">
        <pc:chgData name="George Huang" userId="7522906efeb502a4" providerId="LiveId" clId="{981455AA-CF25-444D-A9FA-AD2443EE8176}" dt="2025-12-14T16:27:05.752" v="13" actId="47"/>
        <pc:sldMkLst>
          <pc:docMk/>
          <pc:sldMk cId="1267256567" sldId="1555"/>
        </pc:sldMkLst>
      </pc:sldChg>
      <pc:sldChg chg="del">
        <pc:chgData name="George Huang" userId="7522906efeb502a4" providerId="LiveId" clId="{981455AA-CF25-444D-A9FA-AD2443EE8176}" dt="2025-12-14T16:27:34.231" v="15" actId="47"/>
        <pc:sldMkLst>
          <pc:docMk/>
          <pc:sldMk cId="16299973" sldId="1561"/>
        </pc:sldMkLst>
      </pc:sldChg>
      <pc:sldChg chg="del">
        <pc:chgData name="George Huang" userId="7522906efeb502a4" providerId="LiveId" clId="{981455AA-CF25-444D-A9FA-AD2443EE8176}" dt="2025-12-14T16:27:22.535" v="14" actId="47"/>
        <pc:sldMkLst>
          <pc:docMk/>
          <pc:sldMk cId="4273608088" sldId="1563"/>
        </pc:sldMkLst>
      </pc:sldChg>
      <pc:sldChg chg="del">
        <pc:chgData name="George Huang" userId="7522906efeb502a4" providerId="LiveId" clId="{981455AA-CF25-444D-A9FA-AD2443EE8176}" dt="2025-12-14T16:27:22.535" v="14" actId="47"/>
        <pc:sldMkLst>
          <pc:docMk/>
          <pc:sldMk cId="1117317351" sldId="1564"/>
        </pc:sldMkLst>
      </pc:sldChg>
      <pc:sldChg chg="del">
        <pc:chgData name="George Huang" userId="7522906efeb502a4" providerId="LiveId" clId="{981455AA-CF25-444D-A9FA-AD2443EE8176}" dt="2025-12-14T16:27:22.535" v="14" actId="47"/>
        <pc:sldMkLst>
          <pc:docMk/>
          <pc:sldMk cId="3239466271" sldId="1570"/>
        </pc:sldMkLst>
      </pc:sldChg>
      <pc:sldChg chg="del">
        <pc:chgData name="George Huang" userId="7522906efeb502a4" providerId="LiveId" clId="{981455AA-CF25-444D-A9FA-AD2443EE8176}" dt="2025-12-14T16:27:22.535" v="14" actId="47"/>
        <pc:sldMkLst>
          <pc:docMk/>
          <pc:sldMk cId="2539117374" sldId="1574"/>
        </pc:sldMkLst>
      </pc:sldChg>
      <pc:sldChg chg="del">
        <pc:chgData name="George Huang" userId="7522906efeb502a4" providerId="LiveId" clId="{981455AA-CF25-444D-A9FA-AD2443EE8176}" dt="2025-12-14T16:25:59.702" v="9" actId="47"/>
        <pc:sldMkLst>
          <pc:docMk/>
          <pc:sldMk cId="3333730722" sldId="1576"/>
        </pc:sldMkLst>
      </pc:sldChg>
      <pc:sldChg chg="del">
        <pc:chgData name="George Huang" userId="7522906efeb502a4" providerId="LiveId" clId="{981455AA-CF25-444D-A9FA-AD2443EE8176}" dt="2025-12-14T16:27:39.580" v="16" actId="47"/>
        <pc:sldMkLst>
          <pc:docMk/>
          <pc:sldMk cId="2164537964" sldId="1579"/>
        </pc:sldMkLst>
      </pc:sldChg>
      <pc:sldChg chg="del">
        <pc:chgData name="George Huang" userId="7522906efeb502a4" providerId="LiveId" clId="{981455AA-CF25-444D-A9FA-AD2443EE8176}" dt="2025-12-14T16:27:34.231" v="15" actId="47"/>
        <pc:sldMkLst>
          <pc:docMk/>
          <pc:sldMk cId="2074429097" sldId="1582"/>
        </pc:sldMkLst>
      </pc:sldChg>
      <pc:sldChg chg="del">
        <pc:chgData name="George Huang" userId="7522906efeb502a4" providerId="LiveId" clId="{981455AA-CF25-444D-A9FA-AD2443EE8176}" dt="2025-12-14T16:23:59.152" v="2" actId="47"/>
        <pc:sldMkLst>
          <pc:docMk/>
          <pc:sldMk cId="3910455726" sldId="1616"/>
        </pc:sldMkLst>
      </pc:sldChg>
      <pc:sldChg chg="del">
        <pc:chgData name="George Huang" userId="7522906efeb502a4" providerId="LiveId" clId="{981455AA-CF25-444D-A9FA-AD2443EE8176}" dt="2025-12-14T16:25:12.825" v="6" actId="47"/>
        <pc:sldMkLst>
          <pc:docMk/>
          <pc:sldMk cId="2251059485" sldId="1619"/>
        </pc:sldMkLst>
      </pc:sldChg>
      <pc:sldChg chg="del">
        <pc:chgData name="George Huang" userId="7522906efeb502a4" providerId="LiveId" clId="{981455AA-CF25-444D-A9FA-AD2443EE8176}" dt="2025-12-14T16:24:17.927" v="3" actId="47"/>
        <pc:sldMkLst>
          <pc:docMk/>
          <pc:sldMk cId="3651541491" sldId="1630"/>
        </pc:sldMkLst>
      </pc:sldChg>
      <pc:sldChg chg="del">
        <pc:chgData name="George Huang" userId="7522906efeb502a4" providerId="LiveId" clId="{981455AA-CF25-444D-A9FA-AD2443EE8176}" dt="2025-12-14T16:24:17.927" v="3" actId="47"/>
        <pc:sldMkLst>
          <pc:docMk/>
          <pc:sldMk cId="1556156511" sldId="1762"/>
        </pc:sldMkLst>
      </pc:sldChg>
      <pc:sldChg chg="del">
        <pc:chgData name="George Huang" userId="7522906efeb502a4" providerId="LiveId" clId="{981455AA-CF25-444D-A9FA-AD2443EE8176}" dt="2025-12-14T16:24:17.927" v="3" actId="47"/>
        <pc:sldMkLst>
          <pc:docMk/>
          <pc:sldMk cId="572301904" sldId="1763"/>
        </pc:sldMkLst>
      </pc:sldChg>
      <pc:sldChg chg="del">
        <pc:chgData name="George Huang" userId="7522906efeb502a4" providerId="LiveId" clId="{981455AA-CF25-444D-A9FA-AD2443EE8176}" dt="2025-12-14T16:24:34.432" v="4" actId="47"/>
        <pc:sldMkLst>
          <pc:docMk/>
          <pc:sldMk cId="520968468" sldId="1800"/>
        </pc:sldMkLst>
      </pc:sldChg>
      <pc:sldChg chg="del">
        <pc:chgData name="George Huang" userId="7522906efeb502a4" providerId="LiveId" clId="{981455AA-CF25-444D-A9FA-AD2443EE8176}" dt="2025-12-14T16:24:34.432" v="4" actId="47"/>
        <pc:sldMkLst>
          <pc:docMk/>
          <pc:sldMk cId="3869160189" sldId="1802"/>
        </pc:sldMkLst>
      </pc:sldChg>
      <pc:sldChg chg="del">
        <pc:chgData name="George Huang" userId="7522906efeb502a4" providerId="LiveId" clId="{981455AA-CF25-444D-A9FA-AD2443EE8176}" dt="2025-12-14T16:24:34.432" v="4" actId="47"/>
        <pc:sldMkLst>
          <pc:docMk/>
          <pc:sldMk cId="2533139531" sldId="1803"/>
        </pc:sldMkLst>
      </pc:sldChg>
      <pc:sldChg chg="del">
        <pc:chgData name="George Huang" userId="7522906efeb502a4" providerId="LiveId" clId="{981455AA-CF25-444D-A9FA-AD2443EE8176}" dt="2025-12-14T16:24:34.432" v="4" actId="47"/>
        <pc:sldMkLst>
          <pc:docMk/>
          <pc:sldMk cId="2255730875" sldId="1807"/>
        </pc:sldMkLst>
      </pc:sldChg>
      <pc:sldChg chg="del">
        <pc:chgData name="George Huang" userId="7522906efeb502a4" providerId="LiveId" clId="{981455AA-CF25-444D-A9FA-AD2443EE8176}" dt="2025-12-14T16:24:34.432" v="4" actId="47"/>
        <pc:sldMkLst>
          <pc:docMk/>
          <pc:sldMk cId="777651869" sldId="1808"/>
        </pc:sldMkLst>
      </pc:sldChg>
      <pc:sldChg chg="del">
        <pc:chgData name="George Huang" userId="7522906efeb502a4" providerId="LiveId" clId="{981455AA-CF25-444D-A9FA-AD2443EE8176}" dt="2025-12-14T16:24:34.432" v="4" actId="47"/>
        <pc:sldMkLst>
          <pc:docMk/>
          <pc:sldMk cId="46685848" sldId="1809"/>
        </pc:sldMkLst>
      </pc:sldChg>
      <pc:sldChg chg="del">
        <pc:chgData name="George Huang" userId="7522906efeb502a4" providerId="LiveId" clId="{981455AA-CF25-444D-A9FA-AD2443EE8176}" dt="2025-12-14T16:24:34.432" v="4" actId="47"/>
        <pc:sldMkLst>
          <pc:docMk/>
          <pc:sldMk cId="359007453" sldId="1810"/>
        </pc:sldMkLst>
      </pc:sldChg>
      <pc:sldChg chg="del">
        <pc:chgData name="George Huang" userId="7522906efeb502a4" providerId="LiveId" clId="{981455AA-CF25-444D-A9FA-AD2443EE8176}" dt="2025-12-14T16:24:34.432" v="4" actId="47"/>
        <pc:sldMkLst>
          <pc:docMk/>
          <pc:sldMk cId="4261256456" sldId="1811"/>
        </pc:sldMkLst>
      </pc:sldChg>
      <pc:sldChg chg="del">
        <pc:chgData name="George Huang" userId="7522906efeb502a4" providerId="LiveId" clId="{981455AA-CF25-444D-A9FA-AD2443EE8176}" dt="2025-12-14T16:23:55.647" v="1" actId="47"/>
        <pc:sldMkLst>
          <pc:docMk/>
          <pc:sldMk cId="1463577189" sldId="1812"/>
        </pc:sldMkLst>
      </pc:sldChg>
      <pc:sldChg chg="del">
        <pc:chgData name="George Huang" userId="7522906efeb502a4" providerId="LiveId" clId="{981455AA-CF25-444D-A9FA-AD2443EE8176}" dt="2025-12-14T16:23:55.647" v="1" actId="47"/>
        <pc:sldMkLst>
          <pc:docMk/>
          <pc:sldMk cId="1849888225" sldId="1813"/>
        </pc:sldMkLst>
      </pc:sldChg>
      <pc:sldChg chg="del">
        <pc:chgData name="George Huang" userId="7522906efeb502a4" providerId="LiveId" clId="{981455AA-CF25-444D-A9FA-AD2443EE8176}" dt="2025-12-14T16:24:54.391" v="5" actId="47"/>
        <pc:sldMkLst>
          <pc:docMk/>
          <pc:sldMk cId="1042158662" sldId="1831"/>
        </pc:sldMkLst>
      </pc:sldChg>
      <pc:sldChg chg="del">
        <pc:chgData name="George Huang" userId="7522906efeb502a4" providerId="LiveId" clId="{981455AA-CF25-444D-A9FA-AD2443EE8176}" dt="2025-12-14T16:24:54.391" v="5" actId="47"/>
        <pc:sldMkLst>
          <pc:docMk/>
          <pc:sldMk cId="2027648867" sldId="1833"/>
        </pc:sldMkLst>
      </pc:sldChg>
      <pc:sldChg chg="del">
        <pc:chgData name="George Huang" userId="7522906efeb502a4" providerId="LiveId" clId="{981455AA-CF25-444D-A9FA-AD2443EE8176}" dt="2025-12-14T16:26:23.696" v="10" actId="47"/>
        <pc:sldMkLst>
          <pc:docMk/>
          <pc:sldMk cId="3531311744" sldId="1843"/>
        </pc:sldMkLst>
      </pc:sldChg>
      <pc:sldChg chg="del">
        <pc:chgData name="George Huang" userId="7522906efeb502a4" providerId="LiveId" clId="{981455AA-CF25-444D-A9FA-AD2443EE8176}" dt="2025-12-14T16:26:23.696" v="10" actId="47"/>
        <pc:sldMkLst>
          <pc:docMk/>
          <pc:sldMk cId="3238280689" sldId="1845"/>
        </pc:sldMkLst>
      </pc:sldChg>
      <pc:sldChg chg="del">
        <pc:chgData name="George Huang" userId="7522906efeb502a4" providerId="LiveId" clId="{981455AA-CF25-444D-A9FA-AD2443EE8176}" dt="2025-12-14T16:26:23.696" v="10" actId="47"/>
        <pc:sldMkLst>
          <pc:docMk/>
          <pc:sldMk cId="289045536" sldId="1848"/>
        </pc:sldMkLst>
      </pc:sldChg>
      <pc:sldChg chg="del">
        <pc:chgData name="George Huang" userId="7522906efeb502a4" providerId="LiveId" clId="{981455AA-CF25-444D-A9FA-AD2443EE8176}" dt="2025-12-14T16:26:43.478" v="11" actId="47"/>
        <pc:sldMkLst>
          <pc:docMk/>
          <pc:sldMk cId="2945418407" sldId="1850"/>
        </pc:sldMkLst>
      </pc:sldChg>
      <pc:sldChg chg="del">
        <pc:chgData name="George Huang" userId="7522906efeb502a4" providerId="LiveId" clId="{981455AA-CF25-444D-A9FA-AD2443EE8176}" dt="2025-12-14T16:26:43.478" v="11" actId="47"/>
        <pc:sldMkLst>
          <pc:docMk/>
          <pc:sldMk cId="1452927890" sldId="1852"/>
        </pc:sldMkLst>
      </pc:sldChg>
      <pc:sldChg chg="del">
        <pc:chgData name="George Huang" userId="7522906efeb502a4" providerId="LiveId" clId="{981455AA-CF25-444D-A9FA-AD2443EE8176}" dt="2025-12-14T16:26:43.478" v="11" actId="47"/>
        <pc:sldMkLst>
          <pc:docMk/>
          <pc:sldMk cId="1381489740" sldId="1854"/>
        </pc:sldMkLst>
      </pc:sldChg>
      <pc:sldChg chg="del">
        <pc:chgData name="George Huang" userId="7522906efeb502a4" providerId="LiveId" clId="{981455AA-CF25-444D-A9FA-AD2443EE8176}" dt="2025-12-14T16:26:43.478" v="11" actId="47"/>
        <pc:sldMkLst>
          <pc:docMk/>
          <pc:sldMk cId="1590533027" sldId="1862"/>
        </pc:sldMkLst>
      </pc:sldChg>
      <pc:sldChg chg="del">
        <pc:chgData name="George Huang" userId="7522906efeb502a4" providerId="LiveId" clId="{981455AA-CF25-444D-A9FA-AD2443EE8176}" dt="2025-12-14T16:25:30.450" v="7" actId="47"/>
        <pc:sldMkLst>
          <pc:docMk/>
          <pc:sldMk cId="1210717710" sldId="1863"/>
        </pc:sldMkLst>
      </pc:sldChg>
      <pc:sldChg chg="del">
        <pc:chgData name="George Huang" userId="7522906efeb502a4" providerId="LiveId" clId="{981455AA-CF25-444D-A9FA-AD2443EE8176}" dt="2025-12-14T16:27:05.752" v="13" actId="47"/>
        <pc:sldMkLst>
          <pc:docMk/>
          <pc:sldMk cId="75751404" sldId="1866"/>
        </pc:sldMkLst>
      </pc:sldChg>
      <pc:sldChg chg="del">
        <pc:chgData name="George Huang" userId="7522906efeb502a4" providerId="LiveId" clId="{981455AA-CF25-444D-A9FA-AD2443EE8176}" dt="2025-12-14T16:24:54.391" v="5" actId="47"/>
        <pc:sldMkLst>
          <pc:docMk/>
          <pc:sldMk cId="2017275407" sldId="1867"/>
        </pc:sldMkLst>
      </pc:sldChg>
      <pc:sldChg chg="del">
        <pc:chgData name="George Huang" userId="7522906efeb502a4" providerId="LiveId" clId="{981455AA-CF25-444D-A9FA-AD2443EE8176}" dt="2025-12-14T16:26:23.696" v="10" actId="47"/>
        <pc:sldMkLst>
          <pc:docMk/>
          <pc:sldMk cId="377902300" sldId="1869"/>
        </pc:sldMkLst>
      </pc:sldChg>
      <pc:sldChg chg="del">
        <pc:chgData name="George Huang" userId="7522906efeb502a4" providerId="LiveId" clId="{981455AA-CF25-444D-A9FA-AD2443EE8176}" dt="2025-12-14T16:24:17.927" v="3" actId="47"/>
        <pc:sldMkLst>
          <pc:docMk/>
          <pc:sldMk cId="918389421" sldId="1872"/>
        </pc:sldMkLst>
      </pc:sldChg>
      <pc:sldChg chg="del">
        <pc:chgData name="George Huang" userId="7522906efeb502a4" providerId="LiveId" clId="{981455AA-CF25-444D-A9FA-AD2443EE8176}" dt="2025-12-14T16:25:30.450" v="7" actId="47"/>
        <pc:sldMkLst>
          <pc:docMk/>
          <pc:sldMk cId="315116286" sldId="1873"/>
        </pc:sldMkLst>
      </pc:sldChg>
      <pc:sldChg chg="del">
        <pc:chgData name="George Huang" userId="7522906efeb502a4" providerId="LiveId" clId="{981455AA-CF25-444D-A9FA-AD2443EE8176}" dt="2025-12-14T16:25:30.450" v="7" actId="47"/>
        <pc:sldMkLst>
          <pc:docMk/>
          <pc:sldMk cId="4011668147" sldId="1874"/>
        </pc:sldMkLst>
      </pc:sldChg>
      <pc:sldChg chg="del">
        <pc:chgData name="George Huang" userId="7522906efeb502a4" providerId="LiveId" clId="{981455AA-CF25-444D-A9FA-AD2443EE8176}" dt="2025-12-14T16:25:47.037" v="8" actId="47"/>
        <pc:sldMkLst>
          <pc:docMk/>
          <pc:sldMk cId="441423763" sldId="1876"/>
        </pc:sldMkLst>
      </pc:sldChg>
      <pc:sldChg chg="del">
        <pc:chgData name="George Huang" userId="7522906efeb502a4" providerId="LiveId" clId="{981455AA-CF25-444D-A9FA-AD2443EE8176}" dt="2025-12-14T16:25:47.037" v="8" actId="47"/>
        <pc:sldMkLst>
          <pc:docMk/>
          <pc:sldMk cId="3269120939" sldId="1877"/>
        </pc:sldMkLst>
      </pc:sldChg>
      <pc:sldChg chg="del">
        <pc:chgData name="George Huang" userId="7522906efeb502a4" providerId="LiveId" clId="{981455AA-CF25-444D-A9FA-AD2443EE8176}" dt="2025-12-14T16:23:55.647" v="1" actId="47"/>
        <pc:sldMkLst>
          <pc:docMk/>
          <pc:sldMk cId="3364133650" sldId="1879"/>
        </pc:sldMkLst>
      </pc:sldChg>
      <pc:sldChg chg="del">
        <pc:chgData name="George Huang" userId="7522906efeb502a4" providerId="LiveId" clId="{981455AA-CF25-444D-A9FA-AD2443EE8176}" dt="2025-12-14T16:24:54.391" v="5" actId="47"/>
        <pc:sldMkLst>
          <pc:docMk/>
          <pc:sldMk cId="3473557845" sldId="1890"/>
        </pc:sldMkLst>
      </pc:sldChg>
      <pc:sldChg chg="del">
        <pc:chgData name="George Huang" userId="7522906efeb502a4" providerId="LiveId" clId="{981455AA-CF25-444D-A9FA-AD2443EE8176}" dt="2025-12-14T16:25:30.450" v="7" actId="47"/>
        <pc:sldMkLst>
          <pc:docMk/>
          <pc:sldMk cId="1264048341" sldId="1897"/>
        </pc:sldMkLst>
      </pc:sldChg>
      <pc:sldChg chg="del">
        <pc:chgData name="George Huang" userId="7522906efeb502a4" providerId="LiveId" clId="{981455AA-CF25-444D-A9FA-AD2443EE8176}" dt="2025-12-14T16:25:30.450" v="7" actId="47"/>
        <pc:sldMkLst>
          <pc:docMk/>
          <pc:sldMk cId="127953518" sldId="1899"/>
        </pc:sldMkLst>
      </pc:sldChg>
      <pc:sldChg chg="del">
        <pc:chgData name="George Huang" userId="7522906efeb502a4" providerId="LiveId" clId="{981455AA-CF25-444D-A9FA-AD2443EE8176}" dt="2025-12-14T16:26:23.696" v="10" actId="47"/>
        <pc:sldMkLst>
          <pc:docMk/>
          <pc:sldMk cId="4109959660" sldId="1906"/>
        </pc:sldMkLst>
      </pc:sldChg>
      <pc:sldChg chg="del">
        <pc:chgData name="George Huang" userId="7522906efeb502a4" providerId="LiveId" clId="{981455AA-CF25-444D-A9FA-AD2443EE8176}" dt="2025-12-14T16:25:12.825" v="6" actId="47"/>
        <pc:sldMkLst>
          <pc:docMk/>
          <pc:sldMk cId="864481880" sldId="1917"/>
        </pc:sldMkLst>
      </pc:sldChg>
      <pc:sldChg chg="del">
        <pc:chgData name="George Huang" userId="7522906efeb502a4" providerId="LiveId" clId="{981455AA-CF25-444D-A9FA-AD2443EE8176}" dt="2025-12-14T16:25:12.825" v="6" actId="47"/>
        <pc:sldMkLst>
          <pc:docMk/>
          <pc:sldMk cId="3504662547" sldId="1927"/>
        </pc:sldMkLst>
      </pc:sldChg>
      <pc:sldChg chg="del">
        <pc:chgData name="George Huang" userId="7522906efeb502a4" providerId="LiveId" clId="{981455AA-CF25-444D-A9FA-AD2443EE8176}" dt="2025-12-14T16:25:12.825" v="6" actId="47"/>
        <pc:sldMkLst>
          <pc:docMk/>
          <pc:sldMk cId="43126407" sldId="1932"/>
        </pc:sldMkLst>
      </pc:sldChg>
      <pc:sldChg chg="del">
        <pc:chgData name="George Huang" userId="7522906efeb502a4" providerId="LiveId" clId="{981455AA-CF25-444D-A9FA-AD2443EE8176}" dt="2025-12-14T16:24:17.927" v="3" actId="47"/>
        <pc:sldMkLst>
          <pc:docMk/>
          <pc:sldMk cId="2699205992" sldId="1933"/>
        </pc:sldMkLst>
      </pc:sldChg>
      <pc:sldChg chg="del">
        <pc:chgData name="George Huang" userId="7522906efeb502a4" providerId="LiveId" clId="{981455AA-CF25-444D-A9FA-AD2443EE8176}" dt="2025-12-14T16:24:17.927" v="3" actId="47"/>
        <pc:sldMkLst>
          <pc:docMk/>
          <pc:sldMk cId="926625639" sldId="1939"/>
        </pc:sldMkLst>
      </pc:sldChg>
      <pc:sldChg chg="del">
        <pc:chgData name="George Huang" userId="7522906efeb502a4" providerId="LiveId" clId="{981455AA-CF25-444D-A9FA-AD2443EE8176}" dt="2025-12-14T16:24:17.927" v="3" actId="47"/>
        <pc:sldMkLst>
          <pc:docMk/>
          <pc:sldMk cId="2290842042" sldId="1941"/>
        </pc:sldMkLst>
      </pc:sldChg>
      <pc:sldChg chg="del">
        <pc:chgData name="George Huang" userId="7522906efeb502a4" providerId="LiveId" clId="{981455AA-CF25-444D-A9FA-AD2443EE8176}" dt="2025-12-14T16:25:59.702" v="9" actId="47"/>
        <pc:sldMkLst>
          <pc:docMk/>
          <pc:sldMk cId="3900452939" sldId="1947"/>
        </pc:sldMkLst>
      </pc:sldChg>
      <pc:sldChg chg="del">
        <pc:chgData name="George Huang" userId="7522906efeb502a4" providerId="LiveId" clId="{981455AA-CF25-444D-A9FA-AD2443EE8176}" dt="2025-12-14T16:25:47.037" v="8" actId="47"/>
        <pc:sldMkLst>
          <pc:docMk/>
          <pc:sldMk cId="1413230555" sldId="1949"/>
        </pc:sldMkLst>
      </pc:sldChg>
      <pc:sldChg chg="del">
        <pc:chgData name="George Huang" userId="7522906efeb502a4" providerId="LiveId" clId="{981455AA-CF25-444D-A9FA-AD2443EE8176}" dt="2025-12-14T16:25:47.037" v="8" actId="47"/>
        <pc:sldMkLst>
          <pc:docMk/>
          <pc:sldMk cId="3529303309" sldId="1951"/>
        </pc:sldMkLst>
      </pc:sldChg>
      <pc:sldChg chg="del">
        <pc:chgData name="George Huang" userId="7522906efeb502a4" providerId="LiveId" clId="{981455AA-CF25-444D-A9FA-AD2443EE8176}" dt="2025-12-14T16:25:47.037" v="8" actId="47"/>
        <pc:sldMkLst>
          <pc:docMk/>
          <pc:sldMk cId="2449756171" sldId="1953"/>
        </pc:sldMkLst>
      </pc:sldChg>
      <pc:sldChg chg="del">
        <pc:chgData name="George Huang" userId="7522906efeb502a4" providerId="LiveId" clId="{981455AA-CF25-444D-A9FA-AD2443EE8176}" dt="2025-12-14T16:25:47.037" v="8" actId="47"/>
        <pc:sldMkLst>
          <pc:docMk/>
          <pc:sldMk cId="2973394365" sldId="1955"/>
        </pc:sldMkLst>
      </pc:sldChg>
      <pc:sldChg chg="del">
        <pc:chgData name="George Huang" userId="7522906efeb502a4" providerId="LiveId" clId="{981455AA-CF25-444D-A9FA-AD2443EE8176}" dt="2025-12-14T16:25:47.037" v="8" actId="47"/>
        <pc:sldMkLst>
          <pc:docMk/>
          <pc:sldMk cId="3871341748" sldId="1957"/>
        </pc:sldMkLst>
      </pc:sldChg>
      <pc:sldChg chg="del">
        <pc:chgData name="George Huang" userId="7522906efeb502a4" providerId="LiveId" clId="{981455AA-CF25-444D-A9FA-AD2443EE8176}" dt="2025-12-14T16:25:59.702" v="9" actId="47"/>
        <pc:sldMkLst>
          <pc:docMk/>
          <pc:sldMk cId="79948161" sldId="1959"/>
        </pc:sldMkLst>
      </pc:sldChg>
      <pc:sldChg chg="del">
        <pc:chgData name="George Huang" userId="7522906efeb502a4" providerId="LiveId" clId="{981455AA-CF25-444D-A9FA-AD2443EE8176}" dt="2025-12-14T16:25:47.037" v="8" actId="47"/>
        <pc:sldMkLst>
          <pc:docMk/>
          <pc:sldMk cId="1673431669" sldId="1963"/>
        </pc:sldMkLst>
      </pc:sldChg>
      <pc:sldChg chg="del">
        <pc:chgData name="George Huang" userId="7522906efeb502a4" providerId="LiveId" clId="{981455AA-CF25-444D-A9FA-AD2443EE8176}" dt="2025-12-14T16:25:30.450" v="7" actId="47"/>
        <pc:sldMkLst>
          <pc:docMk/>
          <pc:sldMk cId="4154309112" sldId="1965"/>
        </pc:sldMkLst>
      </pc:sldChg>
      <pc:sldChg chg="del">
        <pc:chgData name="George Huang" userId="7522906efeb502a4" providerId="LiveId" clId="{981455AA-CF25-444D-A9FA-AD2443EE8176}" dt="2025-12-14T16:25:30.450" v="7" actId="47"/>
        <pc:sldMkLst>
          <pc:docMk/>
          <pc:sldMk cId="3021397359" sldId="1967"/>
        </pc:sldMkLst>
      </pc:sldChg>
      <pc:sldChg chg="del">
        <pc:chgData name="George Huang" userId="7522906efeb502a4" providerId="LiveId" clId="{981455AA-CF25-444D-A9FA-AD2443EE8176}" dt="2025-12-14T16:27:22.535" v="14" actId="47"/>
        <pc:sldMkLst>
          <pc:docMk/>
          <pc:sldMk cId="4252895305" sldId="1971"/>
        </pc:sldMkLst>
      </pc:sldChg>
      <pc:sldChg chg="del">
        <pc:chgData name="George Huang" userId="7522906efeb502a4" providerId="LiveId" clId="{981455AA-CF25-444D-A9FA-AD2443EE8176}" dt="2025-12-14T16:27:22.535" v="14" actId="47"/>
        <pc:sldMkLst>
          <pc:docMk/>
          <pc:sldMk cId="1459854071" sldId="1972"/>
        </pc:sldMkLst>
      </pc:sldChg>
      <pc:sldChg chg="del">
        <pc:chgData name="George Huang" userId="7522906efeb502a4" providerId="LiveId" clId="{981455AA-CF25-444D-A9FA-AD2443EE8176}" dt="2025-12-14T16:27:22.535" v="14" actId="47"/>
        <pc:sldMkLst>
          <pc:docMk/>
          <pc:sldMk cId="3704304775" sldId="1973"/>
        </pc:sldMkLst>
      </pc:sldChg>
      <pc:sldChg chg="del">
        <pc:chgData name="George Huang" userId="7522906efeb502a4" providerId="LiveId" clId="{981455AA-CF25-444D-A9FA-AD2443EE8176}" dt="2025-12-14T16:27:22.535" v="14" actId="47"/>
        <pc:sldMkLst>
          <pc:docMk/>
          <pc:sldMk cId="2215505566" sldId="1974"/>
        </pc:sldMkLst>
      </pc:sldChg>
      <pc:sldChg chg="del">
        <pc:chgData name="George Huang" userId="7522906efeb502a4" providerId="LiveId" clId="{981455AA-CF25-444D-A9FA-AD2443EE8176}" dt="2025-12-14T16:27:22.535" v="14" actId="47"/>
        <pc:sldMkLst>
          <pc:docMk/>
          <pc:sldMk cId="3824481496" sldId="1981"/>
        </pc:sldMkLst>
      </pc:sldChg>
      <pc:sldChg chg="del">
        <pc:chgData name="George Huang" userId="7522906efeb502a4" providerId="LiveId" clId="{981455AA-CF25-444D-A9FA-AD2443EE8176}" dt="2025-12-14T16:27:05.752" v="13" actId="47"/>
        <pc:sldMkLst>
          <pc:docMk/>
          <pc:sldMk cId="1275473266" sldId="1986"/>
        </pc:sldMkLst>
      </pc:sldChg>
      <pc:sldChg chg="del">
        <pc:chgData name="George Huang" userId="7522906efeb502a4" providerId="LiveId" clId="{981455AA-CF25-444D-A9FA-AD2443EE8176}" dt="2025-12-14T16:27:22.535" v="14" actId="47"/>
        <pc:sldMkLst>
          <pc:docMk/>
          <pc:sldMk cId="644733741" sldId="1988"/>
        </pc:sldMkLst>
      </pc:sldChg>
      <pc:sldChg chg="del">
        <pc:chgData name="George Huang" userId="7522906efeb502a4" providerId="LiveId" clId="{981455AA-CF25-444D-A9FA-AD2443EE8176}" dt="2025-12-14T16:24:54.391" v="5" actId="47"/>
        <pc:sldMkLst>
          <pc:docMk/>
          <pc:sldMk cId="412411427" sldId="1989"/>
        </pc:sldMkLst>
      </pc:sldChg>
      <pc:sldChg chg="del">
        <pc:chgData name="George Huang" userId="7522906efeb502a4" providerId="LiveId" clId="{981455AA-CF25-444D-A9FA-AD2443EE8176}" dt="2025-12-14T16:24:54.391" v="5" actId="47"/>
        <pc:sldMkLst>
          <pc:docMk/>
          <pc:sldMk cId="2373791617" sldId="1991"/>
        </pc:sldMkLst>
      </pc:sldChg>
      <pc:sldChg chg="del">
        <pc:chgData name="George Huang" userId="7522906efeb502a4" providerId="LiveId" clId="{981455AA-CF25-444D-A9FA-AD2443EE8176}" dt="2025-12-14T16:25:59.702" v="9" actId="47"/>
        <pc:sldMkLst>
          <pc:docMk/>
          <pc:sldMk cId="3329344065" sldId="1993"/>
        </pc:sldMkLst>
      </pc:sldChg>
      <pc:sldChg chg="del">
        <pc:chgData name="George Huang" userId="7522906efeb502a4" providerId="LiveId" clId="{981455AA-CF25-444D-A9FA-AD2443EE8176}" dt="2025-12-14T16:25:59.702" v="9" actId="47"/>
        <pc:sldMkLst>
          <pc:docMk/>
          <pc:sldMk cId="2070975361" sldId="1995"/>
        </pc:sldMkLst>
      </pc:sldChg>
      <pc:sldChg chg="del">
        <pc:chgData name="George Huang" userId="7522906efeb502a4" providerId="LiveId" clId="{981455AA-CF25-444D-A9FA-AD2443EE8176}" dt="2025-12-14T16:25:59.702" v="9" actId="47"/>
        <pc:sldMkLst>
          <pc:docMk/>
          <pc:sldMk cId="3683410820" sldId="1997"/>
        </pc:sldMkLst>
      </pc:sldChg>
      <pc:sldChg chg="del">
        <pc:chgData name="George Huang" userId="7522906efeb502a4" providerId="LiveId" clId="{981455AA-CF25-444D-A9FA-AD2443EE8176}" dt="2025-12-14T16:27:05.752" v="13" actId="47"/>
        <pc:sldMkLst>
          <pc:docMk/>
          <pc:sldMk cId="4143291831" sldId="2000"/>
        </pc:sldMkLst>
      </pc:sldChg>
      <pc:sldChg chg="del">
        <pc:chgData name="George Huang" userId="7522906efeb502a4" providerId="LiveId" clId="{981455AA-CF25-444D-A9FA-AD2443EE8176}" dt="2025-12-14T16:27:22.535" v="14" actId="47"/>
        <pc:sldMkLst>
          <pc:docMk/>
          <pc:sldMk cId="2010030585" sldId="2002"/>
        </pc:sldMkLst>
      </pc:sldChg>
      <pc:sldChg chg="del">
        <pc:chgData name="George Huang" userId="7522906efeb502a4" providerId="LiveId" clId="{981455AA-CF25-444D-A9FA-AD2443EE8176}" dt="2025-12-14T16:27:22.535" v="14" actId="47"/>
        <pc:sldMkLst>
          <pc:docMk/>
          <pc:sldMk cId="3431381506" sldId="2006"/>
        </pc:sldMkLst>
      </pc:sldChg>
      <pc:sldChg chg="del">
        <pc:chgData name="George Huang" userId="7522906efeb502a4" providerId="LiveId" clId="{981455AA-CF25-444D-A9FA-AD2443EE8176}" dt="2025-12-14T16:25:59.702" v="9" actId="47"/>
        <pc:sldMkLst>
          <pc:docMk/>
          <pc:sldMk cId="265568044" sldId="2009"/>
        </pc:sldMkLst>
      </pc:sldChg>
      <pc:sldChg chg="del">
        <pc:chgData name="George Huang" userId="7522906efeb502a4" providerId="LiveId" clId="{981455AA-CF25-444D-A9FA-AD2443EE8176}" dt="2025-12-14T16:25:59.702" v="9" actId="47"/>
        <pc:sldMkLst>
          <pc:docMk/>
          <pc:sldMk cId="842940189" sldId="2011"/>
        </pc:sldMkLst>
      </pc:sldChg>
      <pc:sldChg chg="del">
        <pc:chgData name="George Huang" userId="7522906efeb502a4" providerId="LiveId" clId="{981455AA-CF25-444D-A9FA-AD2443EE8176}" dt="2025-12-14T16:25:59.702" v="9" actId="47"/>
        <pc:sldMkLst>
          <pc:docMk/>
          <pc:sldMk cId="1578138520" sldId="2013"/>
        </pc:sldMkLst>
      </pc:sldChg>
      <pc:sldChg chg="del">
        <pc:chgData name="George Huang" userId="7522906efeb502a4" providerId="LiveId" clId="{981455AA-CF25-444D-A9FA-AD2443EE8176}" dt="2025-12-14T16:25:59.702" v="9" actId="47"/>
        <pc:sldMkLst>
          <pc:docMk/>
          <pc:sldMk cId="375061447" sldId="2015"/>
        </pc:sldMkLst>
      </pc:sldChg>
      <pc:sldChg chg="del">
        <pc:chgData name="George Huang" userId="7522906efeb502a4" providerId="LiveId" clId="{981455AA-CF25-444D-A9FA-AD2443EE8176}" dt="2025-12-14T16:25:59.702" v="9" actId="47"/>
        <pc:sldMkLst>
          <pc:docMk/>
          <pc:sldMk cId="747821547" sldId="2019"/>
        </pc:sldMkLst>
      </pc:sldChg>
      <pc:sldChg chg="del">
        <pc:chgData name="George Huang" userId="7522906efeb502a4" providerId="LiveId" clId="{981455AA-CF25-444D-A9FA-AD2443EE8176}" dt="2025-12-14T16:26:23.696" v="10" actId="47"/>
        <pc:sldMkLst>
          <pc:docMk/>
          <pc:sldMk cId="2908482440" sldId="2029"/>
        </pc:sldMkLst>
      </pc:sldChg>
      <pc:sldChg chg="del">
        <pc:chgData name="George Huang" userId="7522906efeb502a4" providerId="LiveId" clId="{981455AA-CF25-444D-A9FA-AD2443EE8176}" dt="2025-12-14T16:27:34.231" v="15" actId="47"/>
        <pc:sldMkLst>
          <pc:docMk/>
          <pc:sldMk cId="936867517" sldId="2041"/>
        </pc:sldMkLst>
      </pc:sldChg>
      <pc:sldChg chg="del">
        <pc:chgData name="George Huang" userId="7522906efeb502a4" providerId="LiveId" clId="{981455AA-CF25-444D-A9FA-AD2443EE8176}" dt="2025-12-14T16:27:34.231" v="15" actId="47"/>
        <pc:sldMkLst>
          <pc:docMk/>
          <pc:sldMk cId="1760717940" sldId="2043"/>
        </pc:sldMkLst>
      </pc:sldChg>
      <pc:sldChg chg="del">
        <pc:chgData name="George Huang" userId="7522906efeb502a4" providerId="LiveId" clId="{981455AA-CF25-444D-A9FA-AD2443EE8176}" dt="2025-12-14T16:23:59.152" v="2" actId="47"/>
        <pc:sldMkLst>
          <pc:docMk/>
          <pc:sldMk cId="1064894613" sldId="2044"/>
        </pc:sldMkLst>
      </pc:sldChg>
      <pc:sldChg chg="del">
        <pc:chgData name="George Huang" userId="7522906efeb502a4" providerId="LiveId" clId="{981455AA-CF25-444D-A9FA-AD2443EE8176}" dt="2025-12-14T16:23:52.543" v="0" actId="47"/>
        <pc:sldMkLst>
          <pc:docMk/>
          <pc:sldMk cId="4243270122" sldId="2045"/>
        </pc:sldMkLst>
      </pc:sldChg>
      <pc:sldChg chg="del">
        <pc:chgData name="George Huang" userId="7522906efeb502a4" providerId="LiveId" clId="{981455AA-CF25-444D-A9FA-AD2443EE8176}" dt="2025-12-14T16:24:34.432" v="4" actId="47"/>
        <pc:sldMkLst>
          <pc:docMk/>
          <pc:sldMk cId="354763041" sldId="2047"/>
        </pc:sldMkLst>
      </pc:sldChg>
      <pc:sldChg chg="del">
        <pc:chgData name="George Huang" userId="7522906efeb502a4" providerId="LiveId" clId="{981455AA-CF25-444D-A9FA-AD2443EE8176}" dt="2025-12-14T16:25:30.450" v="7" actId="47"/>
        <pc:sldMkLst>
          <pc:docMk/>
          <pc:sldMk cId="1210288050" sldId="2049"/>
        </pc:sldMkLst>
      </pc:sldChg>
      <pc:sldChg chg="del">
        <pc:chgData name="George Huang" userId="7522906efeb502a4" providerId="LiveId" clId="{981455AA-CF25-444D-A9FA-AD2443EE8176}" dt="2025-12-14T16:26:47.018" v="12" actId="47"/>
        <pc:sldMkLst>
          <pc:docMk/>
          <pc:sldMk cId="2858457208" sldId="2052"/>
        </pc:sldMkLst>
      </pc:sldChg>
      <pc:sldChg chg="del">
        <pc:chgData name="George Huang" userId="7522906efeb502a4" providerId="LiveId" clId="{981455AA-CF25-444D-A9FA-AD2443EE8176}" dt="2025-12-14T16:26:23.696" v="10" actId="47"/>
        <pc:sldMkLst>
          <pc:docMk/>
          <pc:sldMk cId="4003438723" sldId="2053"/>
        </pc:sldMkLst>
      </pc:sldChg>
      <pc:sldChg chg="del">
        <pc:chgData name="George Huang" userId="7522906efeb502a4" providerId="LiveId" clId="{981455AA-CF25-444D-A9FA-AD2443EE8176}" dt="2025-12-14T16:26:43.478" v="11" actId="47"/>
        <pc:sldMkLst>
          <pc:docMk/>
          <pc:sldMk cId="2934270349" sldId="2055"/>
        </pc:sldMkLst>
      </pc:sldChg>
      <pc:sldChg chg="del">
        <pc:chgData name="George Huang" userId="7522906efeb502a4" providerId="LiveId" clId="{981455AA-CF25-444D-A9FA-AD2443EE8176}" dt="2025-12-14T16:26:43.478" v="11" actId="47"/>
        <pc:sldMkLst>
          <pc:docMk/>
          <pc:sldMk cId="3005831445" sldId="2056"/>
        </pc:sldMkLst>
      </pc:sldChg>
      <pc:sldChg chg="del">
        <pc:chgData name="George Huang" userId="7522906efeb502a4" providerId="LiveId" clId="{981455AA-CF25-444D-A9FA-AD2443EE8176}" dt="2025-12-14T16:27:05.752" v="13" actId="47"/>
        <pc:sldMkLst>
          <pc:docMk/>
          <pc:sldMk cId="2450342760" sldId="20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12/14/2025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12/14/2025</a:t>
            </a:fld>
            <a:endParaRPr lang="en-US" dirty="0"/>
          </a:p>
        </p:txBody>
      </p:sp>
      <p:sp>
        <p:nvSpPr>
          <p:cNvPr id="10244" name="Rectangle 3"/>
          <p:cNvSpPr>
            <a:spLocks noGrp="1" noRot="1" noChangeAspect="1"/>
          </p:cNvSpPr>
          <p:nvPr>
            <p:ph type="sldImg" idx="2"/>
          </p:nvPr>
        </p:nvSpPr>
        <p:spPr bwMode="auto">
          <a:xfrm>
            <a:off x="427038" y="692150"/>
            <a:ext cx="61563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a:t>
            </a:fld>
            <a:endParaRPr lang="en-US" dirty="0"/>
          </a:p>
        </p:txBody>
      </p:sp>
    </p:spTree>
    <p:extLst>
      <p:ext uri="{BB962C8B-B14F-4D97-AF65-F5344CB8AC3E}">
        <p14:creationId xmlns:p14="http://schemas.microsoft.com/office/powerpoint/2010/main" val="26923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25887972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108</a:t>
            </a:fld>
            <a:endParaRPr lang="en-US" dirty="0"/>
          </a:p>
        </p:txBody>
      </p:sp>
    </p:spTree>
    <p:extLst>
      <p:ext uri="{BB962C8B-B14F-4D97-AF65-F5344CB8AC3E}">
        <p14:creationId xmlns:p14="http://schemas.microsoft.com/office/powerpoint/2010/main" val="23277862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2DED-C353-7DB8-5888-584691E1B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88232-60DF-F2F6-0CDC-06870046E96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E75DA23-0A84-0F99-E899-0C56F6D78600}"/>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3798919-7B7F-777B-7922-F0B3FF5EBC9E}"/>
              </a:ext>
            </a:extLst>
          </p:cNvPr>
          <p:cNvSpPr>
            <a:spLocks noGrp="1"/>
          </p:cNvSpPr>
          <p:nvPr>
            <p:ph type="sldNum" sz="quarter" idx="10"/>
          </p:nvPr>
        </p:nvSpPr>
        <p:spPr/>
        <p:txBody>
          <a:bodyPr/>
          <a:lstStyle/>
          <a:p>
            <a:pPr>
              <a:defRPr/>
            </a:pPr>
            <a:fld id="{D464CE9B-B233-457B-8491-F7BCBC04C59D}" type="slidenum">
              <a:rPr lang="en-US" smtClean="0"/>
              <a:pPr>
                <a:defRPr/>
              </a:pPr>
              <a:t>109</a:t>
            </a:fld>
            <a:endParaRPr lang="en-US" dirty="0"/>
          </a:p>
        </p:txBody>
      </p:sp>
    </p:spTree>
    <p:extLst>
      <p:ext uri="{BB962C8B-B14F-4D97-AF65-F5344CB8AC3E}">
        <p14:creationId xmlns:p14="http://schemas.microsoft.com/office/powerpoint/2010/main" val="26490907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06458-BBF1-C9A6-0FE0-BB7D8DA65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5E9DD-CD74-EE94-4E96-5AB266278FF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E57D6DF-ABD8-D31B-A26F-2269066944DA}"/>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2297FA6-C08C-A017-7D2E-2D8BAB3AA53B}"/>
              </a:ext>
            </a:extLst>
          </p:cNvPr>
          <p:cNvSpPr>
            <a:spLocks noGrp="1"/>
          </p:cNvSpPr>
          <p:nvPr>
            <p:ph type="sldNum" sz="quarter" idx="10"/>
          </p:nvPr>
        </p:nvSpPr>
        <p:spPr/>
        <p:txBody>
          <a:bodyPr/>
          <a:lstStyle/>
          <a:p>
            <a:pPr>
              <a:defRPr/>
            </a:pPr>
            <a:fld id="{D464CE9B-B233-457B-8491-F7BCBC04C59D}" type="slidenum">
              <a:rPr lang="en-US" smtClean="0"/>
              <a:pPr>
                <a:defRPr/>
              </a:pPr>
              <a:t>110</a:t>
            </a:fld>
            <a:endParaRPr lang="en-US" dirty="0"/>
          </a:p>
        </p:txBody>
      </p:sp>
    </p:spTree>
    <p:extLst>
      <p:ext uri="{BB962C8B-B14F-4D97-AF65-F5344CB8AC3E}">
        <p14:creationId xmlns:p14="http://schemas.microsoft.com/office/powerpoint/2010/main" val="21585208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111</a:t>
            </a:fld>
            <a:endParaRPr lang="en-US" dirty="0"/>
          </a:p>
        </p:txBody>
      </p:sp>
    </p:spTree>
    <p:extLst>
      <p:ext uri="{BB962C8B-B14F-4D97-AF65-F5344CB8AC3E}">
        <p14:creationId xmlns:p14="http://schemas.microsoft.com/office/powerpoint/2010/main" val="8053222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112</a:t>
            </a:fld>
            <a:endParaRPr lang="en-US" dirty="0"/>
          </a:p>
        </p:txBody>
      </p:sp>
    </p:spTree>
    <p:extLst>
      <p:ext uri="{BB962C8B-B14F-4D97-AF65-F5344CB8AC3E}">
        <p14:creationId xmlns:p14="http://schemas.microsoft.com/office/powerpoint/2010/main" val="25248450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113</a:t>
            </a:fld>
            <a:endParaRPr lang="en-US" dirty="0"/>
          </a:p>
        </p:txBody>
      </p:sp>
    </p:spTree>
    <p:extLst>
      <p:ext uri="{BB962C8B-B14F-4D97-AF65-F5344CB8AC3E}">
        <p14:creationId xmlns:p14="http://schemas.microsoft.com/office/powerpoint/2010/main" val="24452733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114</a:t>
            </a:fld>
            <a:endParaRPr lang="en-US" dirty="0"/>
          </a:p>
        </p:txBody>
      </p:sp>
    </p:spTree>
    <p:extLst>
      <p:ext uri="{BB962C8B-B14F-4D97-AF65-F5344CB8AC3E}">
        <p14:creationId xmlns:p14="http://schemas.microsoft.com/office/powerpoint/2010/main" val="18685184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115</a:t>
            </a:fld>
            <a:endParaRPr lang="en-US" dirty="0"/>
          </a:p>
        </p:txBody>
      </p:sp>
    </p:spTree>
    <p:extLst>
      <p:ext uri="{BB962C8B-B14F-4D97-AF65-F5344CB8AC3E}">
        <p14:creationId xmlns:p14="http://schemas.microsoft.com/office/powerpoint/2010/main" val="3199778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116</a:t>
            </a:fld>
            <a:endParaRPr lang="en-US" dirty="0"/>
          </a:p>
        </p:txBody>
      </p:sp>
    </p:spTree>
    <p:extLst>
      <p:ext uri="{BB962C8B-B14F-4D97-AF65-F5344CB8AC3E}">
        <p14:creationId xmlns:p14="http://schemas.microsoft.com/office/powerpoint/2010/main" val="41591932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117</a:t>
            </a:fld>
            <a:endParaRPr lang="en-US" dirty="0"/>
          </a:p>
        </p:txBody>
      </p:sp>
    </p:spTree>
    <p:extLst>
      <p:ext uri="{BB962C8B-B14F-4D97-AF65-F5344CB8AC3E}">
        <p14:creationId xmlns:p14="http://schemas.microsoft.com/office/powerpoint/2010/main" val="202389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17</a:t>
            </a:fld>
            <a:endParaRPr lang="en-US" dirty="0"/>
          </a:p>
        </p:txBody>
      </p:sp>
    </p:spTree>
    <p:extLst>
      <p:ext uri="{BB962C8B-B14F-4D97-AF65-F5344CB8AC3E}">
        <p14:creationId xmlns:p14="http://schemas.microsoft.com/office/powerpoint/2010/main" val="35293424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118</a:t>
            </a:fld>
            <a:endParaRPr lang="en-US" dirty="0"/>
          </a:p>
        </p:txBody>
      </p:sp>
    </p:spTree>
    <p:extLst>
      <p:ext uri="{BB962C8B-B14F-4D97-AF65-F5344CB8AC3E}">
        <p14:creationId xmlns:p14="http://schemas.microsoft.com/office/powerpoint/2010/main" val="16691959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119</a:t>
            </a:fld>
            <a:endParaRPr lang="en-US" dirty="0"/>
          </a:p>
        </p:txBody>
      </p:sp>
    </p:spTree>
    <p:extLst>
      <p:ext uri="{BB962C8B-B14F-4D97-AF65-F5344CB8AC3E}">
        <p14:creationId xmlns:p14="http://schemas.microsoft.com/office/powerpoint/2010/main" val="14773558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F3A1B-F2E6-7B0F-D857-C38D8F168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03490-C047-0CAF-8906-5EBE1B3E148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0ABF2E2-2374-2813-A715-5F5E33E89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55D4C-D5DA-D324-2A57-A1A8870C569D}"/>
              </a:ext>
            </a:extLst>
          </p:cNvPr>
          <p:cNvSpPr>
            <a:spLocks noGrp="1"/>
          </p:cNvSpPr>
          <p:nvPr>
            <p:ph type="sldNum" sz="quarter" idx="10"/>
          </p:nvPr>
        </p:nvSpPr>
        <p:spPr/>
        <p:txBody>
          <a:bodyPr/>
          <a:lstStyle/>
          <a:p>
            <a:pPr>
              <a:defRPr/>
            </a:pPr>
            <a:fld id="{D464CE9B-B233-457B-8491-F7BCBC04C59D}" type="slidenum">
              <a:rPr lang="en-US" smtClean="0"/>
              <a:pPr>
                <a:defRPr/>
              </a:pPr>
              <a:t>120</a:t>
            </a:fld>
            <a:endParaRPr lang="en-US" dirty="0"/>
          </a:p>
        </p:txBody>
      </p:sp>
    </p:spTree>
    <p:extLst>
      <p:ext uri="{BB962C8B-B14F-4D97-AF65-F5344CB8AC3E}">
        <p14:creationId xmlns:p14="http://schemas.microsoft.com/office/powerpoint/2010/main" val="21951728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121</a:t>
            </a:fld>
            <a:endParaRPr lang="en-US" dirty="0"/>
          </a:p>
        </p:txBody>
      </p:sp>
    </p:spTree>
    <p:extLst>
      <p:ext uri="{BB962C8B-B14F-4D97-AF65-F5344CB8AC3E}">
        <p14:creationId xmlns:p14="http://schemas.microsoft.com/office/powerpoint/2010/main" val="5881659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122</a:t>
            </a:fld>
            <a:endParaRPr lang="en-US" dirty="0"/>
          </a:p>
        </p:txBody>
      </p:sp>
    </p:spTree>
    <p:extLst>
      <p:ext uri="{BB962C8B-B14F-4D97-AF65-F5344CB8AC3E}">
        <p14:creationId xmlns:p14="http://schemas.microsoft.com/office/powerpoint/2010/main" val="30985752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77A4-839A-333F-0717-F24860E16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66DCF-C717-D56E-89DE-BD06E3E2937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388564F-EC11-1F77-7651-E3A0EC06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335B23-A6C2-6556-FF65-54A0C734E8DC}"/>
              </a:ext>
            </a:extLst>
          </p:cNvPr>
          <p:cNvSpPr>
            <a:spLocks noGrp="1"/>
          </p:cNvSpPr>
          <p:nvPr>
            <p:ph type="sldNum" sz="quarter" idx="10"/>
          </p:nvPr>
        </p:nvSpPr>
        <p:spPr/>
        <p:txBody>
          <a:bodyPr/>
          <a:lstStyle/>
          <a:p>
            <a:pPr>
              <a:defRPr/>
            </a:pPr>
            <a:fld id="{D464CE9B-B233-457B-8491-F7BCBC04C59D}" type="slidenum">
              <a:rPr lang="en-US" smtClean="0"/>
              <a:pPr>
                <a:defRPr/>
              </a:pPr>
              <a:t>123</a:t>
            </a:fld>
            <a:endParaRPr lang="en-US" dirty="0"/>
          </a:p>
        </p:txBody>
      </p:sp>
    </p:spTree>
    <p:extLst>
      <p:ext uri="{BB962C8B-B14F-4D97-AF65-F5344CB8AC3E}">
        <p14:creationId xmlns:p14="http://schemas.microsoft.com/office/powerpoint/2010/main" val="40922802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129</a:t>
            </a:fld>
            <a:endParaRPr lang="en-US" dirty="0"/>
          </a:p>
        </p:txBody>
      </p:sp>
    </p:spTree>
    <p:extLst>
      <p:ext uri="{BB962C8B-B14F-4D97-AF65-F5344CB8AC3E}">
        <p14:creationId xmlns:p14="http://schemas.microsoft.com/office/powerpoint/2010/main" val="6696187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130</a:t>
            </a:fld>
            <a:endParaRPr lang="en-US" dirty="0"/>
          </a:p>
        </p:txBody>
      </p:sp>
    </p:spTree>
    <p:extLst>
      <p:ext uri="{BB962C8B-B14F-4D97-AF65-F5344CB8AC3E}">
        <p14:creationId xmlns:p14="http://schemas.microsoft.com/office/powerpoint/2010/main" val="35711906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A736-0A2E-AD63-B228-C112A2560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DAFBE-E884-31F1-A6AA-141BF7F43EE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F20B08B-8A99-6563-1E50-1D7BD6F51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210627-E642-0E5D-DE61-AE6D3A69E32C}"/>
              </a:ext>
            </a:extLst>
          </p:cNvPr>
          <p:cNvSpPr>
            <a:spLocks noGrp="1"/>
          </p:cNvSpPr>
          <p:nvPr>
            <p:ph type="sldNum" sz="quarter" idx="10"/>
          </p:nvPr>
        </p:nvSpPr>
        <p:spPr/>
        <p:txBody>
          <a:bodyPr/>
          <a:lstStyle/>
          <a:p>
            <a:pPr>
              <a:defRPr/>
            </a:pPr>
            <a:fld id="{D464CE9B-B233-457B-8491-F7BCBC04C59D}" type="slidenum">
              <a:rPr lang="en-US" smtClean="0"/>
              <a:pPr>
                <a:defRPr/>
              </a:pPr>
              <a:t>131</a:t>
            </a:fld>
            <a:endParaRPr lang="en-US" dirty="0"/>
          </a:p>
        </p:txBody>
      </p:sp>
    </p:spTree>
    <p:extLst>
      <p:ext uri="{BB962C8B-B14F-4D97-AF65-F5344CB8AC3E}">
        <p14:creationId xmlns:p14="http://schemas.microsoft.com/office/powerpoint/2010/main" val="79964682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132</a:t>
            </a:fld>
            <a:endParaRPr lang="en-US" dirty="0"/>
          </a:p>
        </p:txBody>
      </p:sp>
    </p:spTree>
    <p:extLst>
      <p:ext uri="{BB962C8B-B14F-4D97-AF65-F5344CB8AC3E}">
        <p14:creationId xmlns:p14="http://schemas.microsoft.com/office/powerpoint/2010/main" val="415919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291730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19</a:t>
            </a:fld>
            <a:endParaRPr lang="en-US" dirty="0"/>
          </a:p>
        </p:txBody>
      </p:sp>
    </p:spTree>
    <p:extLst>
      <p:ext uri="{BB962C8B-B14F-4D97-AF65-F5344CB8AC3E}">
        <p14:creationId xmlns:p14="http://schemas.microsoft.com/office/powerpoint/2010/main" val="344562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270645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21</a:t>
            </a:fld>
            <a:endParaRPr lang="en-US" dirty="0"/>
          </a:p>
        </p:txBody>
      </p:sp>
    </p:spTree>
    <p:extLst>
      <p:ext uri="{BB962C8B-B14F-4D97-AF65-F5344CB8AC3E}">
        <p14:creationId xmlns:p14="http://schemas.microsoft.com/office/powerpoint/2010/main" val="410134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4178708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416203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233212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352981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50362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E9BB6-E577-9A84-8E36-85B4ADF3E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B3AC3-E25D-463D-7B51-71F90009BD1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D554F89-312D-7F29-4D72-1E8C938DB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28A55-BCE1-09A0-4C88-5BE964544E4C}"/>
              </a:ext>
            </a:extLst>
          </p:cNvPr>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170795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416377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393532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3363988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26388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2499663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32</a:t>
            </a:fld>
            <a:endParaRPr lang="en-US" dirty="0"/>
          </a:p>
        </p:txBody>
      </p:sp>
    </p:spTree>
    <p:extLst>
      <p:ext uri="{BB962C8B-B14F-4D97-AF65-F5344CB8AC3E}">
        <p14:creationId xmlns:p14="http://schemas.microsoft.com/office/powerpoint/2010/main" val="957212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283064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92B77-6634-1326-B9BD-917722072E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9943-2C04-F574-1588-5320A271F14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65E6133-4234-165C-7F9D-56A852E9F18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4741E77-6B23-C756-8B5E-5FB9F8655BEE}"/>
              </a:ext>
            </a:extLst>
          </p:cNvPr>
          <p:cNvSpPr>
            <a:spLocks noGrp="1"/>
          </p:cNvSpPr>
          <p:nvPr>
            <p:ph type="sldNum" sz="quarter" idx="10"/>
          </p:nvPr>
        </p:nvSpPr>
        <p:spPr/>
        <p:txBody>
          <a:bodyPr/>
          <a:lstStyle/>
          <a:p>
            <a:pPr>
              <a:defRPr/>
            </a:pPr>
            <a:fld id="{D464CE9B-B233-457B-8491-F7BCBC04C59D}" type="slidenum">
              <a:rPr lang="en-US" smtClean="0"/>
              <a:pPr>
                <a:defRPr/>
              </a:pPr>
              <a:t>34</a:t>
            </a:fld>
            <a:endParaRPr lang="en-US" dirty="0"/>
          </a:p>
        </p:txBody>
      </p:sp>
    </p:spTree>
    <p:extLst>
      <p:ext uri="{BB962C8B-B14F-4D97-AF65-F5344CB8AC3E}">
        <p14:creationId xmlns:p14="http://schemas.microsoft.com/office/powerpoint/2010/main" val="1033653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225712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4061774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36</a:t>
            </a:fld>
            <a:endParaRPr lang="en-US" dirty="0"/>
          </a:p>
        </p:txBody>
      </p:sp>
    </p:spTree>
    <p:extLst>
      <p:ext uri="{BB962C8B-B14F-4D97-AF65-F5344CB8AC3E}">
        <p14:creationId xmlns:p14="http://schemas.microsoft.com/office/powerpoint/2010/main" val="3337542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F9FB-F51B-BE76-A105-FFFEA278C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B20FA-CFD5-DA95-C2E2-B47122A5B13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92914B3-8725-71AA-8D53-A39E953BBA8C}"/>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277C3D2-DAD9-B3CC-5766-9EF80336B019}"/>
              </a:ext>
            </a:extLst>
          </p:cNvPr>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999521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4063601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2470177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41</a:t>
            </a:fld>
            <a:endParaRPr lang="en-US" dirty="0"/>
          </a:p>
        </p:txBody>
      </p:sp>
    </p:spTree>
    <p:extLst>
      <p:ext uri="{BB962C8B-B14F-4D97-AF65-F5344CB8AC3E}">
        <p14:creationId xmlns:p14="http://schemas.microsoft.com/office/powerpoint/2010/main" val="1692914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58323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3603239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2566847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863592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23828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1523013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1660321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3096325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2731139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50</a:t>
            </a:fld>
            <a:endParaRPr lang="en-US" dirty="0"/>
          </a:p>
        </p:txBody>
      </p:sp>
    </p:spTree>
    <p:extLst>
      <p:ext uri="{BB962C8B-B14F-4D97-AF65-F5344CB8AC3E}">
        <p14:creationId xmlns:p14="http://schemas.microsoft.com/office/powerpoint/2010/main" val="2150863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3800740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52</a:t>
            </a:fld>
            <a:endParaRPr lang="en-US" dirty="0"/>
          </a:p>
        </p:txBody>
      </p:sp>
    </p:spTree>
    <p:extLst>
      <p:ext uri="{BB962C8B-B14F-4D97-AF65-F5344CB8AC3E}">
        <p14:creationId xmlns:p14="http://schemas.microsoft.com/office/powerpoint/2010/main" val="348807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2357404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3847539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21796-1B6F-00D4-4BC0-5C8681D64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F5755-2ABF-5E17-327E-82AD5560988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721B066-DA19-039C-F98B-B1CA80C4C22B}"/>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B63DF97-B736-AB7F-FAC2-26467DA3B2FA}"/>
              </a:ext>
            </a:extLst>
          </p:cNvPr>
          <p:cNvSpPr>
            <a:spLocks noGrp="1"/>
          </p:cNvSpPr>
          <p:nvPr>
            <p:ph type="sldNum" sz="quarter" idx="10"/>
          </p:nvPr>
        </p:nvSpPr>
        <p:spPr/>
        <p:txBody>
          <a:bodyPr/>
          <a:lstStyle/>
          <a:p>
            <a:pPr>
              <a:defRPr/>
            </a:pPr>
            <a:fld id="{D464CE9B-B233-457B-8491-F7BCBC04C59D}" type="slidenum">
              <a:rPr lang="en-US" smtClean="0"/>
              <a:pPr>
                <a:defRPr/>
              </a:pPr>
              <a:t>55</a:t>
            </a:fld>
            <a:endParaRPr lang="en-US" dirty="0"/>
          </a:p>
        </p:txBody>
      </p:sp>
    </p:spTree>
    <p:extLst>
      <p:ext uri="{BB962C8B-B14F-4D97-AF65-F5344CB8AC3E}">
        <p14:creationId xmlns:p14="http://schemas.microsoft.com/office/powerpoint/2010/main" val="1173059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B3189-30C8-6F43-F9F6-9922ED0B6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3CD6A-D604-187F-3D12-1B7AF10E359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C223D22-AAA5-AC83-09DA-7EE8C3BF6A2F}"/>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D0E14ED-DD3B-D4F5-4EC2-37017C934E91}"/>
              </a:ext>
            </a:extLst>
          </p:cNvPr>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331591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11</a:t>
            </a:fld>
            <a:endParaRPr lang="en-US" dirty="0"/>
          </a:p>
        </p:txBody>
      </p:sp>
    </p:spTree>
    <p:extLst>
      <p:ext uri="{BB962C8B-B14F-4D97-AF65-F5344CB8AC3E}">
        <p14:creationId xmlns:p14="http://schemas.microsoft.com/office/powerpoint/2010/main" val="1712172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1656901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A359-ADC8-E4D0-DFD4-4D616324E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E8615-E4FA-BB7F-ECE0-492945479CD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B29C5B6-A46B-B467-04BF-7258FB7B2F25}"/>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4E5AD17-3765-C1FB-FB3E-C3E54C0C94D5}"/>
              </a:ext>
            </a:extLst>
          </p:cNvPr>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1140708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2591298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3568872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61</a:t>
            </a:fld>
            <a:endParaRPr lang="en-US" dirty="0"/>
          </a:p>
        </p:txBody>
      </p:sp>
    </p:spTree>
    <p:extLst>
      <p:ext uri="{BB962C8B-B14F-4D97-AF65-F5344CB8AC3E}">
        <p14:creationId xmlns:p14="http://schemas.microsoft.com/office/powerpoint/2010/main" val="3935869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2018516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3087221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4173167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28249823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2870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3197481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2765609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20013978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696357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3777464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6627076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3793566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2731111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10421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12531691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266344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42575313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16375201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11168787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79</a:t>
            </a:fld>
            <a:endParaRPr lang="en-US" dirty="0"/>
          </a:p>
        </p:txBody>
      </p:sp>
    </p:spTree>
    <p:extLst>
      <p:ext uri="{BB962C8B-B14F-4D97-AF65-F5344CB8AC3E}">
        <p14:creationId xmlns:p14="http://schemas.microsoft.com/office/powerpoint/2010/main" val="1150126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31517418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25591390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18052054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11624155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3141740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3436101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A24CA-5C86-C70E-866A-0AB645A55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490CE-CC9F-82BA-B737-BFC9C4E3216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5803ECA-BCA2-3F0B-9DD0-4C5F2DE2FB5D}"/>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66EFDFF-F9C8-C3E2-57BD-C940B9004531}"/>
              </a:ext>
            </a:extLst>
          </p:cNvPr>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199709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14</a:t>
            </a:fld>
            <a:endParaRPr lang="en-US" dirty="0"/>
          </a:p>
        </p:txBody>
      </p:sp>
    </p:spTree>
    <p:extLst>
      <p:ext uri="{BB962C8B-B14F-4D97-AF65-F5344CB8AC3E}">
        <p14:creationId xmlns:p14="http://schemas.microsoft.com/office/powerpoint/2010/main" val="10564786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88</a:t>
            </a:fld>
            <a:endParaRPr lang="en-US" dirty="0"/>
          </a:p>
        </p:txBody>
      </p:sp>
    </p:spTree>
    <p:extLst>
      <p:ext uri="{BB962C8B-B14F-4D97-AF65-F5344CB8AC3E}">
        <p14:creationId xmlns:p14="http://schemas.microsoft.com/office/powerpoint/2010/main" val="878425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CEDDC-8FEA-65FE-CD11-F1A1B70E2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C5575-138E-5683-1AA3-5F3FD6E1249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E229828-71AA-7461-5533-C09E8CBB14EC}"/>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FE61032-9DB7-BDA8-AA35-A81614FC83CB}"/>
              </a:ext>
            </a:extLst>
          </p:cNvPr>
          <p:cNvSpPr>
            <a:spLocks noGrp="1"/>
          </p:cNvSpPr>
          <p:nvPr>
            <p:ph type="sldNum" sz="quarter" idx="10"/>
          </p:nvPr>
        </p:nvSpPr>
        <p:spPr/>
        <p:txBody>
          <a:bodyPr/>
          <a:lstStyle/>
          <a:p>
            <a:pPr>
              <a:defRPr/>
            </a:pPr>
            <a:fld id="{D464CE9B-B233-457B-8491-F7BCBC04C59D}" type="slidenum">
              <a:rPr lang="en-US" smtClean="0"/>
              <a:pPr>
                <a:defRPr/>
              </a:pPr>
              <a:t>89</a:t>
            </a:fld>
            <a:endParaRPr lang="en-US" dirty="0"/>
          </a:p>
        </p:txBody>
      </p:sp>
    </p:spTree>
    <p:extLst>
      <p:ext uri="{BB962C8B-B14F-4D97-AF65-F5344CB8AC3E}">
        <p14:creationId xmlns:p14="http://schemas.microsoft.com/office/powerpoint/2010/main" val="38000441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BAA61-046A-056D-8406-4A13DA7B9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D8624-1463-A4B4-9D16-813E3158C04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9163A79-4499-D06D-8253-98CFC7233F54}"/>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E4A0496-01EC-DB5D-6A17-DCCC93494068}"/>
              </a:ext>
            </a:extLst>
          </p:cNvPr>
          <p:cNvSpPr>
            <a:spLocks noGrp="1"/>
          </p:cNvSpPr>
          <p:nvPr>
            <p:ph type="sldNum" sz="quarter" idx="10"/>
          </p:nvPr>
        </p:nvSpPr>
        <p:spPr/>
        <p:txBody>
          <a:bodyPr/>
          <a:lstStyle/>
          <a:p>
            <a:pPr>
              <a:defRPr/>
            </a:pPr>
            <a:fld id="{D464CE9B-B233-457B-8491-F7BCBC04C59D}" type="slidenum">
              <a:rPr lang="en-US" smtClean="0"/>
              <a:pPr>
                <a:defRPr/>
              </a:pPr>
              <a:t>90</a:t>
            </a:fld>
            <a:endParaRPr lang="en-US" dirty="0"/>
          </a:p>
        </p:txBody>
      </p:sp>
    </p:spTree>
    <p:extLst>
      <p:ext uri="{BB962C8B-B14F-4D97-AF65-F5344CB8AC3E}">
        <p14:creationId xmlns:p14="http://schemas.microsoft.com/office/powerpoint/2010/main" val="14332635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78397-7333-DF2D-504F-AAA8CCDE6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4665B-B40C-E794-6581-D028ED708F8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9A016BD-1C91-CC90-45A0-9AA6064EAE92}"/>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6564FAA-E939-75EB-5AC0-81E18F086F6C}"/>
              </a:ext>
            </a:extLst>
          </p:cNvPr>
          <p:cNvSpPr>
            <a:spLocks noGrp="1"/>
          </p:cNvSpPr>
          <p:nvPr>
            <p:ph type="sldNum" sz="quarter" idx="10"/>
          </p:nvPr>
        </p:nvSpPr>
        <p:spPr/>
        <p:txBody>
          <a:bodyPr/>
          <a:lstStyle/>
          <a:p>
            <a:pPr>
              <a:defRPr/>
            </a:pPr>
            <a:fld id="{D464CE9B-B233-457B-8491-F7BCBC04C59D}" type="slidenum">
              <a:rPr lang="en-US" smtClean="0"/>
              <a:pPr>
                <a:defRPr/>
              </a:pPr>
              <a:t>91</a:t>
            </a:fld>
            <a:endParaRPr lang="en-US" dirty="0"/>
          </a:p>
        </p:txBody>
      </p:sp>
    </p:spTree>
    <p:extLst>
      <p:ext uri="{BB962C8B-B14F-4D97-AF65-F5344CB8AC3E}">
        <p14:creationId xmlns:p14="http://schemas.microsoft.com/office/powerpoint/2010/main" val="41557270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92</a:t>
            </a:fld>
            <a:endParaRPr lang="en-US" dirty="0"/>
          </a:p>
        </p:txBody>
      </p:sp>
    </p:spTree>
    <p:extLst>
      <p:ext uri="{BB962C8B-B14F-4D97-AF65-F5344CB8AC3E}">
        <p14:creationId xmlns:p14="http://schemas.microsoft.com/office/powerpoint/2010/main" val="2269209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1320133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383197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1C8A-A4F0-820B-DBC3-C56F377B8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D1103-CACD-7F5E-DD51-B1FF790D6B7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630FDA6-99A7-01D6-4226-9969F7F62C7F}"/>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8B8DD12-75A1-8B32-75B4-A53BC7AB6663}"/>
              </a:ext>
            </a:extLst>
          </p:cNvPr>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33037274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7811793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54484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37007202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98</a:t>
            </a:fld>
            <a:endParaRPr lang="en-US" dirty="0"/>
          </a:p>
        </p:txBody>
      </p:sp>
    </p:spTree>
    <p:extLst>
      <p:ext uri="{BB962C8B-B14F-4D97-AF65-F5344CB8AC3E}">
        <p14:creationId xmlns:p14="http://schemas.microsoft.com/office/powerpoint/2010/main" val="11792306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99</a:t>
            </a:fld>
            <a:endParaRPr lang="en-US" dirty="0"/>
          </a:p>
        </p:txBody>
      </p:sp>
    </p:spTree>
    <p:extLst>
      <p:ext uri="{BB962C8B-B14F-4D97-AF65-F5344CB8AC3E}">
        <p14:creationId xmlns:p14="http://schemas.microsoft.com/office/powerpoint/2010/main" val="20518331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DB7A-1D2A-16D5-5087-261ED1089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9C212-52FE-E9F9-7835-1FFB692EC0E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CC343C2-7FBF-56C6-6017-0236B94E8251}"/>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243D7E8-7CBE-67CC-B5EB-C6F2D8642148}"/>
              </a:ext>
            </a:extLst>
          </p:cNvPr>
          <p:cNvSpPr>
            <a:spLocks noGrp="1"/>
          </p:cNvSpPr>
          <p:nvPr>
            <p:ph type="sldNum" sz="quarter" idx="10"/>
          </p:nvPr>
        </p:nvSpPr>
        <p:spPr/>
        <p:txBody>
          <a:bodyPr/>
          <a:lstStyle/>
          <a:p>
            <a:pPr>
              <a:defRPr/>
            </a:pPr>
            <a:fld id="{D464CE9B-B233-457B-8491-F7BCBC04C59D}" type="slidenum">
              <a:rPr lang="en-US" smtClean="0"/>
              <a:pPr>
                <a:defRPr/>
              </a:pPr>
              <a:t>100</a:t>
            </a:fld>
            <a:endParaRPr lang="en-US" dirty="0"/>
          </a:p>
        </p:txBody>
      </p:sp>
    </p:spTree>
    <p:extLst>
      <p:ext uri="{BB962C8B-B14F-4D97-AF65-F5344CB8AC3E}">
        <p14:creationId xmlns:p14="http://schemas.microsoft.com/office/powerpoint/2010/main" val="41625646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7E8E-89CF-AC79-7745-CDC8A3AF7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2F262-9A7C-C4E7-0D78-4A4D353C65F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A79FCAB-8625-2BA3-F7B9-37830EBE8111}"/>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AE533F4-7C8A-E92F-B10C-CE4EF68ECD52}"/>
              </a:ext>
            </a:extLst>
          </p:cNvPr>
          <p:cNvSpPr>
            <a:spLocks noGrp="1"/>
          </p:cNvSpPr>
          <p:nvPr>
            <p:ph type="sldNum" sz="quarter" idx="10"/>
          </p:nvPr>
        </p:nvSpPr>
        <p:spPr/>
        <p:txBody>
          <a:bodyPr/>
          <a:lstStyle/>
          <a:p>
            <a:pPr>
              <a:defRPr/>
            </a:pPr>
            <a:fld id="{D464CE9B-B233-457B-8491-F7BCBC04C59D}" type="slidenum">
              <a:rPr lang="en-US" smtClean="0"/>
              <a:pPr>
                <a:defRPr/>
              </a:pPr>
              <a:t>101</a:t>
            </a:fld>
            <a:endParaRPr lang="en-US" dirty="0"/>
          </a:p>
        </p:txBody>
      </p:sp>
    </p:spTree>
    <p:extLst>
      <p:ext uri="{BB962C8B-B14F-4D97-AF65-F5344CB8AC3E}">
        <p14:creationId xmlns:p14="http://schemas.microsoft.com/office/powerpoint/2010/main" val="7911220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B5025-0195-33B4-6CA2-F0C789513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04B96-93F8-1FEE-EE35-BF4BCCF7E10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9C57691-36C5-4700-9F03-805F8040E93F}"/>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0A9C5E8-0A6E-5FC7-535E-5BE7CC99C613}"/>
              </a:ext>
            </a:extLst>
          </p:cNvPr>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13333184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00681-BC59-DBEF-5779-1C273B3EE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6D723-95FB-17E3-C480-D1016EDFE1D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769FDE6-6086-995B-4482-FA155DDC997C}"/>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5E415CB-62DF-AC24-FF5D-42F4EBA3943B}"/>
              </a:ext>
            </a:extLst>
          </p:cNvPr>
          <p:cNvSpPr>
            <a:spLocks noGrp="1"/>
          </p:cNvSpPr>
          <p:nvPr>
            <p:ph type="sldNum" sz="quarter" idx="10"/>
          </p:nvPr>
        </p:nvSpPr>
        <p:spPr/>
        <p:txBody>
          <a:bodyPr/>
          <a:lstStyle/>
          <a:p>
            <a:pPr>
              <a:defRPr/>
            </a:pPr>
            <a:fld id="{D464CE9B-B233-457B-8491-F7BCBC04C59D}" type="slidenum">
              <a:rPr lang="en-US" smtClean="0"/>
              <a:pPr>
                <a:defRPr/>
              </a:pPr>
              <a:t>103</a:t>
            </a:fld>
            <a:endParaRPr lang="en-US" dirty="0"/>
          </a:p>
        </p:txBody>
      </p:sp>
    </p:spTree>
    <p:extLst>
      <p:ext uri="{BB962C8B-B14F-4D97-AF65-F5344CB8AC3E}">
        <p14:creationId xmlns:p14="http://schemas.microsoft.com/office/powerpoint/2010/main" val="29550095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104</a:t>
            </a:fld>
            <a:endParaRPr lang="en-US" dirty="0"/>
          </a:p>
        </p:txBody>
      </p:sp>
    </p:spTree>
    <p:extLst>
      <p:ext uri="{BB962C8B-B14F-4D97-AF65-F5344CB8AC3E}">
        <p14:creationId xmlns:p14="http://schemas.microsoft.com/office/powerpoint/2010/main" val="4430597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105</a:t>
            </a:fld>
            <a:endParaRPr lang="en-US" dirty="0"/>
          </a:p>
        </p:txBody>
      </p:sp>
    </p:spTree>
    <p:extLst>
      <p:ext uri="{BB962C8B-B14F-4D97-AF65-F5344CB8AC3E}">
        <p14:creationId xmlns:p14="http://schemas.microsoft.com/office/powerpoint/2010/main" val="38806005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106</a:t>
            </a:fld>
            <a:endParaRPr lang="en-US" dirty="0"/>
          </a:p>
        </p:txBody>
      </p:sp>
    </p:spTree>
    <p:extLst>
      <p:ext uri="{BB962C8B-B14F-4D97-AF65-F5344CB8AC3E}">
        <p14:creationId xmlns:p14="http://schemas.microsoft.com/office/powerpoint/2010/main" val="38677439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107</a:t>
            </a:fld>
            <a:endParaRPr lang="en-US" dirty="0"/>
          </a:p>
        </p:txBody>
      </p:sp>
    </p:spTree>
    <p:extLst>
      <p:ext uri="{BB962C8B-B14F-4D97-AF65-F5344CB8AC3E}">
        <p14:creationId xmlns:p14="http://schemas.microsoft.com/office/powerpoint/2010/main" val="213219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366103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30833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56058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178397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391389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140179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270089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196794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184023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220658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150866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239550414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4B14-491A-6EAF-6533-D92487256C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AD0FF3-36C5-C967-0D32-679C57FAAB07}"/>
              </a:ext>
            </a:extLst>
          </p:cNvPr>
          <p:cNvSpPr/>
          <p:nvPr/>
        </p:nvSpPr>
        <p:spPr>
          <a:xfrm>
            <a:off x="0" y="819150"/>
            <a:ext cx="9144000" cy="2492990"/>
          </a:xfrm>
          <a:prstGeom prst="rect">
            <a:avLst/>
          </a:prstGeom>
        </p:spPr>
        <p:txBody>
          <a:bodyPr wrap="square">
            <a:spAutoFit/>
          </a:bodyPr>
          <a:lstStyle/>
          <a:p>
            <a:pPr algn="ctr"/>
            <a:r>
              <a:rPr lang="en-US" altLang="zh-TW" sz="7000" b="1" dirty="0">
                <a:ea typeface="Microsoft JhengHei" panose="020B0604030504040204" pitchFamily="34" charset="-120"/>
              </a:rPr>
              <a:t>Overcoming Adversity 3:</a:t>
            </a:r>
          </a:p>
          <a:p>
            <a:pPr algn="ctr"/>
            <a:r>
              <a:rPr lang="en-US" altLang="zh-TW" sz="7000" b="1" dirty="0">
                <a:ea typeface="Microsoft JhengHei" panose="020B0604030504040204" pitchFamily="34" charset="-120"/>
              </a:rPr>
              <a:t>Treasure in the</a:t>
            </a:r>
          </a:p>
          <a:p>
            <a:pPr algn="ctr"/>
            <a:r>
              <a:rPr lang="en-US" altLang="zh-TW" sz="7000" b="1" dirty="0">
                <a:ea typeface="Microsoft JhengHei" panose="020B0604030504040204" pitchFamily="34" charset="-120"/>
              </a:rPr>
              <a:t>Earthen Vessel</a:t>
            </a:r>
          </a:p>
        </p:txBody>
      </p:sp>
    </p:spTree>
    <p:extLst>
      <p:ext uri="{BB962C8B-B14F-4D97-AF65-F5344CB8AC3E}">
        <p14:creationId xmlns:p14="http://schemas.microsoft.com/office/powerpoint/2010/main" val="253713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So I went down to the potter’s house, and I saw him working at the wheel. </a:t>
            </a:r>
          </a:p>
        </p:txBody>
      </p:sp>
    </p:spTree>
    <p:extLst>
      <p:ext uri="{BB962C8B-B14F-4D97-AF65-F5344CB8AC3E}">
        <p14:creationId xmlns:p14="http://schemas.microsoft.com/office/powerpoint/2010/main" val="596627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26AC-1656-2CD6-8345-FA2FF684304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A504328-8250-D58F-44DE-16CA8A53E9D6}"/>
              </a:ext>
            </a:extLst>
          </p:cNvPr>
          <p:cNvSpPr/>
          <p:nvPr/>
        </p:nvSpPr>
        <p:spPr>
          <a:xfrm>
            <a:off x="0" y="0"/>
            <a:ext cx="9144000" cy="3170099"/>
          </a:xfrm>
          <a:prstGeom prst="rect">
            <a:avLst/>
          </a:prstGeom>
        </p:spPr>
        <p:txBody>
          <a:bodyPr wrap="square">
            <a:spAutoFit/>
          </a:bodyPr>
          <a:lstStyle/>
          <a:p>
            <a:r>
              <a:rPr lang="en-US" altLang="zh-TW" sz="7000" b="1" kern="1000" spc="-38" dirty="0">
                <a:ea typeface="Microsoft JhengHei" panose="020B0604030504040204" pitchFamily="34" charset="-120"/>
              </a:rPr>
              <a:t>Why does God want to use humble people?</a:t>
            </a:r>
          </a:p>
          <a:p>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636711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CF11-C94C-5C41-16E8-F520D2B9D2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8A29A0F-6DD7-28A6-E9C2-6C435A612B14}"/>
              </a:ext>
            </a:extLst>
          </p:cNvPr>
          <p:cNvSpPr/>
          <p:nvPr/>
        </p:nvSpPr>
        <p:spPr>
          <a:xfrm>
            <a:off x="0" y="0"/>
            <a:ext cx="9144000" cy="2246769"/>
          </a:xfrm>
          <a:prstGeom prst="rect">
            <a:avLst/>
          </a:prstGeom>
        </p:spPr>
        <p:txBody>
          <a:bodyPr wrap="square">
            <a:spAutoFit/>
          </a:bodyPr>
          <a:lstStyle/>
          <a:p>
            <a:r>
              <a:rPr lang="en-US" altLang="zh-TW" sz="7000" b="1" kern="1000" spc="-38" dirty="0">
                <a:ea typeface="Microsoft JhengHei" panose="020B0604030504040204" pitchFamily="34" charset="-120"/>
              </a:rPr>
              <a:t>Because </a:t>
            </a:r>
            <a:r>
              <a:rPr lang="en-US" altLang="zh-TW" sz="7000" b="1" kern="1000" spc="-38" dirty="0">
                <a:solidFill>
                  <a:srgbClr val="C00000"/>
                </a:solidFill>
                <a:ea typeface="Microsoft JhengHei" panose="020B0604030504040204" pitchFamily="34" charset="-120"/>
              </a:rPr>
              <a:t>PRIDE</a:t>
            </a:r>
            <a:r>
              <a:rPr lang="en-US" altLang="zh-TW" sz="7000" b="1" kern="1000" spc="-38" dirty="0">
                <a:ea typeface="Microsoft JhengHei" panose="020B0604030504040204" pitchFamily="34" charset="-120"/>
              </a:rPr>
              <a:t> is a grave sin.</a:t>
            </a:r>
          </a:p>
        </p:txBody>
      </p:sp>
    </p:spTree>
    <p:extLst>
      <p:ext uri="{BB962C8B-B14F-4D97-AF65-F5344CB8AC3E}">
        <p14:creationId xmlns:p14="http://schemas.microsoft.com/office/powerpoint/2010/main" val="17154273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6EAD-72CF-931A-E41B-A3CF8B99688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0112CE-20FD-FDD3-04B2-F43DA644F3BB}"/>
              </a:ext>
            </a:extLst>
          </p:cNvPr>
          <p:cNvSpPr/>
          <p:nvPr/>
        </p:nvSpPr>
        <p:spPr>
          <a:xfrm>
            <a:off x="0" y="0"/>
            <a:ext cx="9144000" cy="4247317"/>
          </a:xfrm>
          <a:prstGeom prst="rect">
            <a:avLst/>
          </a:prstGeom>
        </p:spPr>
        <p:txBody>
          <a:bodyPr wrap="square">
            <a:spAutoFit/>
          </a:bodyPr>
          <a:lstStyle/>
          <a:p>
            <a:r>
              <a:rPr lang="en-US" altLang="zh-TW" sz="7000" b="1" kern="1000" spc="-38" dirty="0">
                <a:ea typeface="Microsoft JhengHei" panose="020B0604030504040204" pitchFamily="34" charset="-120"/>
              </a:rPr>
              <a:t>Pride makes people think they don’t need God.</a:t>
            </a:r>
          </a:p>
          <a:p>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291755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076F-9891-29B6-A82A-2BB9F1C508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0F5293B-0DAF-8B97-9A61-F45564F7427D}"/>
              </a:ext>
            </a:extLst>
          </p:cNvPr>
          <p:cNvSpPr/>
          <p:nvPr/>
        </p:nvSpPr>
        <p:spPr>
          <a:xfrm>
            <a:off x="0" y="0"/>
            <a:ext cx="9144000" cy="4247317"/>
          </a:xfrm>
          <a:prstGeom prst="rect">
            <a:avLst/>
          </a:prstGeom>
        </p:spPr>
        <p:txBody>
          <a:bodyPr wrap="square">
            <a:spAutoFit/>
          </a:bodyPr>
          <a:lstStyle/>
          <a:p>
            <a:r>
              <a:rPr lang="en-US" altLang="zh-TW" sz="7000" b="1" kern="1000" spc="-38" dirty="0">
                <a:ea typeface="Microsoft JhengHei" panose="020B0604030504040204" pitchFamily="34" charset="-120"/>
              </a:rPr>
              <a:t>That is precisely what the devil wants people to think and do.</a:t>
            </a:r>
          </a:p>
          <a:p>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78079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God really wants us to depend on Him for wisdom because only His wisdom can solve real problems.</a:t>
            </a:r>
          </a:p>
        </p:txBody>
      </p:sp>
    </p:spTree>
    <p:extLst>
      <p:ext uri="{BB962C8B-B14F-4D97-AF65-F5344CB8AC3E}">
        <p14:creationId xmlns:p14="http://schemas.microsoft.com/office/powerpoint/2010/main" val="1934088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5663089"/>
          </a:xfrm>
          <a:prstGeom prst="rect">
            <a:avLst/>
          </a:prstGeom>
        </p:spPr>
        <p:txBody>
          <a:bodyPr wrap="square">
            <a:spAutoFit/>
          </a:bodyPr>
          <a:lstStyle/>
          <a:p>
            <a:r>
              <a:rPr lang="en-US" altLang="zh-TW" sz="6600" b="1" kern="1000" spc="-38" dirty="0">
                <a:ea typeface="Microsoft JhengHei" panose="020B0604030504040204" pitchFamily="34" charset="-120"/>
              </a:rPr>
              <a:t>True strength comes from God’s power.</a:t>
            </a:r>
          </a:p>
          <a:p>
            <a:endParaRPr lang="en-US" altLang="zh-TW" b="1" kern="1000" spc="-38" dirty="0">
              <a:ea typeface="Microsoft JhengHei" panose="020B0604030504040204" pitchFamily="34" charset="-120"/>
            </a:endParaRPr>
          </a:p>
          <a:p>
            <a:r>
              <a:rPr lang="en-US" altLang="zh-TW" sz="6600" b="1" kern="1000" spc="-38" dirty="0">
                <a:ea typeface="Microsoft JhengHei" panose="020B0604030504040204" pitchFamily="34" charset="-120"/>
              </a:rPr>
              <a:t>Strength is not always the power to make things happen.</a:t>
            </a:r>
          </a:p>
        </p:txBody>
      </p:sp>
    </p:spTree>
    <p:extLst>
      <p:ext uri="{BB962C8B-B14F-4D97-AF65-F5344CB8AC3E}">
        <p14:creationId xmlns:p14="http://schemas.microsoft.com/office/powerpoint/2010/main" val="8746316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21265" y="-2476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Strength is also the ability to endure something difficult.  Sometimes waiting is harder than fighting.</a:t>
            </a:r>
          </a:p>
        </p:txBody>
      </p:sp>
    </p:spTree>
    <p:extLst>
      <p:ext uri="{BB962C8B-B14F-4D97-AF65-F5344CB8AC3E}">
        <p14:creationId xmlns:p14="http://schemas.microsoft.com/office/powerpoint/2010/main" val="27115080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When someone has a bit of success, he tends to come to rely on himself more.</a:t>
            </a:r>
          </a:p>
        </p:txBody>
      </p:sp>
    </p:spTree>
    <p:extLst>
      <p:ext uri="{BB962C8B-B14F-4D97-AF65-F5344CB8AC3E}">
        <p14:creationId xmlns:p14="http://schemas.microsoft.com/office/powerpoint/2010/main" val="24349742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Self-interest, pride, greed, desires of the flesh, not listening – these are the downfall of many men of God.</a:t>
            </a:r>
          </a:p>
        </p:txBody>
      </p:sp>
    </p:spTree>
    <p:extLst>
      <p:ext uri="{BB962C8B-B14F-4D97-AF65-F5344CB8AC3E}">
        <p14:creationId xmlns:p14="http://schemas.microsoft.com/office/powerpoint/2010/main" val="3294066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B6FCC-1599-F7F8-5C88-8BF101AC41C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CE3651-6FD7-CCB9-3FCC-960917CED384}"/>
              </a:ext>
            </a:extLst>
          </p:cNvPr>
          <p:cNvSpPr/>
          <p:nvPr/>
        </p:nvSpPr>
        <p:spPr>
          <a:xfrm>
            <a:off x="0" y="0"/>
            <a:ext cx="9144000" cy="4247317"/>
          </a:xfrm>
          <a:prstGeom prst="rect">
            <a:avLst/>
          </a:prstGeom>
        </p:spPr>
        <p:txBody>
          <a:bodyPr wrap="square">
            <a:spAutoFit/>
          </a:bodyPr>
          <a:lstStyle/>
          <a:p>
            <a:r>
              <a:rPr lang="en-US" altLang="zh-TW" sz="7000" b="1" kern="1000" spc="-38" dirty="0">
                <a:ea typeface="Microsoft JhengHei" panose="020B0604030504040204" pitchFamily="34" charset="-120"/>
              </a:rPr>
              <a:t>When one is prideful, one hears himself and not God.</a:t>
            </a: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228316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0248960"/>
          </a:xfrm>
          <a:prstGeom prst="rect">
            <a:avLst/>
          </a:prstGeom>
        </p:spPr>
        <p:txBody>
          <a:bodyPr wrap="square">
            <a:spAutoFit/>
          </a:bodyPr>
          <a:lstStyle/>
          <a:p>
            <a:r>
              <a:rPr lang="en-US" altLang="zh-TW" sz="7000" b="1" kern="1000" spc="-38" dirty="0">
                <a:ea typeface="Microsoft JhengHei" panose="020B0604030504040204" pitchFamily="34" charset="-120"/>
              </a:rPr>
              <a:t>But the pot he was shaping from the clay was marred in his hands;  </a:t>
            </a:r>
          </a:p>
          <a:p>
            <a:endParaRPr lang="en-US" altLang="zh-TW" sz="6000" b="1" kern="1000" spc="-38" dirty="0">
              <a:ea typeface="Microsoft JhengHei" panose="020B0604030504040204" pitchFamily="34" charset="-120"/>
            </a:endParaRPr>
          </a:p>
          <a:p>
            <a:endParaRPr lang="en-US" altLang="zh-TW" sz="6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so the potter formed it into another pot, shaping it as seemed best to him.</a:t>
            </a:r>
          </a:p>
        </p:txBody>
      </p:sp>
    </p:spTree>
    <p:extLst>
      <p:ext uri="{BB962C8B-B14F-4D97-AF65-F5344CB8AC3E}">
        <p14:creationId xmlns:p14="http://schemas.microsoft.com/office/powerpoint/2010/main" val="25740209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F6DDC-1AAE-7564-5878-372F2AAF0C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D7DDA8-C689-2F9B-5BD3-E88BFC11E630}"/>
              </a:ext>
            </a:extLst>
          </p:cNvPr>
          <p:cNvSpPr/>
          <p:nvPr/>
        </p:nvSpPr>
        <p:spPr>
          <a:xfrm>
            <a:off x="0" y="0"/>
            <a:ext cx="9144000" cy="2246769"/>
          </a:xfrm>
          <a:prstGeom prst="rect">
            <a:avLst/>
          </a:prstGeom>
        </p:spPr>
        <p:txBody>
          <a:bodyPr wrap="square">
            <a:spAutoFit/>
          </a:bodyPr>
          <a:lstStyle/>
          <a:p>
            <a:r>
              <a:rPr lang="en-US" altLang="zh-TW" sz="7000" b="1" kern="1000" spc="-38" dirty="0">
                <a:ea typeface="Microsoft JhengHei" panose="020B0604030504040204" pitchFamily="34" charset="-120"/>
              </a:rPr>
              <a:t>So God sometimes has to break us to use us.</a:t>
            </a:r>
          </a:p>
        </p:txBody>
      </p:sp>
    </p:spTree>
    <p:extLst>
      <p:ext uri="{BB962C8B-B14F-4D97-AF65-F5344CB8AC3E}">
        <p14:creationId xmlns:p14="http://schemas.microsoft.com/office/powerpoint/2010/main" val="1336185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Moses and Paul were gifted men, but God broke them so He could use them.</a:t>
            </a:r>
          </a:p>
        </p:txBody>
      </p:sp>
    </p:spTree>
    <p:extLst>
      <p:ext uri="{BB962C8B-B14F-4D97-AF65-F5344CB8AC3E}">
        <p14:creationId xmlns:p14="http://schemas.microsoft.com/office/powerpoint/2010/main" val="17038873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Throughout their lives, God kept them humble so He could continue to use them.</a:t>
            </a:r>
          </a:p>
        </p:txBody>
      </p:sp>
    </p:spTree>
    <p:extLst>
      <p:ext uri="{BB962C8B-B14F-4D97-AF65-F5344CB8AC3E}">
        <p14:creationId xmlns:p14="http://schemas.microsoft.com/office/powerpoint/2010/main" val="2696338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We need the Holy Spirit, who helped form us, to stay with us so we can last a long time.</a:t>
            </a:r>
          </a:p>
        </p:txBody>
      </p:sp>
    </p:spTree>
    <p:extLst>
      <p:ext uri="{BB962C8B-B14F-4D97-AF65-F5344CB8AC3E}">
        <p14:creationId xmlns:p14="http://schemas.microsoft.com/office/powerpoint/2010/main" val="3597291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You will always face adversities in life, but with God’s help and hope, you can overcome them. </a:t>
            </a:r>
          </a:p>
        </p:txBody>
      </p:sp>
    </p:spTree>
    <p:extLst>
      <p:ext uri="{BB962C8B-B14F-4D97-AF65-F5344CB8AC3E}">
        <p14:creationId xmlns:p14="http://schemas.microsoft.com/office/powerpoint/2010/main" val="25108756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When we understand this, we can be content even in the midst of our struggles.</a:t>
            </a:r>
          </a:p>
        </p:txBody>
      </p:sp>
    </p:spTree>
    <p:extLst>
      <p:ext uri="{BB962C8B-B14F-4D97-AF65-F5344CB8AC3E}">
        <p14:creationId xmlns:p14="http://schemas.microsoft.com/office/powerpoint/2010/main" val="19198386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5324535"/>
          </a:xfrm>
          <a:prstGeom prst="rect">
            <a:avLst/>
          </a:prstGeom>
        </p:spPr>
        <p:txBody>
          <a:bodyPr wrap="square">
            <a:spAutoFit/>
          </a:bodyPr>
          <a:lstStyle/>
          <a:p>
            <a:r>
              <a:rPr lang="en-US" altLang="zh-TW" sz="7000" b="1" kern="1000" spc="-38" dirty="0">
                <a:ea typeface="Microsoft JhengHei" panose="020B0604030504040204" pitchFamily="34" charset="-120"/>
              </a:rPr>
              <a:t>We can be joyful because we know these adversities will make us more mature.</a:t>
            </a: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28063132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Even if we fail, we still learn valuable lessons that will benefit us.</a:t>
            </a:r>
          </a:p>
        </p:txBody>
      </p:sp>
    </p:spTree>
    <p:extLst>
      <p:ext uri="{BB962C8B-B14F-4D97-AF65-F5344CB8AC3E}">
        <p14:creationId xmlns:p14="http://schemas.microsoft.com/office/powerpoint/2010/main" val="19049856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We need to turn our experiences and pain into strength and comfort for others.</a:t>
            </a:r>
          </a:p>
        </p:txBody>
      </p:sp>
    </p:spTree>
    <p:extLst>
      <p:ext uri="{BB962C8B-B14F-4D97-AF65-F5344CB8AC3E}">
        <p14:creationId xmlns:p14="http://schemas.microsoft.com/office/powerpoint/2010/main" val="14617394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Also, remember that our problems are not always solved or reversed.</a:t>
            </a:r>
          </a:p>
        </p:txBody>
      </p:sp>
    </p:spTree>
    <p:extLst>
      <p:ext uri="{BB962C8B-B14F-4D97-AF65-F5344CB8AC3E}">
        <p14:creationId xmlns:p14="http://schemas.microsoft.com/office/powerpoint/2010/main" val="36926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so the potter formed it into another pot, shaping it as seemed best to him.</a:t>
            </a:r>
          </a:p>
        </p:txBody>
      </p:sp>
    </p:spTree>
    <p:extLst>
      <p:ext uri="{BB962C8B-B14F-4D97-AF65-F5344CB8AC3E}">
        <p14:creationId xmlns:p14="http://schemas.microsoft.com/office/powerpoint/2010/main" val="3451406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98ED-4A90-D839-65CB-F59590DEAF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5CE0910-E0FA-FA56-B008-C70535833E0A}"/>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But that we are not the slave of our circumstances.</a:t>
            </a:r>
          </a:p>
        </p:txBody>
      </p:sp>
    </p:spTree>
    <p:extLst>
      <p:ext uri="{BB962C8B-B14F-4D97-AF65-F5344CB8AC3E}">
        <p14:creationId xmlns:p14="http://schemas.microsoft.com/office/powerpoint/2010/main" val="26424177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With God’s help, we can rise above the adverse circumstances and have joy through </a:t>
            </a:r>
            <a:r>
              <a:rPr lang="en-US" altLang="zh-TW" sz="7000" b="1" u="sng" kern="1000" spc="-38" dirty="0">
                <a:ea typeface="Microsoft JhengHei" panose="020B0604030504040204" pitchFamily="34" charset="-120"/>
              </a:rPr>
              <a:t>contentment</a:t>
            </a:r>
            <a:r>
              <a:rPr lang="en-US" altLang="zh-TW" sz="7000" b="1" kern="1000" spc="-38" dirty="0">
                <a:ea typeface="Microsoft JhengHei" panose="020B0604030504040204" pitchFamily="34" charset="-120"/>
              </a:rPr>
              <a:t>.</a:t>
            </a:r>
          </a:p>
        </p:txBody>
      </p:sp>
    </p:spTree>
    <p:extLst>
      <p:ext uri="{BB962C8B-B14F-4D97-AF65-F5344CB8AC3E}">
        <p14:creationId xmlns:p14="http://schemas.microsoft.com/office/powerpoint/2010/main" val="40851542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We can be content because we have the eternal hope and the great helper – the Holy Spirit.</a:t>
            </a:r>
          </a:p>
        </p:txBody>
      </p:sp>
    </p:spTree>
    <p:extLst>
      <p:ext uri="{BB962C8B-B14F-4D97-AF65-F5344CB8AC3E}">
        <p14:creationId xmlns:p14="http://schemas.microsoft.com/office/powerpoint/2010/main" val="31045880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FA85-EE0F-0B7E-4D1C-8338AA3F87A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3C43A96-372D-9BFA-AB0C-95B731D5445E}"/>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Finally, know that we are not fighting the battle alone.</a:t>
            </a:r>
          </a:p>
        </p:txBody>
      </p:sp>
    </p:spTree>
    <p:extLst>
      <p:ext uri="{BB962C8B-B14F-4D97-AF65-F5344CB8AC3E}">
        <p14:creationId xmlns:p14="http://schemas.microsoft.com/office/powerpoint/2010/main" val="12542983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altLang="zh-TW" sz="7000" b="1" dirty="0">
                <a:ea typeface="Microsoft JhengHei" panose="020B0604030504040204" pitchFamily="34" charset="-120"/>
              </a:rPr>
              <a:t>Philippians 4:10-13</a:t>
            </a:r>
            <a:r>
              <a:rPr lang="zh-TW" altLang="en-US" sz="7000" b="1" dirty="0">
                <a:ea typeface="Microsoft JhengHei" panose="020B0604030504040204" pitchFamily="34" charset="-120"/>
              </a:rPr>
              <a:t> </a:t>
            </a:r>
            <a:r>
              <a:rPr lang="en-US" altLang="zh-TW" sz="7000" b="1" dirty="0">
                <a:ea typeface="Microsoft JhengHei" panose="020B0604030504040204" pitchFamily="34" charset="-120"/>
              </a:rPr>
              <a:t>–</a:t>
            </a:r>
          </a:p>
          <a:p>
            <a:pPr marL="0" indent="0">
              <a:buNone/>
            </a:pPr>
            <a:r>
              <a:rPr lang="en-US" sz="7000" b="1" dirty="0"/>
              <a:t>I rejoiced greatly in the Lord that at last you renewed your concern for me.</a:t>
            </a:r>
          </a:p>
          <a:p>
            <a:pPr marL="0" indent="0">
              <a:buNone/>
            </a:pPr>
            <a:endParaRPr lang="en-US" sz="6000" b="1" dirty="0"/>
          </a:p>
          <a:p>
            <a:pPr marL="0" indent="0">
              <a:buNone/>
            </a:pPr>
            <a:endParaRPr lang="en-US" sz="6000" b="1" dirty="0"/>
          </a:p>
          <a:p>
            <a:pPr marL="0" indent="0">
              <a:buNone/>
            </a:pPr>
            <a:r>
              <a:rPr lang="en-US" sz="7000" b="1" dirty="0"/>
              <a:t>Indeed, you were concerned, but you had no opportunity to show it.  I am not saying this because I am in need, for I have learned to be content whatever the circumstances.  I know what it is to be in need, and I know what it is to have plenty. I have learned the secret of being content in any and every situation, whether well fed or hungry, whether living in plenty or in want.  I can do all this through him who gives me strength.</a:t>
            </a:r>
          </a:p>
        </p:txBody>
      </p:sp>
    </p:spTree>
    <p:extLst>
      <p:ext uri="{BB962C8B-B14F-4D97-AF65-F5344CB8AC3E}">
        <p14:creationId xmlns:p14="http://schemas.microsoft.com/office/powerpoint/2010/main" val="38158899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t>Indeed, you were concerned, but you had no opportunity to show it.  I am not saying this because I am in need, </a:t>
            </a:r>
          </a:p>
        </p:txBody>
      </p:sp>
    </p:spTree>
    <p:extLst>
      <p:ext uri="{BB962C8B-B14F-4D97-AF65-F5344CB8AC3E}">
        <p14:creationId xmlns:p14="http://schemas.microsoft.com/office/powerpoint/2010/main" val="42708071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for I’ve learned to be content whatever the circumstances.  I know what it is to be in need, and I know what it is to have plenty. </a:t>
            </a:r>
          </a:p>
        </p:txBody>
      </p:sp>
    </p:spTree>
    <p:extLst>
      <p:ext uri="{BB962C8B-B14F-4D97-AF65-F5344CB8AC3E}">
        <p14:creationId xmlns:p14="http://schemas.microsoft.com/office/powerpoint/2010/main" val="19778325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solidFill>
                  <a:schemeClr val="accent5">
                    <a:lumMod val="50000"/>
                  </a:schemeClr>
                </a:solidFill>
              </a:rPr>
              <a:t>I have learned the secret of </a:t>
            </a:r>
            <a:r>
              <a:rPr lang="en-US" sz="7000" b="1" u="sng" dirty="0">
                <a:solidFill>
                  <a:schemeClr val="accent5">
                    <a:lumMod val="50000"/>
                  </a:schemeClr>
                </a:solidFill>
              </a:rPr>
              <a:t>being content </a:t>
            </a:r>
            <a:r>
              <a:rPr lang="en-US" sz="7000" b="1" dirty="0">
                <a:solidFill>
                  <a:schemeClr val="accent5">
                    <a:lumMod val="50000"/>
                  </a:schemeClr>
                </a:solidFill>
              </a:rPr>
              <a:t>in any and every situation</a:t>
            </a:r>
            <a:r>
              <a:rPr lang="en-US" sz="7000" b="1" dirty="0"/>
              <a:t>, whether well </a:t>
            </a:r>
            <a:r>
              <a:rPr lang="en-US" sz="7000" b="1"/>
              <a:t>fed or hungry, </a:t>
            </a:r>
            <a:endParaRPr lang="en-US" sz="6000" b="1" dirty="0"/>
          </a:p>
        </p:txBody>
      </p:sp>
    </p:spTree>
    <p:extLst>
      <p:ext uri="{BB962C8B-B14F-4D97-AF65-F5344CB8AC3E}">
        <p14:creationId xmlns:p14="http://schemas.microsoft.com/office/powerpoint/2010/main" val="37020742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t>whether living in plenty or in want.  </a:t>
            </a:r>
            <a:r>
              <a:rPr lang="en-US" sz="7000" b="1" dirty="0">
                <a:solidFill>
                  <a:srgbClr val="002060"/>
                </a:solidFill>
              </a:rPr>
              <a:t>I can do all this through him who gives me strength.</a:t>
            </a:r>
          </a:p>
        </p:txBody>
      </p:sp>
    </p:spTree>
    <p:extLst>
      <p:ext uri="{BB962C8B-B14F-4D97-AF65-F5344CB8AC3E}">
        <p14:creationId xmlns:p14="http://schemas.microsoft.com/office/powerpoint/2010/main" val="19595213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To other people, this is the peace and joy beyond all understanding.</a:t>
            </a:r>
          </a:p>
        </p:txBody>
      </p:sp>
    </p:spTree>
    <p:extLst>
      <p:ext uri="{BB962C8B-B14F-4D97-AF65-F5344CB8AC3E}">
        <p14:creationId xmlns:p14="http://schemas.microsoft.com/office/powerpoint/2010/main" val="131818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Earthen vessels like pots may not be particularly attractive, but they were very useful in Jesus’s days.</a:t>
            </a:r>
          </a:p>
        </p:txBody>
      </p:sp>
    </p:spTree>
    <p:extLst>
      <p:ext uri="{BB962C8B-B14F-4D97-AF65-F5344CB8AC3E}">
        <p14:creationId xmlns:p14="http://schemas.microsoft.com/office/powerpoint/2010/main" val="291406779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And when they see this in Christians, they know we have something they don’t have…</a:t>
            </a:r>
          </a:p>
        </p:txBody>
      </p:sp>
    </p:spTree>
    <p:extLst>
      <p:ext uri="{BB962C8B-B14F-4D97-AF65-F5344CB8AC3E}">
        <p14:creationId xmlns:p14="http://schemas.microsoft.com/office/powerpoint/2010/main" val="5524114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C9003-863C-D3E2-6C7A-5F9242D1F53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F997171-6A9F-CC3D-1F72-8CDB3AAF21F6}"/>
              </a:ext>
            </a:extLst>
          </p:cNvPr>
          <p:cNvSpPr/>
          <p:nvPr/>
        </p:nvSpPr>
        <p:spPr>
          <a:xfrm>
            <a:off x="0" y="0"/>
            <a:ext cx="9144000" cy="2246769"/>
          </a:xfrm>
          <a:prstGeom prst="rect">
            <a:avLst/>
          </a:prstGeom>
        </p:spPr>
        <p:txBody>
          <a:bodyPr wrap="square">
            <a:spAutoFit/>
          </a:bodyPr>
          <a:lstStyle/>
          <a:p>
            <a:r>
              <a:rPr lang="en-US" altLang="zh-TW" sz="7000" b="1" kern="1000" spc="-38" dirty="0">
                <a:ea typeface="Microsoft JhengHei" panose="020B0604030504040204" pitchFamily="34" charset="-120"/>
              </a:rPr>
              <a:t>We become the light of Christ for them to see.</a:t>
            </a:r>
          </a:p>
        </p:txBody>
      </p:sp>
    </p:spTree>
    <p:extLst>
      <p:ext uri="{BB962C8B-B14F-4D97-AF65-F5344CB8AC3E}">
        <p14:creationId xmlns:p14="http://schemas.microsoft.com/office/powerpoint/2010/main" val="2910552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May we all be formed and led by the Holy Spirit and be great vessels for God.</a:t>
            </a:r>
          </a:p>
        </p:txBody>
      </p:sp>
    </p:spTree>
    <p:extLst>
      <p:ext uri="{BB962C8B-B14F-4D97-AF65-F5344CB8AC3E}">
        <p14:creationId xmlns:p14="http://schemas.microsoft.com/office/powerpoint/2010/main" val="377917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Pottery allowed the storage of food, which was necessary for survival.</a:t>
            </a:r>
          </a:p>
        </p:txBody>
      </p:sp>
    </p:spTree>
    <p:extLst>
      <p:ext uri="{BB962C8B-B14F-4D97-AF65-F5344CB8AC3E}">
        <p14:creationId xmlns:p14="http://schemas.microsoft.com/office/powerpoint/2010/main" val="380419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Also, pottery can preserve non-food items.  Dead Sea Scrolls were preserved in pots.</a:t>
            </a:r>
          </a:p>
        </p:txBody>
      </p:sp>
    </p:spTree>
    <p:extLst>
      <p:ext uri="{BB962C8B-B14F-4D97-AF65-F5344CB8AC3E}">
        <p14:creationId xmlns:p14="http://schemas.microsoft.com/office/powerpoint/2010/main" val="304221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3544"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Therefore, it seems pottery is crucial to human civilization, and God uses it to describe us.</a:t>
            </a:r>
          </a:p>
        </p:txBody>
      </p:sp>
    </p:spTree>
    <p:extLst>
      <p:ext uri="{BB962C8B-B14F-4D97-AF65-F5344CB8AC3E}">
        <p14:creationId xmlns:p14="http://schemas.microsoft.com/office/powerpoint/2010/main" val="57911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The pottery-making process teaches us a lot about Christians’ growth.</a:t>
            </a:r>
          </a:p>
        </p:txBody>
      </p:sp>
    </p:spTree>
    <p:extLst>
      <p:ext uri="{BB962C8B-B14F-4D97-AF65-F5344CB8AC3E}">
        <p14:creationId xmlns:p14="http://schemas.microsoft.com/office/powerpoint/2010/main" val="247327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7848600" cy="4401205"/>
          </a:xfrm>
          <a:prstGeom prst="rect">
            <a:avLst/>
          </a:prstGeom>
        </p:spPr>
        <p:txBody>
          <a:bodyPr wrap="square">
            <a:spAutoFit/>
          </a:bodyPr>
          <a:lstStyle/>
          <a:p>
            <a:r>
              <a:rPr lang="en-US" altLang="zh-TW" sz="7000" b="1" kern="1000" spc="-38" dirty="0">
                <a:ea typeface="Microsoft JhengHei" panose="020B0604030504040204" pitchFamily="34" charset="-120"/>
              </a:rPr>
              <a:t>1. Pottery clay is given water</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and softened</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by kneading.</a:t>
            </a:r>
          </a:p>
        </p:txBody>
      </p:sp>
      <p:pic>
        <p:nvPicPr>
          <p:cNvPr id="3074" name="Picture 2" descr="See the source image">
            <a:extLst>
              <a:ext uri="{FF2B5EF4-FFF2-40B4-BE49-F238E27FC236}">
                <a16:creationId xmlns:a16="http://schemas.microsoft.com/office/drawing/2014/main" id="{5E4972BA-995E-4882-AD64-944BCABD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634" y="49177"/>
            <a:ext cx="2392916" cy="35893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2010C8BB-B216-4E28-8CA2-9A5DBD0E6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18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9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6019800" cy="4401205"/>
          </a:xfrm>
          <a:prstGeom prst="rect">
            <a:avLst/>
          </a:prstGeom>
        </p:spPr>
        <p:txBody>
          <a:bodyPr wrap="square">
            <a:spAutoFit/>
          </a:bodyPr>
          <a:lstStyle/>
          <a:p>
            <a:r>
              <a:rPr lang="en-US" altLang="zh-TW" sz="7000" b="1" kern="1000" spc="-38" dirty="0">
                <a:ea typeface="Microsoft JhengHei" panose="020B0604030504040204" pitchFamily="34" charset="-120"/>
              </a:rPr>
              <a:t>2. Then it is formed into the desired shape by the potter.</a:t>
            </a:r>
          </a:p>
        </p:txBody>
      </p:sp>
      <p:pic>
        <p:nvPicPr>
          <p:cNvPr id="2" name="Picture 2" descr="See the source image">
            <a:extLst>
              <a:ext uri="{FF2B5EF4-FFF2-40B4-BE49-F238E27FC236}">
                <a16:creationId xmlns:a16="http://schemas.microsoft.com/office/drawing/2014/main" id="{F4E486F8-0102-CB9C-A2D2-6B0703AB5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5750"/>
            <a:ext cx="3175623"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9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0" y="1428750"/>
            <a:ext cx="9144000" cy="1938992"/>
          </a:xfrm>
          <a:prstGeom prst="rect">
            <a:avLst/>
          </a:prstGeom>
        </p:spPr>
        <p:txBody>
          <a:bodyPr wrap="square">
            <a:spAutoFit/>
          </a:bodyPr>
          <a:lstStyle/>
          <a:p>
            <a:pPr algn="ctr"/>
            <a:r>
              <a:rPr lang="en-US" altLang="zh-TW" sz="7000" b="1" dirty="0">
                <a:ea typeface="Microsoft JhengHei" panose="020B0604030504040204" pitchFamily="34" charset="-120"/>
              </a:rPr>
              <a:t>Scripture:</a:t>
            </a:r>
          </a:p>
          <a:p>
            <a:pPr algn="ctr"/>
            <a:r>
              <a:rPr lang="en-US" altLang="zh-TW" sz="7000" b="1" dirty="0">
                <a:ea typeface="Microsoft JhengHei" panose="020B0604030504040204" pitchFamily="34" charset="-120"/>
              </a:rPr>
              <a:t>2 Corinthians 4:7-10</a:t>
            </a:r>
          </a:p>
        </p:txBody>
      </p:sp>
    </p:spTree>
    <p:extLst>
      <p:ext uri="{BB962C8B-B14F-4D97-AF65-F5344CB8AC3E}">
        <p14:creationId xmlns:p14="http://schemas.microsoft.com/office/powerpoint/2010/main" val="44756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5410200" cy="5478423"/>
          </a:xfrm>
          <a:prstGeom prst="rect">
            <a:avLst/>
          </a:prstGeom>
        </p:spPr>
        <p:txBody>
          <a:bodyPr wrap="square">
            <a:spAutoFit/>
          </a:bodyPr>
          <a:lstStyle/>
          <a:p>
            <a:r>
              <a:rPr lang="en-US" altLang="zh-TW" sz="7000" b="1" kern="1000" spc="-38" dirty="0">
                <a:ea typeface="Microsoft JhengHei" panose="020B0604030504040204" pitchFamily="34" charset="-120"/>
              </a:rPr>
              <a:t>3. The shaped clay is then air-dried and then fired in the kiln.</a:t>
            </a:r>
          </a:p>
        </p:txBody>
      </p:sp>
      <p:pic>
        <p:nvPicPr>
          <p:cNvPr id="2" name="Picture 2" descr="See the source image">
            <a:extLst>
              <a:ext uri="{FF2B5EF4-FFF2-40B4-BE49-F238E27FC236}">
                <a16:creationId xmlns:a16="http://schemas.microsoft.com/office/drawing/2014/main" id="{25C5AFE2-5BC3-465D-9ACB-1B4D441DA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404" y="819150"/>
            <a:ext cx="417040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4. If needed, the potter can glaze it to make it shiny and</a:t>
            </a:r>
          </a:p>
          <a:p>
            <a:r>
              <a:rPr lang="en-US" altLang="zh-TW" sz="7000" b="1" kern="1000" spc="-38" dirty="0">
                <a:ea typeface="Microsoft JhengHei" panose="020B0604030504040204" pitchFamily="34" charset="-120"/>
              </a:rPr>
              <a:t>waterproof.</a:t>
            </a:r>
          </a:p>
        </p:txBody>
      </p:sp>
      <p:pic>
        <p:nvPicPr>
          <p:cNvPr id="2" name="Picture 4" descr="See the source image">
            <a:extLst>
              <a:ext uri="{FF2B5EF4-FFF2-40B4-BE49-F238E27FC236}">
                <a16:creationId xmlns:a16="http://schemas.microsoft.com/office/drawing/2014/main" id="{56C836D5-7746-A2DA-4FDD-D041CB649A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586" y="2343150"/>
            <a:ext cx="4756414" cy="26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4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4495800" cy="4401205"/>
          </a:xfrm>
          <a:prstGeom prst="rect">
            <a:avLst/>
          </a:prstGeom>
        </p:spPr>
        <p:txBody>
          <a:bodyPr wrap="square">
            <a:spAutoFit/>
          </a:bodyPr>
          <a:lstStyle/>
          <a:p>
            <a:r>
              <a:rPr lang="en-US" altLang="zh-TW" sz="7000" b="1" kern="1000" spc="-38" dirty="0">
                <a:ea typeface="Microsoft JhengHei" panose="020B0604030504040204" pitchFamily="34" charset="-120"/>
              </a:rPr>
              <a:t>5. It is then fired again to finish the glazing.</a:t>
            </a:r>
          </a:p>
        </p:txBody>
      </p:sp>
      <p:pic>
        <p:nvPicPr>
          <p:cNvPr id="4098" name="Picture 2">
            <a:extLst>
              <a:ext uri="{FF2B5EF4-FFF2-40B4-BE49-F238E27FC236}">
                <a16:creationId xmlns:a16="http://schemas.microsoft.com/office/drawing/2014/main" id="{F4AD8EDC-4242-4999-8B6F-A33852765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125" y="438150"/>
            <a:ext cx="49268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5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5105400" cy="5478423"/>
          </a:xfrm>
          <a:prstGeom prst="rect">
            <a:avLst/>
          </a:prstGeom>
        </p:spPr>
        <p:txBody>
          <a:bodyPr wrap="square">
            <a:spAutoFit/>
          </a:bodyPr>
          <a:lstStyle/>
          <a:p>
            <a:r>
              <a:rPr lang="en-US" altLang="zh-TW" sz="7000" b="1" kern="1000" spc="-38" dirty="0">
                <a:ea typeface="Microsoft JhengHei" panose="020B0604030504040204" pitchFamily="34" charset="-120"/>
              </a:rPr>
              <a:t>6. The potter then sands the pottery to make it smooth.</a:t>
            </a:r>
          </a:p>
        </p:txBody>
      </p:sp>
      <p:pic>
        <p:nvPicPr>
          <p:cNvPr id="5122" name="Picture 2" descr="Can You Reglaze Pottery - Pottery Crafters">
            <a:extLst>
              <a:ext uri="{FF2B5EF4-FFF2-40B4-BE49-F238E27FC236}">
                <a16:creationId xmlns:a16="http://schemas.microsoft.com/office/drawing/2014/main" id="{DAB5A67A-6DE8-48BA-BEC0-407D116E4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399" y="1104052"/>
            <a:ext cx="4704815" cy="29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55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Similarly, we need to go through the firing, glazing, and sanding processes to become good vessels.</a:t>
            </a:r>
          </a:p>
        </p:txBody>
      </p:sp>
    </p:spTree>
    <p:extLst>
      <p:ext uri="{BB962C8B-B14F-4D97-AF65-F5344CB8AC3E}">
        <p14:creationId xmlns:p14="http://schemas.microsoft.com/office/powerpoint/2010/main" val="27920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There is much we can learn from the pottery-making process.</a:t>
            </a:r>
          </a:p>
        </p:txBody>
      </p:sp>
    </p:spTree>
    <p:extLst>
      <p:ext uri="{BB962C8B-B14F-4D97-AF65-F5344CB8AC3E}">
        <p14:creationId xmlns:p14="http://schemas.microsoft.com/office/powerpoint/2010/main" val="79713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4CA9-95D5-22EC-E855-5179335218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942107-E4BD-3943-C055-E3AC1913F8A9}"/>
              </a:ext>
            </a:extLst>
          </p:cNvPr>
          <p:cNvSpPr/>
          <p:nvPr/>
        </p:nvSpPr>
        <p:spPr>
          <a:xfrm>
            <a:off x="0" y="-167462"/>
            <a:ext cx="7543800" cy="6555641"/>
          </a:xfrm>
          <a:prstGeom prst="rect">
            <a:avLst/>
          </a:prstGeom>
        </p:spPr>
        <p:txBody>
          <a:bodyPr wrap="square">
            <a:spAutoFit/>
          </a:bodyPr>
          <a:lstStyle/>
          <a:p>
            <a:r>
              <a:rPr lang="en-US" altLang="zh-TW" sz="7000" b="1" kern="1000" spc="-38" dirty="0">
                <a:ea typeface="Microsoft JhengHei" panose="020B0604030504040204" pitchFamily="34" charset="-120"/>
              </a:rPr>
              <a:t>Water is added so that the clay is softened, and can be kneaded and formed into</a:t>
            </a:r>
          </a:p>
          <a:p>
            <a:r>
              <a:rPr lang="en-US" altLang="zh-TW" sz="7000" b="1" kern="1000" spc="-38" dirty="0">
                <a:ea typeface="Microsoft JhengHei" panose="020B0604030504040204" pitchFamily="34" charset="-120"/>
              </a:rPr>
              <a:t>shape.</a:t>
            </a:r>
          </a:p>
        </p:txBody>
      </p:sp>
      <p:pic>
        <p:nvPicPr>
          <p:cNvPr id="3074" name="Picture 2" descr="See the source image">
            <a:extLst>
              <a:ext uri="{FF2B5EF4-FFF2-40B4-BE49-F238E27FC236}">
                <a16:creationId xmlns:a16="http://schemas.microsoft.com/office/drawing/2014/main" id="{B19AB03B-FD4B-F375-C328-585F99241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42" y="895350"/>
            <a:ext cx="2392916" cy="35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Water represents the Holy Spirit of God, who was sent to guide and comfort us.</a:t>
            </a:r>
          </a:p>
        </p:txBody>
      </p:sp>
    </p:spTree>
    <p:extLst>
      <p:ext uri="{BB962C8B-B14F-4D97-AF65-F5344CB8AC3E}">
        <p14:creationId xmlns:p14="http://schemas.microsoft.com/office/powerpoint/2010/main" val="313299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Water makes the kneading process possible and much, much easier.</a:t>
            </a:r>
          </a:p>
        </p:txBody>
      </p:sp>
    </p:spTree>
    <p:extLst>
      <p:ext uri="{BB962C8B-B14F-4D97-AF65-F5344CB8AC3E}">
        <p14:creationId xmlns:p14="http://schemas.microsoft.com/office/powerpoint/2010/main" val="56459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Similarly, the Holy Spirit makes the molding of us into useful vessels possible.</a:t>
            </a:r>
          </a:p>
        </p:txBody>
      </p:sp>
    </p:spTree>
    <p:extLst>
      <p:ext uri="{BB962C8B-B14F-4D97-AF65-F5344CB8AC3E}">
        <p14:creationId xmlns:p14="http://schemas.microsoft.com/office/powerpoint/2010/main" val="426033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296400" cy="4270773"/>
          </a:xfrm>
        </p:spPr>
        <p:txBody>
          <a:bodyPr>
            <a:noAutofit/>
          </a:bodyPr>
          <a:lstStyle/>
          <a:p>
            <a:pPr marL="0" indent="0">
              <a:buNone/>
            </a:pPr>
            <a:r>
              <a:rPr lang="en-US" sz="6800" b="1" dirty="0"/>
              <a:t>But we have this treasure in jars of clay to show that this all-surpassing power is from God and not from us.  </a:t>
            </a:r>
          </a:p>
          <a:p>
            <a:pPr marL="0" indent="0">
              <a:buNone/>
            </a:pPr>
            <a:endParaRPr lang="en-US" sz="6800" b="1" dirty="0"/>
          </a:p>
          <a:p>
            <a:pPr marL="0" indent="0">
              <a:buNone/>
            </a:pPr>
            <a:r>
              <a:rPr lang="en-US" sz="6800" b="1" dirty="0"/>
              <a:t>We are hard pressed on every side, but not crushed; perplexed, but not in despair; persecuted, but not abandoned; struck down, but not destroyed. We always carry around in our body the death of Jesus, so that the life of Jesus may also be revealed in our body.</a:t>
            </a:r>
          </a:p>
        </p:txBody>
      </p:sp>
    </p:spTree>
    <p:extLst>
      <p:ext uri="{BB962C8B-B14F-4D97-AF65-F5344CB8AC3E}">
        <p14:creationId xmlns:p14="http://schemas.microsoft.com/office/powerpoint/2010/main" val="96787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Clay has to be kneaded and shaped.  This is a very time-consuming and tiresome process.</a:t>
            </a:r>
          </a:p>
        </p:txBody>
      </p:sp>
    </p:spTree>
    <p:extLst>
      <p:ext uri="{BB962C8B-B14F-4D97-AF65-F5344CB8AC3E}">
        <p14:creationId xmlns:p14="http://schemas.microsoft.com/office/powerpoint/2010/main" val="1824535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If the clay has awareness, it must be a very confusing and painful time.</a:t>
            </a:r>
          </a:p>
        </p:txBody>
      </p:sp>
    </p:spTree>
    <p:extLst>
      <p:ext uri="{BB962C8B-B14F-4D97-AF65-F5344CB8AC3E}">
        <p14:creationId xmlns:p14="http://schemas.microsoft.com/office/powerpoint/2010/main" val="133365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“Something is happening to me, and I don’t know why and what I will become…”</a:t>
            </a:r>
          </a:p>
        </p:txBody>
      </p:sp>
    </p:spTree>
    <p:extLst>
      <p:ext uri="{BB962C8B-B14F-4D97-AF65-F5344CB8AC3E}">
        <p14:creationId xmlns:p14="http://schemas.microsoft.com/office/powerpoint/2010/main" val="98358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We may not know what</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vessel God wants to shape us into.</a:t>
            </a:r>
          </a:p>
        </p:txBody>
      </p:sp>
    </p:spTree>
    <p:extLst>
      <p:ext uri="{BB962C8B-B14F-4D97-AF65-F5344CB8AC3E}">
        <p14:creationId xmlns:p14="http://schemas.microsoft.com/office/powerpoint/2010/main" val="162494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AC2B-E543-7036-459B-1888B55E40C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78EAB5-F426-D925-7A01-2A750754AF17}"/>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Sometimes we can only wait, as John the Baptist did.</a:t>
            </a:r>
          </a:p>
        </p:txBody>
      </p:sp>
    </p:spTree>
    <p:extLst>
      <p:ext uri="{BB962C8B-B14F-4D97-AF65-F5344CB8AC3E}">
        <p14:creationId xmlns:p14="http://schemas.microsoft.com/office/powerpoint/2010/main" val="182358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Oftentimes, when we are being shaped, we experience pain but don’t know why.</a:t>
            </a:r>
          </a:p>
        </p:txBody>
      </p:sp>
    </p:spTree>
    <p:extLst>
      <p:ext uri="{BB962C8B-B14F-4D97-AF65-F5344CB8AC3E}">
        <p14:creationId xmlns:p14="http://schemas.microsoft.com/office/powerpoint/2010/main" val="196832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6401753"/>
          </a:xfrm>
          <a:prstGeom prst="rect">
            <a:avLst/>
          </a:prstGeom>
        </p:spPr>
        <p:txBody>
          <a:bodyPr wrap="square">
            <a:spAutoFit/>
          </a:bodyPr>
          <a:lstStyle/>
          <a:p>
            <a:r>
              <a:rPr lang="en-US" altLang="zh-TW" sz="7000" b="1" kern="1000" spc="-38" dirty="0">
                <a:ea typeface="Microsoft JhengHei" panose="020B0604030504040204" pitchFamily="34" charset="-120"/>
              </a:rPr>
              <a:t>Like Apostle Paul in the last sermon, we can ask the Lord, but we may not get the answer we want.</a:t>
            </a: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27773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4D54-5ECC-D59D-ADF3-5228FBB3A8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6F7AF23-23D2-AD7D-7226-53F0DBC019A1}"/>
              </a:ext>
            </a:extLst>
          </p:cNvPr>
          <p:cNvSpPr/>
          <p:nvPr/>
        </p:nvSpPr>
        <p:spPr>
          <a:xfrm>
            <a:off x="0" y="0"/>
            <a:ext cx="9144000" cy="4247317"/>
          </a:xfrm>
          <a:prstGeom prst="rect">
            <a:avLst/>
          </a:prstGeom>
        </p:spPr>
        <p:txBody>
          <a:bodyPr wrap="square">
            <a:spAutoFit/>
          </a:bodyPr>
          <a:lstStyle/>
          <a:p>
            <a:r>
              <a:rPr lang="en-US" altLang="zh-TW" sz="7000" b="1" kern="1000" spc="-38" dirty="0">
                <a:ea typeface="Microsoft JhengHei" panose="020B0604030504040204" pitchFamily="34" charset="-120"/>
              </a:rPr>
              <a:t>He asked God to take away his pain, and God said “no”.</a:t>
            </a: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727481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t>2 Cor. 12:9a - But he said to me, “My grace is sufficient for you, for my power is made perfect in weakness.” </a:t>
            </a:r>
          </a:p>
        </p:txBody>
      </p:sp>
    </p:spTree>
    <p:extLst>
      <p:ext uri="{BB962C8B-B14F-4D97-AF65-F5344CB8AC3E}">
        <p14:creationId xmlns:p14="http://schemas.microsoft.com/office/powerpoint/2010/main" val="407401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95250"/>
            <a:ext cx="9144000" cy="4555093"/>
          </a:xfrm>
          <a:prstGeom prst="rect">
            <a:avLst/>
          </a:prstGeom>
        </p:spPr>
        <p:txBody>
          <a:bodyPr wrap="square">
            <a:spAutoFit/>
          </a:bodyPr>
          <a:lstStyle/>
          <a:p>
            <a:r>
              <a:rPr lang="en-US" altLang="zh-TW" sz="7000" b="1" kern="1000" spc="-38" dirty="0">
                <a:ea typeface="Microsoft JhengHei" panose="020B0604030504040204" pitchFamily="34" charset="-120"/>
              </a:rPr>
              <a:t>That’s not the answer Paul wanted, but he came to realize that it was the best thing for him.</a:t>
            </a:r>
          </a:p>
        </p:txBody>
      </p:sp>
    </p:spTree>
    <p:extLst>
      <p:ext uri="{BB962C8B-B14F-4D97-AF65-F5344CB8AC3E}">
        <p14:creationId xmlns:p14="http://schemas.microsoft.com/office/powerpoint/2010/main" val="54771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We are hard pressed on every side, but not crushed; perplexed, but not in despair; persecuted, but not abandoned; struck down, </a:t>
            </a:r>
          </a:p>
        </p:txBody>
      </p:sp>
    </p:spTree>
    <p:extLst>
      <p:ext uri="{BB962C8B-B14F-4D97-AF65-F5344CB8AC3E}">
        <p14:creationId xmlns:p14="http://schemas.microsoft.com/office/powerpoint/2010/main" val="28461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247650"/>
            <a:ext cx="5257800" cy="5478423"/>
          </a:xfrm>
          <a:prstGeom prst="rect">
            <a:avLst/>
          </a:prstGeom>
        </p:spPr>
        <p:txBody>
          <a:bodyPr wrap="square">
            <a:spAutoFit/>
          </a:bodyPr>
          <a:lstStyle/>
          <a:p>
            <a:r>
              <a:rPr lang="en-US" altLang="zh-TW" sz="7000" b="1" kern="1000" spc="-38" dirty="0">
                <a:ea typeface="Microsoft JhengHei" panose="020B0604030504040204" pitchFamily="34" charset="-120"/>
              </a:rPr>
              <a:t>The clay was fired in the kiln and made into a proper vessel.</a:t>
            </a:r>
          </a:p>
        </p:txBody>
      </p:sp>
      <p:pic>
        <p:nvPicPr>
          <p:cNvPr id="2" name="Picture 2" descr="See the source image">
            <a:extLst>
              <a:ext uri="{FF2B5EF4-FFF2-40B4-BE49-F238E27FC236}">
                <a16:creationId xmlns:a16="http://schemas.microsoft.com/office/drawing/2014/main" id="{B5945CD1-DD98-4650-A842-26FAF0F6C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334" y="57150"/>
            <a:ext cx="409317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4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05906"/>
            <a:ext cx="9144000" cy="5355312"/>
          </a:xfrm>
          <a:prstGeom prst="rect">
            <a:avLst/>
          </a:prstGeom>
        </p:spPr>
        <p:txBody>
          <a:bodyPr wrap="square">
            <a:spAutoFit/>
          </a:bodyPr>
          <a:lstStyle/>
          <a:p>
            <a:r>
              <a:rPr lang="en-US" altLang="zh-TW" sz="6900" b="1" kern="1000" spc="-38" dirty="0">
                <a:ea typeface="Microsoft JhengHei" panose="020B0604030504040204" pitchFamily="34" charset="-120"/>
              </a:rPr>
              <a:t>The firing process causes a chemical reaction: weaker ionic bonds were replaced by the stronger covalent bonds.</a:t>
            </a:r>
          </a:p>
        </p:txBody>
      </p:sp>
    </p:spTree>
    <p:extLst>
      <p:ext uri="{BB962C8B-B14F-4D97-AF65-F5344CB8AC3E}">
        <p14:creationId xmlns:p14="http://schemas.microsoft.com/office/powerpoint/2010/main" val="1381269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949" y="-171450"/>
            <a:ext cx="9144000" cy="6401753"/>
          </a:xfrm>
          <a:prstGeom prst="rect">
            <a:avLst/>
          </a:prstGeom>
        </p:spPr>
        <p:txBody>
          <a:bodyPr wrap="square">
            <a:spAutoFit/>
          </a:bodyPr>
          <a:lstStyle/>
          <a:p>
            <a:r>
              <a:rPr lang="en-US" altLang="zh-TW" sz="7000" b="1" kern="1000" spc="-38" dirty="0">
                <a:ea typeface="Microsoft JhengHei" panose="020B0604030504040204" pitchFamily="34" charset="-120"/>
              </a:rPr>
              <a:t>[clay]</a:t>
            </a:r>
            <a:r>
              <a:rPr lang="en-US" altLang="zh-TW" sz="7000" b="1" kern="1000" spc="-38" dirty="0">
                <a:solidFill>
                  <a:srgbClr val="0070C0"/>
                </a:solidFill>
                <a:ea typeface="Microsoft JhengHei" panose="020B0604030504040204" pitchFamily="34" charset="-120"/>
              </a:rPr>
              <a:t>-OH </a:t>
            </a:r>
            <a:r>
              <a:rPr lang="en-US" altLang="zh-TW" sz="7000" b="1" kern="1000" spc="-38" dirty="0">
                <a:ea typeface="Microsoft JhengHei" panose="020B0604030504040204" pitchFamily="34" charset="-120"/>
              </a:rPr>
              <a:t>+ </a:t>
            </a:r>
            <a:r>
              <a:rPr lang="en-US" altLang="zh-TW" sz="7000" b="1" kern="1000" spc="-38" dirty="0">
                <a:solidFill>
                  <a:srgbClr val="0070C0"/>
                </a:solidFill>
                <a:ea typeface="Microsoft JhengHei" panose="020B0604030504040204" pitchFamily="34" charset="-120"/>
              </a:rPr>
              <a:t>OH-</a:t>
            </a:r>
            <a:r>
              <a:rPr lang="en-US" altLang="zh-TW" sz="7000" b="1" kern="1000" spc="-38" dirty="0">
                <a:ea typeface="Microsoft JhengHei" panose="020B0604030504040204" pitchFamily="34" charset="-120"/>
              </a:rPr>
              <a:t>[clay]→ [clay]</a:t>
            </a:r>
            <a:r>
              <a:rPr lang="en-US" altLang="zh-TW" sz="7000" b="1" kern="1000" spc="-38" dirty="0">
                <a:solidFill>
                  <a:srgbClr val="C00000"/>
                </a:solidFill>
                <a:ea typeface="Microsoft JhengHei" panose="020B0604030504040204" pitchFamily="34" charset="-120"/>
              </a:rPr>
              <a:t>-O-</a:t>
            </a:r>
            <a:r>
              <a:rPr lang="en-US" altLang="zh-TW" sz="7000" b="1" kern="1000" spc="-38" dirty="0">
                <a:ea typeface="Microsoft JhengHei" panose="020B0604030504040204" pitchFamily="34" charset="-120"/>
              </a:rPr>
              <a:t>[clay] + </a:t>
            </a:r>
            <a:r>
              <a:rPr lang="en-US" altLang="zh-TW" sz="7000" b="1" kern="1000" spc="-38" dirty="0">
                <a:solidFill>
                  <a:srgbClr val="0070C0"/>
                </a:solidFill>
                <a:ea typeface="Microsoft JhengHei" panose="020B0604030504040204" pitchFamily="34" charset="-120"/>
              </a:rPr>
              <a:t>H</a:t>
            </a:r>
            <a:r>
              <a:rPr lang="en-US" altLang="zh-TW" sz="7000" b="1" kern="1000" spc="-38" baseline="-25000" dirty="0">
                <a:solidFill>
                  <a:srgbClr val="0070C0"/>
                </a:solidFill>
                <a:ea typeface="Microsoft JhengHei" panose="020B0604030504040204" pitchFamily="34" charset="-120"/>
              </a:rPr>
              <a:t>2</a:t>
            </a:r>
            <a:r>
              <a:rPr lang="en-US" altLang="zh-TW" sz="7000" b="1" kern="1000" spc="-38" dirty="0">
                <a:solidFill>
                  <a:srgbClr val="0070C0"/>
                </a:solidFill>
                <a:ea typeface="Microsoft JhengHei" panose="020B0604030504040204" pitchFamily="34" charset="-120"/>
              </a:rPr>
              <a:t>O</a:t>
            </a:r>
            <a:r>
              <a:rPr lang="en-US" altLang="zh-TW" sz="7000" b="1" kern="1000" spc="-38" dirty="0">
                <a:ea typeface="Microsoft JhengHei" panose="020B0604030504040204" pitchFamily="34" charset="-120"/>
              </a:rPr>
              <a:t> </a:t>
            </a:r>
          </a:p>
          <a:p>
            <a:r>
              <a:rPr lang="en-US" altLang="zh-TW" sz="7000" b="1" kern="1000" spc="-38" dirty="0">
                <a:ea typeface="Microsoft JhengHei" panose="020B0604030504040204" pitchFamily="34" charset="-120"/>
              </a:rPr>
              <a:t>This reaction made the clay dry, hard, and stronger.</a:t>
            </a:r>
          </a:p>
          <a:p>
            <a:endParaRPr lang="zh-TW" altLang="en-US"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37418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Similarly, the trials we face can profoundly change us and make us stronger.</a:t>
            </a:r>
          </a:p>
        </p:txBody>
      </p:sp>
    </p:spTree>
    <p:extLst>
      <p:ext uri="{BB962C8B-B14F-4D97-AF65-F5344CB8AC3E}">
        <p14:creationId xmlns:p14="http://schemas.microsoft.com/office/powerpoint/2010/main" val="175029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8558927"/>
          </a:xfrm>
          <a:prstGeom prst="rect">
            <a:avLst/>
          </a:prstGeom>
        </p:spPr>
        <p:txBody>
          <a:bodyPr wrap="square">
            <a:spAutoFit/>
          </a:bodyPr>
          <a:lstStyle/>
          <a:p>
            <a:r>
              <a:rPr lang="en-US" altLang="zh-TW" sz="7000" b="1" kern="1000" spc="-38" dirty="0">
                <a:ea typeface="Microsoft JhengHei" panose="020B0604030504040204" pitchFamily="34" charset="-120"/>
              </a:rPr>
              <a:t>Romans 5:3-5 -</a:t>
            </a:r>
          </a:p>
          <a:p>
            <a:r>
              <a:rPr lang="en-US" altLang="zh-TW" sz="7000" b="1" kern="1000" spc="-38" dirty="0">
                <a:ea typeface="Microsoft JhengHei" panose="020B0604030504040204" pitchFamily="34" charset="-120"/>
              </a:rPr>
              <a:t>Not only so, but we also glory in our sufferings, </a:t>
            </a:r>
          </a:p>
          <a:p>
            <a:endParaRPr lang="en-US" altLang="zh-TW" sz="6000" b="1" kern="1000" spc="-38" dirty="0">
              <a:ea typeface="Microsoft JhengHei" panose="020B0604030504040204" pitchFamily="34" charset="-120"/>
            </a:endParaRPr>
          </a:p>
          <a:p>
            <a:endParaRPr lang="en-US" altLang="zh-TW" sz="6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because we know that suffering produces perseverance;  perseverance, character; and character, hope.  And hope does not put us to shame, because God’s love has been poured out into our hearts through the Holy Spirit, who has been given to us.</a:t>
            </a:r>
          </a:p>
        </p:txBody>
      </p:sp>
    </p:spTree>
    <p:extLst>
      <p:ext uri="{BB962C8B-B14F-4D97-AF65-F5344CB8AC3E}">
        <p14:creationId xmlns:p14="http://schemas.microsoft.com/office/powerpoint/2010/main" val="70795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because we know that suffering produces perseverance; </a:t>
            </a:r>
          </a:p>
        </p:txBody>
      </p:sp>
    </p:spTree>
    <p:extLst>
      <p:ext uri="{BB962C8B-B14F-4D97-AF65-F5344CB8AC3E}">
        <p14:creationId xmlns:p14="http://schemas.microsoft.com/office/powerpoint/2010/main" val="180653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perseverance, character; </a:t>
            </a:r>
          </a:p>
          <a:p>
            <a:r>
              <a:rPr lang="en-US" altLang="zh-TW" sz="7000" b="1" kern="1000" spc="-38" dirty="0">
                <a:ea typeface="Microsoft JhengHei" panose="020B0604030504040204" pitchFamily="34" charset="-120"/>
              </a:rPr>
              <a:t>and character, hope.  And hope does not put us to shame, </a:t>
            </a:r>
          </a:p>
        </p:txBody>
      </p:sp>
    </p:spTree>
    <p:extLst>
      <p:ext uri="{BB962C8B-B14F-4D97-AF65-F5344CB8AC3E}">
        <p14:creationId xmlns:p14="http://schemas.microsoft.com/office/powerpoint/2010/main" val="4026807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5447645"/>
          </a:xfrm>
          <a:prstGeom prst="rect">
            <a:avLst/>
          </a:prstGeom>
        </p:spPr>
        <p:txBody>
          <a:bodyPr wrap="square">
            <a:spAutoFit/>
          </a:bodyPr>
          <a:lstStyle/>
          <a:p>
            <a:r>
              <a:rPr lang="en-US" altLang="zh-TW" sz="7000" b="1" kern="1000" spc="-38" dirty="0">
                <a:ea typeface="Microsoft JhengHei" panose="020B0604030504040204" pitchFamily="34" charset="-120"/>
              </a:rPr>
              <a:t>because God’s love has been poured out into our hearts through the Holy Spirit, who has been given to us.</a:t>
            </a:r>
          </a:p>
        </p:txBody>
      </p:sp>
    </p:spTree>
    <p:extLst>
      <p:ext uri="{BB962C8B-B14F-4D97-AF65-F5344CB8AC3E}">
        <p14:creationId xmlns:p14="http://schemas.microsoft.com/office/powerpoint/2010/main" val="3785884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Persecutions and setbacks made us stronger, wiser, and more able to do greater things.</a:t>
            </a:r>
          </a:p>
        </p:txBody>
      </p:sp>
    </p:spTree>
    <p:extLst>
      <p:ext uri="{BB962C8B-B14F-4D97-AF65-F5344CB8AC3E}">
        <p14:creationId xmlns:p14="http://schemas.microsoft.com/office/powerpoint/2010/main" val="1665862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moving detergent smell from clay/earthen pot - Home Improvement Stack  Exchange">
            <a:extLst>
              <a:ext uri="{FF2B5EF4-FFF2-40B4-BE49-F238E27FC236}">
                <a16:creationId xmlns:a16="http://schemas.microsoft.com/office/drawing/2014/main" id="{4CC1A883-5920-4286-811A-01B41238A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9055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342F707-955D-43C1-BADD-9089D2C87047}"/>
              </a:ext>
            </a:extLst>
          </p:cNvPr>
          <p:cNvSpPr/>
          <p:nvPr/>
        </p:nvSpPr>
        <p:spPr>
          <a:xfrm>
            <a:off x="0" y="0"/>
            <a:ext cx="6172200" cy="4401205"/>
          </a:xfrm>
          <a:prstGeom prst="rect">
            <a:avLst/>
          </a:prstGeom>
        </p:spPr>
        <p:txBody>
          <a:bodyPr wrap="square">
            <a:spAutoFit/>
          </a:bodyPr>
          <a:lstStyle/>
          <a:p>
            <a:r>
              <a:rPr lang="en-US" altLang="zh-TW" sz="7000" b="1" kern="1000" spc="-38" dirty="0">
                <a:ea typeface="Microsoft JhengHei" panose="020B0604030504040204" pitchFamily="34" charset="-120"/>
              </a:rPr>
              <a:t>The firing process turns the clay into an earthen vessel.</a:t>
            </a:r>
          </a:p>
        </p:txBody>
      </p:sp>
    </p:spTree>
    <p:extLst>
      <p:ext uri="{BB962C8B-B14F-4D97-AF65-F5344CB8AC3E}">
        <p14:creationId xmlns:p14="http://schemas.microsoft.com/office/powerpoint/2010/main" val="234398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but not destroyed. We always carry around in our body the death of Jesus, so that the life of Jesus may also be revealed in our body.</a:t>
            </a:r>
          </a:p>
        </p:txBody>
      </p:sp>
    </p:spTree>
    <p:extLst>
      <p:ext uri="{BB962C8B-B14F-4D97-AF65-F5344CB8AC3E}">
        <p14:creationId xmlns:p14="http://schemas.microsoft.com/office/powerpoint/2010/main" val="3753943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To become a useful vessel for God, we need to go through the transformation by fire.</a:t>
            </a:r>
          </a:p>
        </p:txBody>
      </p:sp>
    </p:spTree>
    <p:extLst>
      <p:ext uri="{BB962C8B-B14F-4D97-AF65-F5344CB8AC3E}">
        <p14:creationId xmlns:p14="http://schemas.microsoft.com/office/powerpoint/2010/main" val="2979379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The “fire” comes from many sources: the devil, people, nature, and ourselves.</a:t>
            </a:r>
          </a:p>
        </p:txBody>
      </p:sp>
    </p:spTree>
    <p:extLst>
      <p:ext uri="{BB962C8B-B14F-4D97-AF65-F5344CB8AC3E}">
        <p14:creationId xmlns:p14="http://schemas.microsoft.com/office/powerpoint/2010/main" val="1320875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Sometimes it goes through the firing process several times to add glazing, color, and reflections.</a:t>
            </a:r>
          </a:p>
        </p:txBody>
      </p:sp>
    </p:spTree>
    <p:extLst>
      <p:ext uri="{BB962C8B-B14F-4D97-AF65-F5344CB8AC3E}">
        <p14:creationId xmlns:p14="http://schemas.microsoft.com/office/powerpoint/2010/main" val="491760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862322"/>
          </a:xfrm>
          <a:prstGeom prst="rect">
            <a:avLst/>
          </a:prstGeom>
        </p:spPr>
        <p:txBody>
          <a:bodyPr wrap="square">
            <a:spAutoFit/>
          </a:bodyPr>
          <a:lstStyle/>
          <a:p>
            <a:r>
              <a:rPr lang="en-US" altLang="zh-TW" sz="7000" b="1" kern="1000" spc="-38" dirty="0">
                <a:ea typeface="Microsoft JhengHei" panose="020B0604030504040204" pitchFamily="34" charset="-120"/>
              </a:rPr>
              <a:t>So a vessel destined for greatness has to endure more firings.</a:t>
            </a:r>
          </a:p>
        </p:txBody>
      </p:sp>
    </p:spTree>
    <p:extLst>
      <p:ext uri="{BB962C8B-B14F-4D97-AF65-F5344CB8AC3E}">
        <p14:creationId xmlns:p14="http://schemas.microsoft.com/office/powerpoint/2010/main" val="1673642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Are you undergoing hardship?  Maybe you are being prepared to do something great!</a:t>
            </a:r>
          </a:p>
        </p:txBody>
      </p:sp>
    </p:spTree>
    <p:extLst>
      <p:ext uri="{BB962C8B-B14F-4D97-AF65-F5344CB8AC3E}">
        <p14:creationId xmlns:p14="http://schemas.microsoft.com/office/powerpoint/2010/main" val="777952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6ED5-095F-FBFC-212B-4392EBEA16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E1FA1A6-459D-3F77-98AD-8FC39E92D15B}"/>
              </a:ext>
            </a:extLst>
          </p:cNvPr>
          <p:cNvSpPr/>
          <p:nvPr/>
        </p:nvSpPr>
        <p:spPr>
          <a:xfrm>
            <a:off x="0" y="-171450"/>
            <a:ext cx="9144000" cy="11941731"/>
          </a:xfrm>
          <a:prstGeom prst="rect">
            <a:avLst/>
          </a:prstGeom>
        </p:spPr>
        <p:txBody>
          <a:bodyPr wrap="square">
            <a:spAutoFit/>
          </a:bodyPr>
          <a:lstStyle/>
          <a:p>
            <a:r>
              <a:rPr lang="en-US" altLang="zh-TW" sz="7000" b="1" kern="1000" spc="-38" dirty="0">
                <a:ea typeface="Microsoft JhengHei" panose="020B0604030504040204" pitchFamily="34" charset="-120"/>
              </a:rPr>
              <a:t>“When Heaven is about to place a great responsibility on a person, it will first test their will,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strain their muscles and bones, starve their body, leave them destitute, and thwart their endeavors.”</a:t>
            </a:r>
          </a:p>
        </p:txBody>
      </p:sp>
    </p:spTree>
    <p:extLst>
      <p:ext uri="{BB962C8B-B14F-4D97-AF65-F5344CB8AC3E}">
        <p14:creationId xmlns:p14="http://schemas.microsoft.com/office/powerpoint/2010/main" val="3464426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27707-1E99-5964-2E41-E9E3569883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E08D6A-C2AF-E7D0-DD4A-8DD0C758E09D}"/>
              </a:ext>
            </a:extLst>
          </p:cNvPr>
          <p:cNvSpPr/>
          <p:nvPr/>
        </p:nvSpPr>
        <p:spPr>
          <a:xfrm>
            <a:off x="0" y="-171450"/>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strain their muscles and bones, starve their body, leave them destitute, and thwart their endeavors.”     - Mencius</a:t>
            </a:r>
          </a:p>
        </p:txBody>
      </p:sp>
    </p:spTree>
    <p:extLst>
      <p:ext uri="{BB962C8B-B14F-4D97-AF65-F5344CB8AC3E}">
        <p14:creationId xmlns:p14="http://schemas.microsoft.com/office/powerpoint/2010/main" val="183612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Now comes the strangest thing about this Bible passage.</a:t>
            </a:r>
          </a:p>
        </p:txBody>
      </p:sp>
    </p:spTree>
    <p:extLst>
      <p:ext uri="{BB962C8B-B14F-4D97-AF65-F5344CB8AC3E}">
        <p14:creationId xmlns:p14="http://schemas.microsoft.com/office/powerpoint/2010/main" val="2705559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18983-8277-1DA2-3FEA-9F586C1692B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F9D341-6073-E770-7176-03C559220F00}"/>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People used these vessels to hold and protect things.</a:t>
            </a:r>
          </a:p>
        </p:txBody>
      </p:sp>
    </p:spTree>
    <p:extLst>
      <p:ext uri="{BB962C8B-B14F-4D97-AF65-F5344CB8AC3E}">
        <p14:creationId xmlns:p14="http://schemas.microsoft.com/office/powerpoint/2010/main" val="1853989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The Bible talks about a “treasure” that is kept inside the vessel to protect the vessel.</a:t>
            </a:r>
          </a:p>
        </p:txBody>
      </p:sp>
    </p:spTree>
    <p:extLst>
      <p:ext uri="{BB962C8B-B14F-4D97-AF65-F5344CB8AC3E}">
        <p14:creationId xmlns:p14="http://schemas.microsoft.com/office/powerpoint/2010/main" val="318584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0" y="819150"/>
            <a:ext cx="9144000" cy="2492990"/>
          </a:xfrm>
          <a:prstGeom prst="rect">
            <a:avLst/>
          </a:prstGeom>
        </p:spPr>
        <p:txBody>
          <a:bodyPr wrap="square">
            <a:spAutoFit/>
          </a:bodyPr>
          <a:lstStyle/>
          <a:p>
            <a:pPr algn="ctr"/>
            <a:r>
              <a:rPr lang="en-US" altLang="zh-TW" sz="7000" b="1" dirty="0">
                <a:ea typeface="Microsoft JhengHei" panose="020B0604030504040204" pitchFamily="34" charset="-120"/>
              </a:rPr>
              <a:t>Overcoming Adversity 3:</a:t>
            </a:r>
          </a:p>
          <a:p>
            <a:pPr algn="ctr"/>
            <a:r>
              <a:rPr lang="en-US" altLang="zh-TW" sz="7000" b="1" dirty="0">
                <a:ea typeface="Microsoft JhengHei" panose="020B0604030504040204" pitchFamily="34" charset="-120"/>
              </a:rPr>
              <a:t>Treasure in the</a:t>
            </a:r>
          </a:p>
          <a:p>
            <a:pPr algn="ctr"/>
            <a:r>
              <a:rPr lang="en-US" altLang="zh-TW" sz="7000" b="1" dirty="0">
                <a:ea typeface="Microsoft JhengHei" panose="020B0604030504040204" pitchFamily="34" charset="-120"/>
              </a:rPr>
              <a:t>Earthen Vessel</a:t>
            </a:r>
          </a:p>
        </p:txBody>
      </p:sp>
    </p:spTree>
    <p:extLst>
      <p:ext uri="{BB962C8B-B14F-4D97-AF65-F5344CB8AC3E}">
        <p14:creationId xmlns:p14="http://schemas.microsoft.com/office/powerpoint/2010/main" val="1477379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With this “treasure”, the vessel can last longer and do more over its lifetime.</a:t>
            </a:r>
          </a:p>
        </p:txBody>
      </p:sp>
    </p:spTree>
    <p:extLst>
      <p:ext uri="{BB962C8B-B14F-4D97-AF65-F5344CB8AC3E}">
        <p14:creationId xmlns:p14="http://schemas.microsoft.com/office/powerpoint/2010/main" val="3066024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It is the Holy Spirit, our Comforter, Counselor, and the source of our true strength from God.</a:t>
            </a:r>
          </a:p>
        </p:txBody>
      </p:sp>
    </p:spTree>
    <p:extLst>
      <p:ext uri="{BB962C8B-B14F-4D97-AF65-F5344CB8AC3E}">
        <p14:creationId xmlns:p14="http://schemas.microsoft.com/office/powerpoint/2010/main" val="1377717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He helps to protect us from breaking under stress or shock.</a:t>
            </a:r>
          </a:p>
        </p:txBody>
      </p:sp>
    </p:spTree>
    <p:extLst>
      <p:ext uri="{BB962C8B-B14F-4D97-AF65-F5344CB8AC3E}">
        <p14:creationId xmlns:p14="http://schemas.microsoft.com/office/powerpoint/2010/main" val="2259456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Its greatness is revealed only in our weakness – that we don’t break when we should be broken. </a:t>
            </a:r>
          </a:p>
        </p:txBody>
      </p:sp>
    </p:spTree>
    <p:extLst>
      <p:ext uri="{BB962C8B-B14F-4D97-AF65-F5344CB8AC3E}">
        <p14:creationId xmlns:p14="http://schemas.microsoft.com/office/powerpoint/2010/main" val="4257262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4865608"/>
          </a:xfrm>
          <a:prstGeom prst="rect">
            <a:avLst/>
          </a:prstGeom>
        </p:spPr>
        <p:txBody>
          <a:bodyPr wrap="square">
            <a:spAutoFit/>
          </a:bodyPr>
          <a:lstStyle/>
          <a:p>
            <a:r>
              <a:rPr lang="en-US" altLang="zh-TW" sz="7000" b="1" kern="1000" spc="-38" dirty="0">
                <a:ea typeface="Microsoft JhengHei" panose="020B0604030504040204" pitchFamily="34" charset="-120"/>
              </a:rPr>
              <a:t>John 14:16-17 – Jesus said, “And I will ask the Father, and he will give you another </a:t>
            </a:r>
            <a:r>
              <a:rPr lang="en-US" altLang="zh-TW" sz="7000" b="1" u="sng" kern="1000" spc="-38" dirty="0">
                <a:solidFill>
                  <a:schemeClr val="accent1">
                    <a:lumMod val="50000"/>
                  </a:schemeClr>
                </a:solidFill>
                <a:ea typeface="Microsoft JhengHei" panose="020B0604030504040204" pitchFamily="34" charset="-120"/>
              </a:rPr>
              <a:t>advocate</a:t>
            </a:r>
            <a:r>
              <a:rPr lang="en-US" altLang="zh-TW" sz="7000" b="1" kern="1000" spc="-38" dirty="0">
                <a:ea typeface="Microsoft JhengHei" panose="020B0604030504040204" pitchFamily="34" charset="-120"/>
              </a:rPr>
              <a:t> </a:t>
            </a:r>
          </a:p>
          <a:p>
            <a:endParaRPr lang="en-US" altLang="zh-TW" sz="6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to help you and be with you forever — the Spirit of truth. </a:t>
            </a:r>
          </a:p>
          <a:p>
            <a:r>
              <a:rPr lang="en-US" altLang="zh-TW" sz="7000" b="1" kern="1000" spc="-38" dirty="0">
                <a:ea typeface="Microsoft JhengHei" panose="020B0604030504040204" pitchFamily="34" charset="-120"/>
              </a:rPr>
              <a:t>The world cannot accept him, because it neither sees him nor knows him. But you know him, for he lives with you and will be in you.</a:t>
            </a:r>
          </a:p>
        </p:txBody>
      </p:sp>
    </p:spTree>
    <p:extLst>
      <p:ext uri="{BB962C8B-B14F-4D97-AF65-F5344CB8AC3E}">
        <p14:creationId xmlns:p14="http://schemas.microsoft.com/office/powerpoint/2010/main" val="1778905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0633" y="-171450"/>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to help you and be with you forever — the Spirit of truth. </a:t>
            </a:r>
          </a:p>
          <a:p>
            <a:r>
              <a:rPr lang="en-US" altLang="zh-TW" sz="7000" b="1" kern="1000" spc="-38" dirty="0">
                <a:ea typeface="Microsoft JhengHei" panose="020B0604030504040204" pitchFamily="34" charset="-120"/>
              </a:rPr>
              <a:t>The world cannot accept him, </a:t>
            </a:r>
          </a:p>
        </p:txBody>
      </p:sp>
    </p:spTree>
    <p:extLst>
      <p:ext uri="{BB962C8B-B14F-4D97-AF65-F5344CB8AC3E}">
        <p14:creationId xmlns:p14="http://schemas.microsoft.com/office/powerpoint/2010/main" val="3833965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247650"/>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because it neither sees him nor knows him. But you know him, for he lives with you and will be in you.</a:t>
            </a:r>
          </a:p>
        </p:txBody>
      </p:sp>
    </p:spTree>
    <p:extLst>
      <p:ext uri="{BB962C8B-B14F-4D97-AF65-F5344CB8AC3E}">
        <p14:creationId xmlns:p14="http://schemas.microsoft.com/office/powerpoint/2010/main" val="3884945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247650"/>
            <a:ext cx="9144000" cy="5262979"/>
          </a:xfrm>
          <a:prstGeom prst="rect">
            <a:avLst/>
          </a:prstGeom>
        </p:spPr>
        <p:txBody>
          <a:bodyPr wrap="square">
            <a:spAutoFit/>
          </a:bodyPr>
          <a:lstStyle/>
          <a:p>
            <a:r>
              <a:rPr lang="en-US" altLang="zh-TW" sz="7000" b="1" kern="1000" spc="-38" dirty="0">
                <a:ea typeface="Microsoft JhengHei" panose="020B0604030504040204" pitchFamily="34" charset="-120"/>
              </a:rPr>
              <a:t>“Advocate” is someone who stands up to help defend another person or to promote another person’s interests.</a:t>
            </a:r>
          </a:p>
        </p:txBody>
      </p:sp>
    </p:spTree>
    <p:extLst>
      <p:ext uri="{BB962C8B-B14F-4D97-AF65-F5344CB8AC3E}">
        <p14:creationId xmlns:p14="http://schemas.microsoft.com/office/powerpoint/2010/main" val="2884988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The original Greek word is </a:t>
            </a:r>
            <a:r>
              <a:rPr lang="en-US" altLang="zh-TW" sz="7000" b="1" i="1" kern="1000" spc="-38" dirty="0" err="1">
                <a:ea typeface="Microsoft JhengHei" panose="020B0604030504040204" pitchFamily="34" charset="-120"/>
              </a:rPr>
              <a:t>parakletos</a:t>
            </a:r>
            <a:r>
              <a:rPr lang="en-US" altLang="zh-TW" sz="7000" b="1" kern="1000" spc="-38" dirty="0">
                <a:ea typeface="Microsoft JhengHei" panose="020B0604030504040204" pitchFamily="34" charset="-120"/>
              </a:rPr>
              <a:t>, meaning a person called to be with another person.</a:t>
            </a:r>
          </a:p>
        </p:txBody>
      </p:sp>
    </p:spTree>
    <p:extLst>
      <p:ext uri="{BB962C8B-B14F-4D97-AF65-F5344CB8AC3E}">
        <p14:creationId xmlns:p14="http://schemas.microsoft.com/office/powerpoint/2010/main" val="2249728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It is also someone to help another person deal with things or situations, like a lawyer.</a:t>
            </a:r>
          </a:p>
        </p:txBody>
      </p:sp>
    </p:spTree>
    <p:extLst>
      <p:ext uri="{BB962C8B-B14F-4D97-AF65-F5344CB8AC3E}">
        <p14:creationId xmlns:p14="http://schemas.microsoft.com/office/powerpoint/2010/main" val="391514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One of the most famous parables regarding our relationship with God is “the potter and the clay”.</a:t>
            </a:r>
          </a:p>
        </p:txBody>
      </p:sp>
    </p:spTree>
    <p:extLst>
      <p:ext uri="{BB962C8B-B14F-4D97-AF65-F5344CB8AC3E}">
        <p14:creationId xmlns:p14="http://schemas.microsoft.com/office/powerpoint/2010/main" val="428876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So the Holy Spirit is sent to be with us and help us.  This vessel is not strong enough in itself.</a:t>
            </a:r>
          </a:p>
        </p:txBody>
      </p:sp>
    </p:spTree>
    <p:extLst>
      <p:ext uri="{BB962C8B-B14F-4D97-AF65-F5344CB8AC3E}">
        <p14:creationId xmlns:p14="http://schemas.microsoft.com/office/powerpoint/2010/main" val="2486051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God made you a strong vessel and sent the Holy Spirit to make you even stronger.</a:t>
            </a:r>
          </a:p>
        </p:txBody>
      </p:sp>
    </p:spTree>
    <p:extLst>
      <p:ext uri="{BB962C8B-B14F-4D97-AF65-F5344CB8AC3E}">
        <p14:creationId xmlns:p14="http://schemas.microsoft.com/office/powerpoint/2010/main" val="2488980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632037"/>
          </a:xfrm>
          <a:prstGeom prst="rect">
            <a:avLst/>
          </a:prstGeom>
        </p:spPr>
        <p:txBody>
          <a:bodyPr wrap="square">
            <a:spAutoFit/>
          </a:bodyPr>
          <a:lstStyle/>
          <a:p>
            <a:r>
              <a:rPr lang="en-US" altLang="zh-TW" sz="7000" b="1" kern="1000" spc="-38" dirty="0">
                <a:ea typeface="Microsoft JhengHei" panose="020B0604030504040204" pitchFamily="34" charset="-120"/>
              </a:rPr>
              <a:t>“Advocate” is also sometimes translated as “Comforter” – one who brings comfort to others.</a:t>
            </a:r>
          </a:p>
        </p:txBody>
      </p:sp>
    </p:spTree>
    <p:extLst>
      <p:ext uri="{BB962C8B-B14F-4D97-AF65-F5344CB8AC3E}">
        <p14:creationId xmlns:p14="http://schemas.microsoft.com/office/powerpoint/2010/main" val="642731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The Holy Spirit also comforts us because our pain and suffering can sometimes almost break us.</a:t>
            </a:r>
          </a:p>
        </p:txBody>
      </p:sp>
    </p:spTree>
    <p:extLst>
      <p:ext uri="{BB962C8B-B14F-4D97-AF65-F5344CB8AC3E}">
        <p14:creationId xmlns:p14="http://schemas.microsoft.com/office/powerpoint/2010/main" val="2004931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Sometimes our pain is so unbearable that only God can comfort us.</a:t>
            </a:r>
          </a:p>
        </p:txBody>
      </p:sp>
    </p:spTree>
    <p:extLst>
      <p:ext uri="{BB962C8B-B14F-4D97-AF65-F5344CB8AC3E}">
        <p14:creationId xmlns:p14="http://schemas.microsoft.com/office/powerpoint/2010/main" val="4078105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But the vessel needs to decide whether to hold that treasure within it.</a:t>
            </a:r>
          </a:p>
        </p:txBody>
      </p:sp>
    </p:spTree>
    <p:extLst>
      <p:ext uri="{BB962C8B-B14F-4D97-AF65-F5344CB8AC3E}">
        <p14:creationId xmlns:p14="http://schemas.microsoft.com/office/powerpoint/2010/main" val="1344396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The Holy Spirit is gentle.  He will not come in and stay with us if we don’t want Him in our lives.</a:t>
            </a:r>
          </a:p>
        </p:txBody>
      </p:sp>
    </p:spTree>
    <p:extLst>
      <p:ext uri="{BB962C8B-B14F-4D97-AF65-F5344CB8AC3E}">
        <p14:creationId xmlns:p14="http://schemas.microsoft.com/office/powerpoint/2010/main" val="950420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The Holy Spirit was already there when you were molded into a vessel for God.</a:t>
            </a:r>
          </a:p>
        </p:txBody>
      </p:sp>
    </p:spTree>
    <p:extLst>
      <p:ext uri="{BB962C8B-B14F-4D97-AF65-F5344CB8AC3E}">
        <p14:creationId xmlns:p14="http://schemas.microsoft.com/office/powerpoint/2010/main" val="2547041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But if you want to be a strong vessel, you need to consistently keep the Holy Spirit in your life.</a:t>
            </a:r>
          </a:p>
        </p:txBody>
      </p:sp>
    </p:spTree>
    <p:extLst>
      <p:ext uri="{BB962C8B-B14F-4D97-AF65-F5344CB8AC3E}">
        <p14:creationId xmlns:p14="http://schemas.microsoft.com/office/powerpoint/2010/main" val="17320184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708981"/>
          </a:xfrm>
          <a:prstGeom prst="rect">
            <a:avLst/>
          </a:prstGeom>
        </p:spPr>
        <p:txBody>
          <a:bodyPr wrap="square">
            <a:spAutoFit/>
          </a:bodyPr>
          <a:lstStyle/>
          <a:p>
            <a:r>
              <a:rPr lang="en-US" altLang="zh-TW" sz="7000" b="1" kern="1000" spc="-38" dirty="0">
                <a:ea typeface="Microsoft JhengHei" panose="020B0604030504040204" pitchFamily="34" charset="-120"/>
              </a:rPr>
              <a:t>He will make you stronger and more able to endure all the difficulties in the journey to Heaven.</a:t>
            </a:r>
          </a:p>
        </p:txBody>
      </p:sp>
    </p:spTree>
    <p:extLst>
      <p:ext uri="{BB962C8B-B14F-4D97-AF65-F5344CB8AC3E}">
        <p14:creationId xmlns:p14="http://schemas.microsoft.com/office/powerpoint/2010/main" val="133237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21636692"/>
          </a:xfrm>
          <a:prstGeom prst="rect">
            <a:avLst/>
          </a:prstGeom>
        </p:spPr>
        <p:txBody>
          <a:bodyPr wrap="square">
            <a:spAutoFit/>
          </a:bodyPr>
          <a:lstStyle/>
          <a:p>
            <a:r>
              <a:rPr lang="en-US" altLang="zh-TW" sz="7000" b="1" kern="1000" spc="-38" dirty="0">
                <a:ea typeface="Microsoft JhengHei" panose="020B0604030504040204" pitchFamily="34" charset="-120"/>
              </a:rPr>
              <a:t>Jeremiah 18:1-4 -</a:t>
            </a:r>
          </a:p>
          <a:p>
            <a:endParaRPr lang="en-US" altLang="zh-TW" sz="2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This is the word that came to Jeremiah from the Lord: </a:t>
            </a:r>
          </a:p>
          <a:p>
            <a:endParaRPr lang="en-US" altLang="zh-TW" sz="6000" b="1" kern="1000" spc="-38" dirty="0">
              <a:ea typeface="Microsoft JhengHei" panose="020B0604030504040204" pitchFamily="34" charset="-120"/>
            </a:endParaRPr>
          </a:p>
          <a:p>
            <a:endParaRPr lang="en-US" altLang="zh-TW" sz="6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“Go down to the potter’s house, and there I will give you my message.” 3 So I went down to the potter’s house, and I saw him working at the wheel. 4 But the pot he was shaping from the clay was marred in his hands;  so the potter formed it into another pot, shaping it as seemed best to him.</a:t>
            </a:r>
          </a:p>
        </p:txBody>
      </p:sp>
    </p:spTree>
    <p:extLst>
      <p:ext uri="{BB962C8B-B14F-4D97-AF65-F5344CB8AC3E}">
        <p14:creationId xmlns:p14="http://schemas.microsoft.com/office/powerpoint/2010/main" val="521476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An analogy: Nowadays, we have vaccines to help protect us from COVID.</a:t>
            </a:r>
          </a:p>
        </p:txBody>
      </p:sp>
    </p:spTree>
    <p:extLst>
      <p:ext uri="{BB962C8B-B14F-4D97-AF65-F5344CB8AC3E}">
        <p14:creationId xmlns:p14="http://schemas.microsoft.com/office/powerpoint/2010/main" val="634297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It doesn’t prevent you from getting the virus, but it nearly completely prevents the most severe cases.</a:t>
            </a:r>
          </a:p>
        </p:txBody>
      </p:sp>
    </p:spTree>
    <p:extLst>
      <p:ext uri="{BB962C8B-B14F-4D97-AF65-F5344CB8AC3E}">
        <p14:creationId xmlns:p14="http://schemas.microsoft.com/office/powerpoint/2010/main" val="39750590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You should still take precautions such as wearing masks and washing hands, but with less worry.</a:t>
            </a:r>
          </a:p>
        </p:txBody>
      </p:sp>
    </p:spTree>
    <p:extLst>
      <p:ext uri="{BB962C8B-B14F-4D97-AF65-F5344CB8AC3E}">
        <p14:creationId xmlns:p14="http://schemas.microsoft.com/office/powerpoint/2010/main" val="1152086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The risk of side effects is much lower than the risk of catching COVID, so why refuse?</a:t>
            </a:r>
          </a:p>
        </p:txBody>
      </p:sp>
    </p:spTree>
    <p:extLst>
      <p:ext uri="{BB962C8B-B14F-4D97-AF65-F5344CB8AC3E}">
        <p14:creationId xmlns:p14="http://schemas.microsoft.com/office/powerpoint/2010/main" val="4274876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Vaccines help us withstand the attacks of the virus.  The Holy Spirit does that on the spiritual side.</a:t>
            </a:r>
          </a:p>
        </p:txBody>
      </p:sp>
    </p:spTree>
    <p:extLst>
      <p:ext uri="{BB962C8B-B14F-4D97-AF65-F5344CB8AC3E}">
        <p14:creationId xmlns:p14="http://schemas.microsoft.com/office/powerpoint/2010/main" val="10115305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sz="7000" b="1" dirty="0"/>
              <a:t>2 Corinthians 4:10</a:t>
            </a:r>
          </a:p>
          <a:p>
            <a:r>
              <a:rPr lang="en-US" altLang="zh-TW" sz="7000" b="1" kern="1000" spc="-38" dirty="0">
                <a:ea typeface="Microsoft JhengHei" panose="020B0604030504040204" pitchFamily="34" charset="-120"/>
              </a:rPr>
              <a:t>is a strange verse about the death and life of Jesus.</a:t>
            </a:r>
          </a:p>
        </p:txBody>
      </p:sp>
    </p:spTree>
    <p:extLst>
      <p:ext uri="{BB962C8B-B14F-4D97-AF65-F5344CB8AC3E}">
        <p14:creationId xmlns:p14="http://schemas.microsoft.com/office/powerpoint/2010/main" val="9189961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6700" b="1" dirty="0"/>
              <a:t>“We always carry around in our body the death of Jesus, so that the life of Jesus may also be revealed in our body.”</a:t>
            </a:r>
          </a:p>
        </p:txBody>
      </p:sp>
    </p:spTree>
    <p:extLst>
      <p:ext uri="{BB962C8B-B14F-4D97-AF65-F5344CB8AC3E}">
        <p14:creationId xmlns:p14="http://schemas.microsoft.com/office/powerpoint/2010/main" val="1116008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FF68-4CFF-F84C-5110-159218DB48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9173E6-1867-1C2F-8C60-22EA90A7027A}"/>
              </a:ext>
            </a:extLst>
          </p:cNvPr>
          <p:cNvSpPr/>
          <p:nvPr/>
        </p:nvSpPr>
        <p:spPr>
          <a:xfrm>
            <a:off x="0" y="0"/>
            <a:ext cx="9144000" cy="4555093"/>
          </a:xfrm>
          <a:prstGeom prst="rect">
            <a:avLst/>
          </a:prstGeom>
        </p:spPr>
        <p:txBody>
          <a:bodyPr wrap="square">
            <a:spAutoFit/>
          </a:bodyPr>
          <a:lstStyle/>
          <a:p>
            <a:r>
              <a:rPr lang="en-US" altLang="zh-TW" sz="7000" b="1" kern="1000" spc="-38" dirty="0">
                <a:ea typeface="Microsoft JhengHei" panose="020B0604030504040204" pitchFamily="34" charset="-120"/>
              </a:rPr>
              <a:t>What is the death of Jesus?</a:t>
            </a:r>
            <a:r>
              <a:rPr lang="zh-TW" altLang="en-US" sz="7000" b="1" kern="1000" spc="-38" dirty="0">
                <a:ea typeface="Microsoft JhengHei" panose="020B0604030504040204" pitchFamily="34" charset="-120"/>
              </a:rPr>
              <a:t>  </a:t>
            </a:r>
            <a:endParaRPr lang="en-US" altLang="zh-TW" sz="7000" b="1" kern="1000" spc="-38" dirty="0">
              <a:ea typeface="Microsoft JhengHei" panose="020B0604030504040204" pitchFamily="34" charset="-120"/>
            </a:endParaRPr>
          </a:p>
          <a:p>
            <a:endParaRPr lang="en-US" altLang="zh-TW" sz="2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His crucifixion.</a:t>
            </a:r>
          </a:p>
          <a:p>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811277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It is the greatest shame.</a:t>
            </a:r>
          </a:p>
          <a:p>
            <a:endParaRPr lang="en-US" altLang="zh-TW" sz="4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It is also the greatest humility.</a:t>
            </a:r>
          </a:p>
        </p:txBody>
      </p:sp>
    </p:spTree>
    <p:extLst>
      <p:ext uri="{BB962C8B-B14F-4D97-AF65-F5344CB8AC3E}">
        <p14:creationId xmlns:p14="http://schemas.microsoft.com/office/powerpoint/2010/main" val="1908970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CADB0-C02B-CCA4-BA6F-58FF40744DD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AAFB364-09A3-1A29-140A-79B601EDA8DA}"/>
              </a:ext>
            </a:extLst>
          </p:cNvPr>
          <p:cNvSpPr/>
          <p:nvPr/>
        </p:nvSpPr>
        <p:spPr>
          <a:xfrm>
            <a:off x="0" y="0"/>
            <a:ext cx="9144000" cy="2246769"/>
          </a:xfrm>
          <a:prstGeom prst="rect">
            <a:avLst/>
          </a:prstGeom>
        </p:spPr>
        <p:txBody>
          <a:bodyPr wrap="square">
            <a:spAutoFit/>
          </a:bodyPr>
          <a:lstStyle/>
          <a:p>
            <a:r>
              <a:rPr lang="en-US" altLang="zh-TW" sz="7000" b="1" kern="1000" spc="-38" dirty="0">
                <a:ea typeface="Microsoft JhengHei" panose="020B0604030504040204" pitchFamily="34" charset="-120"/>
              </a:rPr>
              <a:t>It is also the expression of the greatest love.</a:t>
            </a:r>
          </a:p>
        </p:txBody>
      </p:sp>
    </p:spTree>
    <p:extLst>
      <p:ext uri="{BB962C8B-B14F-4D97-AF65-F5344CB8AC3E}">
        <p14:creationId xmlns:p14="http://schemas.microsoft.com/office/powerpoint/2010/main" val="5020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16712267"/>
          </a:xfrm>
          <a:prstGeom prst="rect">
            <a:avLst/>
          </a:prstGeom>
        </p:spPr>
        <p:txBody>
          <a:bodyPr wrap="square">
            <a:spAutoFit/>
          </a:bodyPr>
          <a:lstStyle/>
          <a:p>
            <a:r>
              <a:rPr lang="en-US" altLang="zh-TW" sz="7000" b="1" kern="1000" spc="-38" dirty="0">
                <a:ea typeface="Microsoft JhengHei" panose="020B0604030504040204" pitchFamily="34" charset="-120"/>
              </a:rPr>
              <a:t>“Go down to the potter’s house, and there I will give you my message.”  </a:t>
            </a:r>
          </a:p>
          <a:p>
            <a:endParaRPr lang="en-US" altLang="zh-TW" sz="6000" b="1" kern="1000" spc="-38" dirty="0">
              <a:ea typeface="Microsoft JhengHei" panose="020B0604030504040204" pitchFamily="34" charset="-120"/>
            </a:endParaRPr>
          </a:p>
          <a:p>
            <a:endParaRPr lang="en-US" altLang="zh-TW" sz="6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So I went down to the potter’s house, and I saw him working at the wheel. 4 But the pot he was shaping from the clay was marred in his hands;  so the potter formed it into another pot, shaping it as seemed best to him.</a:t>
            </a:r>
          </a:p>
        </p:txBody>
      </p:sp>
    </p:spTree>
    <p:extLst>
      <p:ext uri="{BB962C8B-B14F-4D97-AF65-F5344CB8AC3E}">
        <p14:creationId xmlns:p14="http://schemas.microsoft.com/office/powerpoint/2010/main" val="2817706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7AF2-BED3-24CB-9F2A-5B30BC7207A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4FA596-35BA-4417-8A9D-8B5BC243EEB3}"/>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It was done for the benefit of other people</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 us.</a:t>
            </a:r>
          </a:p>
        </p:txBody>
      </p:sp>
    </p:spTree>
    <p:extLst>
      <p:ext uri="{BB962C8B-B14F-4D97-AF65-F5344CB8AC3E}">
        <p14:creationId xmlns:p14="http://schemas.microsoft.com/office/powerpoint/2010/main" val="649707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6549-3DC3-75F9-630D-5BC04E26A9F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A79062-0CB1-4E8E-2A72-AA13F2994F50}"/>
              </a:ext>
            </a:extLst>
          </p:cNvPr>
          <p:cNvSpPr/>
          <p:nvPr/>
        </p:nvSpPr>
        <p:spPr>
          <a:xfrm>
            <a:off x="0" y="0"/>
            <a:ext cx="9144000" cy="3477875"/>
          </a:xfrm>
          <a:prstGeom prst="rect">
            <a:avLst/>
          </a:prstGeom>
        </p:spPr>
        <p:txBody>
          <a:bodyPr wrap="square">
            <a:spAutoFit/>
          </a:bodyPr>
          <a:lstStyle/>
          <a:p>
            <a:r>
              <a:rPr lang="en-US" altLang="zh-TW" sz="7000" b="1" kern="1000" spc="-38" dirty="0">
                <a:ea typeface="Microsoft JhengHei" panose="020B0604030504040204" pitchFamily="34" charset="-120"/>
              </a:rPr>
              <a:t>What is the life of Jesus? </a:t>
            </a:r>
            <a:r>
              <a:rPr lang="zh-TW" altLang="en-US" sz="7000" b="1" kern="1000" spc="-38" dirty="0">
                <a:ea typeface="Microsoft JhengHei" panose="020B0604030504040204" pitchFamily="34" charset="-120"/>
              </a:rPr>
              <a:t> </a:t>
            </a:r>
            <a:endParaRPr lang="en-US" altLang="zh-TW" sz="6000" b="1" kern="1000" spc="-38" dirty="0">
              <a:ea typeface="Microsoft JhengHei" panose="020B0604030504040204" pitchFamily="34" charset="-120"/>
            </a:endParaRPr>
          </a:p>
          <a:p>
            <a:endParaRPr lang="en-US" altLang="zh-TW" sz="2000" b="1" kern="1000" spc="-38" dirty="0">
              <a:latin typeface="Microsoft JhengHei" panose="020B0604030504040204" pitchFamily="34" charset="-120"/>
              <a:ea typeface="Microsoft JhengHei" panose="020B0604030504040204" pitchFamily="34" charset="-120"/>
            </a:endParaRPr>
          </a:p>
          <a:p>
            <a:r>
              <a:rPr lang="en-US" altLang="zh-TW" sz="7000" b="1" kern="1000" spc="-38" dirty="0">
                <a:ea typeface="Microsoft JhengHei" panose="020B0604030504040204" pitchFamily="34" charset="-120"/>
              </a:rPr>
              <a:t>His resurrection.</a:t>
            </a:r>
          </a:p>
          <a:p>
            <a:endParaRPr lang="en-US" altLang="zh-TW" sz="6000" b="1" kern="1000" spc="-38"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424272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His resurrection is the true victory over sin and death that saved humanity.</a:t>
            </a:r>
          </a:p>
        </p:txBody>
      </p:sp>
    </p:spTree>
    <p:extLst>
      <p:ext uri="{BB962C8B-B14F-4D97-AF65-F5344CB8AC3E}">
        <p14:creationId xmlns:p14="http://schemas.microsoft.com/office/powerpoint/2010/main" val="1475797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For us, it gives a new life that is justified, eternal, and full of God’s power.</a:t>
            </a:r>
          </a:p>
        </p:txBody>
      </p:sp>
    </p:spTree>
    <p:extLst>
      <p:ext uri="{BB962C8B-B14F-4D97-AF65-F5344CB8AC3E}">
        <p14:creationId xmlns:p14="http://schemas.microsoft.com/office/powerpoint/2010/main" val="1119467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3785652"/>
          </a:xfrm>
          <a:prstGeom prst="rect">
            <a:avLst/>
          </a:prstGeom>
        </p:spPr>
        <p:txBody>
          <a:bodyPr wrap="square">
            <a:spAutoFit/>
          </a:bodyPr>
          <a:lstStyle/>
          <a:p>
            <a:r>
              <a:rPr lang="en-US" altLang="zh-TW" sz="7000" b="1" kern="1000" spc="-38" dirty="0">
                <a:ea typeface="Microsoft JhengHei" panose="020B0604030504040204" pitchFamily="34" charset="-120"/>
              </a:rPr>
              <a:t>Through Jesus’s sacrifice for us, people should see the changed life in us.</a:t>
            </a:r>
          </a:p>
        </p:txBody>
      </p:sp>
    </p:spTree>
    <p:extLst>
      <p:ext uri="{BB962C8B-B14F-4D97-AF65-F5344CB8AC3E}">
        <p14:creationId xmlns:p14="http://schemas.microsoft.com/office/powerpoint/2010/main" val="119353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D4585-5816-5601-863A-49874CC6BA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AEDA568-A2E2-F0C0-41E2-235EB5A7ED24}"/>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Jesus’s crucifixion and resurrection represent and bring forth our death to sin and the new creation in Christ.</a:t>
            </a:r>
          </a:p>
        </p:txBody>
      </p:sp>
    </p:spTree>
    <p:extLst>
      <p:ext uri="{BB962C8B-B14F-4D97-AF65-F5344CB8AC3E}">
        <p14:creationId xmlns:p14="http://schemas.microsoft.com/office/powerpoint/2010/main" val="28889425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A Christian without a changed life after a while cannot be a real Christian.</a:t>
            </a:r>
          </a:p>
        </p:txBody>
      </p:sp>
    </p:spTree>
    <p:extLst>
      <p:ext uri="{BB962C8B-B14F-4D97-AF65-F5344CB8AC3E}">
        <p14:creationId xmlns:p14="http://schemas.microsoft.com/office/powerpoint/2010/main" val="2671413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He causes this supernatural change.  We cannot be prideful about it.</a:t>
            </a:r>
          </a:p>
        </p:txBody>
      </p:sp>
    </p:spTree>
    <p:extLst>
      <p:ext uri="{BB962C8B-B14F-4D97-AF65-F5344CB8AC3E}">
        <p14:creationId xmlns:p14="http://schemas.microsoft.com/office/powerpoint/2010/main" val="2566682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9493" y="-171450"/>
            <a:ext cx="9144000" cy="8710077"/>
          </a:xfrm>
          <a:prstGeom prst="rect">
            <a:avLst/>
          </a:prstGeom>
        </p:spPr>
        <p:txBody>
          <a:bodyPr wrap="square">
            <a:spAutoFit/>
          </a:bodyPr>
          <a:lstStyle/>
          <a:p>
            <a:r>
              <a:rPr lang="en-US" altLang="zh-TW" sz="7000" b="1" kern="1000" spc="-38" dirty="0">
                <a:ea typeface="Microsoft JhengHei" panose="020B0604030504040204" pitchFamily="34" charset="-120"/>
              </a:rPr>
              <a:t>1 </a:t>
            </a:r>
            <a:r>
              <a:rPr lang="en-US" altLang="zh-TW" sz="7000" b="1" kern="1000" spc="-38" dirty="0" err="1">
                <a:ea typeface="Microsoft JhengHei" panose="020B0604030504040204" pitchFamily="34" charset="-120"/>
              </a:rPr>
              <a:t>Corin</a:t>
            </a:r>
            <a:r>
              <a:rPr lang="en-US" altLang="zh-TW" sz="7000" b="1" kern="1000" spc="-38" dirty="0">
                <a:ea typeface="Microsoft JhengHei" panose="020B0604030504040204" pitchFamily="34" charset="-120"/>
              </a:rPr>
              <a:t>. 1:28-29 - God chose the lowly things of this world and the despised things — and the things that are not -</a:t>
            </a:r>
          </a:p>
          <a:p>
            <a:r>
              <a:rPr lang="en-US" altLang="zh-TW" sz="7000" b="1" kern="1000" spc="-38" dirty="0">
                <a:ea typeface="Microsoft JhengHei" panose="020B0604030504040204" pitchFamily="34" charset="-120"/>
              </a:rPr>
              <a:t>to nullify the things that are, so that no one may boast before him.</a:t>
            </a:r>
          </a:p>
        </p:txBody>
      </p:sp>
    </p:spTree>
    <p:extLst>
      <p:ext uri="{BB962C8B-B14F-4D97-AF65-F5344CB8AC3E}">
        <p14:creationId xmlns:p14="http://schemas.microsoft.com/office/powerpoint/2010/main" val="2427182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71450"/>
            <a:ext cx="9144000" cy="4247317"/>
          </a:xfrm>
          <a:prstGeom prst="rect">
            <a:avLst/>
          </a:prstGeom>
        </p:spPr>
        <p:txBody>
          <a:bodyPr wrap="square">
            <a:spAutoFit/>
          </a:bodyPr>
          <a:lstStyle/>
          <a:p>
            <a:r>
              <a:rPr lang="en-US" altLang="zh-TW" sz="7000" b="1" kern="1000" spc="-38" dirty="0">
                <a:ea typeface="Microsoft JhengHei" panose="020B0604030504040204" pitchFamily="34" charset="-120"/>
              </a:rPr>
              <a:t>to nullify the things that are,</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so that no one may boast before him.</a:t>
            </a:r>
          </a:p>
          <a:p>
            <a:endParaRPr lang="en-US" altLang="zh-TW" sz="6000" b="1" kern="1000" spc="-38" dirty="0">
              <a:ea typeface="Microsoft JhengHei" panose="020B0604030504040204" pitchFamily="34" charset="-120"/>
            </a:endParaRPr>
          </a:p>
        </p:txBody>
      </p:sp>
    </p:spTree>
    <p:extLst>
      <p:ext uri="{BB962C8B-B14F-4D97-AF65-F5344CB8AC3E}">
        <p14:creationId xmlns:p14="http://schemas.microsoft.com/office/powerpoint/2010/main" val="152875699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19060</TotalTime>
  <Words>2754</Words>
  <Application>Microsoft Office PowerPoint</Application>
  <PresentationFormat>On-screen Show (16:9)</PresentationFormat>
  <Paragraphs>389</Paragraphs>
  <Slides>132</Slides>
  <Notes>119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132</vt:i4>
      </vt:variant>
    </vt:vector>
  </HeadingPairs>
  <TitlesOfParts>
    <vt:vector size="138" baseType="lpstr">
      <vt:lpstr>Microsoft JhengHei</vt:lpstr>
      <vt:lpstr>Arial</vt:lpstr>
      <vt:lpstr>Calibri</vt:lpstr>
      <vt:lpstr>Calibri Light</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WOLCM Weekly Bulletin</dc:title>
  <dc:creator>George</dc:creator>
  <cp:lastModifiedBy>George Huang</cp:lastModifiedBy>
  <cp:revision>1139</cp:revision>
  <cp:lastPrinted>2017-09-16T17:38:24Z</cp:lastPrinted>
  <dcterms:created xsi:type="dcterms:W3CDTF">2005-06-09T01:58:34Z</dcterms:created>
  <dcterms:modified xsi:type="dcterms:W3CDTF">2025-12-14T16:27:43Z</dcterms:modified>
</cp:coreProperties>
</file>