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127"/>
  </p:notesMasterIdLst>
  <p:handoutMasterIdLst>
    <p:handoutMasterId r:id="rId128"/>
  </p:handoutMasterIdLst>
  <p:sldIdLst>
    <p:sldId id="2045" r:id="rId2"/>
    <p:sldId id="1879" r:id="rId3"/>
    <p:sldId id="1200" r:id="rId4"/>
    <p:sldId id="1812" r:id="rId5"/>
    <p:sldId id="1813" r:id="rId6"/>
    <p:sldId id="1616" r:id="rId7"/>
    <p:sldId id="1426" r:id="rId8"/>
    <p:sldId id="1630" r:id="rId9"/>
    <p:sldId id="1762" r:id="rId10"/>
    <p:sldId id="1763" r:id="rId11"/>
    <p:sldId id="1872" r:id="rId12"/>
    <p:sldId id="1933" r:id="rId13"/>
    <p:sldId id="1939" r:id="rId14"/>
    <p:sldId id="1941" r:id="rId15"/>
    <p:sldId id="1800" r:id="rId16"/>
    <p:sldId id="1802" r:id="rId17"/>
    <p:sldId id="1808" r:id="rId18"/>
    <p:sldId id="1807" r:id="rId19"/>
    <p:sldId id="1809" r:id="rId20"/>
    <p:sldId id="1810" r:id="rId21"/>
    <p:sldId id="1811" r:id="rId22"/>
    <p:sldId id="1803" r:id="rId23"/>
    <p:sldId id="1432" r:id="rId24"/>
    <p:sldId id="2047" r:id="rId25"/>
    <p:sldId id="1833" r:id="rId26"/>
    <p:sldId id="1991" r:id="rId27"/>
    <p:sldId id="1989" r:id="rId28"/>
    <p:sldId id="1435" r:id="rId29"/>
    <p:sldId id="1867" r:id="rId30"/>
    <p:sldId id="1441" r:id="rId31"/>
    <p:sldId id="1444" r:id="rId32"/>
    <p:sldId id="1890" r:id="rId33"/>
    <p:sldId id="1831" r:id="rId34"/>
    <p:sldId id="1446" r:id="rId35"/>
    <p:sldId id="1448" r:id="rId36"/>
    <p:sldId id="1619" r:id="rId37"/>
    <p:sldId id="1450" r:id="rId38"/>
    <p:sldId id="1454" r:id="rId39"/>
    <p:sldId id="1456" r:id="rId40"/>
    <p:sldId id="1459" r:id="rId41"/>
    <p:sldId id="1462" r:id="rId42"/>
    <p:sldId id="1917" r:id="rId43"/>
    <p:sldId id="1932" r:id="rId44"/>
    <p:sldId id="1927" r:id="rId45"/>
    <p:sldId id="1464" r:id="rId46"/>
    <p:sldId id="1965" r:id="rId47"/>
    <p:sldId id="1967" r:id="rId48"/>
    <p:sldId id="1465" r:id="rId49"/>
    <p:sldId id="1468" r:id="rId50"/>
    <p:sldId id="1873" r:id="rId51"/>
    <p:sldId id="2049" r:id="rId52"/>
    <p:sldId id="1874" r:id="rId53"/>
    <p:sldId id="1897" r:id="rId54"/>
    <p:sldId id="1480" r:id="rId55"/>
    <p:sldId id="1899" r:id="rId56"/>
    <p:sldId id="1863" r:id="rId57"/>
    <p:sldId id="1489" r:id="rId58"/>
    <p:sldId id="1492" r:id="rId59"/>
    <p:sldId id="1494" r:id="rId60"/>
    <p:sldId id="1876" r:id="rId61"/>
    <p:sldId id="1877" r:id="rId62"/>
    <p:sldId id="1949" r:id="rId63"/>
    <p:sldId id="1951" r:id="rId64"/>
    <p:sldId id="1953" r:id="rId65"/>
    <p:sldId id="1955" r:id="rId66"/>
    <p:sldId id="1957" r:id="rId67"/>
    <p:sldId id="1963" r:id="rId68"/>
    <p:sldId id="1959" r:id="rId69"/>
    <p:sldId id="1576" r:id="rId70"/>
    <p:sldId id="1947" r:id="rId71"/>
    <p:sldId id="1997" r:id="rId72"/>
    <p:sldId id="1993" r:id="rId73"/>
    <p:sldId id="1995" r:id="rId74"/>
    <p:sldId id="2009" r:id="rId75"/>
    <p:sldId id="2011" r:id="rId76"/>
    <p:sldId id="2013" r:id="rId77"/>
    <p:sldId id="2015" r:id="rId78"/>
    <p:sldId id="2019" r:id="rId79"/>
    <p:sldId id="1498" r:id="rId80"/>
    <p:sldId id="1843" r:id="rId81"/>
    <p:sldId id="1500" r:id="rId82"/>
    <p:sldId id="1869" r:id="rId83"/>
    <p:sldId id="2029" r:id="rId84"/>
    <p:sldId id="1906" r:id="rId85"/>
    <p:sldId id="1848" r:id="rId86"/>
    <p:sldId id="1501" r:id="rId87"/>
    <p:sldId id="1504" r:id="rId88"/>
    <p:sldId id="1507" r:id="rId89"/>
    <p:sldId id="2053" r:id="rId90"/>
    <p:sldId id="1509" r:id="rId91"/>
    <p:sldId id="1850" r:id="rId92"/>
    <p:sldId id="1510" r:id="rId93"/>
    <p:sldId id="1852" r:id="rId94"/>
    <p:sldId id="2052" r:id="rId95"/>
    <p:sldId id="2055" r:id="rId96"/>
    <p:sldId id="2056" r:id="rId97"/>
    <p:sldId id="1854" r:id="rId98"/>
    <p:sldId id="1525" r:id="rId99"/>
    <p:sldId id="1862" r:id="rId100"/>
    <p:sldId id="1537" r:id="rId101"/>
    <p:sldId id="1540" r:id="rId102"/>
    <p:sldId id="1543" r:id="rId103"/>
    <p:sldId id="1547" r:id="rId104"/>
    <p:sldId id="2057" r:id="rId105"/>
    <p:sldId id="1552" r:id="rId106"/>
    <p:sldId id="1555" r:id="rId107"/>
    <p:sldId id="1866" r:id="rId108"/>
    <p:sldId id="1986" r:id="rId109"/>
    <p:sldId id="2000" r:id="rId110"/>
    <p:sldId id="2006" r:id="rId111"/>
    <p:sldId id="1563" r:id="rId112"/>
    <p:sldId id="1564" r:id="rId113"/>
    <p:sldId id="1570" r:id="rId114"/>
    <p:sldId id="1574" r:id="rId115"/>
    <p:sldId id="1981" r:id="rId116"/>
    <p:sldId id="2002" r:id="rId117"/>
    <p:sldId id="1988" r:id="rId118"/>
    <p:sldId id="1971" r:id="rId119"/>
    <p:sldId id="1972" r:id="rId120"/>
    <p:sldId id="1973" r:id="rId121"/>
    <p:sldId id="1974" r:id="rId122"/>
    <p:sldId id="1579" r:id="rId123"/>
    <p:sldId id="1582" r:id="rId124"/>
    <p:sldId id="2043" r:id="rId125"/>
    <p:sldId id="1561" r:id="rId126"/>
  </p:sldIdLst>
  <p:sldSz cx="9144000" cy="5143500" type="screen16x9"/>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cripture" id="{488EBD6D-5F87-4696-893D-93BD670DC48B}">
          <p14:sldIdLst>
            <p14:sldId id="2045"/>
            <p14:sldId id="1879"/>
            <p14:sldId id="1200"/>
            <p14:sldId id="1812"/>
            <p14:sldId id="1813"/>
          </p14:sldIdLst>
        </p14:section>
        <p14:section name="Sermon" id="{9DD274D4-3373-40D3-8882-DED17E52A457}">
          <p14:sldIdLst>
            <p14:sldId id="1616"/>
            <p14:sldId id="1426"/>
            <p14:sldId id="1630"/>
            <p14:sldId id="1762"/>
            <p14:sldId id="1763"/>
            <p14:sldId id="1872"/>
            <p14:sldId id="1933"/>
            <p14:sldId id="1939"/>
            <p14:sldId id="1941"/>
            <p14:sldId id="1800"/>
            <p14:sldId id="1802"/>
            <p14:sldId id="1808"/>
            <p14:sldId id="1807"/>
            <p14:sldId id="1809"/>
            <p14:sldId id="1810"/>
            <p14:sldId id="1811"/>
            <p14:sldId id="1803"/>
            <p14:sldId id="1432"/>
            <p14:sldId id="2047"/>
            <p14:sldId id="1833"/>
            <p14:sldId id="1991"/>
            <p14:sldId id="1989"/>
            <p14:sldId id="1435"/>
            <p14:sldId id="1867"/>
            <p14:sldId id="1441"/>
            <p14:sldId id="1444"/>
            <p14:sldId id="1890"/>
            <p14:sldId id="1831"/>
            <p14:sldId id="1446"/>
            <p14:sldId id="1448"/>
            <p14:sldId id="1619"/>
            <p14:sldId id="1450"/>
            <p14:sldId id="1454"/>
            <p14:sldId id="1456"/>
            <p14:sldId id="1459"/>
            <p14:sldId id="1462"/>
            <p14:sldId id="1917"/>
            <p14:sldId id="1932"/>
            <p14:sldId id="1927"/>
            <p14:sldId id="1464"/>
            <p14:sldId id="1965"/>
            <p14:sldId id="1967"/>
            <p14:sldId id="1465"/>
            <p14:sldId id="1468"/>
            <p14:sldId id="1873"/>
            <p14:sldId id="2049"/>
            <p14:sldId id="1874"/>
            <p14:sldId id="1897"/>
            <p14:sldId id="1480"/>
            <p14:sldId id="1899"/>
            <p14:sldId id="1863"/>
            <p14:sldId id="1489"/>
            <p14:sldId id="1492"/>
            <p14:sldId id="1494"/>
            <p14:sldId id="1876"/>
            <p14:sldId id="1877"/>
            <p14:sldId id="1949"/>
            <p14:sldId id="1951"/>
            <p14:sldId id="1953"/>
            <p14:sldId id="1955"/>
            <p14:sldId id="1957"/>
            <p14:sldId id="1963"/>
            <p14:sldId id="1959"/>
            <p14:sldId id="1576"/>
            <p14:sldId id="1947"/>
            <p14:sldId id="1997"/>
            <p14:sldId id="1993"/>
            <p14:sldId id="1995"/>
            <p14:sldId id="2009"/>
            <p14:sldId id="2011"/>
            <p14:sldId id="2013"/>
            <p14:sldId id="2015"/>
            <p14:sldId id="2019"/>
            <p14:sldId id="1498"/>
            <p14:sldId id="1843"/>
            <p14:sldId id="1500"/>
            <p14:sldId id="1869"/>
            <p14:sldId id="2029"/>
            <p14:sldId id="1906"/>
            <p14:sldId id="1848"/>
            <p14:sldId id="1501"/>
            <p14:sldId id="1504"/>
            <p14:sldId id="1507"/>
            <p14:sldId id="2053"/>
            <p14:sldId id="1509"/>
            <p14:sldId id="1850"/>
            <p14:sldId id="1510"/>
            <p14:sldId id="1852"/>
            <p14:sldId id="2052"/>
            <p14:sldId id="2055"/>
            <p14:sldId id="2056"/>
            <p14:sldId id="1854"/>
            <p14:sldId id="1525"/>
            <p14:sldId id="1862"/>
            <p14:sldId id="1537"/>
            <p14:sldId id="1540"/>
            <p14:sldId id="1543"/>
            <p14:sldId id="1547"/>
            <p14:sldId id="2057"/>
            <p14:sldId id="1552"/>
            <p14:sldId id="1555"/>
            <p14:sldId id="1866"/>
            <p14:sldId id="1986"/>
            <p14:sldId id="2000"/>
            <p14:sldId id="2006"/>
            <p14:sldId id="1563"/>
            <p14:sldId id="1564"/>
            <p14:sldId id="1570"/>
            <p14:sldId id="1574"/>
            <p14:sldId id="1981"/>
            <p14:sldId id="2002"/>
            <p14:sldId id="1988"/>
            <p14:sldId id="1971"/>
            <p14:sldId id="1972"/>
            <p14:sldId id="1973"/>
            <p14:sldId id="1974"/>
            <p14:sldId id="1579"/>
            <p14:sldId id="1582"/>
            <p14:sldId id="2043"/>
            <p14:sldId id="1561"/>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99FF"/>
    <a:srgbClr val="FF66FF"/>
    <a:srgbClr val="F65E0A"/>
    <a:srgbClr val="99FF33"/>
    <a:srgbClr val="CABBDD"/>
    <a:srgbClr val="FF50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191" autoAdjust="0"/>
    <p:restoredTop sz="94249" autoAdjust="0"/>
  </p:normalViewPr>
  <p:slideViewPr>
    <p:cSldViewPr>
      <p:cViewPr varScale="1">
        <p:scale>
          <a:sx n="102" d="100"/>
          <a:sy n="102" d="100"/>
        </p:scale>
        <p:origin x="124" y="64"/>
      </p:cViewPr>
      <p:guideLst>
        <p:guide orient="horz" pos="2160"/>
        <p:guide pos="2880"/>
        <p:guide orient="horz" pos="1620"/>
      </p:guideLst>
    </p:cSldViewPr>
  </p:slideViewPr>
  <p:outlineViewPr>
    <p:cViewPr>
      <p:scale>
        <a:sx n="33" d="100"/>
        <a:sy n="33" d="100"/>
      </p:scale>
      <p:origin x="0" y="0"/>
    </p:cViewPr>
  </p:outlineViewPr>
  <p:notesTextViewPr>
    <p:cViewPr>
      <p:scale>
        <a:sx n="3" d="2"/>
        <a:sy n="3" d="2"/>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e Huang" userId="7522906efeb502a4" providerId="LiveId" clId="{981455AA-CF25-444D-A9FA-AD2443EE8176}"/>
    <pc:docChg chg="delSld modSection">
      <pc:chgData name="George Huang" userId="7522906efeb502a4" providerId="LiveId" clId="{981455AA-CF25-444D-A9FA-AD2443EE8176}" dt="2025-12-14T16:23:27.201" v="16" actId="47"/>
      <pc:docMkLst>
        <pc:docMk/>
      </pc:docMkLst>
      <pc:sldChg chg="del">
        <pc:chgData name="George Huang" userId="7522906efeb502a4" providerId="LiveId" clId="{981455AA-CF25-444D-A9FA-AD2443EE8176}" dt="2025-12-14T16:18:28.622" v="0" actId="47"/>
        <pc:sldMkLst>
          <pc:docMk/>
          <pc:sldMk cId="1808824990" sldId="1198"/>
        </pc:sldMkLst>
      </pc:sldChg>
      <pc:sldChg chg="del">
        <pc:chgData name="George Huang" userId="7522906efeb502a4" providerId="LiveId" clId="{981455AA-CF25-444D-A9FA-AD2443EE8176}" dt="2025-12-14T16:18:47.529" v="1" actId="47"/>
        <pc:sldMkLst>
          <pc:docMk/>
          <pc:sldMk cId="967871135" sldId="1237"/>
        </pc:sldMkLst>
      </pc:sldChg>
      <pc:sldChg chg="del">
        <pc:chgData name="George Huang" userId="7522906efeb502a4" providerId="LiveId" clId="{981455AA-CF25-444D-A9FA-AD2443EE8176}" dt="2025-12-14T16:19:06.996" v="3" actId="47"/>
        <pc:sldMkLst>
          <pc:docMk/>
          <pc:sldMk cId="428876843" sldId="1428"/>
        </pc:sldMkLst>
      </pc:sldChg>
      <pc:sldChg chg="del">
        <pc:chgData name="George Huang" userId="7522906efeb502a4" providerId="LiveId" clId="{981455AA-CF25-444D-A9FA-AD2443EE8176}" dt="2025-12-14T16:19:06.996" v="3" actId="47"/>
        <pc:sldMkLst>
          <pc:docMk/>
          <pc:sldMk cId="2914067796" sldId="1433"/>
        </pc:sldMkLst>
      </pc:sldChg>
      <pc:sldChg chg="del">
        <pc:chgData name="George Huang" userId="7522906efeb502a4" providerId="LiveId" clId="{981455AA-CF25-444D-A9FA-AD2443EE8176}" dt="2025-12-14T16:19:36.695" v="5" actId="47"/>
        <pc:sldMkLst>
          <pc:docMk/>
          <pc:sldMk cId="1824535353" sldId="1436"/>
        </pc:sldMkLst>
      </pc:sldChg>
      <pc:sldChg chg="del">
        <pc:chgData name="George Huang" userId="7522906efeb502a4" providerId="LiveId" clId="{981455AA-CF25-444D-A9FA-AD2443EE8176}" dt="2025-12-14T16:19:36.695" v="5" actId="47"/>
        <pc:sldMkLst>
          <pc:docMk/>
          <pc:sldMk cId="1333654886" sldId="1439"/>
        </pc:sldMkLst>
      </pc:sldChg>
      <pc:sldChg chg="del">
        <pc:chgData name="George Huang" userId="7522906efeb502a4" providerId="LiveId" clId="{981455AA-CF25-444D-A9FA-AD2443EE8176}" dt="2025-12-14T16:19:36.695" v="5" actId="47"/>
        <pc:sldMkLst>
          <pc:docMk/>
          <pc:sldMk cId="983581877" sldId="1442"/>
        </pc:sldMkLst>
      </pc:sldChg>
      <pc:sldChg chg="del">
        <pc:chgData name="George Huang" userId="7522906efeb502a4" providerId="LiveId" clId="{981455AA-CF25-444D-A9FA-AD2443EE8176}" dt="2025-12-14T16:19:36.695" v="5" actId="47"/>
        <pc:sldMkLst>
          <pc:docMk/>
          <pc:sldMk cId="1624949594" sldId="1443"/>
        </pc:sldMkLst>
      </pc:sldChg>
      <pc:sldChg chg="del">
        <pc:chgData name="George Huang" userId="7522906efeb502a4" providerId="LiveId" clId="{981455AA-CF25-444D-A9FA-AD2443EE8176}" dt="2025-12-14T16:19:36.695" v="5" actId="47"/>
        <pc:sldMkLst>
          <pc:docMk/>
          <pc:sldMk cId="277738910" sldId="1449"/>
        </pc:sldMkLst>
      </pc:sldChg>
      <pc:sldChg chg="del">
        <pc:chgData name="George Huang" userId="7522906efeb502a4" providerId="LiveId" clId="{981455AA-CF25-444D-A9FA-AD2443EE8176}" dt="2025-12-14T16:20:04.217" v="6" actId="47"/>
        <pc:sldMkLst>
          <pc:docMk/>
          <pc:sldMk cId="547712213" sldId="1451"/>
        </pc:sldMkLst>
      </pc:sldChg>
      <pc:sldChg chg="del">
        <pc:chgData name="George Huang" userId="7522906efeb502a4" providerId="LiveId" clId="{981455AA-CF25-444D-A9FA-AD2443EE8176}" dt="2025-12-14T16:20:04.217" v="6" actId="47"/>
        <pc:sldMkLst>
          <pc:docMk/>
          <pc:sldMk cId="1750291482" sldId="1460"/>
        </pc:sldMkLst>
      </pc:sldChg>
      <pc:sldChg chg="del">
        <pc:chgData name="George Huang" userId="7522906efeb502a4" providerId="LiveId" clId="{981455AA-CF25-444D-A9FA-AD2443EE8176}" dt="2025-12-14T16:20:35.546" v="7" actId="47"/>
        <pc:sldMkLst>
          <pc:docMk/>
          <pc:sldMk cId="491760452" sldId="1466"/>
        </pc:sldMkLst>
      </pc:sldChg>
      <pc:sldChg chg="del">
        <pc:chgData name="George Huang" userId="7522906efeb502a4" providerId="LiveId" clId="{981455AA-CF25-444D-A9FA-AD2443EE8176}" dt="2025-12-14T16:20:35.546" v="7" actId="47"/>
        <pc:sldMkLst>
          <pc:docMk/>
          <pc:sldMk cId="1673642354" sldId="1469"/>
        </pc:sldMkLst>
      </pc:sldChg>
      <pc:sldChg chg="del">
        <pc:chgData name="George Huang" userId="7522906efeb502a4" providerId="LiveId" clId="{981455AA-CF25-444D-A9FA-AD2443EE8176}" dt="2025-12-14T16:20:35.546" v="7" actId="47"/>
        <pc:sldMkLst>
          <pc:docMk/>
          <pc:sldMk cId="777952813" sldId="1476"/>
        </pc:sldMkLst>
      </pc:sldChg>
      <pc:sldChg chg="del">
        <pc:chgData name="George Huang" userId="7522906efeb502a4" providerId="LiveId" clId="{981455AA-CF25-444D-A9FA-AD2443EE8176}" dt="2025-12-14T16:20:35.546" v="7" actId="47"/>
        <pc:sldMkLst>
          <pc:docMk/>
          <pc:sldMk cId="3185841289" sldId="1481"/>
        </pc:sldMkLst>
      </pc:sldChg>
      <pc:sldChg chg="del">
        <pc:chgData name="George Huang" userId="7522906efeb502a4" providerId="LiveId" clId="{981455AA-CF25-444D-A9FA-AD2443EE8176}" dt="2025-12-14T16:20:35.546" v="7" actId="47"/>
        <pc:sldMkLst>
          <pc:docMk/>
          <pc:sldMk cId="3066024612" sldId="1484"/>
        </pc:sldMkLst>
      </pc:sldChg>
      <pc:sldChg chg="del">
        <pc:chgData name="George Huang" userId="7522906efeb502a4" providerId="LiveId" clId="{981455AA-CF25-444D-A9FA-AD2443EE8176}" dt="2025-12-14T16:20:56.797" v="8" actId="47"/>
        <pc:sldMkLst>
          <pc:docMk/>
          <pc:sldMk cId="1377717933" sldId="1487"/>
        </pc:sldMkLst>
      </pc:sldChg>
      <pc:sldChg chg="del">
        <pc:chgData name="George Huang" userId="7522906efeb502a4" providerId="LiveId" clId="{981455AA-CF25-444D-A9FA-AD2443EE8176}" dt="2025-12-14T16:20:35.546" v="7" actId="47"/>
        <pc:sldMkLst>
          <pc:docMk/>
          <pc:sldMk cId="2259456116" sldId="1488"/>
        </pc:sldMkLst>
      </pc:sldChg>
      <pc:sldChg chg="del">
        <pc:chgData name="George Huang" userId="7522906efeb502a4" providerId="LiveId" clId="{981455AA-CF25-444D-A9FA-AD2443EE8176}" dt="2025-12-14T16:20:56.797" v="8" actId="47"/>
        <pc:sldMkLst>
          <pc:docMk/>
          <pc:sldMk cId="4257262168" sldId="1493"/>
        </pc:sldMkLst>
      </pc:sldChg>
      <pc:sldChg chg="del">
        <pc:chgData name="George Huang" userId="7522906efeb502a4" providerId="LiveId" clId="{981455AA-CF25-444D-A9FA-AD2443EE8176}" dt="2025-12-14T16:21:40.548" v="10" actId="47"/>
        <pc:sldMkLst>
          <pc:docMk/>
          <pc:sldMk cId="918996182" sldId="1499"/>
        </pc:sldMkLst>
      </pc:sldChg>
      <pc:sldChg chg="del">
        <pc:chgData name="George Huang" userId="7522906efeb502a4" providerId="LiveId" clId="{981455AA-CF25-444D-A9FA-AD2443EE8176}" dt="2025-12-14T16:21:40.548" v="10" actId="47"/>
        <pc:sldMkLst>
          <pc:docMk/>
          <pc:sldMk cId="111946766" sldId="1505"/>
        </pc:sldMkLst>
      </pc:sldChg>
      <pc:sldChg chg="del">
        <pc:chgData name="George Huang" userId="7522906efeb502a4" providerId="LiveId" clId="{981455AA-CF25-444D-A9FA-AD2443EE8176}" dt="2025-12-14T16:22:13.201" v="11" actId="47"/>
        <pc:sldMkLst>
          <pc:docMk/>
          <pc:sldMk cId="119353577" sldId="1508"/>
        </pc:sldMkLst>
      </pc:sldChg>
      <pc:sldChg chg="del">
        <pc:chgData name="George Huang" userId="7522906efeb502a4" providerId="LiveId" clId="{981455AA-CF25-444D-A9FA-AD2443EE8176}" dt="2025-12-14T16:22:13.201" v="11" actId="47"/>
        <pc:sldMkLst>
          <pc:docMk/>
          <pc:sldMk cId="2427182716" sldId="1511"/>
        </pc:sldMkLst>
      </pc:sldChg>
      <pc:sldChg chg="del">
        <pc:chgData name="George Huang" userId="7522906efeb502a4" providerId="LiveId" clId="{981455AA-CF25-444D-A9FA-AD2443EE8176}" dt="2025-12-14T16:22:13.201" v="11" actId="47"/>
        <pc:sldMkLst>
          <pc:docMk/>
          <pc:sldMk cId="4098640321" sldId="1512"/>
        </pc:sldMkLst>
      </pc:sldChg>
      <pc:sldChg chg="del">
        <pc:chgData name="George Huang" userId="7522906efeb502a4" providerId="LiveId" clId="{981455AA-CF25-444D-A9FA-AD2443EE8176}" dt="2025-12-14T16:22:13.201" v="11" actId="47"/>
        <pc:sldMkLst>
          <pc:docMk/>
          <pc:sldMk cId="2721288357" sldId="1515"/>
        </pc:sldMkLst>
      </pc:sldChg>
      <pc:sldChg chg="del">
        <pc:chgData name="George Huang" userId="7522906efeb502a4" providerId="LiveId" clId="{981455AA-CF25-444D-A9FA-AD2443EE8176}" dt="2025-12-14T16:22:13.201" v="11" actId="47"/>
        <pc:sldMkLst>
          <pc:docMk/>
          <pc:sldMk cId="1934088706" sldId="1526"/>
        </pc:sldMkLst>
      </pc:sldChg>
      <pc:sldChg chg="del">
        <pc:chgData name="George Huang" userId="7522906efeb502a4" providerId="LiveId" clId="{981455AA-CF25-444D-A9FA-AD2443EE8176}" dt="2025-12-14T16:22:36.841" v="13" actId="47"/>
        <pc:sldMkLst>
          <pc:docMk/>
          <pc:sldMk cId="2711508082" sldId="1538"/>
        </pc:sldMkLst>
      </pc:sldChg>
      <pc:sldChg chg="del">
        <pc:chgData name="George Huang" userId="7522906efeb502a4" providerId="LiveId" clId="{981455AA-CF25-444D-A9FA-AD2443EE8176}" dt="2025-12-14T16:22:36.841" v="13" actId="47"/>
        <pc:sldMkLst>
          <pc:docMk/>
          <pc:sldMk cId="2434974229" sldId="1541"/>
        </pc:sldMkLst>
      </pc:sldChg>
      <pc:sldChg chg="del">
        <pc:chgData name="George Huang" userId="7522906efeb502a4" providerId="LiveId" clId="{981455AA-CF25-444D-A9FA-AD2443EE8176}" dt="2025-12-14T16:22:36.841" v="13" actId="47"/>
        <pc:sldMkLst>
          <pc:docMk/>
          <pc:sldMk cId="3294066771" sldId="1544"/>
        </pc:sldMkLst>
      </pc:sldChg>
      <pc:sldChg chg="del">
        <pc:chgData name="George Huang" userId="7522906efeb502a4" providerId="LiveId" clId="{981455AA-CF25-444D-A9FA-AD2443EE8176}" dt="2025-12-14T16:22:36.841" v="13" actId="47"/>
        <pc:sldMkLst>
          <pc:docMk/>
          <pc:sldMk cId="818038845" sldId="1550"/>
        </pc:sldMkLst>
      </pc:sldChg>
      <pc:sldChg chg="del">
        <pc:chgData name="George Huang" userId="7522906efeb502a4" providerId="LiveId" clId="{981455AA-CF25-444D-A9FA-AD2443EE8176}" dt="2025-12-14T16:22:36.841" v="13" actId="47"/>
        <pc:sldMkLst>
          <pc:docMk/>
          <pc:sldMk cId="1703887333" sldId="1553"/>
        </pc:sldMkLst>
      </pc:sldChg>
      <pc:sldChg chg="del">
        <pc:chgData name="George Huang" userId="7522906efeb502a4" providerId="LiveId" clId="{981455AA-CF25-444D-A9FA-AD2443EE8176}" dt="2025-12-14T16:23:17.182" v="15" actId="47"/>
        <pc:sldMkLst>
          <pc:docMk/>
          <pc:sldMk cId="3779170892" sldId="1562"/>
        </pc:sldMkLst>
      </pc:sldChg>
      <pc:sldChg chg="del">
        <pc:chgData name="George Huang" userId="7522906efeb502a4" providerId="LiveId" clId="{981455AA-CF25-444D-A9FA-AD2443EE8176}" dt="2025-12-14T16:23:07.207" v="14" actId="47"/>
        <pc:sldMkLst>
          <pc:docMk/>
          <pc:sldMk cId="1461739406" sldId="1565"/>
        </pc:sldMkLst>
      </pc:sldChg>
      <pc:sldChg chg="del">
        <pc:chgData name="George Huang" userId="7522906efeb502a4" providerId="LiveId" clId="{981455AA-CF25-444D-A9FA-AD2443EE8176}" dt="2025-12-14T16:23:07.207" v="14" actId="47"/>
        <pc:sldMkLst>
          <pc:docMk/>
          <pc:sldMk cId="369269685" sldId="1571"/>
        </pc:sldMkLst>
      </pc:sldChg>
      <pc:sldChg chg="del">
        <pc:chgData name="George Huang" userId="7522906efeb502a4" providerId="LiveId" clId="{981455AA-CF25-444D-A9FA-AD2443EE8176}" dt="2025-12-14T16:21:13.990" v="9" actId="47"/>
        <pc:sldMkLst>
          <pc:docMk/>
          <pc:sldMk cId="1344396691" sldId="1577"/>
        </pc:sldMkLst>
      </pc:sldChg>
      <pc:sldChg chg="del">
        <pc:chgData name="George Huang" userId="7522906efeb502a4" providerId="LiveId" clId="{981455AA-CF25-444D-A9FA-AD2443EE8176}" dt="2025-12-14T16:23:07.207" v="14" actId="47"/>
        <pc:sldMkLst>
          <pc:docMk/>
          <pc:sldMk cId="1318187915" sldId="1580"/>
        </pc:sldMkLst>
      </pc:sldChg>
      <pc:sldChg chg="del">
        <pc:chgData name="George Huang" userId="7522906efeb502a4" providerId="LiveId" clId="{981455AA-CF25-444D-A9FA-AD2443EE8176}" dt="2025-12-14T16:23:07.207" v="14" actId="47"/>
        <pc:sldMkLst>
          <pc:docMk/>
          <pc:sldMk cId="552411462" sldId="1583"/>
        </pc:sldMkLst>
      </pc:sldChg>
      <pc:sldChg chg="del">
        <pc:chgData name="George Huang" userId="7522906efeb502a4" providerId="LiveId" clId="{981455AA-CF25-444D-A9FA-AD2443EE8176}" dt="2025-12-14T16:20:04.217" v="6" actId="47"/>
        <pc:sldMkLst>
          <pc:docMk/>
          <pc:sldMk cId="4074010784" sldId="1623"/>
        </pc:sldMkLst>
      </pc:sldChg>
      <pc:sldChg chg="del">
        <pc:chgData name="George Huang" userId="7522906efeb502a4" providerId="LiveId" clId="{981455AA-CF25-444D-A9FA-AD2443EE8176}" dt="2025-12-14T16:19:06.996" v="3" actId="47"/>
        <pc:sldMkLst>
          <pc:docMk/>
          <pc:sldMk cId="521476766" sldId="1631"/>
        </pc:sldMkLst>
      </pc:sldChg>
      <pc:sldChg chg="del">
        <pc:chgData name="George Huang" userId="7522906efeb502a4" providerId="LiveId" clId="{981455AA-CF25-444D-A9FA-AD2443EE8176}" dt="2025-12-14T16:19:06.996" v="3" actId="47"/>
        <pc:sldMkLst>
          <pc:docMk/>
          <pc:sldMk cId="2817706825" sldId="1764"/>
        </pc:sldMkLst>
      </pc:sldChg>
      <pc:sldChg chg="del">
        <pc:chgData name="George Huang" userId="7522906efeb502a4" providerId="LiveId" clId="{981455AA-CF25-444D-A9FA-AD2443EE8176}" dt="2025-12-14T16:19:06.996" v="3" actId="47"/>
        <pc:sldMkLst>
          <pc:docMk/>
          <pc:sldMk cId="596627718" sldId="1765"/>
        </pc:sldMkLst>
      </pc:sldChg>
      <pc:sldChg chg="del">
        <pc:chgData name="George Huang" userId="7522906efeb502a4" providerId="LiveId" clId="{981455AA-CF25-444D-A9FA-AD2443EE8176}" dt="2025-12-14T16:19:06.996" v="3" actId="47"/>
        <pc:sldMkLst>
          <pc:docMk/>
          <pc:sldMk cId="2574020960" sldId="1766"/>
        </pc:sldMkLst>
      </pc:sldChg>
      <pc:sldChg chg="del">
        <pc:chgData name="George Huang" userId="7522906efeb502a4" providerId="LiveId" clId="{981455AA-CF25-444D-A9FA-AD2443EE8176}" dt="2025-12-14T16:19:06.996" v="3" actId="47"/>
        <pc:sldMkLst>
          <pc:docMk/>
          <pc:sldMk cId="3451406043" sldId="1767"/>
        </pc:sldMkLst>
      </pc:sldChg>
      <pc:sldChg chg="del">
        <pc:chgData name="George Huang" userId="7522906efeb502a4" providerId="LiveId" clId="{981455AA-CF25-444D-A9FA-AD2443EE8176}" dt="2025-12-14T16:19:20.552" v="4" actId="47"/>
        <pc:sldMkLst>
          <pc:docMk/>
          <pc:sldMk cId="2473273016" sldId="1799"/>
        </pc:sldMkLst>
      </pc:sldChg>
      <pc:sldChg chg="del">
        <pc:chgData name="George Huang" userId="7522906efeb502a4" providerId="LiveId" clId="{981455AA-CF25-444D-A9FA-AD2443EE8176}" dt="2025-12-14T16:19:20.552" v="4" actId="47"/>
        <pc:sldMkLst>
          <pc:docMk/>
          <pc:sldMk cId="279201916" sldId="1804"/>
        </pc:sldMkLst>
      </pc:sldChg>
      <pc:sldChg chg="del">
        <pc:chgData name="George Huang" userId="7522906efeb502a4" providerId="LiveId" clId="{981455AA-CF25-444D-A9FA-AD2443EE8176}" dt="2025-12-14T16:18:47.529" v="1" actId="47"/>
        <pc:sldMkLst>
          <pc:docMk/>
          <pc:sldMk cId="2846168798" sldId="1814"/>
        </pc:sldMkLst>
      </pc:sldChg>
      <pc:sldChg chg="del">
        <pc:chgData name="George Huang" userId="7522906efeb502a4" providerId="LiveId" clId="{981455AA-CF25-444D-A9FA-AD2443EE8176}" dt="2025-12-14T16:18:47.529" v="1" actId="47"/>
        <pc:sldMkLst>
          <pc:docMk/>
          <pc:sldMk cId="3753943286" sldId="1815"/>
        </pc:sldMkLst>
      </pc:sldChg>
      <pc:sldChg chg="del">
        <pc:chgData name="George Huang" userId="7522906efeb502a4" providerId="LiveId" clId="{981455AA-CF25-444D-A9FA-AD2443EE8176}" dt="2025-12-14T16:19:36.695" v="5" actId="47"/>
        <pc:sldMkLst>
          <pc:docMk/>
          <pc:sldMk cId="1968327231" sldId="1834"/>
        </pc:sldMkLst>
      </pc:sldChg>
      <pc:sldChg chg="del">
        <pc:chgData name="George Huang" userId="7522906efeb502a4" providerId="LiveId" clId="{981455AA-CF25-444D-A9FA-AD2443EE8176}" dt="2025-12-14T16:19:36.695" v="5" actId="47"/>
        <pc:sldMkLst>
          <pc:docMk/>
          <pc:sldMk cId="3132997116" sldId="1835"/>
        </pc:sldMkLst>
      </pc:sldChg>
      <pc:sldChg chg="del">
        <pc:chgData name="George Huang" userId="7522906efeb502a4" providerId="LiveId" clId="{981455AA-CF25-444D-A9FA-AD2443EE8176}" dt="2025-12-14T16:21:40.548" v="10" actId="47"/>
        <pc:sldMkLst>
          <pc:docMk/>
          <pc:sldMk cId="1116008884" sldId="1844"/>
        </pc:sldMkLst>
      </pc:sldChg>
      <pc:sldChg chg="del">
        <pc:chgData name="George Huang" userId="7522906efeb502a4" providerId="LiveId" clId="{981455AA-CF25-444D-A9FA-AD2443EE8176}" dt="2025-12-14T16:21:40.548" v="10" actId="47"/>
        <pc:sldMkLst>
          <pc:docMk/>
          <pc:sldMk cId="3238280689" sldId="1845"/>
        </pc:sldMkLst>
      </pc:sldChg>
      <pc:sldChg chg="del">
        <pc:chgData name="George Huang" userId="7522906efeb502a4" providerId="LiveId" clId="{981455AA-CF25-444D-A9FA-AD2443EE8176}" dt="2025-12-14T16:21:40.548" v="10" actId="47"/>
        <pc:sldMkLst>
          <pc:docMk/>
          <pc:sldMk cId="1475797579" sldId="1847"/>
        </pc:sldMkLst>
      </pc:sldChg>
      <pc:sldChg chg="del">
        <pc:chgData name="George Huang" userId="7522906efeb502a4" providerId="LiveId" clId="{981455AA-CF25-444D-A9FA-AD2443EE8176}" dt="2025-12-14T16:22:13.201" v="11" actId="47"/>
        <pc:sldMkLst>
          <pc:docMk/>
          <pc:sldMk cId="2671413729" sldId="1849"/>
        </pc:sldMkLst>
      </pc:sldChg>
      <pc:sldChg chg="del">
        <pc:chgData name="George Huang" userId="7522906efeb502a4" providerId="LiveId" clId="{981455AA-CF25-444D-A9FA-AD2443EE8176}" dt="2025-12-14T16:22:13.201" v="11" actId="47"/>
        <pc:sldMkLst>
          <pc:docMk/>
          <pc:sldMk cId="2566682890" sldId="1851"/>
        </pc:sldMkLst>
      </pc:sldChg>
      <pc:sldChg chg="del">
        <pc:chgData name="George Huang" userId="7522906efeb502a4" providerId="LiveId" clId="{981455AA-CF25-444D-A9FA-AD2443EE8176}" dt="2025-12-14T16:22:13.201" v="11" actId="47"/>
        <pc:sldMkLst>
          <pc:docMk/>
          <pc:sldMk cId="1528756991" sldId="1853"/>
        </pc:sldMkLst>
      </pc:sldChg>
      <pc:sldChg chg="del">
        <pc:chgData name="George Huang" userId="7522906efeb502a4" providerId="LiveId" clId="{981455AA-CF25-444D-A9FA-AD2443EE8176}" dt="2025-12-14T16:22:36.841" v="13" actId="47"/>
        <pc:sldMkLst>
          <pc:docMk/>
          <pc:sldMk cId="2696338683" sldId="1865"/>
        </pc:sldMkLst>
      </pc:sldChg>
      <pc:sldChg chg="del">
        <pc:chgData name="George Huang" userId="7522906efeb502a4" providerId="LiveId" clId="{981455AA-CF25-444D-A9FA-AD2443EE8176}" dt="2025-12-14T16:19:36.695" v="5" actId="47"/>
        <pc:sldMkLst>
          <pc:docMk/>
          <pc:sldMk cId="564599265" sldId="1868"/>
        </pc:sldMkLst>
      </pc:sldChg>
      <pc:sldChg chg="del">
        <pc:chgData name="George Huang" userId="7522906efeb502a4" providerId="LiveId" clId="{981455AA-CF25-444D-A9FA-AD2443EE8176}" dt="2025-12-14T16:20:56.797" v="8" actId="47"/>
        <pc:sldMkLst>
          <pc:docMk/>
          <pc:sldMk cId="1778905858" sldId="1878"/>
        </pc:sldMkLst>
      </pc:sldChg>
      <pc:sldChg chg="del">
        <pc:chgData name="George Huang" userId="7522906efeb502a4" providerId="LiveId" clId="{981455AA-CF25-444D-A9FA-AD2443EE8176}" dt="2025-12-14T16:18:47.529" v="1" actId="47"/>
        <pc:sldMkLst>
          <pc:docMk/>
          <pc:sldMk cId="447560479" sldId="1880"/>
        </pc:sldMkLst>
      </pc:sldChg>
      <pc:sldChg chg="del">
        <pc:chgData name="George Huang" userId="7522906efeb502a4" providerId="LiveId" clId="{981455AA-CF25-444D-A9FA-AD2443EE8176}" dt="2025-12-14T16:19:06.996" v="3" actId="47"/>
        <pc:sldMkLst>
          <pc:docMk/>
          <pc:sldMk cId="1477379063" sldId="1881"/>
        </pc:sldMkLst>
      </pc:sldChg>
      <pc:sldChg chg="del">
        <pc:chgData name="George Huang" userId="7522906efeb502a4" providerId="LiveId" clId="{981455AA-CF25-444D-A9FA-AD2443EE8176}" dt="2025-12-14T16:19:20.552" v="4" actId="47"/>
        <pc:sldMkLst>
          <pc:docMk/>
          <pc:sldMk cId="1919593149" sldId="1882"/>
        </pc:sldMkLst>
      </pc:sldChg>
      <pc:sldChg chg="del">
        <pc:chgData name="George Huang" userId="7522906efeb502a4" providerId="LiveId" clId="{981455AA-CF25-444D-A9FA-AD2443EE8176}" dt="2025-12-14T16:19:20.552" v="4" actId="47"/>
        <pc:sldMkLst>
          <pc:docMk/>
          <pc:sldMk cId="730193188" sldId="1883"/>
        </pc:sldMkLst>
      </pc:sldChg>
      <pc:sldChg chg="del">
        <pc:chgData name="George Huang" userId="7522906efeb502a4" providerId="LiveId" clId="{981455AA-CF25-444D-A9FA-AD2443EE8176}" dt="2025-12-14T16:19:20.552" v="4" actId="47"/>
        <pc:sldMkLst>
          <pc:docMk/>
          <pc:sldMk cId="108523828" sldId="1884"/>
        </pc:sldMkLst>
      </pc:sldChg>
      <pc:sldChg chg="del">
        <pc:chgData name="George Huang" userId="7522906efeb502a4" providerId="LiveId" clId="{981455AA-CF25-444D-A9FA-AD2443EE8176}" dt="2025-12-14T16:19:20.552" v="4" actId="47"/>
        <pc:sldMkLst>
          <pc:docMk/>
          <pc:sldMk cId="2126143132" sldId="1885"/>
        </pc:sldMkLst>
      </pc:sldChg>
      <pc:sldChg chg="del">
        <pc:chgData name="George Huang" userId="7522906efeb502a4" providerId="LiveId" clId="{981455AA-CF25-444D-A9FA-AD2443EE8176}" dt="2025-12-14T16:19:20.552" v="4" actId="47"/>
        <pc:sldMkLst>
          <pc:docMk/>
          <pc:sldMk cId="3655258502" sldId="1886"/>
        </pc:sldMkLst>
      </pc:sldChg>
      <pc:sldChg chg="del">
        <pc:chgData name="George Huang" userId="7522906efeb502a4" providerId="LiveId" clId="{981455AA-CF25-444D-A9FA-AD2443EE8176}" dt="2025-12-14T16:19:20.552" v="4" actId="47"/>
        <pc:sldMkLst>
          <pc:docMk/>
          <pc:sldMk cId="3849455054" sldId="1887"/>
        </pc:sldMkLst>
      </pc:sldChg>
      <pc:sldChg chg="del">
        <pc:chgData name="George Huang" userId="7522906efeb502a4" providerId="LiveId" clId="{981455AA-CF25-444D-A9FA-AD2443EE8176}" dt="2025-12-14T16:19:20.552" v="4" actId="47"/>
        <pc:sldMkLst>
          <pc:docMk/>
          <pc:sldMk cId="797131780" sldId="1889"/>
        </pc:sldMkLst>
      </pc:sldChg>
      <pc:sldChg chg="del">
        <pc:chgData name="George Huang" userId="7522906efeb502a4" providerId="LiveId" clId="{981455AA-CF25-444D-A9FA-AD2443EE8176}" dt="2025-12-14T16:20:04.217" v="6" actId="47"/>
        <pc:sldMkLst>
          <pc:docMk/>
          <pc:sldMk cId="1904746263" sldId="1892"/>
        </pc:sldMkLst>
      </pc:sldChg>
      <pc:sldChg chg="del">
        <pc:chgData name="George Huang" userId="7522906efeb502a4" providerId="LiveId" clId="{981455AA-CF25-444D-A9FA-AD2443EE8176}" dt="2025-12-14T16:20:04.217" v="6" actId="47"/>
        <pc:sldMkLst>
          <pc:docMk/>
          <pc:sldMk cId="1381269893" sldId="1893"/>
        </pc:sldMkLst>
      </pc:sldChg>
      <pc:sldChg chg="del">
        <pc:chgData name="George Huang" userId="7522906efeb502a4" providerId="LiveId" clId="{981455AA-CF25-444D-A9FA-AD2443EE8176}" dt="2025-12-14T16:20:04.217" v="6" actId="47"/>
        <pc:sldMkLst>
          <pc:docMk/>
          <pc:sldMk cId="1437418051" sldId="1894"/>
        </pc:sldMkLst>
      </pc:sldChg>
      <pc:sldChg chg="del">
        <pc:chgData name="George Huang" userId="7522906efeb502a4" providerId="LiveId" clId="{981455AA-CF25-444D-A9FA-AD2443EE8176}" dt="2025-12-14T16:20:04.217" v="6" actId="47"/>
        <pc:sldMkLst>
          <pc:docMk/>
          <pc:sldMk cId="2343986445" sldId="1895"/>
        </pc:sldMkLst>
      </pc:sldChg>
      <pc:sldChg chg="del">
        <pc:chgData name="George Huang" userId="7522906efeb502a4" providerId="LiveId" clId="{981455AA-CF25-444D-A9FA-AD2443EE8176}" dt="2025-12-14T16:20:35.546" v="7" actId="47"/>
        <pc:sldMkLst>
          <pc:docMk/>
          <pc:sldMk cId="2705559960" sldId="1896"/>
        </pc:sldMkLst>
      </pc:sldChg>
      <pc:sldChg chg="del">
        <pc:chgData name="George Huang" userId="7522906efeb502a4" providerId="LiveId" clId="{981455AA-CF25-444D-A9FA-AD2443EE8176}" dt="2025-12-14T16:20:56.797" v="8" actId="47"/>
        <pc:sldMkLst>
          <pc:docMk/>
          <pc:sldMk cId="2884988020" sldId="1901"/>
        </pc:sldMkLst>
      </pc:sldChg>
      <pc:sldChg chg="del">
        <pc:chgData name="George Huang" userId="7522906efeb502a4" providerId="LiveId" clId="{981455AA-CF25-444D-A9FA-AD2443EE8176}" dt="2025-12-14T16:21:13.990" v="9" actId="47"/>
        <pc:sldMkLst>
          <pc:docMk/>
          <pc:sldMk cId="642731546" sldId="1902"/>
        </pc:sldMkLst>
      </pc:sldChg>
      <pc:sldChg chg="del">
        <pc:chgData name="George Huang" userId="7522906efeb502a4" providerId="LiveId" clId="{981455AA-CF25-444D-A9FA-AD2443EE8176}" dt="2025-12-14T16:21:40.548" v="10" actId="47"/>
        <pc:sldMkLst>
          <pc:docMk/>
          <pc:sldMk cId="1908970968" sldId="1905"/>
        </pc:sldMkLst>
      </pc:sldChg>
      <pc:sldChg chg="del">
        <pc:chgData name="George Huang" userId="7522906efeb502a4" providerId="LiveId" clId="{981455AA-CF25-444D-A9FA-AD2443EE8176}" dt="2025-12-14T16:22:16.707" v="12" actId="47"/>
        <pc:sldMkLst>
          <pc:docMk/>
          <pc:sldMk cId="874631636" sldId="1913"/>
        </pc:sldMkLst>
      </pc:sldChg>
      <pc:sldChg chg="del">
        <pc:chgData name="George Huang" userId="7522906efeb502a4" providerId="LiveId" clId="{981455AA-CF25-444D-A9FA-AD2443EE8176}" dt="2025-12-14T16:22:36.841" v="13" actId="47"/>
        <pc:sldMkLst>
          <pc:docMk/>
          <pc:sldMk cId="359729195" sldId="1914"/>
        </pc:sldMkLst>
      </pc:sldChg>
      <pc:sldChg chg="del">
        <pc:chgData name="George Huang" userId="7522906efeb502a4" providerId="LiveId" clId="{981455AA-CF25-444D-A9FA-AD2443EE8176}" dt="2025-12-14T16:20:04.217" v="6" actId="47"/>
        <pc:sldMkLst>
          <pc:docMk/>
          <pc:sldMk cId="707956178" sldId="1918"/>
        </pc:sldMkLst>
      </pc:sldChg>
      <pc:sldChg chg="del">
        <pc:chgData name="George Huang" userId="7522906efeb502a4" providerId="LiveId" clId="{981455AA-CF25-444D-A9FA-AD2443EE8176}" dt="2025-12-14T16:20:04.217" v="6" actId="47"/>
        <pc:sldMkLst>
          <pc:docMk/>
          <pc:sldMk cId="1665862199" sldId="1926"/>
        </pc:sldMkLst>
      </pc:sldChg>
      <pc:sldChg chg="del">
        <pc:chgData name="George Huang" userId="7522906efeb502a4" providerId="LiveId" clId="{981455AA-CF25-444D-A9FA-AD2443EE8176}" dt="2025-12-14T16:20:04.217" v="6" actId="47"/>
        <pc:sldMkLst>
          <pc:docMk/>
          <pc:sldMk cId="1806532223" sldId="1929"/>
        </pc:sldMkLst>
      </pc:sldChg>
      <pc:sldChg chg="del">
        <pc:chgData name="George Huang" userId="7522906efeb502a4" providerId="LiveId" clId="{981455AA-CF25-444D-A9FA-AD2443EE8176}" dt="2025-12-14T16:20:04.217" v="6" actId="47"/>
        <pc:sldMkLst>
          <pc:docMk/>
          <pc:sldMk cId="4026807667" sldId="1930"/>
        </pc:sldMkLst>
      </pc:sldChg>
      <pc:sldChg chg="del">
        <pc:chgData name="George Huang" userId="7522906efeb502a4" providerId="LiveId" clId="{981455AA-CF25-444D-A9FA-AD2443EE8176}" dt="2025-12-14T16:20:04.217" v="6" actId="47"/>
        <pc:sldMkLst>
          <pc:docMk/>
          <pc:sldMk cId="3785884723" sldId="1931"/>
        </pc:sldMkLst>
      </pc:sldChg>
      <pc:sldChg chg="del">
        <pc:chgData name="George Huang" userId="7522906efeb502a4" providerId="LiveId" clId="{981455AA-CF25-444D-A9FA-AD2443EE8176}" dt="2025-12-14T16:19:06.996" v="3" actId="47"/>
        <pc:sldMkLst>
          <pc:docMk/>
          <pc:sldMk cId="3804198619" sldId="1934"/>
        </pc:sldMkLst>
      </pc:sldChg>
      <pc:sldChg chg="del">
        <pc:chgData name="George Huang" userId="7522906efeb502a4" providerId="LiveId" clId="{981455AA-CF25-444D-A9FA-AD2443EE8176}" dt="2025-12-14T16:19:06.996" v="3" actId="47"/>
        <pc:sldMkLst>
          <pc:docMk/>
          <pc:sldMk cId="3042210472" sldId="1940"/>
        </pc:sldMkLst>
      </pc:sldChg>
      <pc:sldChg chg="del">
        <pc:chgData name="George Huang" userId="7522906efeb502a4" providerId="LiveId" clId="{981455AA-CF25-444D-A9FA-AD2443EE8176}" dt="2025-12-14T16:23:27.201" v="16" actId="47"/>
        <pc:sldMkLst>
          <pc:docMk/>
          <pc:sldMk cId="57911881" sldId="1942"/>
        </pc:sldMkLst>
      </pc:sldChg>
      <pc:sldChg chg="del">
        <pc:chgData name="George Huang" userId="7522906efeb502a4" providerId="LiveId" clId="{981455AA-CF25-444D-A9FA-AD2443EE8176}" dt="2025-12-14T16:21:13.990" v="9" actId="47"/>
        <pc:sldMkLst>
          <pc:docMk/>
          <pc:sldMk cId="950420434" sldId="1948"/>
        </pc:sldMkLst>
      </pc:sldChg>
      <pc:sldChg chg="del">
        <pc:chgData name="George Huang" userId="7522906efeb502a4" providerId="LiveId" clId="{981455AA-CF25-444D-A9FA-AD2443EE8176}" dt="2025-12-14T16:20:56.797" v="8" actId="47"/>
        <pc:sldMkLst>
          <pc:docMk/>
          <pc:sldMk cId="2249728153" sldId="1950"/>
        </pc:sldMkLst>
      </pc:sldChg>
      <pc:sldChg chg="del">
        <pc:chgData name="George Huang" userId="7522906efeb502a4" providerId="LiveId" clId="{981455AA-CF25-444D-A9FA-AD2443EE8176}" dt="2025-12-14T16:20:56.797" v="8" actId="47"/>
        <pc:sldMkLst>
          <pc:docMk/>
          <pc:sldMk cId="3915147091" sldId="1952"/>
        </pc:sldMkLst>
      </pc:sldChg>
      <pc:sldChg chg="del">
        <pc:chgData name="George Huang" userId="7522906efeb502a4" providerId="LiveId" clId="{981455AA-CF25-444D-A9FA-AD2443EE8176}" dt="2025-12-14T16:20:56.797" v="8" actId="47"/>
        <pc:sldMkLst>
          <pc:docMk/>
          <pc:sldMk cId="2486051546" sldId="1954"/>
        </pc:sldMkLst>
      </pc:sldChg>
      <pc:sldChg chg="del">
        <pc:chgData name="George Huang" userId="7522906efeb502a4" providerId="LiveId" clId="{981455AA-CF25-444D-A9FA-AD2443EE8176}" dt="2025-12-14T16:20:56.797" v="8" actId="47"/>
        <pc:sldMkLst>
          <pc:docMk/>
          <pc:sldMk cId="2488980933" sldId="1956"/>
        </pc:sldMkLst>
      </pc:sldChg>
      <pc:sldChg chg="del">
        <pc:chgData name="George Huang" userId="7522906efeb502a4" providerId="LiveId" clId="{981455AA-CF25-444D-A9FA-AD2443EE8176}" dt="2025-12-14T16:21:13.990" v="9" actId="47"/>
        <pc:sldMkLst>
          <pc:docMk/>
          <pc:sldMk cId="2004931885" sldId="1958"/>
        </pc:sldMkLst>
      </pc:sldChg>
      <pc:sldChg chg="del">
        <pc:chgData name="George Huang" userId="7522906efeb502a4" providerId="LiveId" clId="{981455AA-CF25-444D-A9FA-AD2443EE8176}" dt="2025-12-14T16:21:13.990" v="9" actId="47"/>
        <pc:sldMkLst>
          <pc:docMk/>
          <pc:sldMk cId="4078105169" sldId="1960"/>
        </pc:sldMkLst>
      </pc:sldChg>
      <pc:sldChg chg="del">
        <pc:chgData name="George Huang" userId="7522906efeb502a4" providerId="LiveId" clId="{981455AA-CF25-444D-A9FA-AD2443EE8176}" dt="2025-12-14T16:20:35.546" v="7" actId="47"/>
        <pc:sldMkLst>
          <pc:docMk/>
          <pc:sldMk cId="2979379279" sldId="1966"/>
        </pc:sldMkLst>
      </pc:sldChg>
      <pc:sldChg chg="del">
        <pc:chgData name="George Huang" userId="7522906efeb502a4" providerId="LiveId" clId="{981455AA-CF25-444D-A9FA-AD2443EE8176}" dt="2025-12-14T16:20:35.546" v="7" actId="47"/>
        <pc:sldMkLst>
          <pc:docMk/>
          <pc:sldMk cId="1320875242" sldId="1968"/>
        </pc:sldMkLst>
      </pc:sldChg>
      <pc:sldChg chg="del">
        <pc:chgData name="George Huang" userId="7522906efeb502a4" providerId="LiveId" clId="{981455AA-CF25-444D-A9FA-AD2443EE8176}" dt="2025-12-14T16:23:07.207" v="14" actId="47"/>
        <pc:sldMkLst>
          <pc:docMk/>
          <pc:sldMk cId="3815889970" sldId="1976"/>
        </pc:sldMkLst>
      </pc:sldChg>
      <pc:sldChg chg="del">
        <pc:chgData name="George Huang" userId="7522906efeb502a4" providerId="LiveId" clId="{981455AA-CF25-444D-A9FA-AD2443EE8176}" dt="2025-12-14T16:23:07.207" v="14" actId="47"/>
        <pc:sldMkLst>
          <pc:docMk/>
          <pc:sldMk cId="4270807101" sldId="1977"/>
        </pc:sldMkLst>
      </pc:sldChg>
      <pc:sldChg chg="del">
        <pc:chgData name="George Huang" userId="7522906efeb502a4" providerId="LiveId" clId="{981455AA-CF25-444D-A9FA-AD2443EE8176}" dt="2025-12-14T16:23:07.207" v="14" actId="47"/>
        <pc:sldMkLst>
          <pc:docMk/>
          <pc:sldMk cId="1977832520" sldId="1978"/>
        </pc:sldMkLst>
      </pc:sldChg>
      <pc:sldChg chg="del">
        <pc:chgData name="George Huang" userId="7522906efeb502a4" providerId="LiveId" clId="{981455AA-CF25-444D-A9FA-AD2443EE8176}" dt="2025-12-14T16:23:07.207" v="14" actId="47"/>
        <pc:sldMkLst>
          <pc:docMk/>
          <pc:sldMk cId="3702074215" sldId="1979"/>
        </pc:sldMkLst>
      </pc:sldChg>
      <pc:sldChg chg="del">
        <pc:chgData name="George Huang" userId="7522906efeb502a4" providerId="LiveId" clId="{981455AA-CF25-444D-A9FA-AD2443EE8176}" dt="2025-12-14T16:23:07.207" v="14" actId="47"/>
        <pc:sldMkLst>
          <pc:docMk/>
          <pc:sldMk cId="1959521380" sldId="1980"/>
        </pc:sldMkLst>
      </pc:sldChg>
      <pc:sldChg chg="del">
        <pc:chgData name="George Huang" userId="7522906efeb502a4" providerId="LiveId" clId="{981455AA-CF25-444D-A9FA-AD2443EE8176}" dt="2025-12-14T16:23:07.207" v="14" actId="47"/>
        <pc:sldMkLst>
          <pc:docMk/>
          <pc:sldMk cId="4085154240" sldId="1982"/>
        </pc:sldMkLst>
      </pc:sldChg>
      <pc:sldChg chg="del">
        <pc:chgData name="George Huang" userId="7522906efeb502a4" providerId="LiveId" clId="{981455AA-CF25-444D-A9FA-AD2443EE8176}" dt="2025-12-14T16:22:36.841" v="13" actId="47"/>
        <pc:sldMkLst>
          <pc:docMk/>
          <pc:sldMk cId="2510875670" sldId="1987"/>
        </pc:sldMkLst>
      </pc:sldChg>
      <pc:sldChg chg="del">
        <pc:chgData name="George Huang" userId="7522906efeb502a4" providerId="LiveId" clId="{981455AA-CF25-444D-A9FA-AD2443EE8176}" dt="2025-12-14T16:19:36.695" v="5" actId="47"/>
        <pc:sldMkLst>
          <pc:docMk/>
          <pc:sldMk cId="4260331849" sldId="1992"/>
        </pc:sldMkLst>
      </pc:sldChg>
      <pc:sldChg chg="del">
        <pc:chgData name="George Huang" userId="7522906efeb502a4" providerId="LiveId" clId="{981455AA-CF25-444D-A9FA-AD2443EE8176}" dt="2025-12-14T16:21:13.990" v="9" actId="47"/>
        <pc:sldMkLst>
          <pc:docMk/>
          <pc:sldMk cId="1732018411" sldId="1994"/>
        </pc:sldMkLst>
      </pc:sldChg>
      <pc:sldChg chg="del">
        <pc:chgData name="George Huang" userId="7522906efeb502a4" providerId="LiveId" clId="{981455AA-CF25-444D-A9FA-AD2443EE8176}" dt="2025-12-14T16:21:13.990" v="9" actId="47"/>
        <pc:sldMkLst>
          <pc:docMk/>
          <pc:sldMk cId="1332377651" sldId="1996"/>
        </pc:sldMkLst>
      </pc:sldChg>
      <pc:sldChg chg="del">
        <pc:chgData name="George Huang" userId="7522906efeb502a4" providerId="LiveId" clId="{981455AA-CF25-444D-A9FA-AD2443EE8176}" dt="2025-12-14T16:21:13.990" v="9" actId="47"/>
        <pc:sldMkLst>
          <pc:docMk/>
          <pc:sldMk cId="2547041344" sldId="1998"/>
        </pc:sldMkLst>
      </pc:sldChg>
      <pc:sldChg chg="del">
        <pc:chgData name="George Huang" userId="7522906efeb502a4" providerId="LiveId" clId="{981455AA-CF25-444D-A9FA-AD2443EE8176}" dt="2025-12-14T16:22:36.841" v="13" actId="47"/>
        <pc:sldMkLst>
          <pc:docMk/>
          <pc:sldMk cId="1919838604" sldId="2001"/>
        </pc:sldMkLst>
      </pc:sldChg>
      <pc:sldChg chg="del">
        <pc:chgData name="George Huang" userId="7522906efeb502a4" providerId="LiveId" clId="{981455AA-CF25-444D-A9FA-AD2443EE8176}" dt="2025-12-14T16:23:07.207" v="14" actId="47"/>
        <pc:sldMkLst>
          <pc:docMk/>
          <pc:sldMk cId="3104588064" sldId="2003"/>
        </pc:sldMkLst>
      </pc:sldChg>
      <pc:sldChg chg="del">
        <pc:chgData name="George Huang" userId="7522906efeb502a4" providerId="LiveId" clId="{981455AA-CF25-444D-A9FA-AD2443EE8176}" dt="2025-12-14T16:20:56.797" v="8" actId="47"/>
        <pc:sldMkLst>
          <pc:docMk/>
          <pc:sldMk cId="3833965964" sldId="2004"/>
        </pc:sldMkLst>
      </pc:sldChg>
      <pc:sldChg chg="del">
        <pc:chgData name="George Huang" userId="7522906efeb502a4" providerId="LiveId" clId="{981455AA-CF25-444D-A9FA-AD2443EE8176}" dt="2025-12-14T16:20:56.797" v="8" actId="47"/>
        <pc:sldMkLst>
          <pc:docMk/>
          <pc:sldMk cId="3884945240" sldId="2005"/>
        </pc:sldMkLst>
      </pc:sldChg>
      <pc:sldChg chg="del">
        <pc:chgData name="George Huang" userId="7522906efeb502a4" providerId="LiveId" clId="{981455AA-CF25-444D-A9FA-AD2443EE8176}" dt="2025-12-14T16:22:36.841" v="13" actId="47"/>
        <pc:sldMkLst>
          <pc:docMk/>
          <pc:sldMk cId="2806313212" sldId="2007"/>
        </pc:sldMkLst>
      </pc:sldChg>
      <pc:sldChg chg="del">
        <pc:chgData name="George Huang" userId="7522906efeb502a4" providerId="LiveId" clId="{981455AA-CF25-444D-A9FA-AD2443EE8176}" dt="2025-12-14T16:22:36.841" v="13" actId="47"/>
        <pc:sldMkLst>
          <pc:docMk/>
          <pc:sldMk cId="1904985628" sldId="2008"/>
        </pc:sldMkLst>
      </pc:sldChg>
      <pc:sldChg chg="del">
        <pc:chgData name="George Huang" userId="7522906efeb502a4" providerId="LiveId" clId="{981455AA-CF25-444D-A9FA-AD2443EE8176}" dt="2025-12-14T16:21:13.990" v="9" actId="47"/>
        <pc:sldMkLst>
          <pc:docMk/>
          <pc:sldMk cId="634297149" sldId="2010"/>
        </pc:sldMkLst>
      </pc:sldChg>
      <pc:sldChg chg="del">
        <pc:chgData name="George Huang" userId="7522906efeb502a4" providerId="LiveId" clId="{981455AA-CF25-444D-A9FA-AD2443EE8176}" dt="2025-12-14T16:21:13.990" v="9" actId="47"/>
        <pc:sldMkLst>
          <pc:docMk/>
          <pc:sldMk cId="3975059032" sldId="2012"/>
        </pc:sldMkLst>
      </pc:sldChg>
      <pc:sldChg chg="del">
        <pc:chgData name="George Huang" userId="7522906efeb502a4" providerId="LiveId" clId="{981455AA-CF25-444D-A9FA-AD2443EE8176}" dt="2025-12-14T16:21:13.990" v="9" actId="47"/>
        <pc:sldMkLst>
          <pc:docMk/>
          <pc:sldMk cId="1152086438" sldId="2014"/>
        </pc:sldMkLst>
      </pc:sldChg>
      <pc:sldChg chg="del">
        <pc:chgData name="George Huang" userId="7522906efeb502a4" providerId="LiveId" clId="{981455AA-CF25-444D-A9FA-AD2443EE8176}" dt="2025-12-14T16:21:40.548" v="10" actId="47"/>
        <pc:sldMkLst>
          <pc:docMk/>
          <pc:sldMk cId="4274876114" sldId="2016"/>
        </pc:sldMkLst>
      </pc:sldChg>
      <pc:sldChg chg="del">
        <pc:chgData name="George Huang" userId="7522906efeb502a4" providerId="LiveId" clId="{981455AA-CF25-444D-A9FA-AD2443EE8176}" dt="2025-12-14T16:21:40.548" v="10" actId="47"/>
        <pc:sldMkLst>
          <pc:docMk/>
          <pc:sldMk cId="1011530574" sldId="2018"/>
        </pc:sldMkLst>
      </pc:sldChg>
      <pc:sldChg chg="del">
        <pc:chgData name="George Huang" userId="7522906efeb502a4" providerId="LiveId" clId="{981455AA-CF25-444D-A9FA-AD2443EE8176}" dt="2025-12-14T16:19:36.695" v="5" actId="47"/>
        <pc:sldMkLst>
          <pc:docMk/>
          <pc:sldMk cId="1823581755" sldId="2025"/>
        </pc:sldMkLst>
      </pc:sldChg>
      <pc:sldChg chg="del">
        <pc:chgData name="George Huang" userId="7522906efeb502a4" providerId="LiveId" clId="{981455AA-CF25-444D-A9FA-AD2443EE8176}" dt="2025-12-14T16:19:36.695" v="5" actId="47"/>
        <pc:sldMkLst>
          <pc:docMk/>
          <pc:sldMk cId="727481742" sldId="2026"/>
        </pc:sldMkLst>
      </pc:sldChg>
      <pc:sldChg chg="del">
        <pc:chgData name="George Huang" userId="7522906efeb502a4" providerId="LiveId" clId="{981455AA-CF25-444D-A9FA-AD2443EE8176}" dt="2025-12-14T16:20:35.546" v="7" actId="47"/>
        <pc:sldMkLst>
          <pc:docMk/>
          <pc:sldMk cId="1853989710" sldId="2027"/>
        </pc:sldMkLst>
      </pc:sldChg>
      <pc:sldChg chg="del">
        <pc:chgData name="George Huang" userId="7522906efeb502a4" providerId="LiveId" clId="{981455AA-CF25-444D-A9FA-AD2443EE8176}" dt="2025-12-14T16:21:40.548" v="10" actId="47"/>
        <pc:sldMkLst>
          <pc:docMk/>
          <pc:sldMk cId="1681127745" sldId="2028"/>
        </pc:sldMkLst>
      </pc:sldChg>
      <pc:sldChg chg="del">
        <pc:chgData name="George Huang" userId="7522906efeb502a4" providerId="LiveId" clId="{981455AA-CF25-444D-A9FA-AD2443EE8176}" dt="2025-12-14T16:21:40.548" v="10" actId="47"/>
        <pc:sldMkLst>
          <pc:docMk/>
          <pc:sldMk cId="50209866" sldId="2030"/>
        </pc:sldMkLst>
      </pc:sldChg>
      <pc:sldChg chg="del">
        <pc:chgData name="George Huang" userId="7522906efeb502a4" providerId="LiveId" clId="{981455AA-CF25-444D-A9FA-AD2443EE8176}" dt="2025-12-14T16:21:40.548" v="10" actId="47"/>
        <pc:sldMkLst>
          <pc:docMk/>
          <pc:sldMk cId="649707789" sldId="2031"/>
        </pc:sldMkLst>
      </pc:sldChg>
      <pc:sldChg chg="del">
        <pc:chgData name="George Huang" userId="7522906efeb502a4" providerId="LiveId" clId="{981455AA-CF25-444D-A9FA-AD2443EE8176}" dt="2025-12-14T16:21:40.548" v="10" actId="47"/>
        <pc:sldMkLst>
          <pc:docMk/>
          <pc:sldMk cId="1842427266" sldId="2032"/>
        </pc:sldMkLst>
      </pc:sldChg>
      <pc:sldChg chg="del">
        <pc:chgData name="George Huang" userId="7522906efeb502a4" providerId="LiveId" clId="{981455AA-CF25-444D-A9FA-AD2443EE8176}" dt="2025-12-14T16:22:13.201" v="11" actId="47"/>
        <pc:sldMkLst>
          <pc:docMk/>
          <pc:sldMk cId="4063671198" sldId="2033"/>
        </pc:sldMkLst>
      </pc:sldChg>
      <pc:sldChg chg="del">
        <pc:chgData name="George Huang" userId="7522906efeb502a4" providerId="LiveId" clId="{981455AA-CF25-444D-A9FA-AD2443EE8176}" dt="2025-12-14T16:22:13.201" v="11" actId="47"/>
        <pc:sldMkLst>
          <pc:docMk/>
          <pc:sldMk cId="1715427334" sldId="2034"/>
        </pc:sldMkLst>
      </pc:sldChg>
      <pc:sldChg chg="del">
        <pc:chgData name="George Huang" userId="7522906efeb502a4" providerId="LiveId" clId="{981455AA-CF25-444D-A9FA-AD2443EE8176}" dt="2025-12-14T16:22:13.201" v="11" actId="47"/>
        <pc:sldMkLst>
          <pc:docMk/>
          <pc:sldMk cId="3729175537" sldId="2035"/>
        </pc:sldMkLst>
      </pc:sldChg>
      <pc:sldChg chg="del">
        <pc:chgData name="George Huang" userId="7522906efeb502a4" providerId="LiveId" clId="{981455AA-CF25-444D-A9FA-AD2443EE8176}" dt="2025-12-14T16:22:13.201" v="11" actId="47"/>
        <pc:sldMkLst>
          <pc:docMk/>
          <pc:sldMk cId="357807915" sldId="2036"/>
        </pc:sldMkLst>
      </pc:sldChg>
      <pc:sldChg chg="del">
        <pc:chgData name="George Huang" userId="7522906efeb502a4" providerId="LiveId" clId="{981455AA-CF25-444D-A9FA-AD2443EE8176}" dt="2025-12-14T16:22:36.841" v="13" actId="47"/>
        <pc:sldMkLst>
          <pc:docMk/>
          <pc:sldMk cId="2283161494" sldId="2037"/>
        </pc:sldMkLst>
      </pc:sldChg>
      <pc:sldChg chg="del">
        <pc:chgData name="George Huang" userId="7522906efeb502a4" providerId="LiveId" clId="{981455AA-CF25-444D-A9FA-AD2443EE8176}" dt="2025-12-14T16:22:36.841" v="13" actId="47"/>
        <pc:sldMkLst>
          <pc:docMk/>
          <pc:sldMk cId="1336185165" sldId="2038"/>
        </pc:sldMkLst>
      </pc:sldChg>
      <pc:sldChg chg="del">
        <pc:chgData name="George Huang" userId="7522906efeb502a4" providerId="LiveId" clId="{981455AA-CF25-444D-A9FA-AD2443EE8176}" dt="2025-12-14T16:23:07.207" v="14" actId="47"/>
        <pc:sldMkLst>
          <pc:docMk/>
          <pc:sldMk cId="2642417770" sldId="2039"/>
        </pc:sldMkLst>
      </pc:sldChg>
      <pc:sldChg chg="del">
        <pc:chgData name="George Huang" userId="7522906efeb502a4" providerId="LiveId" clId="{981455AA-CF25-444D-A9FA-AD2443EE8176}" dt="2025-12-14T16:23:07.207" v="14" actId="47"/>
        <pc:sldMkLst>
          <pc:docMk/>
          <pc:sldMk cId="1254298309" sldId="2040"/>
        </pc:sldMkLst>
      </pc:sldChg>
      <pc:sldChg chg="del">
        <pc:chgData name="George Huang" userId="7522906efeb502a4" providerId="LiveId" clId="{981455AA-CF25-444D-A9FA-AD2443EE8176}" dt="2025-12-14T16:23:17.182" v="15" actId="47"/>
        <pc:sldMkLst>
          <pc:docMk/>
          <pc:sldMk cId="936867517" sldId="2041"/>
        </pc:sldMkLst>
      </pc:sldChg>
      <pc:sldChg chg="del">
        <pc:chgData name="George Huang" userId="7522906efeb502a4" providerId="LiveId" clId="{981455AA-CF25-444D-A9FA-AD2443EE8176}" dt="2025-12-14T16:23:17.182" v="15" actId="47"/>
        <pc:sldMkLst>
          <pc:docMk/>
          <pc:sldMk cId="291055277" sldId="2042"/>
        </pc:sldMkLst>
      </pc:sldChg>
      <pc:sldChg chg="del">
        <pc:chgData name="George Huang" userId="7522906efeb502a4" providerId="LiveId" clId="{981455AA-CF25-444D-A9FA-AD2443EE8176}" dt="2025-12-14T16:18:49.823" v="2" actId="47"/>
        <pc:sldMkLst>
          <pc:docMk/>
          <pc:sldMk cId="1064894613" sldId="2044"/>
        </pc:sldMkLst>
      </pc:sldChg>
      <pc:sldChg chg="del">
        <pc:chgData name="George Huang" userId="7522906efeb502a4" providerId="LiveId" clId="{981455AA-CF25-444D-A9FA-AD2443EE8176}" dt="2025-12-14T16:18:28.622" v="0" actId="47"/>
        <pc:sldMkLst>
          <pc:docMk/>
          <pc:sldMk cId="2537137721" sldId="2046"/>
        </pc:sldMkLst>
      </pc:sldChg>
      <pc:sldChg chg="del">
        <pc:chgData name="George Huang" userId="7522906efeb502a4" providerId="LiveId" clId="{981455AA-CF25-444D-A9FA-AD2443EE8176}" dt="2025-12-14T16:19:20.552" v="4" actId="47"/>
        <pc:sldMkLst>
          <pc:docMk/>
          <pc:sldMk cId="322514002" sldId="2048"/>
        </pc:sldMkLst>
      </pc:sldChg>
      <pc:sldChg chg="del">
        <pc:chgData name="George Huang" userId="7522906efeb502a4" providerId="LiveId" clId="{981455AA-CF25-444D-A9FA-AD2443EE8176}" dt="2025-12-14T16:20:35.546" v="7" actId="47"/>
        <pc:sldMkLst>
          <pc:docMk/>
          <pc:sldMk cId="3464426853" sldId="2050"/>
        </pc:sldMkLst>
      </pc:sldChg>
      <pc:sldChg chg="del">
        <pc:chgData name="George Huang" userId="7522906efeb502a4" providerId="LiveId" clId="{981455AA-CF25-444D-A9FA-AD2443EE8176}" dt="2025-12-14T16:20:35.546" v="7" actId="47"/>
        <pc:sldMkLst>
          <pc:docMk/>
          <pc:sldMk cId="183612869" sldId="2051"/>
        </pc:sldMkLst>
      </pc:sldChg>
      <pc:sldChg chg="del">
        <pc:chgData name="George Huang" userId="7522906efeb502a4" providerId="LiveId" clId="{981455AA-CF25-444D-A9FA-AD2443EE8176}" dt="2025-12-14T16:22:13.201" v="11" actId="47"/>
        <pc:sldMkLst>
          <pc:docMk/>
          <pc:sldMk cId="2888942548" sldId="205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3177" tIns="46589" rIns="93177" bIns="46589" rtlCol="0"/>
          <a:lstStyle>
            <a:lvl1pPr algn="r">
              <a:defRPr sz="1200"/>
            </a:lvl1pPr>
          </a:lstStyle>
          <a:p>
            <a:fld id="{F099F543-7EE5-4915-B05A-6EDD530319A8}" type="datetimeFigureOut">
              <a:rPr lang="en-US" smtClean="0"/>
              <a:pPr/>
              <a:t>12/14/2025</a:t>
            </a:fld>
            <a:endParaRPr lang="en-US"/>
          </a:p>
        </p:txBody>
      </p:sp>
      <p:sp>
        <p:nvSpPr>
          <p:cNvPr id="4" name="Footer Placeholder 3"/>
          <p:cNvSpPr>
            <a:spLocks noGrp="1"/>
          </p:cNvSpPr>
          <p:nvPr>
            <p:ph type="ftr" sz="quarter" idx="2"/>
          </p:nvPr>
        </p:nvSpPr>
        <p:spPr>
          <a:xfrm>
            <a:off x="0" y="8772669"/>
            <a:ext cx="3037840" cy="461804"/>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3177" tIns="46589" rIns="93177" bIns="46589" rtlCol="0" anchor="b"/>
          <a:lstStyle>
            <a:lvl1pPr algn="r">
              <a:defRPr sz="1200"/>
            </a:lvl1pPr>
          </a:lstStyle>
          <a:p>
            <a:fld id="{4C1A232A-121C-4D83-911A-B106C89C4198}" type="slidenum">
              <a:rPr lang="en-US" smtClean="0"/>
              <a:pPr/>
              <a:t>‹#›</a:t>
            </a:fld>
            <a:endParaRPr lang="en-US"/>
          </a:p>
        </p:txBody>
      </p:sp>
    </p:spTree>
    <p:extLst>
      <p:ext uri="{BB962C8B-B14F-4D97-AF65-F5344CB8AC3E}">
        <p14:creationId xmlns:p14="http://schemas.microsoft.com/office/powerpoint/2010/main" val="3669824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
          <p:cNvSpPr>
            <a:spLocks noGrp="1"/>
          </p:cNvSpPr>
          <p:nvPr>
            <p:ph type="hdr" sz="quarter"/>
          </p:nvPr>
        </p:nvSpPr>
        <p:spPr bwMode="auto">
          <a:xfrm>
            <a:off x="0" y="0"/>
            <a:ext cx="3037840" cy="461804"/>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kumimoji="0" sz="1200">
                <a:latin typeface="Calibri" pitchFamily="34" charset="0"/>
              </a:defRPr>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wrap="square" lIns="93177" tIns="46589" rIns="93177" bIns="46589" numCol="1" anchor="t" anchorCtr="0" compatLnSpc="1">
            <a:prstTxWarp prst="textNoShape">
              <a:avLst/>
            </a:prstTxWarp>
          </a:bodyPr>
          <a:lstStyle>
            <a:lvl1pPr algn="r">
              <a:defRPr kumimoji="0" sz="1200">
                <a:latin typeface="Calibri" pitchFamily="34" charset="0"/>
              </a:defRPr>
            </a:lvl1pPr>
          </a:lstStyle>
          <a:p>
            <a:pPr>
              <a:defRPr/>
            </a:pPr>
            <a:fld id="{DDD67BDC-E97A-45A8-B1EC-E794CCC79DEF}" type="datetimeFigureOut">
              <a:rPr lang="en-US"/>
              <a:pPr>
                <a:defRPr/>
              </a:pPr>
              <a:t>12/14/2025</a:t>
            </a:fld>
            <a:endParaRPr lang="en-US" dirty="0"/>
          </a:p>
        </p:txBody>
      </p:sp>
      <p:sp>
        <p:nvSpPr>
          <p:cNvPr id="10244" name="Rectangle 3"/>
          <p:cNvSpPr>
            <a:spLocks noGrp="1" noRot="1" noChangeAspect="1"/>
          </p:cNvSpPr>
          <p:nvPr>
            <p:ph type="sldImg" idx="2"/>
          </p:nvPr>
        </p:nvSpPr>
        <p:spPr bwMode="auto">
          <a:xfrm>
            <a:off x="427038" y="692150"/>
            <a:ext cx="6156325" cy="34639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 name="Notes Placeholder 4"/>
          <p:cNvSpPr>
            <a:spLocks noGrp="1"/>
          </p:cNvSpPr>
          <p:nvPr>
            <p:ph type="body" sz="quarter" idx="3"/>
          </p:nvPr>
        </p:nvSpPr>
        <p:spPr>
          <a:xfrm>
            <a:off x="701040" y="4387136"/>
            <a:ext cx="5608320" cy="4156234"/>
          </a:xfrm>
          <a:prstGeom prst="rect">
            <a:avLst/>
          </a:prstGeom>
        </p:spPr>
        <p:txBody>
          <a:bodyPr vert="horz" wrap="square" lIns="93177" tIns="46589" rIns="93177" bIns="46589"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5"/>
          <p:cNvSpPr>
            <a:spLocks noGrp="1"/>
          </p:cNvSpPr>
          <p:nvPr>
            <p:ph type="ftr" sz="quarter" idx="4"/>
          </p:nvPr>
        </p:nvSpPr>
        <p:spPr bwMode="auto">
          <a:xfrm>
            <a:off x="0" y="8772669"/>
            <a:ext cx="3037840" cy="461804"/>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kumimoji="0"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wrap="square" lIns="93177" tIns="46589" rIns="93177" bIns="46589" numCol="1" anchor="b" anchorCtr="0" compatLnSpc="1">
            <a:prstTxWarp prst="textNoShape">
              <a:avLst/>
            </a:prstTxWarp>
          </a:bodyPr>
          <a:lstStyle>
            <a:lvl1pPr algn="r">
              <a:defRPr kumimoji="0" sz="1200">
                <a:latin typeface="Calibri" pitchFamily="34" charset="0"/>
              </a:defRPr>
            </a:lvl1pPr>
          </a:lstStyle>
          <a:p>
            <a:pPr>
              <a:defRPr/>
            </a:pPr>
            <a:fld id="{D464CE9B-B233-457B-8491-F7BCBC04C59D}" type="slidenum">
              <a:rPr lang="en-US"/>
              <a:pPr>
                <a:defRPr/>
              </a:pPr>
              <a:t>‹#›</a:t>
            </a:fld>
            <a:endParaRPr lang="en-US" dirty="0"/>
          </a:p>
        </p:txBody>
      </p:sp>
    </p:spTree>
    <p:extLst>
      <p:ext uri="{BB962C8B-B14F-4D97-AF65-F5344CB8AC3E}">
        <p14:creationId xmlns:p14="http://schemas.microsoft.com/office/powerpoint/2010/main" val="20804405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3</a:t>
            </a:fld>
            <a:endParaRPr lang="en-US" dirty="0"/>
          </a:p>
        </p:txBody>
      </p:sp>
    </p:spTree>
    <p:extLst>
      <p:ext uri="{BB962C8B-B14F-4D97-AF65-F5344CB8AC3E}">
        <p14:creationId xmlns:p14="http://schemas.microsoft.com/office/powerpoint/2010/main" val="775492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13</a:t>
            </a:fld>
            <a:endParaRPr lang="en-US" dirty="0"/>
          </a:p>
        </p:txBody>
      </p:sp>
    </p:spTree>
    <p:extLst>
      <p:ext uri="{BB962C8B-B14F-4D97-AF65-F5344CB8AC3E}">
        <p14:creationId xmlns:p14="http://schemas.microsoft.com/office/powerpoint/2010/main" val="314243581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103</a:t>
            </a:fld>
            <a:endParaRPr lang="en-US" dirty="0"/>
          </a:p>
        </p:txBody>
      </p:sp>
    </p:spTree>
    <p:extLst>
      <p:ext uri="{BB962C8B-B14F-4D97-AF65-F5344CB8AC3E}">
        <p14:creationId xmlns:p14="http://schemas.microsoft.com/office/powerpoint/2010/main" val="388215521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C6AF4-30B9-AC57-3170-CF363353FA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81591-066D-193F-31A5-1330EF94DB4B}"/>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A861F15A-9A63-7943-AD53-F22D67217CD0}"/>
              </a:ext>
            </a:extLst>
          </p:cNvPr>
          <p:cNvSpPr>
            <a:spLocks noGrp="1"/>
          </p:cNvSpPr>
          <p:nvPr>
            <p:ph type="body" idx="1"/>
          </p:nvPr>
        </p:nvSpPr>
        <p:spPr/>
        <p:txBody>
          <a:bodyPr/>
          <a:lstStyle/>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9A6E9CD-B952-8B1D-F5C7-F41B27429BD4}"/>
              </a:ext>
            </a:extLst>
          </p:cNvPr>
          <p:cNvSpPr>
            <a:spLocks noGrp="1"/>
          </p:cNvSpPr>
          <p:nvPr>
            <p:ph type="sldNum" sz="quarter" idx="10"/>
          </p:nvPr>
        </p:nvSpPr>
        <p:spPr/>
        <p:txBody>
          <a:bodyPr/>
          <a:lstStyle/>
          <a:p>
            <a:pPr>
              <a:defRPr/>
            </a:pPr>
            <a:fld id="{D464CE9B-B233-457B-8491-F7BCBC04C59D}" type="slidenum">
              <a:rPr lang="en-US" smtClean="0"/>
              <a:pPr>
                <a:defRPr/>
              </a:pPr>
              <a:t>104</a:t>
            </a:fld>
            <a:endParaRPr lang="en-US" dirty="0"/>
          </a:p>
        </p:txBody>
      </p:sp>
    </p:spTree>
    <p:extLst>
      <p:ext uri="{BB962C8B-B14F-4D97-AF65-F5344CB8AC3E}">
        <p14:creationId xmlns:p14="http://schemas.microsoft.com/office/powerpoint/2010/main" val="65533365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105</a:t>
            </a:fld>
            <a:endParaRPr lang="en-US" dirty="0"/>
          </a:p>
        </p:txBody>
      </p:sp>
    </p:spTree>
    <p:extLst>
      <p:ext uri="{BB962C8B-B14F-4D97-AF65-F5344CB8AC3E}">
        <p14:creationId xmlns:p14="http://schemas.microsoft.com/office/powerpoint/2010/main" val="214539349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106</a:t>
            </a:fld>
            <a:endParaRPr lang="en-US" dirty="0"/>
          </a:p>
        </p:txBody>
      </p:sp>
    </p:spTree>
    <p:extLst>
      <p:ext uri="{BB962C8B-B14F-4D97-AF65-F5344CB8AC3E}">
        <p14:creationId xmlns:p14="http://schemas.microsoft.com/office/powerpoint/2010/main" val="80451850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107</a:t>
            </a:fld>
            <a:endParaRPr lang="en-US" dirty="0"/>
          </a:p>
        </p:txBody>
      </p:sp>
    </p:spTree>
    <p:extLst>
      <p:ext uri="{BB962C8B-B14F-4D97-AF65-F5344CB8AC3E}">
        <p14:creationId xmlns:p14="http://schemas.microsoft.com/office/powerpoint/2010/main" val="266060464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108</a:t>
            </a:fld>
            <a:endParaRPr lang="en-US" dirty="0"/>
          </a:p>
        </p:txBody>
      </p:sp>
    </p:spTree>
    <p:extLst>
      <p:ext uri="{BB962C8B-B14F-4D97-AF65-F5344CB8AC3E}">
        <p14:creationId xmlns:p14="http://schemas.microsoft.com/office/powerpoint/2010/main" val="381079012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109</a:t>
            </a:fld>
            <a:endParaRPr lang="en-US" dirty="0"/>
          </a:p>
        </p:txBody>
      </p:sp>
    </p:spTree>
    <p:extLst>
      <p:ext uri="{BB962C8B-B14F-4D97-AF65-F5344CB8AC3E}">
        <p14:creationId xmlns:p14="http://schemas.microsoft.com/office/powerpoint/2010/main" val="54037318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110</a:t>
            </a:fld>
            <a:endParaRPr lang="en-US" dirty="0"/>
          </a:p>
        </p:txBody>
      </p:sp>
    </p:spTree>
    <p:extLst>
      <p:ext uri="{BB962C8B-B14F-4D97-AF65-F5344CB8AC3E}">
        <p14:creationId xmlns:p14="http://schemas.microsoft.com/office/powerpoint/2010/main" val="220596649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111</a:t>
            </a:fld>
            <a:endParaRPr lang="en-US" dirty="0"/>
          </a:p>
        </p:txBody>
      </p:sp>
    </p:spTree>
    <p:extLst>
      <p:ext uri="{BB962C8B-B14F-4D97-AF65-F5344CB8AC3E}">
        <p14:creationId xmlns:p14="http://schemas.microsoft.com/office/powerpoint/2010/main" val="92516646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112</a:t>
            </a:fld>
            <a:endParaRPr lang="en-US" dirty="0"/>
          </a:p>
        </p:txBody>
      </p:sp>
    </p:spTree>
    <p:extLst>
      <p:ext uri="{BB962C8B-B14F-4D97-AF65-F5344CB8AC3E}">
        <p14:creationId xmlns:p14="http://schemas.microsoft.com/office/powerpoint/2010/main" val="1256821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14</a:t>
            </a:fld>
            <a:endParaRPr lang="en-US" dirty="0"/>
          </a:p>
        </p:txBody>
      </p:sp>
    </p:spTree>
    <p:extLst>
      <p:ext uri="{BB962C8B-B14F-4D97-AF65-F5344CB8AC3E}">
        <p14:creationId xmlns:p14="http://schemas.microsoft.com/office/powerpoint/2010/main" val="72474999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113</a:t>
            </a:fld>
            <a:endParaRPr lang="en-US" dirty="0"/>
          </a:p>
        </p:txBody>
      </p:sp>
    </p:spTree>
    <p:extLst>
      <p:ext uri="{BB962C8B-B14F-4D97-AF65-F5344CB8AC3E}">
        <p14:creationId xmlns:p14="http://schemas.microsoft.com/office/powerpoint/2010/main" val="400596872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114</a:t>
            </a:fld>
            <a:endParaRPr lang="en-US" dirty="0"/>
          </a:p>
        </p:txBody>
      </p:sp>
    </p:spTree>
    <p:extLst>
      <p:ext uri="{BB962C8B-B14F-4D97-AF65-F5344CB8AC3E}">
        <p14:creationId xmlns:p14="http://schemas.microsoft.com/office/powerpoint/2010/main" val="49242352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115</a:t>
            </a:fld>
            <a:endParaRPr lang="en-US" dirty="0"/>
          </a:p>
        </p:txBody>
      </p:sp>
    </p:spTree>
    <p:extLst>
      <p:ext uri="{BB962C8B-B14F-4D97-AF65-F5344CB8AC3E}">
        <p14:creationId xmlns:p14="http://schemas.microsoft.com/office/powerpoint/2010/main" val="101482656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116</a:t>
            </a:fld>
            <a:endParaRPr lang="en-US" dirty="0"/>
          </a:p>
        </p:txBody>
      </p:sp>
    </p:spTree>
    <p:extLst>
      <p:ext uri="{BB962C8B-B14F-4D97-AF65-F5344CB8AC3E}">
        <p14:creationId xmlns:p14="http://schemas.microsoft.com/office/powerpoint/2010/main" val="50376121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117</a:t>
            </a:fld>
            <a:endParaRPr lang="en-US" dirty="0"/>
          </a:p>
        </p:txBody>
      </p:sp>
    </p:spTree>
    <p:extLst>
      <p:ext uri="{BB962C8B-B14F-4D97-AF65-F5344CB8AC3E}">
        <p14:creationId xmlns:p14="http://schemas.microsoft.com/office/powerpoint/2010/main" val="150783108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118</a:t>
            </a:fld>
            <a:endParaRPr lang="en-US" dirty="0"/>
          </a:p>
        </p:txBody>
      </p:sp>
    </p:spTree>
    <p:extLst>
      <p:ext uri="{BB962C8B-B14F-4D97-AF65-F5344CB8AC3E}">
        <p14:creationId xmlns:p14="http://schemas.microsoft.com/office/powerpoint/2010/main" val="77549219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119</a:t>
            </a:fld>
            <a:endParaRPr lang="en-US" dirty="0"/>
          </a:p>
        </p:txBody>
      </p:sp>
    </p:spTree>
    <p:extLst>
      <p:ext uri="{BB962C8B-B14F-4D97-AF65-F5344CB8AC3E}">
        <p14:creationId xmlns:p14="http://schemas.microsoft.com/office/powerpoint/2010/main" val="2344538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120</a:t>
            </a:fld>
            <a:endParaRPr lang="en-US" dirty="0"/>
          </a:p>
        </p:txBody>
      </p:sp>
    </p:spTree>
    <p:extLst>
      <p:ext uri="{BB962C8B-B14F-4D97-AF65-F5344CB8AC3E}">
        <p14:creationId xmlns:p14="http://schemas.microsoft.com/office/powerpoint/2010/main" val="280236988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121</a:t>
            </a:fld>
            <a:endParaRPr lang="en-US" dirty="0"/>
          </a:p>
        </p:txBody>
      </p:sp>
    </p:spTree>
    <p:extLst>
      <p:ext uri="{BB962C8B-B14F-4D97-AF65-F5344CB8AC3E}">
        <p14:creationId xmlns:p14="http://schemas.microsoft.com/office/powerpoint/2010/main" val="224184671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122</a:t>
            </a:fld>
            <a:endParaRPr lang="en-US" dirty="0"/>
          </a:p>
        </p:txBody>
      </p:sp>
    </p:spTree>
    <p:extLst>
      <p:ext uri="{BB962C8B-B14F-4D97-AF65-F5344CB8AC3E}">
        <p14:creationId xmlns:p14="http://schemas.microsoft.com/office/powerpoint/2010/main" val="3520196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15</a:t>
            </a:fld>
            <a:endParaRPr lang="en-US" dirty="0"/>
          </a:p>
        </p:txBody>
      </p:sp>
    </p:spTree>
    <p:extLst>
      <p:ext uri="{BB962C8B-B14F-4D97-AF65-F5344CB8AC3E}">
        <p14:creationId xmlns:p14="http://schemas.microsoft.com/office/powerpoint/2010/main" val="175809732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123</a:t>
            </a:fld>
            <a:endParaRPr lang="en-US" dirty="0"/>
          </a:p>
        </p:txBody>
      </p:sp>
    </p:spTree>
    <p:extLst>
      <p:ext uri="{BB962C8B-B14F-4D97-AF65-F5344CB8AC3E}">
        <p14:creationId xmlns:p14="http://schemas.microsoft.com/office/powerpoint/2010/main" val="293713044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27139-C8CA-7DB0-DF2F-709426AC96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B7D8D2-7982-6C93-E804-DAF3D8156248}"/>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DBF5DE35-0713-EEE9-BCD9-039453853C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8D1EE8-8563-61DF-A9EC-A5B43800C122}"/>
              </a:ext>
            </a:extLst>
          </p:cNvPr>
          <p:cNvSpPr>
            <a:spLocks noGrp="1"/>
          </p:cNvSpPr>
          <p:nvPr>
            <p:ph type="sldNum" sz="quarter" idx="10"/>
          </p:nvPr>
        </p:nvSpPr>
        <p:spPr/>
        <p:txBody>
          <a:bodyPr/>
          <a:lstStyle/>
          <a:p>
            <a:pPr>
              <a:defRPr/>
            </a:pPr>
            <a:fld id="{D464CE9B-B233-457B-8491-F7BCBC04C59D}" type="slidenum">
              <a:rPr lang="en-US" smtClean="0"/>
              <a:pPr>
                <a:defRPr/>
              </a:pPr>
              <a:t>124</a:t>
            </a:fld>
            <a:endParaRPr lang="en-US" dirty="0"/>
          </a:p>
        </p:txBody>
      </p:sp>
    </p:spTree>
    <p:extLst>
      <p:ext uri="{BB962C8B-B14F-4D97-AF65-F5344CB8AC3E}">
        <p14:creationId xmlns:p14="http://schemas.microsoft.com/office/powerpoint/2010/main" val="355506950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125</a:t>
            </a:fld>
            <a:endParaRPr lang="en-US" dirty="0"/>
          </a:p>
        </p:txBody>
      </p:sp>
    </p:spTree>
    <p:extLst>
      <p:ext uri="{BB962C8B-B14F-4D97-AF65-F5344CB8AC3E}">
        <p14:creationId xmlns:p14="http://schemas.microsoft.com/office/powerpoint/2010/main" val="2205966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16</a:t>
            </a:fld>
            <a:endParaRPr lang="en-US" dirty="0"/>
          </a:p>
        </p:txBody>
      </p:sp>
    </p:spTree>
    <p:extLst>
      <p:ext uri="{BB962C8B-B14F-4D97-AF65-F5344CB8AC3E}">
        <p14:creationId xmlns:p14="http://schemas.microsoft.com/office/powerpoint/2010/main" val="2917302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17</a:t>
            </a:fld>
            <a:endParaRPr lang="en-US" dirty="0"/>
          </a:p>
        </p:txBody>
      </p:sp>
    </p:spTree>
    <p:extLst>
      <p:ext uri="{BB962C8B-B14F-4D97-AF65-F5344CB8AC3E}">
        <p14:creationId xmlns:p14="http://schemas.microsoft.com/office/powerpoint/2010/main" val="3445624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18</a:t>
            </a:fld>
            <a:endParaRPr lang="en-US" dirty="0"/>
          </a:p>
        </p:txBody>
      </p:sp>
    </p:spTree>
    <p:extLst>
      <p:ext uri="{BB962C8B-B14F-4D97-AF65-F5344CB8AC3E}">
        <p14:creationId xmlns:p14="http://schemas.microsoft.com/office/powerpoint/2010/main" val="2706450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19</a:t>
            </a:fld>
            <a:endParaRPr lang="en-US" dirty="0"/>
          </a:p>
        </p:txBody>
      </p:sp>
    </p:spTree>
    <p:extLst>
      <p:ext uri="{BB962C8B-B14F-4D97-AF65-F5344CB8AC3E}">
        <p14:creationId xmlns:p14="http://schemas.microsoft.com/office/powerpoint/2010/main" val="4101341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20</a:t>
            </a:fld>
            <a:endParaRPr lang="en-US" dirty="0"/>
          </a:p>
        </p:txBody>
      </p:sp>
    </p:spTree>
    <p:extLst>
      <p:ext uri="{BB962C8B-B14F-4D97-AF65-F5344CB8AC3E}">
        <p14:creationId xmlns:p14="http://schemas.microsoft.com/office/powerpoint/2010/main" val="4178708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21</a:t>
            </a:fld>
            <a:endParaRPr lang="en-US" dirty="0"/>
          </a:p>
        </p:txBody>
      </p:sp>
    </p:spTree>
    <p:extLst>
      <p:ext uri="{BB962C8B-B14F-4D97-AF65-F5344CB8AC3E}">
        <p14:creationId xmlns:p14="http://schemas.microsoft.com/office/powerpoint/2010/main" val="4162037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22</a:t>
            </a:fld>
            <a:endParaRPr lang="en-US" dirty="0"/>
          </a:p>
        </p:txBody>
      </p:sp>
    </p:spTree>
    <p:extLst>
      <p:ext uri="{BB962C8B-B14F-4D97-AF65-F5344CB8AC3E}">
        <p14:creationId xmlns:p14="http://schemas.microsoft.com/office/powerpoint/2010/main" val="1111620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4</a:t>
            </a:fld>
            <a:endParaRPr lang="en-US" dirty="0"/>
          </a:p>
        </p:txBody>
      </p:sp>
    </p:spTree>
    <p:extLst>
      <p:ext uri="{BB962C8B-B14F-4D97-AF65-F5344CB8AC3E}">
        <p14:creationId xmlns:p14="http://schemas.microsoft.com/office/powerpoint/2010/main" val="3069460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23</a:t>
            </a:fld>
            <a:endParaRPr lang="en-US" dirty="0"/>
          </a:p>
        </p:txBody>
      </p:sp>
    </p:spTree>
    <p:extLst>
      <p:ext uri="{BB962C8B-B14F-4D97-AF65-F5344CB8AC3E}">
        <p14:creationId xmlns:p14="http://schemas.microsoft.com/office/powerpoint/2010/main" val="2195858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25DF0-6A05-E307-A3A2-C782AFA4A7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BC5A71-DF8A-4A3D-F4F3-5E36725D8A23}"/>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5CDC4661-2797-AF46-E7DD-9906C06FDE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9768D9F-24F7-267B-BE12-7BF09CEE8D07}"/>
              </a:ext>
            </a:extLst>
          </p:cNvPr>
          <p:cNvSpPr>
            <a:spLocks noGrp="1"/>
          </p:cNvSpPr>
          <p:nvPr>
            <p:ph type="sldNum" sz="quarter" idx="10"/>
          </p:nvPr>
        </p:nvSpPr>
        <p:spPr/>
        <p:txBody>
          <a:bodyPr/>
          <a:lstStyle/>
          <a:p>
            <a:pPr>
              <a:defRPr/>
            </a:pPr>
            <a:fld id="{D464CE9B-B233-457B-8491-F7BCBC04C59D}" type="slidenum">
              <a:rPr lang="en-US" smtClean="0"/>
              <a:pPr>
                <a:defRPr/>
              </a:pPr>
              <a:t>24</a:t>
            </a:fld>
            <a:endParaRPr lang="en-US" dirty="0"/>
          </a:p>
        </p:txBody>
      </p:sp>
    </p:spTree>
    <p:extLst>
      <p:ext uri="{BB962C8B-B14F-4D97-AF65-F5344CB8AC3E}">
        <p14:creationId xmlns:p14="http://schemas.microsoft.com/office/powerpoint/2010/main" val="2781414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25</a:t>
            </a:fld>
            <a:endParaRPr lang="en-US" dirty="0"/>
          </a:p>
        </p:txBody>
      </p:sp>
    </p:spTree>
    <p:extLst>
      <p:ext uri="{BB962C8B-B14F-4D97-AF65-F5344CB8AC3E}">
        <p14:creationId xmlns:p14="http://schemas.microsoft.com/office/powerpoint/2010/main" val="1360838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26</a:t>
            </a:fld>
            <a:endParaRPr lang="en-US" dirty="0"/>
          </a:p>
        </p:txBody>
      </p:sp>
    </p:spTree>
    <p:extLst>
      <p:ext uri="{BB962C8B-B14F-4D97-AF65-F5344CB8AC3E}">
        <p14:creationId xmlns:p14="http://schemas.microsoft.com/office/powerpoint/2010/main" val="1858959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27</a:t>
            </a:fld>
            <a:endParaRPr lang="en-US" dirty="0"/>
          </a:p>
        </p:txBody>
      </p:sp>
    </p:spTree>
    <p:extLst>
      <p:ext uri="{BB962C8B-B14F-4D97-AF65-F5344CB8AC3E}">
        <p14:creationId xmlns:p14="http://schemas.microsoft.com/office/powerpoint/2010/main" val="18782758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28</a:t>
            </a:fld>
            <a:endParaRPr lang="en-US" dirty="0"/>
          </a:p>
        </p:txBody>
      </p:sp>
    </p:spTree>
    <p:extLst>
      <p:ext uri="{BB962C8B-B14F-4D97-AF65-F5344CB8AC3E}">
        <p14:creationId xmlns:p14="http://schemas.microsoft.com/office/powerpoint/2010/main" val="2571918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29</a:t>
            </a:fld>
            <a:endParaRPr lang="en-US" dirty="0"/>
          </a:p>
        </p:txBody>
      </p:sp>
    </p:spTree>
    <p:extLst>
      <p:ext uri="{BB962C8B-B14F-4D97-AF65-F5344CB8AC3E}">
        <p14:creationId xmlns:p14="http://schemas.microsoft.com/office/powerpoint/2010/main" val="18832418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30</a:t>
            </a:fld>
            <a:endParaRPr lang="en-US" dirty="0"/>
          </a:p>
        </p:txBody>
      </p:sp>
    </p:spTree>
    <p:extLst>
      <p:ext uri="{BB962C8B-B14F-4D97-AF65-F5344CB8AC3E}">
        <p14:creationId xmlns:p14="http://schemas.microsoft.com/office/powerpoint/2010/main" val="3550604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31</a:t>
            </a:fld>
            <a:endParaRPr lang="en-US" dirty="0"/>
          </a:p>
        </p:txBody>
      </p:sp>
    </p:spTree>
    <p:extLst>
      <p:ext uri="{BB962C8B-B14F-4D97-AF65-F5344CB8AC3E}">
        <p14:creationId xmlns:p14="http://schemas.microsoft.com/office/powerpoint/2010/main" val="17877959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32</a:t>
            </a:fld>
            <a:endParaRPr lang="en-US" dirty="0"/>
          </a:p>
        </p:txBody>
      </p:sp>
    </p:spTree>
    <p:extLst>
      <p:ext uri="{BB962C8B-B14F-4D97-AF65-F5344CB8AC3E}">
        <p14:creationId xmlns:p14="http://schemas.microsoft.com/office/powerpoint/2010/main" val="3458944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5</a:t>
            </a:fld>
            <a:endParaRPr lang="en-US" dirty="0"/>
          </a:p>
        </p:txBody>
      </p:sp>
    </p:spTree>
    <p:extLst>
      <p:ext uri="{BB962C8B-B14F-4D97-AF65-F5344CB8AC3E}">
        <p14:creationId xmlns:p14="http://schemas.microsoft.com/office/powerpoint/2010/main" val="23580750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33</a:t>
            </a:fld>
            <a:endParaRPr lang="en-US" dirty="0"/>
          </a:p>
        </p:txBody>
      </p:sp>
    </p:spTree>
    <p:extLst>
      <p:ext uri="{BB962C8B-B14F-4D97-AF65-F5344CB8AC3E}">
        <p14:creationId xmlns:p14="http://schemas.microsoft.com/office/powerpoint/2010/main" val="16286956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34</a:t>
            </a:fld>
            <a:endParaRPr lang="en-US" dirty="0"/>
          </a:p>
        </p:txBody>
      </p:sp>
    </p:spTree>
    <p:extLst>
      <p:ext uri="{BB962C8B-B14F-4D97-AF65-F5344CB8AC3E}">
        <p14:creationId xmlns:p14="http://schemas.microsoft.com/office/powerpoint/2010/main" val="15955953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35</a:t>
            </a:fld>
            <a:endParaRPr lang="en-US" dirty="0"/>
          </a:p>
        </p:txBody>
      </p:sp>
    </p:spTree>
    <p:extLst>
      <p:ext uri="{BB962C8B-B14F-4D97-AF65-F5344CB8AC3E}">
        <p14:creationId xmlns:p14="http://schemas.microsoft.com/office/powerpoint/2010/main" val="25164190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36</a:t>
            </a:fld>
            <a:endParaRPr lang="en-US" dirty="0"/>
          </a:p>
        </p:txBody>
      </p:sp>
    </p:spTree>
    <p:extLst>
      <p:ext uri="{BB962C8B-B14F-4D97-AF65-F5344CB8AC3E}">
        <p14:creationId xmlns:p14="http://schemas.microsoft.com/office/powerpoint/2010/main" val="191034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37</a:t>
            </a:fld>
            <a:endParaRPr lang="en-US" dirty="0"/>
          </a:p>
        </p:txBody>
      </p:sp>
    </p:spTree>
    <p:extLst>
      <p:ext uri="{BB962C8B-B14F-4D97-AF65-F5344CB8AC3E}">
        <p14:creationId xmlns:p14="http://schemas.microsoft.com/office/powerpoint/2010/main" val="25834432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38</a:t>
            </a:fld>
            <a:endParaRPr lang="en-US" dirty="0"/>
          </a:p>
        </p:txBody>
      </p:sp>
    </p:spTree>
    <p:extLst>
      <p:ext uri="{BB962C8B-B14F-4D97-AF65-F5344CB8AC3E}">
        <p14:creationId xmlns:p14="http://schemas.microsoft.com/office/powerpoint/2010/main" val="24701771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39</a:t>
            </a:fld>
            <a:endParaRPr lang="en-US" dirty="0"/>
          </a:p>
        </p:txBody>
      </p:sp>
    </p:spTree>
    <p:extLst>
      <p:ext uri="{BB962C8B-B14F-4D97-AF65-F5344CB8AC3E}">
        <p14:creationId xmlns:p14="http://schemas.microsoft.com/office/powerpoint/2010/main" val="40156788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40</a:t>
            </a:fld>
            <a:endParaRPr lang="en-US" dirty="0"/>
          </a:p>
        </p:txBody>
      </p:sp>
    </p:spTree>
    <p:extLst>
      <p:ext uri="{BB962C8B-B14F-4D97-AF65-F5344CB8AC3E}">
        <p14:creationId xmlns:p14="http://schemas.microsoft.com/office/powerpoint/2010/main" val="5832357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41</a:t>
            </a:fld>
            <a:endParaRPr lang="en-US" dirty="0"/>
          </a:p>
        </p:txBody>
      </p:sp>
    </p:spTree>
    <p:extLst>
      <p:ext uri="{BB962C8B-B14F-4D97-AF65-F5344CB8AC3E}">
        <p14:creationId xmlns:p14="http://schemas.microsoft.com/office/powerpoint/2010/main" val="30962056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42</a:t>
            </a:fld>
            <a:endParaRPr lang="en-US" dirty="0"/>
          </a:p>
        </p:txBody>
      </p:sp>
    </p:spTree>
    <p:extLst>
      <p:ext uri="{BB962C8B-B14F-4D97-AF65-F5344CB8AC3E}">
        <p14:creationId xmlns:p14="http://schemas.microsoft.com/office/powerpoint/2010/main" val="1990268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7</a:t>
            </a:fld>
            <a:endParaRPr lang="en-US" dirty="0"/>
          </a:p>
        </p:txBody>
      </p:sp>
    </p:spTree>
    <p:extLst>
      <p:ext uri="{BB962C8B-B14F-4D97-AF65-F5344CB8AC3E}">
        <p14:creationId xmlns:p14="http://schemas.microsoft.com/office/powerpoint/2010/main" val="6188367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43</a:t>
            </a:fld>
            <a:endParaRPr lang="en-US" dirty="0"/>
          </a:p>
        </p:txBody>
      </p:sp>
    </p:spTree>
    <p:extLst>
      <p:ext uri="{BB962C8B-B14F-4D97-AF65-F5344CB8AC3E}">
        <p14:creationId xmlns:p14="http://schemas.microsoft.com/office/powerpoint/2010/main" val="905198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44</a:t>
            </a:fld>
            <a:endParaRPr lang="en-US" dirty="0"/>
          </a:p>
        </p:txBody>
      </p:sp>
    </p:spTree>
    <p:extLst>
      <p:ext uri="{BB962C8B-B14F-4D97-AF65-F5344CB8AC3E}">
        <p14:creationId xmlns:p14="http://schemas.microsoft.com/office/powerpoint/2010/main" val="7410667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45</a:t>
            </a:fld>
            <a:endParaRPr lang="en-US" dirty="0"/>
          </a:p>
        </p:txBody>
      </p:sp>
    </p:spTree>
    <p:extLst>
      <p:ext uri="{BB962C8B-B14F-4D97-AF65-F5344CB8AC3E}">
        <p14:creationId xmlns:p14="http://schemas.microsoft.com/office/powerpoint/2010/main" val="27311391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46</a:t>
            </a:fld>
            <a:endParaRPr lang="en-US" dirty="0"/>
          </a:p>
        </p:txBody>
      </p:sp>
    </p:spTree>
    <p:extLst>
      <p:ext uri="{BB962C8B-B14F-4D97-AF65-F5344CB8AC3E}">
        <p14:creationId xmlns:p14="http://schemas.microsoft.com/office/powerpoint/2010/main" val="39868981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47</a:t>
            </a:fld>
            <a:endParaRPr lang="en-US" dirty="0"/>
          </a:p>
        </p:txBody>
      </p:sp>
    </p:spTree>
    <p:extLst>
      <p:ext uri="{BB962C8B-B14F-4D97-AF65-F5344CB8AC3E}">
        <p14:creationId xmlns:p14="http://schemas.microsoft.com/office/powerpoint/2010/main" val="21492514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48</a:t>
            </a:fld>
            <a:endParaRPr lang="en-US" dirty="0"/>
          </a:p>
        </p:txBody>
      </p:sp>
    </p:spTree>
    <p:extLst>
      <p:ext uri="{BB962C8B-B14F-4D97-AF65-F5344CB8AC3E}">
        <p14:creationId xmlns:p14="http://schemas.microsoft.com/office/powerpoint/2010/main" val="14737793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49</a:t>
            </a:fld>
            <a:endParaRPr lang="en-US" dirty="0"/>
          </a:p>
        </p:txBody>
      </p:sp>
    </p:spTree>
    <p:extLst>
      <p:ext uri="{BB962C8B-B14F-4D97-AF65-F5344CB8AC3E}">
        <p14:creationId xmlns:p14="http://schemas.microsoft.com/office/powerpoint/2010/main" val="39135886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50</a:t>
            </a:fld>
            <a:endParaRPr lang="en-US" dirty="0"/>
          </a:p>
        </p:txBody>
      </p:sp>
    </p:spTree>
    <p:extLst>
      <p:ext uri="{BB962C8B-B14F-4D97-AF65-F5344CB8AC3E}">
        <p14:creationId xmlns:p14="http://schemas.microsoft.com/office/powerpoint/2010/main" val="10601761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BDDFB-F9B5-E0D1-BF83-8245B48E2C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0C9A81-8B38-20D0-7F35-F4CF0F5FFBCF}"/>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B55AE29E-1BAD-6C00-0D43-BF975C5B9AE5}"/>
              </a:ext>
            </a:extLst>
          </p:cNvPr>
          <p:cNvSpPr>
            <a:spLocks noGrp="1"/>
          </p:cNvSpPr>
          <p:nvPr>
            <p:ph type="body" idx="1"/>
          </p:nvPr>
        </p:nvSpPr>
        <p:spPr/>
        <p:txBody>
          <a:bodyPr/>
          <a:lstStyle/>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8CFDD88-4E76-2A5E-7C50-3077CC70D472}"/>
              </a:ext>
            </a:extLst>
          </p:cNvPr>
          <p:cNvSpPr>
            <a:spLocks noGrp="1"/>
          </p:cNvSpPr>
          <p:nvPr>
            <p:ph type="sldNum" sz="quarter" idx="10"/>
          </p:nvPr>
        </p:nvSpPr>
        <p:spPr/>
        <p:txBody>
          <a:bodyPr/>
          <a:lstStyle/>
          <a:p>
            <a:pPr>
              <a:defRPr/>
            </a:pPr>
            <a:fld id="{D464CE9B-B233-457B-8491-F7BCBC04C59D}" type="slidenum">
              <a:rPr lang="en-US" smtClean="0"/>
              <a:pPr>
                <a:defRPr/>
              </a:pPr>
              <a:t>51</a:t>
            </a:fld>
            <a:endParaRPr lang="en-US" dirty="0"/>
          </a:p>
        </p:txBody>
      </p:sp>
    </p:spTree>
    <p:extLst>
      <p:ext uri="{BB962C8B-B14F-4D97-AF65-F5344CB8AC3E}">
        <p14:creationId xmlns:p14="http://schemas.microsoft.com/office/powerpoint/2010/main" val="11203911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52</a:t>
            </a:fld>
            <a:endParaRPr lang="en-US" dirty="0"/>
          </a:p>
        </p:txBody>
      </p:sp>
    </p:spTree>
    <p:extLst>
      <p:ext uri="{BB962C8B-B14F-4D97-AF65-F5344CB8AC3E}">
        <p14:creationId xmlns:p14="http://schemas.microsoft.com/office/powerpoint/2010/main" val="1816617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8</a:t>
            </a:fld>
            <a:endParaRPr lang="en-US" dirty="0"/>
          </a:p>
        </p:txBody>
      </p:sp>
    </p:spTree>
    <p:extLst>
      <p:ext uri="{BB962C8B-B14F-4D97-AF65-F5344CB8AC3E}">
        <p14:creationId xmlns:p14="http://schemas.microsoft.com/office/powerpoint/2010/main" val="34116171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53</a:t>
            </a:fld>
            <a:endParaRPr lang="en-US" dirty="0"/>
          </a:p>
        </p:txBody>
      </p:sp>
    </p:spTree>
    <p:extLst>
      <p:ext uri="{BB962C8B-B14F-4D97-AF65-F5344CB8AC3E}">
        <p14:creationId xmlns:p14="http://schemas.microsoft.com/office/powerpoint/2010/main" val="17153760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54</a:t>
            </a:fld>
            <a:endParaRPr lang="en-US" dirty="0"/>
          </a:p>
        </p:txBody>
      </p:sp>
    </p:spTree>
    <p:extLst>
      <p:ext uri="{BB962C8B-B14F-4D97-AF65-F5344CB8AC3E}">
        <p14:creationId xmlns:p14="http://schemas.microsoft.com/office/powerpoint/2010/main" val="29899580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55</a:t>
            </a:fld>
            <a:endParaRPr lang="en-US" dirty="0"/>
          </a:p>
        </p:txBody>
      </p:sp>
    </p:spTree>
    <p:extLst>
      <p:ext uri="{BB962C8B-B14F-4D97-AF65-F5344CB8AC3E}">
        <p14:creationId xmlns:p14="http://schemas.microsoft.com/office/powerpoint/2010/main" val="12829793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56</a:t>
            </a:fld>
            <a:endParaRPr lang="en-US" dirty="0"/>
          </a:p>
        </p:txBody>
      </p:sp>
    </p:spTree>
    <p:extLst>
      <p:ext uri="{BB962C8B-B14F-4D97-AF65-F5344CB8AC3E}">
        <p14:creationId xmlns:p14="http://schemas.microsoft.com/office/powerpoint/2010/main" val="15293111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57</a:t>
            </a:fld>
            <a:endParaRPr lang="en-US" dirty="0"/>
          </a:p>
        </p:txBody>
      </p:sp>
    </p:spTree>
    <p:extLst>
      <p:ext uri="{BB962C8B-B14F-4D97-AF65-F5344CB8AC3E}">
        <p14:creationId xmlns:p14="http://schemas.microsoft.com/office/powerpoint/2010/main" val="28770738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58</a:t>
            </a:fld>
            <a:endParaRPr lang="en-US" dirty="0"/>
          </a:p>
        </p:txBody>
      </p:sp>
    </p:spTree>
    <p:extLst>
      <p:ext uri="{BB962C8B-B14F-4D97-AF65-F5344CB8AC3E}">
        <p14:creationId xmlns:p14="http://schemas.microsoft.com/office/powerpoint/2010/main" val="42488052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59</a:t>
            </a:fld>
            <a:endParaRPr lang="en-US" dirty="0"/>
          </a:p>
        </p:txBody>
      </p:sp>
    </p:spTree>
    <p:extLst>
      <p:ext uri="{BB962C8B-B14F-4D97-AF65-F5344CB8AC3E}">
        <p14:creationId xmlns:p14="http://schemas.microsoft.com/office/powerpoint/2010/main" val="15743647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60</a:t>
            </a:fld>
            <a:endParaRPr lang="en-US" dirty="0"/>
          </a:p>
        </p:txBody>
      </p:sp>
    </p:spTree>
    <p:extLst>
      <p:ext uri="{BB962C8B-B14F-4D97-AF65-F5344CB8AC3E}">
        <p14:creationId xmlns:p14="http://schemas.microsoft.com/office/powerpoint/2010/main" val="40830023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61</a:t>
            </a:fld>
            <a:endParaRPr lang="en-US" dirty="0"/>
          </a:p>
        </p:txBody>
      </p:sp>
    </p:spTree>
    <p:extLst>
      <p:ext uri="{BB962C8B-B14F-4D97-AF65-F5344CB8AC3E}">
        <p14:creationId xmlns:p14="http://schemas.microsoft.com/office/powerpoint/2010/main" val="35055615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62</a:t>
            </a:fld>
            <a:endParaRPr lang="en-US" dirty="0"/>
          </a:p>
        </p:txBody>
      </p:sp>
    </p:spTree>
    <p:extLst>
      <p:ext uri="{BB962C8B-B14F-4D97-AF65-F5344CB8AC3E}">
        <p14:creationId xmlns:p14="http://schemas.microsoft.com/office/powerpoint/2010/main" val="264644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9</a:t>
            </a:fld>
            <a:endParaRPr lang="en-US" dirty="0"/>
          </a:p>
        </p:txBody>
      </p:sp>
    </p:spTree>
    <p:extLst>
      <p:ext uri="{BB962C8B-B14F-4D97-AF65-F5344CB8AC3E}">
        <p14:creationId xmlns:p14="http://schemas.microsoft.com/office/powerpoint/2010/main" val="13668788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63</a:t>
            </a:fld>
            <a:endParaRPr lang="en-US" dirty="0"/>
          </a:p>
        </p:txBody>
      </p:sp>
    </p:spTree>
    <p:extLst>
      <p:ext uri="{BB962C8B-B14F-4D97-AF65-F5344CB8AC3E}">
        <p14:creationId xmlns:p14="http://schemas.microsoft.com/office/powerpoint/2010/main" val="24537018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64</a:t>
            </a:fld>
            <a:endParaRPr lang="en-US" dirty="0"/>
          </a:p>
        </p:txBody>
      </p:sp>
    </p:spTree>
    <p:extLst>
      <p:ext uri="{BB962C8B-B14F-4D97-AF65-F5344CB8AC3E}">
        <p14:creationId xmlns:p14="http://schemas.microsoft.com/office/powerpoint/2010/main" val="4213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65</a:t>
            </a:fld>
            <a:endParaRPr lang="en-US" dirty="0"/>
          </a:p>
        </p:txBody>
      </p:sp>
    </p:spTree>
    <p:extLst>
      <p:ext uri="{BB962C8B-B14F-4D97-AF65-F5344CB8AC3E}">
        <p14:creationId xmlns:p14="http://schemas.microsoft.com/office/powerpoint/2010/main" val="25522088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66</a:t>
            </a:fld>
            <a:endParaRPr lang="en-US" dirty="0"/>
          </a:p>
        </p:txBody>
      </p:sp>
    </p:spTree>
    <p:extLst>
      <p:ext uri="{BB962C8B-B14F-4D97-AF65-F5344CB8AC3E}">
        <p14:creationId xmlns:p14="http://schemas.microsoft.com/office/powerpoint/2010/main" val="19222072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67</a:t>
            </a:fld>
            <a:endParaRPr lang="en-US" dirty="0"/>
          </a:p>
        </p:txBody>
      </p:sp>
    </p:spTree>
    <p:extLst>
      <p:ext uri="{BB962C8B-B14F-4D97-AF65-F5344CB8AC3E}">
        <p14:creationId xmlns:p14="http://schemas.microsoft.com/office/powerpoint/2010/main" val="5847823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68</a:t>
            </a:fld>
            <a:endParaRPr lang="en-US" dirty="0"/>
          </a:p>
        </p:txBody>
      </p:sp>
    </p:spTree>
    <p:extLst>
      <p:ext uri="{BB962C8B-B14F-4D97-AF65-F5344CB8AC3E}">
        <p14:creationId xmlns:p14="http://schemas.microsoft.com/office/powerpoint/2010/main" val="38415206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69</a:t>
            </a:fld>
            <a:endParaRPr lang="en-US" dirty="0"/>
          </a:p>
        </p:txBody>
      </p:sp>
    </p:spTree>
    <p:extLst>
      <p:ext uri="{BB962C8B-B14F-4D97-AF65-F5344CB8AC3E}">
        <p14:creationId xmlns:p14="http://schemas.microsoft.com/office/powerpoint/2010/main" val="296736006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70</a:t>
            </a:fld>
            <a:endParaRPr lang="en-US" dirty="0"/>
          </a:p>
        </p:txBody>
      </p:sp>
    </p:spTree>
    <p:extLst>
      <p:ext uri="{BB962C8B-B14F-4D97-AF65-F5344CB8AC3E}">
        <p14:creationId xmlns:p14="http://schemas.microsoft.com/office/powerpoint/2010/main" val="8511039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71</a:t>
            </a:fld>
            <a:endParaRPr lang="en-US" dirty="0"/>
          </a:p>
        </p:txBody>
      </p:sp>
    </p:spTree>
    <p:extLst>
      <p:ext uri="{BB962C8B-B14F-4D97-AF65-F5344CB8AC3E}">
        <p14:creationId xmlns:p14="http://schemas.microsoft.com/office/powerpoint/2010/main" val="21066046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72</a:t>
            </a:fld>
            <a:endParaRPr lang="en-US" dirty="0"/>
          </a:p>
        </p:txBody>
      </p:sp>
    </p:spTree>
    <p:extLst>
      <p:ext uri="{BB962C8B-B14F-4D97-AF65-F5344CB8AC3E}">
        <p14:creationId xmlns:p14="http://schemas.microsoft.com/office/powerpoint/2010/main" val="2460037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10</a:t>
            </a:fld>
            <a:endParaRPr lang="en-US" dirty="0"/>
          </a:p>
        </p:txBody>
      </p:sp>
    </p:spTree>
    <p:extLst>
      <p:ext uri="{BB962C8B-B14F-4D97-AF65-F5344CB8AC3E}">
        <p14:creationId xmlns:p14="http://schemas.microsoft.com/office/powerpoint/2010/main" val="34516474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73</a:t>
            </a:fld>
            <a:endParaRPr lang="en-US" dirty="0"/>
          </a:p>
        </p:txBody>
      </p:sp>
    </p:spTree>
    <p:extLst>
      <p:ext uri="{BB962C8B-B14F-4D97-AF65-F5344CB8AC3E}">
        <p14:creationId xmlns:p14="http://schemas.microsoft.com/office/powerpoint/2010/main" val="188799189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74</a:t>
            </a:fld>
            <a:endParaRPr lang="en-US" dirty="0"/>
          </a:p>
        </p:txBody>
      </p:sp>
    </p:spTree>
    <p:extLst>
      <p:ext uri="{BB962C8B-B14F-4D97-AF65-F5344CB8AC3E}">
        <p14:creationId xmlns:p14="http://schemas.microsoft.com/office/powerpoint/2010/main" val="81617034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75</a:t>
            </a:fld>
            <a:endParaRPr lang="en-US" dirty="0"/>
          </a:p>
        </p:txBody>
      </p:sp>
    </p:spTree>
    <p:extLst>
      <p:ext uri="{BB962C8B-B14F-4D97-AF65-F5344CB8AC3E}">
        <p14:creationId xmlns:p14="http://schemas.microsoft.com/office/powerpoint/2010/main" val="96130989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76</a:t>
            </a:fld>
            <a:endParaRPr lang="en-US" dirty="0"/>
          </a:p>
        </p:txBody>
      </p:sp>
    </p:spTree>
    <p:extLst>
      <p:ext uri="{BB962C8B-B14F-4D97-AF65-F5344CB8AC3E}">
        <p14:creationId xmlns:p14="http://schemas.microsoft.com/office/powerpoint/2010/main" val="16382991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77</a:t>
            </a:fld>
            <a:endParaRPr lang="en-US" dirty="0"/>
          </a:p>
        </p:txBody>
      </p:sp>
    </p:spTree>
    <p:extLst>
      <p:ext uri="{BB962C8B-B14F-4D97-AF65-F5344CB8AC3E}">
        <p14:creationId xmlns:p14="http://schemas.microsoft.com/office/powerpoint/2010/main" val="335931308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78</a:t>
            </a:fld>
            <a:endParaRPr lang="en-US" dirty="0"/>
          </a:p>
        </p:txBody>
      </p:sp>
    </p:spTree>
    <p:extLst>
      <p:ext uri="{BB962C8B-B14F-4D97-AF65-F5344CB8AC3E}">
        <p14:creationId xmlns:p14="http://schemas.microsoft.com/office/powerpoint/2010/main" val="427318687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79</a:t>
            </a:fld>
            <a:endParaRPr lang="en-US" dirty="0"/>
          </a:p>
        </p:txBody>
      </p:sp>
    </p:spTree>
    <p:extLst>
      <p:ext uri="{BB962C8B-B14F-4D97-AF65-F5344CB8AC3E}">
        <p14:creationId xmlns:p14="http://schemas.microsoft.com/office/powerpoint/2010/main" val="422771724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80</a:t>
            </a:fld>
            <a:endParaRPr lang="en-US" dirty="0"/>
          </a:p>
        </p:txBody>
      </p:sp>
    </p:spTree>
    <p:extLst>
      <p:ext uri="{BB962C8B-B14F-4D97-AF65-F5344CB8AC3E}">
        <p14:creationId xmlns:p14="http://schemas.microsoft.com/office/powerpoint/2010/main" val="153021516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81</a:t>
            </a:fld>
            <a:endParaRPr lang="en-US" dirty="0"/>
          </a:p>
        </p:txBody>
      </p:sp>
    </p:spTree>
    <p:extLst>
      <p:ext uri="{BB962C8B-B14F-4D97-AF65-F5344CB8AC3E}">
        <p14:creationId xmlns:p14="http://schemas.microsoft.com/office/powerpoint/2010/main" val="205283252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82</a:t>
            </a:fld>
            <a:endParaRPr lang="en-US" dirty="0"/>
          </a:p>
        </p:txBody>
      </p:sp>
    </p:spTree>
    <p:extLst>
      <p:ext uri="{BB962C8B-B14F-4D97-AF65-F5344CB8AC3E}">
        <p14:creationId xmlns:p14="http://schemas.microsoft.com/office/powerpoint/2010/main" val="878425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11</a:t>
            </a:fld>
            <a:endParaRPr lang="en-US" dirty="0"/>
          </a:p>
        </p:txBody>
      </p:sp>
    </p:spTree>
    <p:extLst>
      <p:ext uri="{BB962C8B-B14F-4D97-AF65-F5344CB8AC3E}">
        <p14:creationId xmlns:p14="http://schemas.microsoft.com/office/powerpoint/2010/main" val="233778397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74454-A513-4C87-F018-DDE4C4A1A9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CA2677-5270-80F1-CECB-DBB57B2E98C3}"/>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432C5102-C0FB-2D95-352D-C103F852EDBD}"/>
              </a:ext>
            </a:extLst>
          </p:cNvPr>
          <p:cNvSpPr>
            <a:spLocks noGrp="1"/>
          </p:cNvSpPr>
          <p:nvPr>
            <p:ph type="body" idx="1"/>
          </p:nvPr>
        </p:nvSpPr>
        <p:spPr/>
        <p:txBody>
          <a:bodyPr/>
          <a:lstStyle/>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D4949A0-B8EC-2C17-4DCD-1578B6F26274}"/>
              </a:ext>
            </a:extLst>
          </p:cNvPr>
          <p:cNvSpPr>
            <a:spLocks noGrp="1"/>
          </p:cNvSpPr>
          <p:nvPr>
            <p:ph type="sldNum" sz="quarter" idx="10"/>
          </p:nvPr>
        </p:nvSpPr>
        <p:spPr/>
        <p:txBody>
          <a:bodyPr/>
          <a:lstStyle/>
          <a:p>
            <a:pPr>
              <a:defRPr/>
            </a:pPr>
            <a:fld id="{D464CE9B-B233-457B-8491-F7BCBC04C59D}" type="slidenum">
              <a:rPr lang="en-US" smtClean="0"/>
              <a:pPr>
                <a:defRPr/>
              </a:pPr>
              <a:t>83</a:t>
            </a:fld>
            <a:endParaRPr lang="en-US" dirty="0"/>
          </a:p>
        </p:txBody>
      </p:sp>
    </p:spTree>
    <p:extLst>
      <p:ext uri="{BB962C8B-B14F-4D97-AF65-F5344CB8AC3E}">
        <p14:creationId xmlns:p14="http://schemas.microsoft.com/office/powerpoint/2010/main" val="70110853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84</a:t>
            </a:fld>
            <a:endParaRPr lang="en-US" dirty="0"/>
          </a:p>
        </p:txBody>
      </p:sp>
    </p:spTree>
    <p:extLst>
      <p:ext uri="{BB962C8B-B14F-4D97-AF65-F5344CB8AC3E}">
        <p14:creationId xmlns:p14="http://schemas.microsoft.com/office/powerpoint/2010/main" val="274473848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85</a:t>
            </a:fld>
            <a:endParaRPr lang="en-US" dirty="0"/>
          </a:p>
        </p:txBody>
      </p:sp>
    </p:spTree>
    <p:extLst>
      <p:ext uri="{BB962C8B-B14F-4D97-AF65-F5344CB8AC3E}">
        <p14:creationId xmlns:p14="http://schemas.microsoft.com/office/powerpoint/2010/main" val="119589746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86</a:t>
            </a:fld>
            <a:endParaRPr lang="en-US" dirty="0"/>
          </a:p>
        </p:txBody>
      </p:sp>
    </p:spTree>
    <p:extLst>
      <p:ext uri="{BB962C8B-B14F-4D97-AF65-F5344CB8AC3E}">
        <p14:creationId xmlns:p14="http://schemas.microsoft.com/office/powerpoint/2010/main" val="316043322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87</a:t>
            </a:fld>
            <a:endParaRPr lang="en-US" dirty="0"/>
          </a:p>
        </p:txBody>
      </p:sp>
    </p:spTree>
    <p:extLst>
      <p:ext uri="{BB962C8B-B14F-4D97-AF65-F5344CB8AC3E}">
        <p14:creationId xmlns:p14="http://schemas.microsoft.com/office/powerpoint/2010/main" val="326419680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88</a:t>
            </a:fld>
            <a:endParaRPr lang="en-US" dirty="0"/>
          </a:p>
        </p:txBody>
      </p:sp>
    </p:spTree>
    <p:extLst>
      <p:ext uri="{BB962C8B-B14F-4D97-AF65-F5344CB8AC3E}">
        <p14:creationId xmlns:p14="http://schemas.microsoft.com/office/powerpoint/2010/main" val="324535382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13FD1-5779-984C-8CF1-E3D1856110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D69E1C-42EE-83D0-E447-5DA600CBB948}"/>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D67A506F-1063-3352-21AF-72B8811810E6}"/>
              </a:ext>
            </a:extLst>
          </p:cNvPr>
          <p:cNvSpPr>
            <a:spLocks noGrp="1"/>
          </p:cNvSpPr>
          <p:nvPr>
            <p:ph type="body" idx="1"/>
          </p:nvPr>
        </p:nvSpPr>
        <p:spPr/>
        <p:txBody>
          <a:bodyPr/>
          <a:lstStyle/>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0845E28B-C1F7-C233-1571-F8F0348A808A}"/>
              </a:ext>
            </a:extLst>
          </p:cNvPr>
          <p:cNvSpPr>
            <a:spLocks noGrp="1"/>
          </p:cNvSpPr>
          <p:nvPr>
            <p:ph type="sldNum" sz="quarter" idx="10"/>
          </p:nvPr>
        </p:nvSpPr>
        <p:spPr/>
        <p:txBody>
          <a:bodyPr/>
          <a:lstStyle/>
          <a:p>
            <a:pPr>
              <a:defRPr/>
            </a:pPr>
            <a:fld id="{D464CE9B-B233-457B-8491-F7BCBC04C59D}" type="slidenum">
              <a:rPr lang="en-US" smtClean="0"/>
              <a:pPr>
                <a:defRPr/>
              </a:pPr>
              <a:t>89</a:t>
            </a:fld>
            <a:endParaRPr lang="en-US" dirty="0"/>
          </a:p>
        </p:txBody>
      </p:sp>
    </p:spTree>
    <p:extLst>
      <p:ext uri="{BB962C8B-B14F-4D97-AF65-F5344CB8AC3E}">
        <p14:creationId xmlns:p14="http://schemas.microsoft.com/office/powerpoint/2010/main" val="157301017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90</a:t>
            </a:fld>
            <a:endParaRPr lang="en-US" dirty="0"/>
          </a:p>
        </p:txBody>
      </p:sp>
    </p:spTree>
    <p:extLst>
      <p:ext uri="{BB962C8B-B14F-4D97-AF65-F5344CB8AC3E}">
        <p14:creationId xmlns:p14="http://schemas.microsoft.com/office/powerpoint/2010/main" val="238328074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91</a:t>
            </a:fld>
            <a:endParaRPr lang="en-US" dirty="0"/>
          </a:p>
        </p:txBody>
      </p:sp>
    </p:spTree>
    <p:extLst>
      <p:ext uri="{BB962C8B-B14F-4D97-AF65-F5344CB8AC3E}">
        <p14:creationId xmlns:p14="http://schemas.microsoft.com/office/powerpoint/2010/main" val="157235756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92</a:t>
            </a:fld>
            <a:endParaRPr lang="en-US" dirty="0"/>
          </a:p>
        </p:txBody>
      </p:sp>
    </p:spTree>
    <p:extLst>
      <p:ext uri="{BB962C8B-B14F-4D97-AF65-F5344CB8AC3E}">
        <p14:creationId xmlns:p14="http://schemas.microsoft.com/office/powerpoint/2010/main" val="1784795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12</a:t>
            </a:fld>
            <a:endParaRPr lang="en-US" dirty="0"/>
          </a:p>
        </p:txBody>
      </p:sp>
    </p:spTree>
    <p:extLst>
      <p:ext uri="{BB962C8B-B14F-4D97-AF65-F5344CB8AC3E}">
        <p14:creationId xmlns:p14="http://schemas.microsoft.com/office/powerpoint/2010/main" val="235838019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93</a:t>
            </a:fld>
            <a:endParaRPr lang="en-US" dirty="0"/>
          </a:p>
        </p:txBody>
      </p:sp>
    </p:spTree>
    <p:extLst>
      <p:ext uri="{BB962C8B-B14F-4D97-AF65-F5344CB8AC3E}">
        <p14:creationId xmlns:p14="http://schemas.microsoft.com/office/powerpoint/2010/main" val="388793690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7AD21-4E2E-E0A8-D225-A6A035193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E26A0F-DED0-44E4-5F8C-F1BA4B7B3103}"/>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0EE0BCF6-7613-01FB-C8FD-5F9072246526}"/>
              </a:ext>
            </a:extLst>
          </p:cNvPr>
          <p:cNvSpPr>
            <a:spLocks noGrp="1"/>
          </p:cNvSpPr>
          <p:nvPr>
            <p:ph type="body" idx="1"/>
          </p:nvPr>
        </p:nvSpPr>
        <p:spPr/>
        <p:txBody>
          <a:bodyPr/>
          <a:lstStyle/>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FDD65256-FB0C-A252-1933-DADD662D9A38}"/>
              </a:ext>
            </a:extLst>
          </p:cNvPr>
          <p:cNvSpPr>
            <a:spLocks noGrp="1"/>
          </p:cNvSpPr>
          <p:nvPr>
            <p:ph type="sldNum" sz="quarter" idx="10"/>
          </p:nvPr>
        </p:nvSpPr>
        <p:spPr/>
        <p:txBody>
          <a:bodyPr/>
          <a:lstStyle/>
          <a:p>
            <a:pPr>
              <a:defRPr/>
            </a:pPr>
            <a:fld id="{D464CE9B-B233-457B-8491-F7BCBC04C59D}" type="slidenum">
              <a:rPr lang="en-US" smtClean="0"/>
              <a:pPr>
                <a:defRPr/>
              </a:pPr>
              <a:t>94</a:t>
            </a:fld>
            <a:endParaRPr lang="en-US" dirty="0"/>
          </a:p>
        </p:txBody>
      </p:sp>
    </p:spTree>
    <p:extLst>
      <p:ext uri="{BB962C8B-B14F-4D97-AF65-F5344CB8AC3E}">
        <p14:creationId xmlns:p14="http://schemas.microsoft.com/office/powerpoint/2010/main" val="404014243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CC7CF-13D4-B41E-1E11-7EFBCFB2A8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A301E-E63A-7564-4F39-C87258C91CDC}"/>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C875A7CD-E0AB-4E38-0991-4B5430F9D1AB}"/>
              </a:ext>
            </a:extLst>
          </p:cNvPr>
          <p:cNvSpPr>
            <a:spLocks noGrp="1"/>
          </p:cNvSpPr>
          <p:nvPr>
            <p:ph type="body" idx="1"/>
          </p:nvPr>
        </p:nvSpPr>
        <p:spPr/>
        <p:txBody>
          <a:bodyPr/>
          <a:lstStyle/>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F4CF4ECA-EF3B-9DFA-8432-5F4E773CFB38}"/>
              </a:ext>
            </a:extLst>
          </p:cNvPr>
          <p:cNvSpPr>
            <a:spLocks noGrp="1"/>
          </p:cNvSpPr>
          <p:nvPr>
            <p:ph type="sldNum" sz="quarter" idx="10"/>
          </p:nvPr>
        </p:nvSpPr>
        <p:spPr/>
        <p:txBody>
          <a:bodyPr/>
          <a:lstStyle/>
          <a:p>
            <a:pPr>
              <a:defRPr/>
            </a:pPr>
            <a:fld id="{D464CE9B-B233-457B-8491-F7BCBC04C59D}" type="slidenum">
              <a:rPr lang="en-US" smtClean="0"/>
              <a:pPr>
                <a:defRPr/>
              </a:pPr>
              <a:t>95</a:t>
            </a:fld>
            <a:endParaRPr lang="en-US" dirty="0"/>
          </a:p>
        </p:txBody>
      </p:sp>
    </p:spTree>
    <p:extLst>
      <p:ext uri="{BB962C8B-B14F-4D97-AF65-F5344CB8AC3E}">
        <p14:creationId xmlns:p14="http://schemas.microsoft.com/office/powerpoint/2010/main" val="336802587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5A50F-958E-F5EC-8443-095748F718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B5B97-A57C-D8A8-8918-B3203E1E700E}"/>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1AD0584D-0787-0C3E-AD1E-84EDFDC8F40F}"/>
              </a:ext>
            </a:extLst>
          </p:cNvPr>
          <p:cNvSpPr>
            <a:spLocks noGrp="1"/>
          </p:cNvSpPr>
          <p:nvPr>
            <p:ph type="body" idx="1"/>
          </p:nvPr>
        </p:nvSpPr>
        <p:spPr/>
        <p:txBody>
          <a:bodyPr/>
          <a:lstStyle/>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E07FE574-7D8D-75B6-4816-EEE41A27688F}"/>
              </a:ext>
            </a:extLst>
          </p:cNvPr>
          <p:cNvSpPr>
            <a:spLocks noGrp="1"/>
          </p:cNvSpPr>
          <p:nvPr>
            <p:ph type="sldNum" sz="quarter" idx="10"/>
          </p:nvPr>
        </p:nvSpPr>
        <p:spPr/>
        <p:txBody>
          <a:bodyPr/>
          <a:lstStyle/>
          <a:p>
            <a:pPr>
              <a:defRPr/>
            </a:pPr>
            <a:fld id="{D464CE9B-B233-457B-8491-F7BCBC04C59D}" type="slidenum">
              <a:rPr lang="en-US" smtClean="0"/>
              <a:pPr>
                <a:defRPr/>
              </a:pPr>
              <a:t>96</a:t>
            </a:fld>
            <a:endParaRPr lang="en-US" dirty="0"/>
          </a:p>
        </p:txBody>
      </p:sp>
    </p:spTree>
    <p:extLst>
      <p:ext uri="{BB962C8B-B14F-4D97-AF65-F5344CB8AC3E}">
        <p14:creationId xmlns:p14="http://schemas.microsoft.com/office/powerpoint/2010/main" val="319031664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97</a:t>
            </a:fld>
            <a:endParaRPr lang="en-US" dirty="0"/>
          </a:p>
        </p:txBody>
      </p:sp>
    </p:spTree>
    <p:extLst>
      <p:ext uri="{BB962C8B-B14F-4D97-AF65-F5344CB8AC3E}">
        <p14:creationId xmlns:p14="http://schemas.microsoft.com/office/powerpoint/2010/main" val="392472844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98</a:t>
            </a:fld>
            <a:endParaRPr lang="en-US" dirty="0"/>
          </a:p>
        </p:txBody>
      </p:sp>
    </p:spTree>
    <p:extLst>
      <p:ext uri="{BB962C8B-B14F-4D97-AF65-F5344CB8AC3E}">
        <p14:creationId xmlns:p14="http://schemas.microsoft.com/office/powerpoint/2010/main" val="270898226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99</a:t>
            </a:fld>
            <a:endParaRPr lang="en-US" dirty="0"/>
          </a:p>
        </p:txBody>
      </p:sp>
    </p:spTree>
    <p:extLst>
      <p:ext uri="{BB962C8B-B14F-4D97-AF65-F5344CB8AC3E}">
        <p14:creationId xmlns:p14="http://schemas.microsoft.com/office/powerpoint/2010/main" val="388060054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100</a:t>
            </a:fld>
            <a:endParaRPr lang="en-US" dirty="0"/>
          </a:p>
        </p:txBody>
      </p:sp>
    </p:spTree>
    <p:extLst>
      <p:ext uri="{BB962C8B-B14F-4D97-AF65-F5344CB8AC3E}">
        <p14:creationId xmlns:p14="http://schemas.microsoft.com/office/powerpoint/2010/main" val="168394183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101</a:t>
            </a:fld>
            <a:endParaRPr lang="en-US" dirty="0"/>
          </a:p>
        </p:txBody>
      </p:sp>
    </p:spTree>
    <p:extLst>
      <p:ext uri="{BB962C8B-B14F-4D97-AF65-F5344CB8AC3E}">
        <p14:creationId xmlns:p14="http://schemas.microsoft.com/office/powerpoint/2010/main" val="254997380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102</a:t>
            </a:fld>
            <a:endParaRPr lang="en-US" dirty="0"/>
          </a:p>
        </p:txBody>
      </p:sp>
    </p:spTree>
    <p:extLst>
      <p:ext uri="{BB962C8B-B14F-4D97-AF65-F5344CB8AC3E}">
        <p14:creationId xmlns:p14="http://schemas.microsoft.com/office/powerpoint/2010/main" val="412292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1BAC9430-8ABA-4E3E-88DC-F50153C77E50}" type="slidenum">
              <a:rPr lang="en-US" altLang="zh-TW" smtClean="0"/>
              <a:pPr>
                <a:defRPr/>
              </a:pPr>
              <a:t>‹#›</a:t>
            </a:fld>
            <a:endParaRPr lang="en-US" altLang="zh-TW" dirty="0"/>
          </a:p>
        </p:txBody>
      </p:sp>
    </p:spTree>
    <p:extLst>
      <p:ext uri="{BB962C8B-B14F-4D97-AF65-F5344CB8AC3E}">
        <p14:creationId xmlns:p14="http://schemas.microsoft.com/office/powerpoint/2010/main" val="3661037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CA20AD10-FDCF-4866-9706-80328829BE3D}" type="slidenum">
              <a:rPr lang="en-US" altLang="zh-TW" smtClean="0"/>
              <a:pPr>
                <a:defRPr/>
              </a:pPr>
              <a:t>‹#›</a:t>
            </a:fld>
            <a:endParaRPr lang="en-US" altLang="zh-TW" dirty="0"/>
          </a:p>
        </p:txBody>
      </p:sp>
    </p:spTree>
    <p:extLst>
      <p:ext uri="{BB962C8B-B14F-4D97-AF65-F5344CB8AC3E}">
        <p14:creationId xmlns:p14="http://schemas.microsoft.com/office/powerpoint/2010/main" val="3083317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5F691436-F2C7-4278-8AC1-2E81986E1960}" type="slidenum">
              <a:rPr lang="en-US" altLang="zh-TW" smtClean="0"/>
              <a:pPr>
                <a:defRPr/>
              </a:pPr>
              <a:t>‹#›</a:t>
            </a:fld>
            <a:endParaRPr lang="en-US" altLang="zh-TW" dirty="0"/>
          </a:p>
        </p:txBody>
      </p:sp>
    </p:spTree>
    <p:extLst>
      <p:ext uri="{BB962C8B-B14F-4D97-AF65-F5344CB8AC3E}">
        <p14:creationId xmlns:p14="http://schemas.microsoft.com/office/powerpoint/2010/main" val="1560587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9D59490A-CB96-49FD-85DC-2819EB5843E7}" type="slidenum">
              <a:rPr lang="en-US" altLang="zh-TW" smtClean="0"/>
              <a:pPr>
                <a:defRPr/>
              </a:pPr>
              <a:t>‹#›</a:t>
            </a:fld>
            <a:endParaRPr lang="en-US" altLang="zh-TW" dirty="0"/>
          </a:p>
        </p:txBody>
      </p:sp>
    </p:spTree>
    <p:extLst>
      <p:ext uri="{BB962C8B-B14F-4D97-AF65-F5344CB8AC3E}">
        <p14:creationId xmlns:p14="http://schemas.microsoft.com/office/powerpoint/2010/main" val="178397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F85ABB10-0584-4F54-B621-599729285C29}" type="slidenum">
              <a:rPr lang="en-US" altLang="zh-TW" smtClean="0"/>
              <a:pPr>
                <a:defRPr/>
              </a:pPr>
              <a:t>‹#›</a:t>
            </a:fld>
            <a:endParaRPr lang="en-US" altLang="zh-TW" dirty="0"/>
          </a:p>
        </p:txBody>
      </p:sp>
    </p:spTree>
    <p:extLst>
      <p:ext uri="{BB962C8B-B14F-4D97-AF65-F5344CB8AC3E}">
        <p14:creationId xmlns:p14="http://schemas.microsoft.com/office/powerpoint/2010/main" val="3913892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zh-TW"/>
          </a:p>
        </p:txBody>
      </p:sp>
      <p:sp>
        <p:nvSpPr>
          <p:cNvPr id="6" name="Footer Placeholder 5"/>
          <p:cNvSpPr>
            <a:spLocks noGrp="1"/>
          </p:cNvSpPr>
          <p:nvPr>
            <p:ph type="ftr" sz="quarter" idx="11"/>
          </p:nvPr>
        </p:nvSpPr>
        <p:spPr/>
        <p:txBody>
          <a:bodyPr/>
          <a:lstStyle/>
          <a:p>
            <a:pPr>
              <a:defRPr/>
            </a:pPr>
            <a:endParaRPr lang="en-US" altLang="zh-TW"/>
          </a:p>
        </p:txBody>
      </p:sp>
      <p:sp>
        <p:nvSpPr>
          <p:cNvPr id="7" name="Slide Number Placeholder 6"/>
          <p:cNvSpPr>
            <a:spLocks noGrp="1"/>
          </p:cNvSpPr>
          <p:nvPr>
            <p:ph type="sldNum" sz="quarter" idx="12"/>
          </p:nvPr>
        </p:nvSpPr>
        <p:spPr/>
        <p:txBody>
          <a:bodyPr/>
          <a:lstStyle/>
          <a:p>
            <a:pPr>
              <a:defRPr/>
            </a:pPr>
            <a:fld id="{455CB21F-9AB4-4804-8AC6-B41C114221CC}" type="slidenum">
              <a:rPr lang="en-US" altLang="zh-TW" smtClean="0"/>
              <a:pPr>
                <a:defRPr/>
              </a:pPr>
              <a:t>‹#›</a:t>
            </a:fld>
            <a:endParaRPr lang="en-US" altLang="zh-TW" dirty="0"/>
          </a:p>
        </p:txBody>
      </p:sp>
    </p:spTree>
    <p:extLst>
      <p:ext uri="{BB962C8B-B14F-4D97-AF65-F5344CB8AC3E}">
        <p14:creationId xmlns:p14="http://schemas.microsoft.com/office/powerpoint/2010/main" val="1401791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zh-TW"/>
          </a:p>
        </p:txBody>
      </p:sp>
      <p:sp>
        <p:nvSpPr>
          <p:cNvPr id="8" name="Footer Placeholder 7"/>
          <p:cNvSpPr>
            <a:spLocks noGrp="1"/>
          </p:cNvSpPr>
          <p:nvPr>
            <p:ph type="ftr" sz="quarter" idx="11"/>
          </p:nvPr>
        </p:nvSpPr>
        <p:spPr/>
        <p:txBody>
          <a:bodyPr/>
          <a:lstStyle/>
          <a:p>
            <a:pPr>
              <a:defRPr/>
            </a:pPr>
            <a:endParaRPr lang="en-US" altLang="zh-TW"/>
          </a:p>
        </p:txBody>
      </p:sp>
      <p:sp>
        <p:nvSpPr>
          <p:cNvPr id="9" name="Slide Number Placeholder 8"/>
          <p:cNvSpPr>
            <a:spLocks noGrp="1"/>
          </p:cNvSpPr>
          <p:nvPr>
            <p:ph type="sldNum" sz="quarter" idx="12"/>
          </p:nvPr>
        </p:nvSpPr>
        <p:spPr/>
        <p:txBody>
          <a:bodyPr/>
          <a:lstStyle/>
          <a:p>
            <a:pPr>
              <a:defRPr/>
            </a:pPr>
            <a:fld id="{D1C65251-CE47-4B02-9E53-4394647F75F3}" type="slidenum">
              <a:rPr lang="en-US" altLang="zh-TW" smtClean="0"/>
              <a:pPr>
                <a:defRPr/>
              </a:pPr>
              <a:t>‹#›</a:t>
            </a:fld>
            <a:endParaRPr lang="en-US" altLang="zh-TW" dirty="0"/>
          </a:p>
        </p:txBody>
      </p:sp>
    </p:spTree>
    <p:extLst>
      <p:ext uri="{BB962C8B-B14F-4D97-AF65-F5344CB8AC3E}">
        <p14:creationId xmlns:p14="http://schemas.microsoft.com/office/powerpoint/2010/main" val="2700893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zh-TW"/>
          </a:p>
        </p:txBody>
      </p:sp>
      <p:sp>
        <p:nvSpPr>
          <p:cNvPr id="4" name="Footer Placeholder 3"/>
          <p:cNvSpPr>
            <a:spLocks noGrp="1"/>
          </p:cNvSpPr>
          <p:nvPr>
            <p:ph type="ftr" sz="quarter" idx="11"/>
          </p:nvPr>
        </p:nvSpPr>
        <p:spPr/>
        <p:txBody>
          <a:bodyPr/>
          <a:lstStyle/>
          <a:p>
            <a:pPr>
              <a:defRPr/>
            </a:pPr>
            <a:endParaRPr lang="en-US" altLang="zh-TW"/>
          </a:p>
        </p:txBody>
      </p:sp>
      <p:sp>
        <p:nvSpPr>
          <p:cNvPr id="5" name="Slide Number Placeholder 4"/>
          <p:cNvSpPr>
            <a:spLocks noGrp="1"/>
          </p:cNvSpPr>
          <p:nvPr>
            <p:ph type="sldNum" sz="quarter" idx="12"/>
          </p:nvPr>
        </p:nvSpPr>
        <p:spPr/>
        <p:txBody>
          <a:bodyPr/>
          <a:lstStyle/>
          <a:p>
            <a:pPr>
              <a:defRPr/>
            </a:pPr>
            <a:fld id="{C6E27F66-7B23-4242-84F8-7EDA0205F3AA}" type="slidenum">
              <a:rPr lang="en-US" altLang="zh-TW" smtClean="0"/>
              <a:pPr>
                <a:defRPr/>
              </a:pPr>
              <a:t>‹#›</a:t>
            </a:fld>
            <a:endParaRPr lang="en-US" altLang="zh-TW" dirty="0"/>
          </a:p>
        </p:txBody>
      </p:sp>
    </p:spTree>
    <p:extLst>
      <p:ext uri="{BB962C8B-B14F-4D97-AF65-F5344CB8AC3E}">
        <p14:creationId xmlns:p14="http://schemas.microsoft.com/office/powerpoint/2010/main" val="196794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zh-TW"/>
          </a:p>
        </p:txBody>
      </p:sp>
      <p:sp>
        <p:nvSpPr>
          <p:cNvPr id="3" name="Footer Placeholder 2"/>
          <p:cNvSpPr>
            <a:spLocks noGrp="1"/>
          </p:cNvSpPr>
          <p:nvPr>
            <p:ph type="ftr" sz="quarter" idx="11"/>
          </p:nvPr>
        </p:nvSpPr>
        <p:spPr/>
        <p:txBody>
          <a:bodyPr/>
          <a:lstStyle/>
          <a:p>
            <a:pPr>
              <a:defRPr/>
            </a:pPr>
            <a:endParaRPr lang="en-US" altLang="zh-TW"/>
          </a:p>
        </p:txBody>
      </p:sp>
      <p:sp>
        <p:nvSpPr>
          <p:cNvPr id="4" name="Slide Number Placeholder 3"/>
          <p:cNvSpPr>
            <a:spLocks noGrp="1"/>
          </p:cNvSpPr>
          <p:nvPr>
            <p:ph type="sldNum" sz="quarter" idx="12"/>
          </p:nvPr>
        </p:nvSpPr>
        <p:spPr/>
        <p:txBody>
          <a:bodyPr/>
          <a:lstStyle/>
          <a:p>
            <a:pPr>
              <a:defRPr/>
            </a:pPr>
            <a:fld id="{4C246FED-D53E-4E16-9A23-6973C9993251}" type="slidenum">
              <a:rPr lang="en-US" altLang="zh-TW" smtClean="0"/>
              <a:pPr>
                <a:defRPr/>
              </a:pPr>
              <a:t>‹#›</a:t>
            </a:fld>
            <a:endParaRPr lang="en-US" altLang="zh-TW" dirty="0"/>
          </a:p>
        </p:txBody>
      </p:sp>
    </p:spTree>
    <p:extLst>
      <p:ext uri="{BB962C8B-B14F-4D97-AF65-F5344CB8AC3E}">
        <p14:creationId xmlns:p14="http://schemas.microsoft.com/office/powerpoint/2010/main" val="1840232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zh-TW"/>
          </a:p>
        </p:txBody>
      </p:sp>
      <p:sp>
        <p:nvSpPr>
          <p:cNvPr id="6" name="Footer Placeholder 5"/>
          <p:cNvSpPr>
            <a:spLocks noGrp="1"/>
          </p:cNvSpPr>
          <p:nvPr>
            <p:ph type="ftr" sz="quarter" idx="11"/>
          </p:nvPr>
        </p:nvSpPr>
        <p:spPr/>
        <p:txBody>
          <a:bodyPr/>
          <a:lstStyle/>
          <a:p>
            <a:pPr>
              <a:defRPr/>
            </a:pPr>
            <a:endParaRPr lang="en-US" altLang="zh-TW"/>
          </a:p>
        </p:txBody>
      </p:sp>
      <p:sp>
        <p:nvSpPr>
          <p:cNvPr id="7" name="Slide Number Placeholder 6"/>
          <p:cNvSpPr>
            <a:spLocks noGrp="1"/>
          </p:cNvSpPr>
          <p:nvPr>
            <p:ph type="sldNum" sz="quarter" idx="12"/>
          </p:nvPr>
        </p:nvSpPr>
        <p:spPr/>
        <p:txBody>
          <a:bodyPr/>
          <a:lstStyle/>
          <a:p>
            <a:pPr>
              <a:defRPr/>
            </a:pPr>
            <a:fld id="{C0020BC5-845F-41D8-A555-566FDE8E95B7}" type="slidenum">
              <a:rPr lang="en-US" altLang="zh-TW" smtClean="0"/>
              <a:pPr>
                <a:defRPr/>
              </a:pPr>
              <a:t>‹#›</a:t>
            </a:fld>
            <a:endParaRPr lang="en-US" altLang="zh-TW" dirty="0"/>
          </a:p>
        </p:txBody>
      </p:sp>
    </p:spTree>
    <p:extLst>
      <p:ext uri="{BB962C8B-B14F-4D97-AF65-F5344CB8AC3E}">
        <p14:creationId xmlns:p14="http://schemas.microsoft.com/office/powerpoint/2010/main" val="2206586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zh-TW"/>
          </a:p>
        </p:txBody>
      </p:sp>
      <p:sp>
        <p:nvSpPr>
          <p:cNvPr id="6" name="Footer Placeholder 5"/>
          <p:cNvSpPr>
            <a:spLocks noGrp="1"/>
          </p:cNvSpPr>
          <p:nvPr>
            <p:ph type="ftr" sz="quarter" idx="11"/>
          </p:nvPr>
        </p:nvSpPr>
        <p:spPr/>
        <p:txBody>
          <a:bodyPr/>
          <a:lstStyle/>
          <a:p>
            <a:pPr>
              <a:defRPr/>
            </a:pPr>
            <a:endParaRPr lang="en-US" altLang="zh-TW"/>
          </a:p>
        </p:txBody>
      </p:sp>
      <p:sp>
        <p:nvSpPr>
          <p:cNvPr id="7" name="Slide Number Placeholder 6"/>
          <p:cNvSpPr>
            <a:spLocks noGrp="1"/>
          </p:cNvSpPr>
          <p:nvPr>
            <p:ph type="sldNum" sz="quarter" idx="12"/>
          </p:nvPr>
        </p:nvSpPr>
        <p:spPr/>
        <p:txBody>
          <a:bodyPr/>
          <a:lstStyle/>
          <a:p>
            <a:pPr>
              <a:defRPr/>
            </a:pPr>
            <a:fld id="{0E658563-8057-4492-9BF0-7A3A013D30F0}" type="slidenum">
              <a:rPr lang="en-US" altLang="zh-TW" smtClean="0"/>
              <a:pPr>
                <a:defRPr/>
              </a:pPr>
              <a:t>‹#›</a:t>
            </a:fld>
            <a:endParaRPr lang="en-US" altLang="zh-TW" dirty="0"/>
          </a:p>
        </p:txBody>
      </p:sp>
    </p:spTree>
    <p:extLst>
      <p:ext uri="{BB962C8B-B14F-4D97-AF65-F5344CB8AC3E}">
        <p14:creationId xmlns:p14="http://schemas.microsoft.com/office/powerpoint/2010/main" val="1508661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zh-TW"/>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zh-TW"/>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2CD08CDC-0D5D-440D-876A-4DAFD38B0DF5}" type="slidenum">
              <a:rPr lang="en-US" altLang="zh-TW" smtClean="0"/>
              <a:pPr>
                <a:defRPr/>
              </a:pPr>
              <a:t>‹#›</a:t>
            </a:fld>
            <a:endParaRPr lang="en-US" altLang="zh-TW" dirty="0"/>
          </a:p>
        </p:txBody>
      </p:sp>
    </p:spTree>
    <p:extLst>
      <p:ext uri="{BB962C8B-B14F-4D97-AF65-F5344CB8AC3E}">
        <p14:creationId xmlns:p14="http://schemas.microsoft.com/office/powerpoint/2010/main" val="239550414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69995-05B8-5C58-B06D-665D903773D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826F272-1195-7BB4-E64F-324A5739F87C}"/>
              </a:ext>
            </a:extLst>
          </p:cNvPr>
          <p:cNvSpPr/>
          <p:nvPr/>
        </p:nvSpPr>
        <p:spPr>
          <a:xfrm>
            <a:off x="0" y="1428750"/>
            <a:ext cx="9144000" cy="1938992"/>
          </a:xfrm>
          <a:prstGeom prst="rect">
            <a:avLst/>
          </a:prstGeom>
        </p:spPr>
        <p:txBody>
          <a:bodyPr wrap="square">
            <a:spAutoFit/>
          </a:bodyPr>
          <a:lstStyle/>
          <a:p>
            <a:pPr algn="ctr"/>
            <a:r>
              <a:rPr lang="zh-TW" altLang="en-US" sz="7000" b="1" dirty="0">
                <a:latin typeface="Microsoft JhengHei" panose="020B0604030504040204" pitchFamily="34" charset="-120"/>
                <a:ea typeface="Microsoft JhengHei" panose="020B0604030504040204" pitchFamily="34" charset="-120"/>
              </a:rPr>
              <a:t>克服逆境 </a:t>
            </a:r>
            <a:r>
              <a:rPr lang="en-US" altLang="zh-TW" sz="7000" b="1" dirty="0">
                <a:latin typeface="Microsoft JhengHei" panose="020B0604030504040204" pitchFamily="34" charset="-120"/>
                <a:ea typeface="Microsoft JhengHei" panose="020B0604030504040204" pitchFamily="34" charset="-120"/>
              </a:rPr>
              <a:t>3:</a:t>
            </a:r>
          </a:p>
          <a:p>
            <a:pPr algn="ctr"/>
            <a:r>
              <a:rPr lang="zh-TW" altLang="en-US" sz="7000" b="1" dirty="0">
                <a:ea typeface="Microsoft JhengHei" panose="020B0604030504040204" pitchFamily="34" charset="-120"/>
              </a:rPr>
              <a:t>陶器中的寶貝</a:t>
            </a:r>
            <a:endParaRPr lang="en-US" altLang="zh-TW" sz="5200" b="1" dirty="0">
              <a:ea typeface="Microsoft JhengHei" panose="020B0604030504040204" pitchFamily="34" charset="-120"/>
            </a:endParaRPr>
          </a:p>
        </p:txBody>
      </p:sp>
    </p:spTree>
    <p:extLst>
      <p:ext uri="{BB962C8B-B14F-4D97-AF65-F5344CB8AC3E}">
        <p14:creationId xmlns:p14="http://schemas.microsoft.com/office/powerpoint/2010/main" val="4243270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708981"/>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窯匠用泥做的器皿在他手中做壞了</a:t>
            </a:r>
            <a:r>
              <a:rPr lang="en-US" altLang="zh-TW" sz="7000" b="1" kern="1000" spc="-38" dirty="0">
                <a:latin typeface="Microsoft JhengHei" panose="020B0604030504040204" pitchFamily="34" charset="-12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他又用這泥另做別的器皿。窯匠看怎樣好</a:t>
            </a:r>
            <a:r>
              <a:rPr lang="en-US" altLang="zh-TW" sz="7000" b="1" kern="1000" spc="-38" dirty="0">
                <a:latin typeface="Microsoft JhengHei" panose="020B0604030504040204" pitchFamily="34" charset="-12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就怎樣做。</a:t>
            </a:r>
          </a:p>
        </p:txBody>
      </p:sp>
    </p:spTree>
    <p:extLst>
      <p:ext uri="{BB962C8B-B14F-4D97-AF65-F5344CB8AC3E}">
        <p14:creationId xmlns:p14="http://schemas.microsoft.com/office/powerpoint/2010/main" val="57230190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力量也能是忍受困難的能力。有時等待及忍耐比戰鬥更難。</a:t>
            </a:r>
          </a:p>
        </p:txBody>
      </p:sp>
    </p:spTree>
    <p:extLst>
      <p:ext uri="{BB962C8B-B14F-4D97-AF65-F5344CB8AC3E}">
        <p14:creationId xmlns:p14="http://schemas.microsoft.com/office/powerpoint/2010/main" val="228338928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當某人取得一些成功時</a:t>
            </a:r>
            <a:endParaRPr lang="en-US" altLang="zh-TW" sz="7000" b="1" kern="1000" spc="-38" dirty="0">
              <a:latin typeface="Microsoft JhengHei" panose="020B0604030504040204" pitchFamily="34" charset="-120"/>
              <a:ea typeface="Microsoft JhengHei" panose="020B0604030504040204" pitchFamily="34" charset="-120"/>
            </a:endParaRPr>
          </a:p>
          <a:p>
            <a:r>
              <a:rPr lang="zh-TW" altLang="en-US" sz="7000" b="1" kern="1000" spc="-38" dirty="0">
                <a:latin typeface="Microsoft JhengHei" panose="020B0604030504040204" pitchFamily="34" charset="-120"/>
                <a:ea typeface="Microsoft JhengHei" panose="020B0604030504040204" pitchFamily="34" charset="-120"/>
              </a:rPr>
              <a:t>，他通常會更多地依靠自己。</a:t>
            </a:r>
          </a:p>
        </p:txBody>
      </p:sp>
    </p:spTree>
    <p:extLst>
      <p:ext uri="{BB962C8B-B14F-4D97-AF65-F5344CB8AC3E}">
        <p14:creationId xmlns:p14="http://schemas.microsoft.com/office/powerpoint/2010/main" val="26333696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708981"/>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自私，驕傲，貪婪，肉體的慾望，不聽從神 </a:t>
            </a:r>
            <a:r>
              <a:rPr lang="en-US" altLang="zh-TW" sz="7000" b="1" kern="1000" spc="-38" dirty="0">
                <a:ea typeface="Microsoft JhengHei" panose="020B0604030504040204" pitchFamily="34" charset="-120"/>
              </a:rPr>
              <a:t>–</a:t>
            </a:r>
            <a:r>
              <a:rPr lang="zh-TW" altLang="en-US" sz="7000" b="1" kern="1000" spc="-38" dirty="0">
                <a:latin typeface="Microsoft JhengHei" panose="020B0604030504040204" pitchFamily="34" charset="-120"/>
                <a:ea typeface="Microsoft JhengHei" panose="020B0604030504040204" pitchFamily="34" charset="-120"/>
              </a:rPr>
              <a:t> 這是許多基督徒及神的僕人墮落的原因。</a:t>
            </a:r>
          </a:p>
        </p:txBody>
      </p:sp>
    </p:spTree>
    <p:extLst>
      <p:ext uri="{BB962C8B-B14F-4D97-AF65-F5344CB8AC3E}">
        <p14:creationId xmlns:p14="http://schemas.microsoft.com/office/powerpoint/2010/main" val="417745609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2246769"/>
          </a:xfrm>
          <a:prstGeom prst="rect">
            <a:avLst/>
          </a:prstGeom>
        </p:spPr>
        <p:txBody>
          <a:bodyPr wrap="square">
            <a:spAutoFit/>
          </a:bodyPr>
          <a:lstStyle/>
          <a:p>
            <a:r>
              <a:rPr lang="zh-TW" altLang="en-US" sz="7000" b="1" kern="1000" spc="-38" dirty="0">
                <a:ea typeface="Microsoft JhengHei" panose="020B0604030504040204" pitchFamily="34" charset="-120"/>
              </a:rPr>
              <a:t>當一個人驕傲時</a:t>
            </a:r>
            <a:r>
              <a:rPr lang="zh-TW" altLang="en-US" sz="7000" b="1" kern="1000" spc="-38" dirty="0">
                <a:latin typeface="Microsoft JhengHei" panose="020B0604030504040204" pitchFamily="34" charset="-120"/>
                <a:ea typeface="Microsoft JhengHei" panose="020B0604030504040204" pitchFamily="34" charset="-120"/>
              </a:rPr>
              <a:t>，</a:t>
            </a:r>
            <a:r>
              <a:rPr lang="zh-TW" altLang="en-US" sz="7000" b="1" kern="1000" spc="-38" dirty="0">
                <a:ea typeface="Microsoft JhengHei" panose="020B0604030504040204" pitchFamily="34" charset="-120"/>
              </a:rPr>
              <a:t>就會聽自己而不是神。</a:t>
            </a:r>
            <a:endParaRPr lang="en-US" altLang="zh-TW" sz="6000" b="1" kern="1000" spc="-38" dirty="0">
              <a:ea typeface="Microsoft JhengHei" panose="020B0604030504040204" pitchFamily="34" charset="-120"/>
            </a:endParaRPr>
          </a:p>
        </p:txBody>
      </p:sp>
    </p:spTree>
    <p:extLst>
      <p:ext uri="{BB962C8B-B14F-4D97-AF65-F5344CB8AC3E}">
        <p14:creationId xmlns:p14="http://schemas.microsoft.com/office/powerpoint/2010/main" val="368378552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82318-28EE-CA55-011B-B92EF020550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444F1AE-BDF1-B512-A3B4-8098E7DD3E3D}"/>
              </a:ext>
            </a:extLst>
          </p:cNvPr>
          <p:cNvSpPr/>
          <p:nvPr/>
        </p:nvSpPr>
        <p:spPr>
          <a:xfrm>
            <a:off x="0" y="0"/>
            <a:ext cx="9144000" cy="2246769"/>
          </a:xfrm>
          <a:prstGeom prst="rect">
            <a:avLst/>
          </a:prstGeom>
        </p:spPr>
        <p:txBody>
          <a:bodyPr wrap="square">
            <a:spAutoFit/>
          </a:bodyPr>
          <a:lstStyle/>
          <a:p>
            <a:r>
              <a:rPr lang="zh-TW" altLang="en-US" sz="7000" b="1" kern="1000" spc="-38" dirty="0">
                <a:ea typeface="Microsoft JhengHei" panose="020B0604030504040204" pitchFamily="34" charset="-120"/>
              </a:rPr>
              <a:t>因此</a:t>
            </a:r>
            <a:r>
              <a:rPr lang="zh-TW" altLang="en-US" sz="7000" b="1" kern="1000" spc="-38" dirty="0">
                <a:latin typeface="Microsoft JhengHei" panose="020B0604030504040204" pitchFamily="34" charset="-120"/>
                <a:ea typeface="Microsoft JhengHei" panose="020B0604030504040204" pitchFamily="34" charset="-120"/>
              </a:rPr>
              <a:t>，</a:t>
            </a:r>
            <a:r>
              <a:rPr lang="zh-TW" altLang="en-US" sz="7000" b="1" kern="1000" spc="-38" dirty="0">
                <a:ea typeface="Microsoft JhengHei" panose="020B0604030504040204" pitchFamily="34" charset="-120"/>
              </a:rPr>
              <a:t>神有時必須打破我們才能用我們。</a:t>
            </a:r>
            <a:endParaRPr lang="en-US" altLang="zh-TW" sz="7000" b="1" kern="1000" spc="-38" dirty="0">
              <a:ea typeface="Microsoft JhengHei" panose="020B0604030504040204" pitchFamily="34" charset="-120"/>
            </a:endParaRPr>
          </a:p>
        </p:txBody>
      </p:sp>
    </p:spTree>
    <p:extLst>
      <p:ext uri="{BB962C8B-B14F-4D97-AF65-F5344CB8AC3E}">
        <p14:creationId xmlns:p14="http://schemas.microsoft.com/office/powerpoint/2010/main" val="245034276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785652"/>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摩西和保羅是有天賦的人，但神需打破了他們才可以使用他們。</a:t>
            </a:r>
          </a:p>
        </p:txBody>
      </p:sp>
    </p:spTree>
    <p:extLst>
      <p:ext uri="{BB962C8B-B14F-4D97-AF65-F5344CB8AC3E}">
        <p14:creationId xmlns:p14="http://schemas.microsoft.com/office/powerpoint/2010/main" val="161698272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708981"/>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在他們的一生中，神繼續使他們保持謙卑，以便祂可以繼續地用他們來為主做大事。</a:t>
            </a:r>
          </a:p>
        </p:txBody>
      </p:sp>
    </p:spTree>
    <p:extLst>
      <p:ext uri="{BB962C8B-B14F-4D97-AF65-F5344CB8AC3E}">
        <p14:creationId xmlns:p14="http://schemas.microsoft.com/office/powerpoint/2010/main" val="126725656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708981"/>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我們需要幫助形成我們這器皿的聖靈一直與我們同在，我們才能耐久又耐用。</a:t>
            </a:r>
          </a:p>
        </p:txBody>
      </p:sp>
    </p:spTree>
    <p:extLst>
      <p:ext uri="{BB962C8B-B14F-4D97-AF65-F5344CB8AC3E}">
        <p14:creationId xmlns:p14="http://schemas.microsoft.com/office/powerpoint/2010/main" val="7575140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401205"/>
          </a:xfrm>
          <a:prstGeom prst="rect">
            <a:avLst/>
          </a:prstGeom>
        </p:spPr>
        <p:txBody>
          <a:bodyPr wrap="square">
            <a:spAutoFit/>
          </a:bodyPr>
          <a:lstStyle/>
          <a:p>
            <a:r>
              <a:rPr lang="zh-TW" altLang="en-US" sz="7000" b="1" kern="1000" spc="-38" dirty="0">
                <a:ea typeface="Microsoft JhengHei" panose="020B0604030504040204" pitchFamily="34" charset="-120"/>
              </a:rPr>
              <a:t>你在生活中總是會遇到逆境，但是神的幫助和希望可以幫你克服逆境</a:t>
            </a:r>
            <a:endParaRPr lang="en-US" altLang="zh-TW" sz="7000" b="1" kern="1000" spc="-38" dirty="0">
              <a:ea typeface="Microsoft JhengHei" panose="020B0604030504040204" pitchFamily="34" charset="-120"/>
            </a:endParaRPr>
          </a:p>
          <a:p>
            <a:r>
              <a:rPr lang="zh-TW" altLang="en-US" sz="7000" b="1" kern="1000" spc="-38" dirty="0">
                <a:ea typeface="Microsoft JhengHei" panose="020B0604030504040204" pitchFamily="34" charset="-120"/>
              </a:rPr>
              <a:t>。</a:t>
            </a:r>
            <a:endParaRPr lang="en-US" altLang="zh-TW" sz="6000" b="1" kern="1000" spc="-38" dirty="0">
              <a:ea typeface="Microsoft JhengHei" panose="020B0604030504040204" pitchFamily="34" charset="-120"/>
            </a:endParaRPr>
          </a:p>
        </p:txBody>
      </p:sp>
    </p:spTree>
    <p:extLst>
      <p:ext uri="{BB962C8B-B14F-4D97-AF65-F5344CB8AC3E}">
        <p14:creationId xmlns:p14="http://schemas.microsoft.com/office/powerpoint/2010/main" val="127547326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785652"/>
          </a:xfrm>
          <a:prstGeom prst="rect">
            <a:avLst/>
          </a:prstGeom>
        </p:spPr>
        <p:txBody>
          <a:bodyPr wrap="square">
            <a:spAutoFit/>
          </a:bodyPr>
          <a:lstStyle/>
          <a:p>
            <a:r>
              <a:rPr lang="zh-TW" altLang="en-US" sz="7000" b="1" kern="1000" spc="-38" dirty="0">
                <a:ea typeface="Microsoft JhengHei" panose="020B0604030504040204" pitchFamily="34" charset="-120"/>
              </a:rPr>
              <a:t>當我們明白這一點時，即使我們在困境中，我們也能感到知足。</a:t>
            </a:r>
            <a:endParaRPr lang="en-US" altLang="zh-TW" sz="6000" b="1" kern="1000" spc="-38" dirty="0">
              <a:ea typeface="Microsoft JhengHei" panose="020B0604030504040204" pitchFamily="34" charset="-120"/>
            </a:endParaRPr>
          </a:p>
        </p:txBody>
      </p:sp>
    </p:spTree>
    <p:extLst>
      <p:ext uri="{BB962C8B-B14F-4D97-AF65-F5344CB8AC3E}">
        <p14:creationId xmlns:p14="http://schemas.microsoft.com/office/powerpoint/2010/main" val="4143291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2862322"/>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土製的陶器雖然外觀不漂亮，但在耶穌那時代很有用。</a:t>
            </a:r>
          </a:p>
        </p:txBody>
      </p:sp>
    </p:spTree>
    <p:extLst>
      <p:ext uri="{BB962C8B-B14F-4D97-AF65-F5344CB8AC3E}">
        <p14:creationId xmlns:p14="http://schemas.microsoft.com/office/powerpoint/2010/main" val="91838942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785652"/>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我們可以有喜樂，因為我們知道這些逆境會讓你更加成熟。</a:t>
            </a:r>
          </a:p>
        </p:txBody>
      </p:sp>
    </p:spTree>
    <p:extLst>
      <p:ext uri="{BB962C8B-B14F-4D97-AF65-F5344CB8AC3E}">
        <p14:creationId xmlns:p14="http://schemas.microsoft.com/office/powerpoint/2010/main" val="343138150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785652"/>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即使你失敗了，你仍然會學到有價值的教訓，這是對你有利的。</a:t>
            </a:r>
            <a:endParaRPr lang="en-US" altLang="zh-TW" sz="6000" b="1" kern="1000" spc="-38" dirty="0">
              <a:ea typeface="Microsoft JhengHei" panose="020B0604030504040204" pitchFamily="34" charset="-120"/>
            </a:endParaRPr>
          </a:p>
        </p:txBody>
      </p:sp>
    </p:spTree>
    <p:extLst>
      <p:ext uri="{BB962C8B-B14F-4D97-AF65-F5344CB8AC3E}">
        <p14:creationId xmlns:p14="http://schemas.microsoft.com/office/powerpoint/2010/main" val="427360808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785652"/>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我們需要將自己的經驗及痛苦轉化為對他人的力量和安慰。</a:t>
            </a:r>
          </a:p>
        </p:txBody>
      </p:sp>
    </p:spTree>
    <p:extLst>
      <p:ext uri="{BB962C8B-B14F-4D97-AF65-F5344CB8AC3E}">
        <p14:creationId xmlns:p14="http://schemas.microsoft.com/office/powerpoint/2010/main" val="111731735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還有，你的問題並不總是能夠解決或得到逆轉</a:t>
            </a:r>
            <a:endParaRPr lang="en-US" altLang="zh-TW" sz="7000" b="1" kern="1000" spc="-38" dirty="0">
              <a:latin typeface="Microsoft JhengHei" panose="020B0604030504040204" pitchFamily="34" charset="-120"/>
              <a:ea typeface="Microsoft JhengHei" panose="020B0604030504040204" pitchFamily="34" charset="-120"/>
            </a:endParaRPr>
          </a:p>
          <a:p>
            <a:r>
              <a:rPr lang="zh-TW" altLang="en-US" sz="7000" b="1" kern="1000" spc="-38" dirty="0">
                <a:latin typeface="Microsoft JhengHei" panose="020B0604030504040204" pitchFamily="34" charset="-120"/>
                <a:ea typeface="Microsoft JhengHei" panose="020B0604030504040204" pitchFamily="34" charset="-120"/>
              </a:rPr>
              <a:t>。</a:t>
            </a:r>
          </a:p>
        </p:txBody>
      </p:sp>
    </p:spTree>
    <p:extLst>
      <p:ext uri="{BB962C8B-B14F-4D97-AF65-F5344CB8AC3E}">
        <p14:creationId xmlns:p14="http://schemas.microsoft.com/office/powerpoint/2010/main" val="323946627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2246769"/>
          </a:xfrm>
          <a:prstGeom prst="rect">
            <a:avLst/>
          </a:prstGeom>
        </p:spPr>
        <p:txBody>
          <a:bodyPr wrap="square">
            <a:spAutoFit/>
          </a:bodyPr>
          <a:lstStyle/>
          <a:p>
            <a:r>
              <a:rPr lang="zh-TW" altLang="en-US" sz="7000" b="1" kern="1000" spc="-38" dirty="0">
                <a:ea typeface="Microsoft JhengHei" panose="020B0604030504040204" pitchFamily="34" charset="-120"/>
              </a:rPr>
              <a:t>但是我們不是我們的情況及</a:t>
            </a:r>
            <a:r>
              <a:rPr lang="zh-TW" altLang="en-US" sz="7000" b="1" kern="1000" spc="-38" dirty="0">
                <a:latin typeface="Microsoft JhengHei" panose="020B0604030504040204" pitchFamily="34" charset="-120"/>
                <a:ea typeface="Microsoft JhengHei" panose="020B0604030504040204" pitchFamily="34" charset="-120"/>
              </a:rPr>
              <a:t>環境</a:t>
            </a:r>
            <a:r>
              <a:rPr lang="zh-TW" altLang="en-US" sz="7000" b="1" kern="1000" spc="-38" dirty="0">
                <a:ea typeface="Microsoft JhengHei" panose="020B0604030504040204" pitchFamily="34" charset="-120"/>
              </a:rPr>
              <a:t>的奴隸。</a:t>
            </a:r>
            <a:endParaRPr lang="en-US" altLang="zh-TW" sz="7000" b="1" kern="1000" spc="-38" dirty="0">
              <a:ea typeface="Microsoft JhengHei" panose="020B0604030504040204" pitchFamily="34" charset="-120"/>
            </a:endParaRPr>
          </a:p>
        </p:txBody>
      </p:sp>
    </p:spTree>
    <p:extLst>
      <p:ext uri="{BB962C8B-B14F-4D97-AF65-F5344CB8AC3E}">
        <p14:creationId xmlns:p14="http://schemas.microsoft.com/office/powerpoint/2010/main" val="253911737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在神的幫助下，我們可以超越你的環境，從</a:t>
            </a:r>
            <a:r>
              <a:rPr lang="zh-TW" altLang="en-US" sz="7000" b="1" u="sng" kern="1000" spc="-38" dirty="0">
                <a:latin typeface="Microsoft JhengHei" panose="020B0604030504040204" pitchFamily="34" charset="-120"/>
                <a:ea typeface="Microsoft JhengHei" panose="020B0604030504040204" pitchFamily="34" charset="-120"/>
              </a:rPr>
              <a:t>滿足</a:t>
            </a:r>
            <a:r>
              <a:rPr lang="zh-TW" altLang="en-US" sz="7000" b="1" kern="1000" spc="-38" dirty="0">
                <a:latin typeface="Microsoft JhengHei" panose="020B0604030504040204" pitchFamily="34" charset="-120"/>
                <a:ea typeface="Microsoft JhengHei" panose="020B0604030504040204" pitchFamily="34" charset="-120"/>
              </a:rPr>
              <a:t>中獲得喜樂。</a:t>
            </a:r>
          </a:p>
        </p:txBody>
      </p:sp>
    </p:spTree>
    <p:extLst>
      <p:ext uri="{BB962C8B-B14F-4D97-AF65-F5344CB8AC3E}">
        <p14:creationId xmlns:p14="http://schemas.microsoft.com/office/powerpoint/2010/main" val="382448149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我們可以知足是因為我們有永生的盼望和一個偉大的幫助者</a:t>
            </a:r>
            <a:r>
              <a:rPr lang="en-US" altLang="zh-TW" sz="7000" b="1" kern="1000" spc="-38" dirty="0">
                <a:latin typeface="Microsoft JhengHei" panose="020B0604030504040204" pitchFamily="34" charset="-120"/>
                <a:ea typeface="Microsoft JhengHei" panose="020B0604030504040204" pitchFamily="34" charset="-120"/>
              </a:rPr>
              <a:t> - </a:t>
            </a:r>
            <a:r>
              <a:rPr lang="zh-TW" altLang="en-US" sz="7000" b="1" kern="1000" spc="-38" dirty="0">
                <a:latin typeface="Microsoft JhengHei" panose="020B0604030504040204" pitchFamily="34" charset="-120"/>
                <a:ea typeface="Microsoft JhengHei" panose="020B0604030504040204" pitchFamily="34" charset="-120"/>
              </a:rPr>
              <a:t>聖靈。</a:t>
            </a:r>
          </a:p>
        </p:txBody>
      </p:sp>
    </p:spTree>
    <p:extLst>
      <p:ext uri="{BB962C8B-B14F-4D97-AF65-F5344CB8AC3E}">
        <p14:creationId xmlns:p14="http://schemas.microsoft.com/office/powerpoint/2010/main" val="201003058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2246769"/>
          </a:xfrm>
          <a:prstGeom prst="rect">
            <a:avLst/>
          </a:prstGeom>
        </p:spPr>
        <p:txBody>
          <a:bodyPr wrap="square">
            <a:spAutoFit/>
          </a:bodyPr>
          <a:lstStyle/>
          <a:p>
            <a:r>
              <a:rPr lang="zh-TW" altLang="en-US" sz="7000" b="1" kern="1000" spc="-38" dirty="0">
                <a:ea typeface="Microsoft JhengHei" panose="020B0604030504040204" pitchFamily="34" charset="-120"/>
              </a:rPr>
              <a:t>最後，請記住，我們並不是單獨在爭戰。</a:t>
            </a:r>
            <a:endParaRPr lang="en-US" altLang="zh-TW" sz="7000" b="1" kern="1000" spc="-38" dirty="0">
              <a:ea typeface="Microsoft JhengHei" panose="020B0604030504040204" pitchFamily="34" charset="-120"/>
            </a:endParaRPr>
          </a:p>
        </p:txBody>
      </p:sp>
    </p:spTree>
    <p:extLst>
      <p:ext uri="{BB962C8B-B14F-4D97-AF65-F5344CB8AC3E}">
        <p14:creationId xmlns:p14="http://schemas.microsoft.com/office/powerpoint/2010/main" val="64473374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19174480"/>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腓立比書 </a:t>
            </a:r>
            <a:r>
              <a:rPr lang="en-US" altLang="zh-TW" sz="7000" b="1" kern="1000" spc="-38" dirty="0">
                <a:ea typeface="Microsoft JhengHei" panose="020B0604030504040204" pitchFamily="34" charset="-120"/>
              </a:rPr>
              <a:t>4:10-13</a:t>
            </a:r>
            <a:r>
              <a:rPr lang="zh-TW" altLang="en-US" sz="7000" b="1" kern="1000" spc="-38" dirty="0">
                <a:ea typeface="Microsoft JhengHei" panose="020B0604030504040204" pitchFamily="34" charset="-120"/>
              </a:rPr>
              <a:t> </a:t>
            </a:r>
            <a:r>
              <a:rPr lang="en-US" altLang="zh-TW" sz="7000" b="1" kern="1000" spc="-38" dirty="0">
                <a:ea typeface="Microsoft JhengHei" panose="020B0604030504040204" pitchFamily="34" charset="-120"/>
              </a:rPr>
              <a:t>-</a:t>
            </a:r>
            <a:r>
              <a:rPr lang="zh-TW" altLang="en-US" sz="7000" b="1" kern="1000" spc="-38" dirty="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我靠主大大地喜樂，因為你們思念我的心如今又發生；你們向來就思念我</a:t>
            </a:r>
            <a:endParaRPr lang="en-US" altLang="zh-TW" sz="7000" b="1" kern="1000" spc="-38" dirty="0">
              <a:latin typeface="Microsoft JhengHei" panose="020B0604030504040204" pitchFamily="34" charset="-120"/>
              <a:ea typeface="Microsoft JhengHei" panose="020B0604030504040204" pitchFamily="34" charset="-120"/>
            </a:endParaRPr>
          </a:p>
          <a:p>
            <a:r>
              <a:rPr lang="zh-TW" altLang="en-US" sz="7000" b="1" kern="1000" spc="-38" dirty="0">
                <a:latin typeface="Microsoft JhengHei" panose="020B0604030504040204" pitchFamily="34" charset="-120"/>
                <a:ea typeface="Microsoft JhengHei" panose="020B0604030504040204" pitchFamily="34" charset="-120"/>
              </a:rPr>
              <a:t>，</a:t>
            </a:r>
            <a:endParaRPr lang="en-US" altLang="zh-TW" sz="6000" b="1" kern="1000" spc="-38" dirty="0">
              <a:latin typeface="Microsoft JhengHei" panose="020B0604030504040204" pitchFamily="34" charset="-120"/>
              <a:ea typeface="Microsoft JhengHei" panose="020B0604030504040204" pitchFamily="34" charset="-120"/>
            </a:endParaRPr>
          </a:p>
          <a:p>
            <a:endParaRPr lang="en-US" altLang="zh-TW" sz="6000" b="1" kern="1000" spc="-38" dirty="0">
              <a:latin typeface="Microsoft JhengHei" panose="020B0604030504040204" pitchFamily="34" charset="-120"/>
              <a:ea typeface="Microsoft JhengHei" panose="020B0604030504040204" pitchFamily="34" charset="-120"/>
            </a:endParaRPr>
          </a:p>
          <a:p>
            <a:r>
              <a:rPr lang="zh-TW" altLang="en-US" sz="7000" b="1" kern="1000" spc="-38" dirty="0">
                <a:latin typeface="Microsoft JhengHei" panose="020B0604030504040204" pitchFamily="34" charset="-120"/>
                <a:ea typeface="Microsoft JhengHei" panose="020B0604030504040204" pitchFamily="34" charset="-120"/>
              </a:rPr>
              <a:t>只是沒得機會。 </a:t>
            </a:r>
            <a:endParaRPr lang="en-US" altLang="zh-TW" sz="6000" b="1" kern="1000" spc="-38" dirty="0">
              <a:latin typeface="Microsoft JhengHei" panose="020B0604030504040204" pitchFamily="34" charset="-120"/>
              <a:ea typeface="Microsoft JhengHei" panose="020B0604030504040204" pitchFamily="34" charset="-120"/>
            </a:endParaRPr>
          </a:p>
          <a:p>
            <a:endParaRPr lang="en-US" altLang="zh-TW" sz="6000" b="1" kern="1000" spc="-38" dirty="0">
              <a:latin typeface="Microsoft JhengHei" panose="020B0604030504040204" pitchFamily="34" charset="-120"/>
              <a:ea typeface="Microsoft JhengHei" panose="020B0604030504040204" pitchFamily="34" charset="-120"/>
            </a:endParaRPr>
          </a:p>
          <a:p>
            <a:r>
              <a:rPr lang="zh-TW" altLang="en-US" sz="7000" b="1" kern="1000" spc="-38" dirty="0">
                <a:latin typeface="Microsoft JhengHei" panose="020B0604030504040204" pitchFamily="34" charset="-120"/>
                <a:ea typeface="Microsoft JhengHei" panose="020B0604030504040204" pitchFamily="34" charset="-120"/>
              </a:rPr>
              <a:t>我並不是因缺乏說這話，我無論在什麼景況都可以知足，這是我已經學會了。 我知道怎樣處卑賤，也知道怎樣處豐富，或飽足或飢餓，或有餘或缺乏，隨事隨在，我都得了祕訣。 我靠著那加給我力量的，凡事都能做。</a:t>
            </a:r>
            <a:endParaRPr lang="en-US" altLang="zh-TW" sz="6000" b="1" kern="1000" spc="-38"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425289530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95250"/>
            <a:ext cx="9144000" cy="5478423"/>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只是沒得機會。我並不是因缺乏說這話，</a:t>
            </a:r>
            <a:r>
              <a:rPr lang="zh-TW" altLang="en-US" sz="7000" b="1" kern="1000" spc="-38" dirty="0">
                <a:solidFill>
                  <a:schemeClr val="accent1">
                    <a:lumMod val="50000"/>
                  </a:schemeClr>
                </a:solidFill>
                <a:latin typeface="Microsoft JhengHei" panose="020B0604030504040204" pitchFamily="34" charset="-120"/>
                <a:ea typeface="Microsoft JhengHei" panose="020B0604030504040204" pitchFamily="34" charset="-120"/>
              </a:rPr>
              <a:t>我無論在什麼景況</a:t>
            </a:r>
            <a:r>
              <a:rPr lang="zh-TW" altLang="en-US" sz="7000" b="1" u="sng" kern="1000" spc="-38" dirty="0">
                <a:solidFill>
                  <a:schemeClr val="accent1">
                    <a:lumMod val="50000"/>
                  </a:schemeClr>
                </a:solidFill>
                <a:latin typeface="Microsoft JhengHei" panose="020B0604030504040204" pitchFamily="34" charset="-120"/>
                <a:ea typeface="Microsoft JhengHei" panose="020B0604030504040204" pitchFamily="34" charset="-120"/>
              </a:rPr>
              <a:t>都可以知足</a:t>
            </a:r>
            <a:r>
              <a:rPr lang="zh-TW" altLang="en-US" sz="7000" b="1" kern="1000" spc="-38" dirty="0">
                <a:latin typeface="Microsoft JhengHei" panose="020B0604030504040204" pitchFamily="34" charset="-120"/>
                <a:ea typeface="Microsoft JhengHei" panose="020B0604030504040204" pitchFamily="34" charset="-120"/>
              </a:rPr>
              <a:t>，這是我已經學會了</a:t>
            </a:r>
            <a:endParaRPr lang="en-US" altLang="zh-TW" sz="7000" b="1" kern="1000" spc="-38" dirty="0">
              <a:latin typeface="Microsoft JhengHei" panose="020B0604030504040204" pitchFamily="34" charset="-120"/>
              <a:ea typeface="Microsoft JhengHei" panose="020B0604030504040204" pitchFamily="34" charset="-120"/>
            </a:endParaRPr>
          </a:p>
          <a:p>
            <a:r>
              <a:rPr lang="zh-TW" altLang="en-US" sz="7000" b="1" kern="1000" spc="-38" dirty="0">
                <a:latin typeface="Microsoft JhengHei" panose="020B0604030504040204" pitchFamily="34" charset="-120"/>
                <a:ea typeface="Microsoft JhengHei" panose="020B0604030504040204" pitchFamily="34" charset="-120"/>
              </a:rPr>
              <a:t>。 </a:t>
            </a:r>
            <a:endParaRPr lang="en-US" altLang="zh-TW" sz="6000" b="1" kern="1000" spc="-38"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459854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1938992"/>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陶器可以儲存食物，這對生存很重要。</a:t>
            </a:r>
          </a:p>
        </p:txBody>
      </p:sp>
    </p:spTree>
    <p:extLst>
      <p:ext uri="{BB962C8B-B14F-4D97-AF65-F5344CB8AC3E}">
        <p14:creationId xmlns:p14="http://schemas.microsoft.com/office/powerpoint/2010/main" val="269920599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95250"/>
            <a:ext cx="9144000" cy="5478423"/>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我知道怎樣處卑賤，也知道怎樣處豐富，或飽足或飢餓，或有餘或缺乏，隨事隨在，我都得了祕訣。</a:t>
            </a:r>
            <a:endParaRPr lang="en-US" altLang="zh-TW" sz="6000" b="1" kern="1000" spc="-38"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70430477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2246769"/>
          </a:xfrm>
          <a:prstGeom prst="rect">
            <a:avLst/>
          </a:prstGeom>
        </p:spPr>
        <p:txBody>
          <a:bodyPr wrap="square">
            <a:spAutoFit/>
          </a:bodyPr>
          <a:lstStyle/>
          <a:p>
            <a:r>
              <a:rPr lang="zh-TW" altLang="en-US" sz="7000" b="1" kern="1000" spc="-38" dirty="0">
                <a:solidFill>
                  <a:srgbClr val="002060"/>
                </a:solidFill>
                <a:latin typeface="Microsoft JhengHei" panose="020B0604030504040204" pitchFamily="34" charset="-120"/>
                <a:ea typeface="Microsoft JhengHei" panose="020B0604030504040204" pitchFamily="34" charset="-120"/>
              </a:rPr>
              <a:t>我靠著那加給我力量的</a:t>
            </a:r>
            <a:endParaRPr lang="en-US" altLang="zh-TW" sz="7000" b="1" kern="1000" spc="-38" dirty="0">
              <a:solidFill>
                <a:srgbClr val="002060"/>
              </a:solidFill>
              <a:latin typeface="Microsoft JhengHei" panose="020B0604030504040204" pitchFamily="34" charset="-120"/>
              <a:ea typeface="Microsoft JhengHei" panose="020B0604030504040204" pitchFamily="34" charset="-120"/>
            </a:endParaRPr>
          </a:p>
          <a:p>
            <a:r>
              <a:rPr lang="zh-TW" altLang="en-US" sz="7000" b="1" kern="1000" spc="-38" dirty="0">
                <a:solidFill>
                  <a:srgbClr val="002060"/>
                </a:solidFill>
                <a:latin typeface="Microsoft JhengHei" panose="020B0604030504040204" pitchFamily="34" charset="-120"/>
                <a:ea typeface="Microsoft JhengHei" panose="020B0604030504040204" pitchFamily="34" charset="-120"/>
              </a:rPr>
              <a:t>，凡事都能做。</a:t>
            </a:r>
            <a:endParaRPr lang="en-US" altLang="zh-TW" sz="6000" b="1" kern="1000" spc="-38" dirty="0">
              <a:solidFill>
                <a:srgbClr val="002060"/>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21550556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在別人眼裡，這是他們無法理解的平安與喜樂</a:t>
            </a:r>
            <a:endParaRPr lang="en-US" altLang="zh-TW" sz="7000" b="1" kern="1000" spc="-38" dirty="0">
              <a:latin typeface="Microsoft JhengHei" panose="020B0604030504040204" pitchFamily="34" charset="-120"/>
              <a:ea typeface="Microsoft JhengHei" panose="020B0604030504040204" pitchFamily="34" charset="-120"/>
            </a:endParaRPr>
          </a:p>
          <a:p>
            <a:r>
              <a:rPr lang="zh-TW" altLang="en-US" sz="7000" b="1" kern="1000" spc="-38" dirty="0">
                <a:latin typeface="Microsoft JhengHei" panose="020B0604030504040204" pitchFamily="34" charset="-120"/>
                <a:ea typeface="Microsoft JhengHei" panose="020B0604030504040204" pitchFamily="34" charset="-120"/>
              </a:rPr>
              <a:t>。</a:t>
            </a:r>
          </a:p>
        </p:txBody>
      </p:sp>
    </p:spTree>
    <p:extLst>
      <p:ext uri="{BB962C8B-B14F-4D97-AF65-F5344CB8AC3E}">
        <p14:creationId xmlns:p14="http://schemas.microsoft.com/office/powerpoint/2010/main" val="216453796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40120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當他們在基督徒身上中看到這一點時，他們就知道我們有一個他們沒有的東西</a:t>
            </a:r>
            <a:r>
              <a:rPr lang="en-US" altLang="zh-TW" sz="7000" b="1" kern="1000" spc="-38" dirty="0">
                <a:latin typeface="Microsoft JhengHei" panose="020B0604030504040204" pitchFamily="34" charset="-120"/>
                <a:ea typeface="Microsoft JhengHei" panose="020B0604030504040204" pitchFamily="34" charset="-120"/>
              </a:rPr>
              <a:t>…</a:t>
            </a:r>
            <a:endParaRPr lang="zh-TW" altLang="en-US" sz="6000" b="1" kern="1000" spc="-38"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07442909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938B8-CF30-615C-2C00-D815488DCF8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22725CB-F41A-3B6D-9AE8-22660AECD7D7}"/>
              </a:ext>
            </a:extLst>
          </p:cNvPr>
          <p:cNvSpPr/>
          <p:nvPr/>
        </p:nvSpPr>
        <p:spPr>
          <a:xfrm>
            <a:off x="0" y="0"/>
            <a:ext cx="9144000" cy="2246769"/>
          </a:xfrm>
          <a:prstGeom prst="rect">
            <a:avLst/>
          </a:prstGeom>
        </p:spPr>
        <p:txBody>
          <a:bodyPr wrap="square">
            <a:spAutoFit/>
          </a:bodyPr>
          <a:lstStyle/>
          <a:p>
            <a:r>
              <a:rPr lang="zh-TW" altLang="en-US" sz="7000" b="1" kern="1000" spc="-38" dirty="0">
                <a:ea typeface="Microsoft JhengHei" panose="020B0604030504040204" pitchFamily="34" charset="-120"/>
              </a:rPr>
              <a:t>我們成為基督的光，讓他們看到了。</a:t>
            </a:r>
            <a:endParaRPr lang="en-US" altLang="zh-TW" sz="7000" b="1" kern="1000" spc="-38" dirty="0">
              <a:ea typeface="Microsoft JhengHei" panose="020B0604030504040204" pitchFamily="34" charset="-120"/>
            </a:endParaRPr>
          </a:p>
        </p:txBody>
      </p:sp>
    </p:spTree>
    <p:extLst>
      <p:ext uri="{BB962C8B-B14F-4D97-AF65-F5344CB8AC3E}">
        <p14:creationId xmlns:p14="http://schemas.microsoft.com/office/powerpoint/2010/main" val="176071794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785652"/>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願我們大家都能被聖靈建立和帶領，來成為神可大大使用的器皿。</a:t>
            </a:r>
          </a:p>
        </p:txBody>
      </p:sp>
    </p:spTree>
    <p:extLst>
      <p:ext uri="{BB962C8B-B14F-4D97-AF65-F5344CB8AC3E}">
        <p14:creationId xmlns:p14="http://schemas.microsoft.com/office/powerpoint/2010/main" val="16299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此外，陶器也可以保存非食品。</a:t>
            </a:r>
            <a:r>
              <a:rPr lang="en-US" altLang="zh-TW" sz="7000" b="1" kern="1000" spc="-38" dirty="0">
                <a:latin typeface="Microsoft JhengHei" panose="020B0604030504040204" pitchFamily="34" charset="-120"/>
                <a:ea typeface="Microsoft JhengHei" panose="020B0604030504040204" pitchFamily="34" charset="-120"/>
              </a:rPr>
              <a:t>《</a:t>
            </a:r>
            <a:r>
              <a:rPr lang="zh-TW" altLang="en-US" sz="7000" b="1" kern="1000" spc="-38" dirty="0">
                <a:latin typeface="Microsoft JhengHei" panose="020B0604030504040204" pitchFamily="34" charset="-120"/>
                <a:ea typeface="Microsoft JhengHei" panose="020B0604030504040204" pitchFamily="34" charset="-120"/>
              </a:rPr>
              <a:t>死海古卷</a:t>
            </a:r>
            <a:r>
              <a:rPr lang="en-US" altLang="zh-TW" sz="7000" b="1" kern="1000" spc="-38" dirty="0">
                <a:latin typeface="Microsoft JhengHei" panose="020B0604030504040204" pitchFamily="34" charset="-120"/>
                <a:ea typeface="Microsoft JhengHei" panose="020B0604030504040204" pitchFamily="34" charset="-120"/>
              </a:rPr>
              <a:t>》</a:t>
            </a:r>
            <a:r>
              <a:rPr lang="zh-TW" altLang="en-US" sz="7000" b="1" kern="1000" spc="-38" dirty="0">
                <a:latin typeface="Microsoft JhengHei" panose="020B0604030504040204" pitchFamily="34" charset="-120"/>
                <a:ea typeface="Microsoft JhengHei" panose="020B0604030504040204" pitchFamily="34" charset="-120"/>
              </a:rPr>
              <a:t>就是在陶器被保存的。</a:t>
            </a:r>
          </a:p>
        </p:txBody>
      </p:sp>
    </p:spTree>
    <p:extLst>
      <p:ext uri="{BB962C8B-B14F-4D97-AF65-F5344CB8AC3E}">
        <p14:creationId xmlns:p14="http://schemas.microsoft.com/office/powerpoint/2010/main" val="926625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2862322"/>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可見陶器對人類文明至關重要。神用它來形容我們。</a:t>
            </a:r>
          </a:p>
        </p:txBody>
      </p:sp>
    </p:spTree>
    <p:extLst>
      <p:ext uri="{BB962C8B-B14F-4D97-AF65-F5344CB8AC3E}">
        <p14:creationId xmlns:p14="http://schemas.microsoft.com/office/powerpoint/2010/main" val="2290842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2862322"/>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陶器製作的過程教導我們許多有關基督徒成長的信息。</a:t>
            </a:r>
          </a:p>
        </p:txBody>
      </p:sp>
    </p:spTree>
    <p:extLst>
      <p:ext uri="{BB962C8B-B14F-4D97-AF65-F5344CB8AC3E}">
        <p14:creationId xmlns:p14="http://schemas.microsoft.com/office/powerpoint/2010/main" val="520968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1938992"/>
          </a:xfrm>
          <a:prstGeom prst="rect">
            <a:avLst/>
          </a:prstGeom>
        </p:spPr>
        <p:txBody>
          <a:bodyPr wrap="square">
            <a:spAutoFit/>
          </a:bodyPr>
          <a:lstStyle/>
          <a:p>
            <a:r>
              <a:rPr lang="en-US" altLang="zh-TW" sz="7000" b="1" kern="1000" spc="-38" dirty="0">
                <a:latin typeface="Microsoft JhengHei" panose="020B0604030504040204" pitchFamily="34" charset="-120"/>
                <a:ea typeface="Microsoft JhengHei" panose="020B0604030504040204" pitchFamily="34" charset="-120"/>
              </a:rPr>
              <a:t>1. </a:t>
            </a:r>
            <a:r>
              <a:rPr lang="zh-TW" altLang="en-US" sz="7000" b="1" kern="1000" spc="-38" dirty="0">
                <a:latin typeface="Microsoft JhengHei" panose="020B0604030504040204" pitchFamily="34" charset="-120"/>
                <a:ea typeface="Microsoft JhengHei" panose="020B0604030504040204" pitchFamily="34" charset="-120"/>
              </a:rPr>
              <a:t>陶土要加水並用手揉才能變軟</a:t>
            </a:r>
            <a:endParaRPr lang="en-US" altLang="zh-TW" sz="6000" b="1" kern="1000" spc="-38" dirty="0">
              <a:latin typeface="Microsoft JhengHei" panose="020B0604030504040204" pitchFamily="34" charset="-120"/>
              <a:ea typeface="Microsoft JhengHei" panose="020B0604030504040204" pitchFamily="34" charset="-120"/>
            </a:endParaRPr>
          </a:p>
        </p:txBody>
      </p:sp>
      <p:pic>
        <p:nvPicPr>
          <p:cNvPr id="4098" name="Picture 2" descr="See the source image">
            <a:extLst>
              <a:ext uri="{FF2B5EF4-FFF2-40B4-BE49-F238E27FC236}">
                <a16:creationId xmlns:a16="http://schemas.microsoft.com/office/drawing/2014/main" id="{98BF407A-160F-4110-A872-D0932C0742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9973" y="2170190"/>
            <a:ext cx="3888287" cy="291621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ee the source image">
            <a:extLst>
              <a:ext uri="{FF2B5EF4-FFF2-40B4-BE49-F238E27FC236}">
                <a16:creationId xmlns:a16="http://schemas.microsoft.com/office/drawing/2014/main" id="{7BB7EBDC-7775-47D0-8A5D-AC67683FE3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075605"/>
            <a:ext cx="2680660" cy="4020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160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5257800" cy="3323987"/>
          </a:xfrm>
          <a:prstGeom prst="rect">
            <a:avLst/>
          </a:prstGeom>
        </p:spPr>
        <p:txBody>
          <a:bodyPr wrap="square">
            <a:spAutoFit/>
          </a:bodyPr>
          <a:lstStyle/>
          <a:p>
            <a:r>
              <a:rPr lang="en-US" altLang="zh-TW" sz="7000" b="1" kern="1000" spc="-38" dirty="0">
                <a:latin typeface="Microsoft JhengHei" panose="020B0604030504040204" pitchFamily="34" charset="-120"/>
                <a:ea typeface="Microsoft JhengHei" panose="020B0604030504040204" pitchFamily="34" charset="-120"/>
              </a:rPr>
              <a:t>2. </a:t>
            </a:r>
            <a:r>
              <a:rPr lang="zh-TW" altLang="en-US" sz="7000" b="1" kern="1000" spc="-38" dirty="0">
                <a:latin typeface="Microsoft JhengHei" panose="020B0604030504040204" pitchFamily="34" charset="-120"/>
                <a:ea typeface="Microsoft JhengHei" panose="020B0604030504040204" pitchFamily="34" charset="-120"/>
              </a:rPr>
              <a:t>被製成陶工所想要的形狀</a:t>
            </a:r>
            <a:endParaRPr lang="en-US" altLang="zh-TW" sz="6000" b="1" kern="1000" spc="-38" dirty="0">
              <a:latin typeface="Microsoft JhengHei" panose="020B0604030504040204" pitchFamily="34" charset="-120"/>
              <a:ea typeface="Microsoft JhengHei" panose="020B0604030504040204" pitchFamily="34" charset="-120"/>
            </a:endParaRPr>
          </a:p>
        </p:txBody>
      </p:sp>
      <p:pic>
        <p:nvPicPr>
          <p:cNvPr id="1026" name="Picture 2" descr="See the source image">
            <a:extLst>
              <a:ext uri="{FF2B5EF4-FFF2-40B4-BE49-F238E27FC236}">
                <a16:creationId xmlns:a16="http://schemas.microsoft.com/office/drawing/2014/main" id="{EDE47EA0-2B31-4B58-BAE9-835B21F668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0"/>
            <a:ext cx="384492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651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4495800" cy="3323987"/>
          </a:xfrm>
          <a:prstGeom prst="rect">
            <a:avLst/>
          </a:prstGeom>
        </p:spPr>
        <p:txBody>
          <a:bodyPr wrap="square">
            <a:spAutoFit/>
          </a:bodyPr>
          <a:lstStyle/>
          <a:p>
            <a:r>
              <a:rPr lang="en-US" altLang="zh-TW" sz="7000" b="1" kern="1000" spc="-38" dirty="0">
                <a:latin typeface="Microsoft JhengHei" panose="020B0604030504040204" pitchFamily="34" charset="-120"/>
                <a:ea typeface="Microsoft JhengHei" panose="020B0604030504040204" pitchFamily="34" charset="-120"/>
              </a:rPr>
              <a:t>3. </a:t>
            </a:r>
            <a:r>
              <a:rPr lang="zh-TW" altLang="en-US" sz="7000" b="1" kern="1000" spc="-38" dirty="0">
                <a:latin typeface="Microsoft JhengHei" panose="020B0604030504040204" pitchFamily="34" charset="-120"/>
                <a:ea typeface="Microsoft JhengHei" panose="020B0604030504040204" pitchFamily="34" charset="-120"/>
              </a:rPr>
              <a:t>風乾後然後用火烤</a:t>
            </a:r>
            <a:endParaRPr lang="en-US" altLang="zh-TW" sz="6000" b="1" kern="1000" spc="-38" dirty="0">
              <a:latin typeface="Microsoft JhengHei" panose="020B0604030504040204" pitchFamily="34" charset="-120"/>
              <a:ea typeface="Microsoft JhengHei" panose="020B0604030504040204" pitchFamily="34" charset="-120"/>
            </a:endParaRPr>
          </a:p>
        </p:txBody>
      </p:sp>
      <p:pic>
        <p:nvPicPr>
          <p:cNvPr id="2050" name="Picture 2" descr="See the source image">
            <a:extLst>
              <a:ext uri="{FF2B5EF4-FFF2-40B4-BE49-F238E27FC236}">
                <a16:creationId xmlns:a16="http://schemas.microsoft.com/office/drawing/2014/main" id="{404DFDA6-0A47-4005-8859-AB00718DAD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2030" y="57150"/>
            <a:ext cx="5097162"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730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1938992"/>
          </a:xfrm>
          <a:prstGeom prst="rect">
            <a:avLst/>
          </a:prstGeom>
        </p:spPr>
        <p:txBody>
          <a:bodyPr wrap="square">
            <a:spAutoFit/>
          </a:bodyPr>
          <a:lstStyle/>
          <a:p>
            <a:r>
              <a:rPr lang="en-US" altLang="zh-TW" sz="7000" b="1" kern="1000" spc="-38" dirty="0">
                <a:latin typeface="Microsoft JhengHei" panose="020B0604030504040204" pitchFamily="34" charset="-120"/>
                <a:ea typeface="Microsoft JhengHei" panose="020B0604030504040204" pitchFamily="34" charset="-120"/>
              </a:rPr>
              <a:t>4. </a:t>
            </a:r>
            <a:r>
              <a:rPr lang="zh-TW" altLang="en-US" sz="7000" b="1" kern="1000" spc="-38" dirty="0">
                <a:latin typeface="Microsoft JhengHei" panose="020B0604030504040204" pitchFamily="34" charset="-120"/>
                <a:ea typeface="Microsoft JhengHei" panose="020B0604030504040204" pitchFamily="34" charset="-120"/>
              </a:rPr>
              <a:t>如果需要可上釉使它有光澤和防水</a:t>
            </a:r>
            <a:endParaRPr lang="en-US" altLang="zh-TW" sz="6000" b="1" kern="1000" spc="-38" dirty="0">
              <a:latin typeface="Microsoft JhengHei" panose="020B0604030504040204" pitchFamily="34" charset="-120"/>
              <a:ea typeface="Microsoft JhengHei" panose="020B0604030504040204" pitchFamily="34" charset="-120"/>
            </a:endParaRPr>
          </a:p>
        </p:txBody>
      </p:sp>
      <p:pic>
        <p:nvPicPr>
          <p:cNvPr id="3076" name="Picture 4" descr="See the source image">
            <a:extLst>
              <a:ext uri="{FF2B5EF4-FFF2-40B4-BE49-F238E27FC236}">
                <a16:creationId xmlns:a16="http://schemas.microsoft.com/office/drawing/2014/main" id="{40749BBC-8C2B-47B1-9B7F-3C1E159A99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4518" y="2097583"/>
            <a:ext cx="5414963" cy="3045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85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CD94E6-1080-4EB5-92AA-AACB419E980F}"/>
              </a:ext>
            </a:extLst>
          </p:cNvPr>
          <p:cNvSpPr/>
          <p:nvPr/>
        </p:nvSpPr>
        <p:spPr>
          <a:xfrm>
            <a:off x="0" y="1352550"/>
            <a:ext cx="9144000" cy="1938992"/>
          </a:xfrm>
          <a:prstGeom prst="rect">
            <a:avLst/>
          </a:prstGeom>
        </p:spPr>
        <p:txBody>
          <a:bodyPr wrap="square">
            <a:spAutoFit/>
          </a:bodyPr>
          <a:lstStyle/>
          <a:p>
            <a:pPr algn="ctr"/>
            <a:r>
              <a:rPr lang="zh-TW" altLang="en-US" sz="7000" b="1" dirty="0">
                <a:latin typeface="Microsoft JhengHei" panose="020B0604030504040204" pitchFamily="34" charset="-120"/>
                <a:ea typeface="Microsoft JhengHei" panose="020B0604030504040204" pitchFamily="34" charset="-120"/>
              </a:rPr>
              <a:t>讀經</a:t>
            </a:r>
            <a:r>
              <a:rPr lang="en-US" altLang="zh-TW" sz="7000" b="1" dirty="0">
                <a:latin typeface="Microsoft JhengHei" panose="020B0604030504040204" pitchFamily="34" charset="-120"/>
                <a:ea typeface="Microsoft JhengHei" panose="020B0604030504040204" pitchFamily="34" charset="-120"/>
              </a:rPr>
              <a:t>: </a:t>
            </a:r>
          </a:p>
          <a:p>
            <a:pPr algn="ctr"/>
            <a:r>
              <a:rPr lang="zh-TW" altLang="en-US" sz="7000" b="1" kern="1000" spc="-38" dirty="0">
                <a:latin typeface="Microsoft JhengHei" panose="020B0604030504040204" pitchFamily="34" charset="-120"/>
                <a:ea typeface="Microsoft JhengHei" panose="020B0604030504040204" pitchFamily="34" charset="-120"/>
              </a:rPr>
              <a:t>哥林多後書 </a:t>
            </a:r>
            <a:r>
              <a:rPr lang="en-US" altLang="zh-TW" sz="7000" b="1" kern="1000" spc="-38" dirty="0">
                <a:ea typeface="Microsoft JhengHei" panose="020B0604030504040204" pitchFamily="34" charset="-120"/>
              </a:rPr>
              <a:t>4:7-10</a:t>
            </a:r>
            <a:endParaRPr lang="en-US" altLang="zh-TW" sz="6000" b="1" dirty="0">
              <a:ea typeface="Microsoft JhengHei" panose="020B0604030504040204" pitchFamily="34" charset="-120"/>
            </a:endParaRPr>
          </a:p>
        </p:txBody>
      </p:sp>
    </p:spTree>
    <p:extLst>
      <p:ext uri="{BB962C8B-B14F-4D97-AF65-F5344CB8AC3E}">
        <p14:creationId xmlns:p14="http://schemas.microsoft.com/office/powerpoint/2010/main" val="3364133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95250"/>
            <a:ext cx="3429000" cy="5478423"/>
          </a:xfrm>
          <a:prstGeom prst="rect">
            <a:avLst/>
          </a:prstGeom>
        </p:spPr>
        <p:txBody>
          <a:bodyPr wrap="square">
            <a:spAutoFit/>
          </a:bodyPr>
          <a:lstStyle/>
          <a:p>
            <a:r>
              <a:rPr lang="en-US" altLang="zh-TW" sz="7000" b="1" kern="1000" spc="-38" dirty="0">
                <a:latin typeface="Microsoft JhengHei" panose="020B0604030504040204" pitchFamily="34" charset="-120"/>
                <a:ea typeface="Microsoft JhengHei" panose="020B0604030504040204" pitchFamily="34" charset="-120"/>
              </a:rPr>
              <a:t>5. </a:t>
            </a:r>
            <a:r>
              <a:rPr lang="zh-TW" altLang="en-US" sz="7000" b="1" kern="1000" spc="-38" dirty="0">
                <a:latin typeface="Microsoft JhengHei" panose="020B0604030504040204" pitchFamily="34" charset="-120"/>
                <a:ea typeface="Microsoft JhengHei" panose="020B0604030504040204" pitchFamily="34" charset="-120"/>
              </a:rPr>
              <a:t>再次用火烤來完成陶器上釉</a:t>
            </a:r>
            <a:endParaRPr lang="en-US" altLang="zh-TW" sz="6000" b="1" kern="1000" spc="-38" dirty="0">
              <a:latin typeface="Microsoft JhengHei" panose="020B0604030504040204" pitchFamily="34" charset="-120"/>
              <a:ea typeface="Microsoft JhengHei" panose="020B0604030504040204" pitchFamily="34" charset="-120"/>
            </a:endParaRPr>
          </a:p>
        </p:txBody>
      </p:sp>
      <p:pic>
        <p:nvPicPr>
          <p:cNvPr id="5122" name="Picture 2">
            <a:extLst>
              <a:ext uri="{FF2B5EF4-FFF2-40B4-BE49-F238E27FC236}">
                <a16:creationId xmlns:a16="http://schemas.microsoft.com/office/drawing/2014/main" id="{73667BE1-28B5-4611-BFAA-7676D8CB72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33350"/>
            <a:ext cx="6187239"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07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3886200" cy="4401205"/>
          </a:xfrm>
          <a:prstGeom prst="rect">
            <a:avLst/>
          </a:prstGeom>
        </p:spPr>
        <p:txBody>
          <a:bodyPr wrap="square">
            <a:spAutoFit/>
          </a:bodyPr>
          <a:lstStyle/>
          <a:p>
            <a:r>
              <a:rPr lang="en-US" altLang="zh-TW" sz="7000" b="1" kern="1000" spc="-38" dirty="0">
                <a:latin typeface="Microsoft JhengHei" panose="020B0604030504040204" pitchFamily="34" charset="-120"/>
                <a:ea typeface="Microsoft JhengHei" panose="020B0604030504040204" pitchFamily="34" charset="-120"/>
              </a:rPr>
              <a:t>6. </a:t>
            </a:r>
            <a:r>
              <a:rPr lang="zh-TW" altLang="en-US" sz="7000" b="1" kern="1000" spc="-38" dirty="0">
                <a:latin typeface="Microsoft JhengHei" panose="020B0604030504040204" pitchFamily="34" charset="-120"/>
                <a:ea typeface="Microsoft JhengHei" panose="020B0604030504040204" pitchFamily="34" charset="-120"/>
              </a:rPr>
              <a:t>然後陶工將陶器打磨使其光滑</a:t>
            </a:r>
            <a:endParaRPr lang="en-US" altLang="zh-TW" sz="6000" b="1" kern="1000" spc="-38" dirty="0">
              <a:latin typeface="Microsoft JhengHei" panose="020B0604030504040204" pitchFamily="34" charset="-120"/>
              <a:ea typeface="Microsoft JhengHei" panose="020B0604030504040204" pitchFamily="34" charset="-120"/>
            </a:endParaRPr>
          </a:p>
        </p:txBody>
      </p:sp>
      <p:pic>
        <p:nvPicPr>
          <p:cNvPr id="6146" name="Picture 2" descr="Can You Reglaze Pottery - Pottery Crafters">
            <a:extLst>
              <a:ext uri="{FF2B5EF4-FFF2-40B4-BE49-F238E27FC236}">
                <a16:creationId xmlns:a16="http://schemas.microsoft.com/office/drawing/2014/main" id="{6E577AC7-B901-4979-8521-40F33489B4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098" y="993028"/>
            <a:ext cx="5435725" cy="3456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256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同樣的，我們需要經過火烤，上釉和打磨才能成為好的器皿。</a:t>
            </a:r>
          </a:p>
        </p:txBody>
      </p:sp>
    </p:spTree>
    <p:extLst>
      <p:ext uri="{BB962C8B-B14F-4D97-AF65-F5344CB8AC3E}">
        <p14:creationId xmlns:p14="http://schemas.microsoft.com/office/powerpoint/2010/main" val="2533139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2862322"/>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我們可以從製陶器的過程中學到很多的精義。</a:t>
            </a:r>
          </a:p>
        </p:txBody>
      </p:sp>
    </p:spTree>
    <p:extLst>
      <p:ext uri="{BB962C8B-B14F-4D97-AF65-F5344CB8AC3E}">
        <p14:creationId xmlns:p14="http://schemas.microsoft.com/office/powerpoint/2010/main" val="2932260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71819-F90E-363A-2388-AE94B47B4D4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F7DA760-ED3A-889B-BE96-60BBA900F086}"/>
              </a:ext>
            </a:extLst>
          </p:cNvPr>
          <p:cNvSpPr/>
          <p:nvPr/>
        </p:nvSpPr>
        <p:spPr>
          <a:xfrm>
            <a:off x="0" y="0"/>
            <a:ext cx="9144000" cy="2246769"/>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加水使黏土軟化，以便揉捏成型。</a:t>
            </a:r>
          </a:p>
        </p:txBody>
      </p:sp>
      <p:pic>
        <p:nvPicPr>
          <p:cNvPr id="4098" name="Picture 2" descr="See the source image">
            <a:extLst>
              <a:ext uri="{FF2B5EF4-FFF2-40B4-BE49-F238E27FC236}">
                <a16:creationId xmlns:a16="http://schemas.microsoft.com/office/drawing/2014/main" id="{7FAFB5C4-1A5E-EB74-ECD7-1647494E3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9973" y="2170190"/>
            <a:ext cx="3888287" cy="291621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ee the source image">
            <a:extLst>
              <a:ext uri="{FF2B5EF4-FFF2-40B4-BE49-F238E27FC236}">
                <a16:creationId xmlns:a16="http://schemas.microsoft.com/office/drawing/2014/main" id="{84BF5DB2-5387-6D48-84F4-767B458884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075605"/>
            <a:ext cx="2680660" cy="4020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63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2862322"/>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水代表神的聖靈，祂是被神派來引導和安慰我們。</a:t>
            </a:r>
          </a:p>
        </p:txBody>
      </p:sp>
    </p:spTree>
    <p:extLst>
      <p:ext uri="{BB962C8B-B14F-4D97-AF65-F5344CB8AC3E}">
        <p14:creationId xmlns:p14="http://schemas.microsoft.com/office/powerpoint/2010/main" val="2027648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2862322"/>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水讓我們可以比較容易的去揉捏這陶土。</a:t>
            </a:r>
          </a:p>
        </p:txBody>
      </p:sp>
    </p:spTree>
    <p:extLst>
      <p:ext uri="{BB962C8B-B14F-4D97-AF65-F5344CB8AC3E}">
        <p14:creationId xmlns:p14="http://schemas.microsoft.com/office/powerpoint/2010/main" val="2373791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2862322"/>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同樣，聖靈使我們能被塑造成有用的器皿。</a:t>
            </a:r>
          </a:p>
        </p:txBody>
      </p:sp>
    </p:spTree>
    <p:extLst>
      <p:ext uri="{BB962C8B-B14F-4D97-AF65-F5344CB8AC3E}">
        <p14:creationId xmlns:p14="http://schemas.microsoft.com/office/powerpoint/2010/main" val="412411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2862322"/>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陶土必須捏合成型。這是一個非常耗時又耗力的過程。</a:t>
            </a:r>
          </a:p>
        </p:txBody>
      </p:sp>
    </p:spTree>
    <p:extLst>
      <p:ext uri="{BB962C8B-B14F-4D97-AF65-F5344CB8AC3E}">
        <p14:creationId xmlns:p14="http://schemas.microsoft.com/office/powerpoint/2010/main" val="2509506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40120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如果陶土有意識，那捏造過程一定是一個非常令它困惑和痛苦的時刻</a:t>
            </a:r>
            <a:endParaRPr lang="en-US" altLang="zh-TW" sz="7000" b="1" kern="1000" spc="-38" dirty="0">
              <a:latin typeface="Microsoft JhengHei" panose="020B0604030504040204" pitchFamily="34" charset="-120"/>
              <a:ea typeface="Microsoft JhengHei" panose="020B0604030504040204" pitchFamily="34" charset="-120"/>
            </a:endParaRPr>
          </a:p>
          <a:p>
            <a:r>
              <a:rPr lang="zh-TW" altLang="en-US" sz="7000" b="1" kern="1000" spc="-38" dirty="0">
                <a:latin typeface="Microsoft JhengHei" panose="020B0604030504040204" pitchFamily="34" charset="-120"/>
                <a:ea typeface="Microsoft JhengHei" panose="020B0604030504040204" pitchFamily="34" charset="-120"/>
              </a:rPr>
              <a:t>。</a:t>
            </a:r>
            <a:endParaRPr lang="zh-TW" altLang="en-US" sz="6000" b="1" kern="1000" spc="-38"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017275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12865060"/>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我們有這寶貝放在瓦器裡，要顯明這莫大的能力是出於神，不是出於我們。</a:t>
            </a:r>
            <a:r>
              <a:rPr lang="en-US" altLang="zh-TW" sz="7000" b="1" kern="1000" spc="-38" dirty="0">
                <a:latin typeface="Microsoft JhengHei" panose="020B0604030504040204" pitchFamily="34" charset="-120"/>
                <a:ea typeface="Microsoft JhengHei" panose="020B0604030504040204" pitchFamily="34" charset="-120"/>
              </a:rPr>
              <a:t> </a:t>
            </a:r>
          </a:p>
          <a:p>
            <a:endParaRPr lang="en-US" altLang="zh-TW" sz="6000" b="1" kern="1000" spc="-38" dirty="0">
              <a:latin typeface="Microsoft JhengHei" panose="020B0604030504040204" pitchFamily="34" charset="-120"/>
              <a:ea typeface="Microsoft JhengHei" panose="020B0604030504040204" pitchFamily="34" charset="-120"/>
            </a:endParaRPr>
          </a:p>
          <a:p>
            <a:r>
              <a:rPr lang="zh-TW" altLang="en-US" sz="7000" b="1" kern="1000" spc="-38" dirty="0">
                <a:latin typeface="Microsoft JhengHei" panose="020B0604030504040204" pitchFamily="34" charset="-120"/>
                <a:ea typeface="Microsoft JhengHei" panose="020B0604030504040204" pitchFamily="34" charset="-120"/>
              </a:rPr>
              <a:t>我們四面受敵</a:t>
            </a:r>
            <a:r>
              <a:rPr lang="en-US" altLang="zh-TW" sz="7000" b="1" kern="1000" spc="-38" dirty="0">
                <a:latin typeface="Microsoft JhengHei" panose="020B0604030504040204" pitchFamily="34" charset="-12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卻不被困住</a:t>
            </a:r>
            <a:r>
              <a:rPr lang="en-US" altLang="zh-TW" sz="7000" b="1" kern="1000" spc="-38" dirty="0">
                <a:latin typeface="Microsoft JhengHei" panose="020B0604030504040204" pitchFamily="34" charset="-12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心裡作難</a:t>
            </a:r>
            <a:r>
              <a:rPr lang="en-US" altLang="zh-TW" sz="7000" b="1" kern="1000" spc="-38" dirty="0">
                <a:latin typeface="Microsoft JhengHei" panose="020B0604030504040204" pitchFamily="34" charset="-12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卻不致失望</a:t>
            </a:r>
            <a:r>
              <a:rPr lang="en-US" altLang="zh-TW" sz="7000" b="1" kern="1000" spc="-38" dirty="0">
                <a:latin typeface="Microsoft JhengHei" panose="020B0604030504040204" pitchFamily="34" charset="-12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 遭逼迫</a:t>
            </a:r>
            <a:r>
              <a:rPr lang="en-US" altLang="zh-TW" sz="7000" b="1" kern="1000" spc="-38" dirty="0">
                <a:latin typeface="Microsoft JhengHei" panose="020B0604030504040204" pitchFamily="34" charset="-12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卻不被丟棄</a:t>
            </a:r>
            <a:r>
              <a:rPr lang="en-US" altLang="zh-TW" sz="7000" b="1" kern="1000" spc="-38" dirty="0">
                <a:latin typeface="Microsoft JhengHei" panose="020B0604030504040204" pitchFamily="34" charset="-12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打倒了</a:t>
            </a:r>
            <a:r>
              <a:rPr lang="en-US" altLang="zh-TW" sz="7000" b="1" kern="1000" spc="-38" dirty="0">
                <a:latin typeface="Microsoft JhengHei" panose="020B0604030504040204" pitchFamily="34" charset="-12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卻不致死亡</a:t>
            </a:r>
            <a:r>
              <a:rPr lang="en-US" altLang="zh-TW" sz="7000" b="1" kern="1000" spc="-38" dirty="0">
                <a:latin typeface="Microsoft JhengHei" panose="020B0604030504040204" pitchFamily="34" charset="-12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 身上常帶著耶穌的死</a:t>
            </a:r>
            <a:r>
              <a:rPr lang="en-US" altLang="zh-TW" sz="7000" b="1" kern="1000" spc="-38" dirty="0">
                <a:latin typeface="Microsoft JhengHei" panose="020B0604030504040204" pitchFamily="34" charset="-12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使耶穌的生也顯明在我們身上。</a:t>
            </a:r>
            <a:endParaRPr lang="en-US" altLang="zh-TW" sz="6000" b="1" kern="1000" spc="-38"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501059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401205"/>
          </a:xfrm>
          <a:prstGeom prst="rect">
            <a:avLst/>
          </a:prstGeom>
        </p:spPr>
        <p:txBody>
          <a:bodyPr wrap="square">
            <a:spAutoFit/>
          </a:bodyPr>
          <a:lstStyle/>
          <a:p>
            <a:r>
              <a:rPr lang="zh-TW" altLang="en-US" sz="7000" b="1" kern="1000" spc="-38" dirty="0">
                <a:ea typeface="Microsoft JhengHei" panose="020B0604030504040204" pitchFamily="34" charset="-120"/>
              </a:rPr>
              <a:t>「有怪</a:t>
            </a:r>
            <a:r>
              <a:rPr lang="zh-TW" altLang="en-US" sz="7000" b="1" kern="1000" spc="-38" dirty="0">
                <a:latin typeface="Microsoft JhengHei" panose="020B0604030504040204" pitchFamily="34" charset="-120"/>
                <a:ea typeface="Microsoft JhengHei" panose="020B0604030504040204" pitchFamily="34" charset="-120"/>
              </a:rPr>
              <a:t>事正在發生在我身上。我不知道為什麼，也不知道我將成為什麼</a:t>
            </a:r>
            <a:r>
              <a:rPr lang="en-US" altLang="zh-TW" sz="7000" b="1" kern="1000" spc="-38" dirty="0">
                <a:latin typeface="Microsoft JhengHei" panose="020B0604030504040204" pitchFamily="34" charset="-120"/>
                <a:ea typeface="Microsoft JhengHei" panose="020B0604030504040204" pitchFamily="34" charset="-120"/>
              </a:rPr>
              <a:t>…</a:t>
            </a:r>
            <a:r>
              <a:rPr lang="zh-TW" altLang="en-US" sz="7000" b="1" kern="1000" spc="-38" dirty="0">
                <a:ea typeface="Microsoft JhengHei" panose="020B0604030504040204" pitchFamily="34" charset="-120"/>
              </a:rPr>
              <a:t>」</a:t>
            </a:r>
            <a:endParaRPr lang="zh-TW" altLang="en-US" sz="6000" b="1" kern="1000" spc="-38" dirty="0">
              <a:ea typeface="Microsoft JhengHei" panose="020B0604030504040204" pitchFamily="34" charset="-120"/>
            </a:endParaRPr>
          </a:p>
        </p:txBody>
      </p:sp>
    </p:spTree>
    <p:extLst>
      <p:ext uri="{BB962C8B-B14F-4D97-AF65-F5344CB8AC3E}">
        <p14:creationId xmlns:p14="http://schemas.microsoft.com/office/powerpoint/2010/main" val="1236974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我們可能不知道神想要塑造我們成為什麼器皿</a:t>
            </a:r>
            <a:endParaRPr lang="en-US" altLang="zh-TW" sz="7000" b="1" kern="1000" spc="-38" dirty="0">
              <a:latin typeface="Microsoft JhengHei" panose="020B0604030504040204" pitchFamily="34" charset="-120"/>
              <a:ea typeface="Microsoft JhengHei" panose="020B0604030504040204" pitchFamily="34" charset="-120"/>
            </a:endParaRPr>
          </a:p>
          <a:p>
            <a:r>
              <a:rPr lang="zh-TW" altLang="en-US" sz="7000" b="1" kern="1000" spc="-38" dirty="0">
                <a:latin typeface="Microsoft JhengHei" panose="020B0604030504040204" pitchFamily="34" charset="-120"/>
                <a:ea typeface="Microsoft JhengHei" panose="020B0604030504040204" pitchFamily="34" charset="-120"/>
              </a:rPr>
              <a:t>。</a:t>
            </a:r>
          </a:p>
        </p:txBody>
      </p:sp>
    </p:spTree>
    <p:extLst>
      <p:ext uri="{BB962C8B-B14F-4D97-AF65-F5344CB8AC3E}">
        <p14:creationId xmlns:p14="http://schemas.microsoft.com/office/powerpoint/2010/main" val="159175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2246769"/>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有時我們只能像施洗約翰那樣等待。</a:t>
            </a:r>
            <a:endParaRPr lang="en-US" altLang="zh-TW" sz="7000" b="1" kern="1000" spc="-38" dirty="0">
              <a:ea typeface="Microsoft JhengHei" panose="020B0604030504040204" pitchFamily="34" charset="-120"/>
            </a:endParaRPr>
          </a:p>
        </p:txBody>
      </p:sp>
    </p:spTree>
    <p:extLst>
      <p:ext uri="{BB962C8B-B14F-4D97-AF65-F5344CB8AC3E}">
        <p14:creationId xmlns:p14="http://schemas.microsoft.com/office/powerpoint/2010/main" val="3473557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785652"/>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通常我們在被塑造成形時會感到疼痛，但我們不知道為什麼。</a:t>
            </a:r>
          </a:p>
        </p:txBody>
      </p:sp>
    </p:spTree>
    <p:extLst>
      <p:ext uri="{BB962C8B-B14F-4D97-AF65-F5344CB8AC3E}">
        <p14:creationId xmlns:p14="http://schemas.microsoft.com/office/powerpoint/2010/main" val="10421586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708981"/>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就像上一次講道中所談的使徒保羅一樣，我們可向主求教，但未必能得到我們想要的答案。</a:t>
            </a:r>
            <a:endParaRPr lang="en-US" altLang="zh-TW" sz="6000" b="1" kern="1000" spc="-38"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0475701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2246769"/>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保羅要求神減輕他的痛苦，但神卻說</a:t>
            </a:r>
            <a:r>
              <a:rPr lang="zh-TW" altLang="en-US" sz="7000" b="1" kern="1000" spc="-38" dirty="0">
                <a:ea typeface="Microsoft JhengHei" panose="020B0604030504040204" pitchFamily="34" charset="-120"/>
              </a:rPr>
              <a:t>「</a:t>
            </a:r>
            <a:r>
              <a:rPr lang="zh-TW" altLang="en-US" sz="7000" b="1" kern="1000" spc="-38" dirty="0">
                <a:latin typeface="Microsoft JhengHei" panose="020B0604030504040204" pitchFamily="34" charset="-120"/>
                <a:ea typeface="Microsoft JhengHei" panose="020B0604030504040204" pitchFamily="34" charset="-120"/>
              </a:rPr>
              <a:t>不」。</a:t>
            </a:r>
            <a:endParaRPr lang="en-US" altLang="zh-TW" sz="6000" b="1" kern="1000" spc="-38" dirty="0">
              <a:ea typeface="Microsoft JhengHei" panose="020B0604030504040204" pitchFamily="34" charset="-120"/>
            </a:endParaRPr>
          </a:p>
        </p:txBody>
      </p:sp>
    </p:spTree>
    <p:extLst>
      <p:ext uri="{BB962C8B-B14F-4D97-AF65-F5344CB8AC3E}">
        <p14:creationId xmlns:p14="http://schemas.microsoft.com/office/powerpoint/2010/main" val="15012540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95250"/>
            <a:ext cx="9144000" cy="5478423"/>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哥林多後書 </a:t>
            </a:r>
            <a:r>
              <a:rPr lang="en-US" altLang="zh-TW" sz="7000" b="1" kern="1000" spc="-38" dirty="0">
                <a:ea typeface="Microsoft JhengHei" panose="020B0604030504040204" pitchFamily="34" charset="-120"/>
              </a:rPr>
              <a:t>12:9a -</a:t>
            </a:r>
          </a:p>
          <a:p>
            <a:r>
              <a:rPr lang="zh-TW" altLang="en-US" sz="7000" b="1" kern="1000" spc="-38" dirty="0">
                <a:latin typeface="Microsoft JhengHei" panose="020B0604030504040204" pitchFamily="34" charset="-120"/>
                <a:ea typeface="Microsoft JhengHei" panose="020B0604030504040204" pitchFamily="34" charset="-120"/>
              </a:rPr>
              <a:t>祂對我說</a:t>
            </a:r>
            <a:r>
              <a:rPr lang="en-US" altLang="zh-TW" sz="7000" b="1" kern="1000" spc="-38" dirty="0">
                <a:latin typeface="Microsoft JhengHei" panose="020B0604030504040204" pitchFamily="34" charset="-120"/>
                <a:ea typeface="Microsoft JhengHei" panose="020B0604030504040204" pitchFamily="34" charset="-120"/>
              </a:rPr>
              <a:t>:</a:t>
            </a:r>
            <a:r>
              <a:rPr lang="zh-TW" altLang="en-US" sz="7000" b="1" kern="1000" spc="-38" dirty="0">
                <a:latin typeface="Microsoft JhengHei" panose="020B0604030504040204" pitchFamily="34" charset="-120"/>
                <a:ea typeface="Microsoft JhengHei" panose="020B0604030504040204" pitchFamily="34" charset="-120"/>
              </a:rPr>
              <a:t>「我的恩典夠你用的，因為我的能力是在人的軟弱上顯得完全。」</a:t>
            </a:r>
            <a:endParaRPr lang="en-US" altLang="zh-TW" sz="6000" b="1" kern="1000" spc="-38"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251059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785652"/>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這不是保羅想要的答案，但是他後來了解這對他來說是最好的。</a:t>
            </a:r>
          </a:p>
        </p:txBody>
      </p:sp>
    </p:spTree>
    <p:extLst>
      <p:ext uri="{BB962C8B-B14F-4D97-AF65-F5344CB8AC3E}">
        <p14:creationId xmlns:p14="http://schemas.microsoft.com/office/powerpoint/2010/main" val="17924542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4572000" cy="440120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成型的陶土在窯中燒成有用的器皿。</a:t>
            </a:r>
          </a:p>
        </p:txBody>
      </p:sp>
      <p:pic>
        <p:nvPicPr>
          <p:cNvPr id="2" name="Picture 2" descr="See the source image">
            <a:extLst>
              <a:ext uri="{FF2B5EF4-FFF2-40B4-BE49-F238E27FC236}">
                <a16:creationId xmlns:a16="http://schemas.microsoft.com/office/drawing/2014/main" id="{4FF6000F-CFD2-41E2-A6D9-DC7C6D40E4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70358"/>
            <a:ext cx="5045161" cy="4977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564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95250"/>
            <a:ext cx="9144000" cy="5478423"/>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燒製的過程引起化學反應：較弱的離子鍵</a:t>
            </a:r>
            <a:r>
              <a:rPr lang="en-US" altLang="zh-TW" sz="7000" b="1" kern="1000" spc="-38" dirty="0">
                <a:ea typeface="Microsoft JhengHei" panose="020B0604030504040204" pitchFamily="34" charset="-120"/>
              </a:rPr>
              <a:t>(ionic bonds)</a:t>
            </a:r>
            <a:r>
              <a:rPr lang="zh-TW" altLang="en-US" sz="7000" b="1" kern="1000" spc="-38" dirty="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被較強的共價鍵 </a:t>
            </a:r>
            <a:r>
              <a:rPr lang="en-US" altLang="zh-TW" sz="7000" b="1" kern="1000" spc="-38" dirty="0">
                <a:ea typeface="Microsoft JhengHei" panose="020B0604030504040204" pitchFamily="34" charset="-120"/>
              </a:rPr>
              <a:t>(covalent bonds)</a:t>
            </a:r>
            <a:r>
              <a:rPr lang="zh-TW" altLang="en-US" sz="7000" b="1" kern="1000" spc="-38" dirty="0">
                <a:latin typeface="Microsoft JhengHei" panose="020B0604030504040204" pitchFamily="34" charset="-120"/>
                <a:ea typeface="Microsoft JhengHei" panose="020B0604030504040204" pitchFamily="34" charset="-120"/>
              </a:rPr>
              <a:t>取代。</a:t>
            </a:r>
          </a:p>
        </p:txBody>
      </p:sp>
    </p:spTree>
    <p:extLst>
      <p:ext uri="{BB962C8B-B14F-4D97-AF65-F5344CB8AC3E}">
        <p14:creationId xmlns:p14="http://schemas.microsoft.com/office/powerpoint/2010/main" val="1193637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95250"/>
            <a:ext cx="9144000" cy="5478423"/>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我們四面受敵</a:t>
            </a:r>
            <a:r>
              <a:rPr lang="en-US" altLang="zh-TW" sz="7000" b="1" kern="1000" spc="-38" dirty="0">
                <a:latin typeface="Microsoft JhengHei" panose="020B0604030504040204" pitchFamily="34" charset="-12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卻不被困住；心裡作難，卻不致失望；遭逼迫，卻不被丟棄；打倒了，卻不致死亡；</a:t>
            </a:r>
            <a:endParaRPr lang="en-US" altLang="zh-TW" sz="7000" b="1" kern="1000" spc="-38"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4635771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5447645"/>
          </a:xfrm>
          <a:prstGeom prst="rect">
            <a:avLst/>
          </a:prstGeom>
        </p:spPr>
        <p:txBody>
          <a:bodyPr wrap="square">
            <a:spAutoFit/>
          </a:bodyPr>
          <a:lstStyle/>
          <a:p>
            <a:r>
              <a:rPr lang="en-US" altLang="zh-TW" sz="6600" b="1" kern="1000" spc="-38" dirty="0">
                <a:ea typeface="Microsoft JhengHei" panose="020B0604030504040204" pitchFamily="34" charset="-120"/>
              </a:rPr>
              <a:t>[</a:t>
            </a:r>
            <a:r>
              <a:rPr lang="zh-TW" altLang="en-US" sz="6600" b="1" kern="1000" spc="-38" dirty="0">
                <a:ea typeface="Microsoft JhengHei" panose="020B0604030504040204" pitchFamily="34" charset="-120"/>
              </a:rPr>
              <a:t>黏土</a:t>
            </a:r>
            <a:r>
              <a:rPr lang="en-US" altLang="zh-TW" sz="6600" b="1" kern="1000" spc="-38" dirty="0">
                <a:ea typeface="Microsoft JhengHei" panose="020B0604030504040204" pitchFamily="34" charset="-120"/>
              </a:rPr>
              <a:t>]</a:t>
            </a:r>
            <a:r>
              <a:rPr lang="en-US" altLang="zh-TW" sz="6600" b="1" kern="1000" spc="-38" dirty="0">
                <a:solidFill>
                  <a:srgbClr val="0070C0"/>
                </a:solidFill>
                <a:ea typeface="Microsoft JhengHei" panose="020B0604030504040204" pitchFamily="34" charset="-120"/>
              </a:rPr>
              <a:t>-OH </a:t>
            </a:r>
            <a:r>
              <a:rPr lang="en-US" altLang="zh-TW" sz="6600" b="1" kern="1000" spc="-38" dirty="0">
                <a:ea typeface="Microsoft JhengHei" panose="020B0604030504040204" pitchFamily="34" charset="-120"/>
              </a:rPr>
              <a:t>+ </a:t>
            </a:r>
            <a:r>
              <a:rPr lang="en-US" altLang="zh-TW" sz="6600" b="1" kern="1000" spc="-38" dirty="0">
                <a:solidFill>
                  <a:srgbClr val="0070C0"/>
                </a:solidFill>
                <a:ea typeface="Microsoft JhengHei" panose="020B0604030504040204" pitchFamily="34" charset="-120"/>
              </a:rPr>
              <a:t>OH-</a:t>
            </a:r>
            <a:r>
              <a:rPr lang="en-US" altLang="zh-TW" sz="6600" b="1" kern="1000" spc="-38" dirty="0">
                <a:ea typeface="Microsoft JhengHei" panose="020B0604030504040204" pitchFamily="34" charset="-120"/>
              </a:rPr>
              <a:t>[</a:t>
            </a:r>
            <a:r>
              <a:rPr lang="zh-TW" altLang="en-US" sz="6600" b="1" kern="1000" spc="-38" dirty="0">
                <a:ea typeface="Microsoft JhengHei" panose="020B0604030504040204" pitchFamily="34" charset="-120"/>
              </a:rPr>
              <a:t>黏土</a:t>
            </a:r>
            <a:r>
              <a:rPr lang="en-US" altLang="zh-TW" sz="6600" b="1" kern="1000" spc="-38" dirty="0">
                <a:ea typeface="Microsoft JhengHei" panose="020B0604030504040204" pitchFamily="34" charset="-120"/>
              </a:rPr>
              <a:t>] → [</a:t>
            </a:r>
            <a:r>
              <a:rPr lang="zh-TW" altLang="en-US" sz="6600" b="1" kern="1000" spc="-38" dirty="0">
                <a:ea typeface="Microsoft JhengHei" panose="020B0604030504040204" pitchFamily="34" charset="-120"/>
              </a:rPr>
              <a:t>黏土</a:t>
            </a:r>
            <a:r>
              <a:rPr lang="en-US" altLang="zh-TW" sz="6600" b="1" kern="1000" spc="-38" dirty="0">
                <a:ea typeface="Microsoft JhengHei" panose="020B0604030504040204" pitchFamily="34" charset="-120"/>
              </a:rPr>
              <a:t>]</a:t>
            </a:r>
            <a:r>
              <a:rPr lang="en-US" altLang="zh-TW" sz="6600" b="1" kern="1000" spc="-38" dirty="0">
                <a:solidFill>
                  <a:srgbClr val="C00000"/>
                </a:solidFill>
                <a:ea typeface="Microsoft JhengHei" panose="020B0604030504040204" pitchFamily="34" charset="-120"/>
              </a:rPr>
              <a:t>-O-</a:t>
            </a:r>
            <a:r>
              <a:rPr lang="en-US" altLang="zh-TW" sz="6600" b="1" kern="1000" spc="-38" dirty="0">
                <a:ea typeface="Microsoft JhengHei" panose="020B0604030504040204" pitchFamily="34" charset="-120"/>
              </a:rPr>
              <a:t>[</a:t>
            </a:r>
            <a:r>
              <a:rPr lang="zh-TW" altLang="en-US" sz="6600" b="1" kern="1000" spc="-38" dirty="0">
                <a:ea typeface="Microsoft JhengHei" panose="020B0604030504040204" pitchFamily="34" charset="-120"/>
              </a:rPr>
              <a:t>黏土</a:t>
            </a:r>
            <a:r>
              <a:rPr lang="en-US" altLang="zh-TW" sz="6600" b="1" kern="1000" spc="-38" dirty="0">
                <a:ea typeface="Microsoft JhengHei" panose="020B0604030504040204" pitchFamily="34" charset="-120"/>
              </a:rPr>
              <a:t>] + </a:t>
            </a:r>
            <a:r>
              <a:rPr lang="en-US" altLang="zh-TW" sz="6600" b="1" kern="1000" spc="-38" dirty="0">
                <a:solidFill>
                  <a:srgbClr val="0070C0"/>
                </a:solidFill>
                <a:ea typeface="Microsoft JhengHei" panose="020B0604030504040204" pitchFamily="34" charset="-120"/>
              </a:rPr>
              <a:t>H</a:t>
            </a:r>
            <a:r>
              <a:rPr lang="en-US" altLang="zh-TW" sz="6600" b="1" kern="1000" spc="-38" baseline="-25000" dirty="0">
                <a:solidFill>
                  <a:srgbClr val="0070C0"/>
                </a:solidFill>
                <a:ea typeface="Microsoft JhengHei" panose="020B0604030504040204" pitchFamily="34" charset="-120"/>
              </a:rPr>
              <a:t>2</a:t>
            </a:r>
            <a:r>
              <a:rPr lang="en-US" altLang="zh-TW" sz="6600" b="1" kern="1000" spc="-38" dirty="0">
                <a:solidFill>
                  <a:srgbClr val="0070C0"/>
                </a:solidFill>
                <a:ea typeface="Microsoft JhengHei" panose="020B0604030504040204" pitchFamily="34" charset="-120"/>
              </a:rPr>
              <a:t>O</a:t>
            </a:r>
            <a:r>
              <a:rPr lang="en-US" altLang="zh-TW" sz="6600" b="1" kern="1000" spc="-38" dirty="0">
                <a:ea typeface="Microsoft JhengHei" panose="020B0604030504040204" pitchFamily="34" charset="-120"/>
              </a:rPr>
              <a:t> </a:t>
            </a:r>
          </a:p>
          <a:p>
            <a:endParaRPr lang="en-US" altLang="zh-TW" sz="3000" b="1" kern="1000" spc="-38" dirty="0">
              <a:latin typeface="Microsoft JhengHei" panose="020B0604030504040204" pitchFamily="34" charset="-120"/>
              <a:ea typeface="Microsoft JhengHei" panose="020B0604030504040204" pitchFamily="34" charset="-120"/>
            </a:endParaRPr>
          </a:p>
          <a:p>
            <a:r>
              <a:rPr lang="zh-TW" altLang="en-US" sz="6600" b="1" kern="1000" spc="-38" dirty="0">
                <a:latin typeface="Microsoft JhengHei" panose="020B0604030504040204" pitchFamily="34" charset="-120"/>
                <a:ea typeface="Microsoft JhengHei" panose="020B0604030504040204" pitchFamily="34" charset="-120"/>
              </a:rPr>
              <a:t>這個化學變化使陶土乾燥，堅硬和堅固</a:t>
            </a:r>
            <a:r>
              <a:rPr lang="en-US" altLang="zh-TW" sz="6600" b="1" kern="1000" spc="-38" dirty="0">
                <a:latin typeface="Microsoft JhengHei" panose="020B0604030504040204" pitchFamily="34" charset="-120"/>
                <a:ea typeface="Microsoft JhengHei" panose="020B0604030504040204" pitchFamily="34" charset="-120"/>
              </a:rPr>
              <a:t>.</a:t>
            </a:r>
          </a:p>
          <a:p>
            <a:endParaRPr lang="zh-TW" altLang="en-US" sz="5400" b="1" kern="1000" spc="-38"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2560556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785652"/>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同樣的，我們經歷的考驗會給我們帶來巨大的變化並使我們變得更堅強。</a:t>
            </a:r>
          </a:p>
        </p:txBody>
      </p:sp>
    </p:spTree>
    <p:extLst>
      <p:ext uri="{BB962C8B-B14F-4D97-AF65-F5344CB8AC3E}">
        <p14:creationId xmlns:p14="http://schemas.microsoft.com/office/powerpoint/2010/main" val="11114486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14177" y="-95250"/>
            <a:ext cx="9372600" cy="9633406"/>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羅馬書</a:t>
            </a:r>
            <a:r>
              <a:rPr lang="en-US" altLang="zh-TW" sz="7000" b="1" kern="1000" spc="-38" dirty="0">
                <a:ea typeface="Microsoft JhengHei" panose="020B0604030504040204" pitchFamily="34" charset="-120"/>
              </a:rPr>
              <a:t>5:3-5 </a:t>
            </a:r>
            <a:r>
              <a:rPr lang="en-US" altLang="zh-TW" sz="7000" b="1" kern="1000" spc="-38" dirty="0">
                <a:latin typeface="Microsoft JhengHei" panose="020B0604030504040204" pitchFamily="34" charset="-120"/>
                <a:ea typeface="Microsoft JhengHei" panose="020B0604030504040204" pitchFamily="34" charset="-120"/>
              </a:rPr>
              <a:t>– </a:t>
            </a:r>
          </a:p>
          <a:p>
            <a:r>
              <a:rPr lang="zh-TW" altLang="en-US" sz="7000" b="1" kern="1000" spc="-38" dirty="0">
                <a:latin typeface="Microsoft JhengHei" panose="020B0604030504040204" pitchFamily="34" charset="-120"/>
                <a:ea typeface="Microsoft JhengHei" panose="020B0604030504040204" pitchFamily="34" charset="-120"/>
              </a:rPr>
              <a:t>不但如此，就是在患難中也是歡歡喜喜的。因為知道患難生忍耐，</a:t>
            </a:r>
            <a:endParaRPr lang="en-US" altLang="zh-TW" sz="6000" b="1" kern="1000" spc="-38" dirty="0">
              <a:latin typeface="Microsoft JhengHei" panose="020B0604030504040204" pitchFamily="34" charset="-120"/>
              <a:ea typeface="Microsoft JhengHei" panose="020B0604030504040204" pitchFamily="34" charset="-120"/>
            </a:endParaRPr>
          </a:p>
          <a:p>
            <a:endParaRPr lang="en-US" altLang="zh-TW" sz="6000" b="1" kern="1000" spc="-38" dirty="0">
              <a:latin typeface="Microsoft JhengHei" panose="020B0604030504040204" pitchFamily="34" charset="-120"/>
              <a:ea typeface="Microsoft JhengHei" panose="020B0604030504040204" pitchFamily="34" charset="-120"/>
            </a:endParaRPr>
          </a:p>
          <a:p>
            <a:r>
              <a:rPr lang="zh-TW" altLang="en-US" sz="7000" b="1" kern="1000" spc="-38" dirty="0">
                <a:latin typeface="Microsoft JhengHei" panose="020B0604030504040204" pitchFamily="34" charset="-120"/>
                <a:ea typeface="Microsoft JhengHei" panose="020B0604030504040204" pitchFamily="34" charset="-120"/>
              </a:rPr>
              <a:t>老練生盼望，盼望不至於羞恥，因為所賜給我們的聖靈將神的愛澆灌在我們心裡。</a:t>
            </a:r>
          </a:p>
        </p:txBody>
      </p:sp>
    </p:spTree>
    <p:extLst>
      <p:ext uri="{BB962C8B-B14F-4D97-AF65-F5344CB8AC3E}">
        <p14:creationId xmlns:p14="http://schemas.microsoft.com/office/powerpoint/2010/main" val="8644818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95250"/>
            <a:ext cx="9144000" cy="5478423"/>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忍耐生老練，老練生盼望，盼望不至於羞恥，因為所賜給我們的聖靈將神的愛澆灌在我們心裡。</a:t>
            </a:r>
          </a:p>
        </p:txBody>
      </p:sp>
    </p:spTree>
    <p:extLst>
      <p:ext uri="{BB962C8B-B14F-4D97-AF65-F5344CB8AC3E}">
        <p14:creationId xmlns:p14="http://schemas.microsoft.com/office/powerpoint/2010/main" val="431264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785652"/>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迫害和挫折使我們更強大、更有智慧，更有能力去做更大的事。</a:t>
            </a:r>
          </a:p>
        </p:txBody>
      </p:sp>
    </p:spTree>
    <p:extLst>
      <p:ext uri="{BB962C8B-B14F-4D97-AF65-F5344CB8AC3E}">
        <p14:creationId xmlns:p14="http://schemas.microsoft.com/office/powerpoint/2010/main" val="35046625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Removing detergent smell from clay/earthen pot - Home Improvement Stack  Exchange">
            <a:extLst>
              <a:ext uri="{FF2B5EF4-FFF2-40B4-BE49-F238E27FC236}">
                <a16:creationId xmlns:a16="http://schemas.microsoft.com/office/drawing/2014/main" id="{CE09926D-E156-477D-8FB1-D4AB91088E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6188" y="-31456"/>
            <a:ext cx="5270205" cy="527020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342F707-955D-43C1-BADD-9089D2C87047}"/>
              </a:ext>
            </a:extLst>
          </p:cNvPr>
          <p:cNvSpPr/>
          <p:nvPr/>
        </p:nvSpPr>
        <p:spPr>
          <a:xfrm>
            <a:off x="0" y="0"/>
            <a:ext cx="4343400" cy="440120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燒製的過程將陶土變成一個土製容器。</a:t>
            </a:r>
            <a:endParaRPr lang="en-US" altLang="zh-TW" sz="6000" b="1" kern="1000" spc="-38"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0612895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2862322"/>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我們若要變成為神有用的器皿，就需要經過火的變化。</a:t>
            </a:r>
          </a:p>
        </p:txBody>
      </p:sp>
    </p:spTree>
    <p:extLst>
      <p:ext uri="{BB962C8B-B14F-4D97-AF65-F5344CB8AC3E}">
        <p14:creationId xmlns:p14="http://schemas.microsoft.com/office/powerpoint/2010/main" val="41543091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這 </a:t>
            </a:r>
            <a:r>
              <a:rPr lang="zh-TW" altLang="en-US" sz="7000" b="1" kern="1000" spc="-38" dirty="0">
                <a:ea typeface="Microsoft JhengHei" panose="020B0604030504040204" pitchFamily="34" charset="-120"/>
              </a:rPr>
              <a:t>「</a:t>
            </a:r>
            <a:r>
              <a:rPr lang="zh-TW" altLang="en-US" sz="7000" b="1" kern="1000" spc="-38" dirty="0">
                <a:latin typeface="Microsoft JhengHei" panose="020B0604030504040204" pitchFamily="34" charset="-120"/>
                <a:ea typeface="Microsoft JhengHei" panose="020B0604030504040204" pitchFamily="34" charset="-120"/>
              </a:rPr>
              <a:t>火」有很多來源</a:t>
            </a:r>
            <a:r>
              <a:rPr lang="en-US" altLang="zh-TW" sz="7000" b="1" kern="1000" spc="-38" dirty="0">
                <a:ea typeface="Microsoft JhengHei" panose="020B0604030504040204" pitchFamily="34" charset="-120"/>
              </a:rPr>
              <a:t>:</a:t>
            </a:r>
            <a:r>
              <a:rPr lang="zh-TW" altLang="en-US" sz="7000" b="1" kern="1000" spc="-38" dirty="0">
                <a:latin typeface="Microsoft JhengHei" panose="020B0604030504040204" pitchFamily="34" charset="-120"/>
                <a:ea typeface="Microsoft JhengHei" panose="020B0604030504040204" pitchFamily="34" charset="-120"/>
              </a:rPr>
              <a:t>魔鬼、他人、大自然、和我們自己。</a:t>
            </a:r>
          </a:p>
        </p:txBody>
      </p:sp>
    </p:spTree>
    <p:extLst>
      <p:ext uri="{BB962C8B-B14F-4D97-AF65-F5344CB8AC3E}">
        <p14:creationId xmlns:p14="http://schemas.microsoft.com/office/powerpoint/2010/main" val="30213973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785652"/>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有時，我們需要經歷多次燒烤的過程，為了上釉，上色和增加光澤。</a:t>
            </a:r>
          </a:p>
        </p:txBody>
      </p:sp>
    </p:spTree>
    <p:extLst>
      <p:ext uri="{BB962C8B-B14F-4D97-AF65-F5344CB8AC3E}">
        <p14:creationId xmlns:p14="http://schemas.microsoft.com/office/powerpoint/2010/main" val="1199480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2862322"/>
          </a:xfrm>
          <a:prstGeom prst="rect">
            <a:avLst/>
          </a:prstGeom>
        </p:spPr>
        <p:txBody>
          <a:bodyPr wrap="square">
            <a:spAutoFit/>
          </a:bodyPr>
          <a:lstStyle/>
          <a:p>
            <a:r>
              <a:rPr lang="zh-TW" altLang="en-US" sz="7000" b="1" kern="1000" spc="-38" dirty="0">
                <a:ea typeface="Microsoft JhengHei" panose="020B0604030504040204" pitchFamily="34" charset="-120"/>
              </a:rPr>
              <a:t>所以要成為重要又漂亮的器皿必須忍受更多次的窯烤。</a:t>
            </a:r>
            <a:endParaRPr lang="en-US" altLang="zh-TW" sz="6000" b="1" kern="1000" spc="-38" dirty="0">
              <a:ea typeface="Microsoft JhengHei" panose="020B0604030504040204" pitchFamily="34" charset="-120"/>
            </a:endParaRPr>
          </a:p>
        </p:txBody>
      </p:sp>
    </p:spTree>
    <p:extLst>
      <p:ext uri="{BB962C8B-B14F-4D97-AF65-F5344CB8AC3E}">
        <p14:creationId xmlns:p14="http://schemas.microsoft.com/office/powerpoint/2010/main" val="2885636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身上常帶著耶穌的死，使耶穌的生也顯明在我們身上。</a:t>
            </a:r>
            <a:endParaRPr lang="en-US" altLang="zh-TW" sz="6000" b="1" kern="1000" spc="-38"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8498882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785652"/>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你正在遭受苦難嗎？ 也許你正被苦練並且被準備去做偉大的事情！</a:t>
            </a:r>
          </a:p>
        </p:txBody>
      </p:sp>
    </p:spTree>
    <p:extLst>
      <p:ext uri="{BB962C8B-B14F-4D97-AF65-F5344CB8AC3E}">
        <p14:creationId xmlns:p14="http://schemas.microsoft.com/office/powerpoint/2010/main" val="3151162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CB1AA-E257-D03A-4EE3-05BB995FE5B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152D69D-DD3D-1DE4-D354-9BED259B6D44}"/>
              </a:ext>
            </a:extLst>
          </p:cNvPr>
          <p:cNvSpPr/>
          <p:nvPr/>
        </p:nvSpPr>
        <p:spPr>
          <a:xfrm>
            <a:off x="-76200" y="-95250"/>
            <a:ext cx="9220200" cy="5324535"/>
          </a:xfrm>
          <a:prstGeom prst="rect">
            <a:avLst/>
          </a:prstGeom>
        </p:spPr>
        <p:txBody>
          <a:bodyPr wrap="square">
            <a:spAutoFit/>
          </a:bodyPr>
          <a:lstStyle/>
          <a:p>
            <a:r>
              <a:rPr lang="zh-TW" altLang="en-US" sz="6800" b="1" kern="1000" spc="-38" dirty="0">
                <a:latin typeface="Microsoft JhengHei" panose="020B0604030504040204" pitchFamily="34" charset="-120"/>
                <a:ea typeface="Microsoft JhengHei" panose="020B0604030504040204" pitchFamily="34" charset="-120"/>
              </a:rPr>
              <a:t>天將降大任於是人也</a:t>
            </a:r>
            <a:r>
              <a:rPr lang="en-US" altLang="zh-TW" sz="6800" b="1" kern="1000" spc="-38" dirty="0">
                <a:latin typeface="Microsoft JhengHei" panose="020B0604030504040204" pitchFamily="34" charset="-120"/>
                <a:ea typeface="Microsoft JhengHei" panose="020B0604030504040204" pitchFamily="34" charset="-120"/>
              </a:rPr>
              <a:t>, </a:t>
            </a:r>
          </a:p>
          <a:p>
            <a:r>
              <a:rPr lang="zh-TW" altLang="en-US" sz="6800" b="1" kern="1000" spc="-38" dirty="0">
                <a:latin typeface="Microsoft JhengHei" panose="020B0604030504040204" pitchFamily="34" charset="-120"/>
                <a:ea typeface="Microsoft JhengHei" panose="020B0604030504040204" pitchFamily="34" charset="-120"/>
              </a:rPr>
              <a:t>必先苦其心志</a:t>
            </a:r>
            <a:r>
              <a:rPr lang="en-US" altLang="zh-TW" sz="6800" b="1" kern="1000" spc="-38" dirty="0">
                <a:latin typeface="Microsoft JhengHei" panose="020B0604030504040204" pitchFamily="34" charset="-120"/>
                <a:ea typeface="Microsoft JhengHei" panose="020B0604030504040204" pitchFamily="34" charset="-120"/>
              </a:rPr>
              <a:t>, </a:t>
            </a:r>
          </a:p>
          <a:p>
            <a:r>
              <a:rPr lang="zh-TW" altLang="en-US" sz="6800" b="1" kern="1000" spc="-38" dirty="0">
                <a:latin typeface="Microsoft JhengHei" panose="020B0604030504040204" pitchFamily="34" charset="-120"/>
                <a:ea typeface="Microsoft JhengHei" panose="020B0604030504040204" pitchFamily="34" charset="-120"/>
              </a:rPr>
              <a:t>勞其筋骨</a:t>
            </a:r>
            <a:r>
              <a:rPr lang="en-US" altLang="zh-TW" sz="6800" b="1" kern="1000" spc="-38" dirty="0">
                <a:latin typeface="Microsoft JhengHei" panose="020B0604030504040204" pitchFamily="34" charset="-120"/>
                <a:ea typeface="Microsoft JhengHei" panose="020B0604030504040204" pitchFamily="34" charset="-120"/>
              </a:rPr>
              <a:t>, </a:t>
            </a:r>
            <a:r>
              <a:rPr lang="zh-TW" altLang="en-US" sz="6800" b="1" kern="1000" spc="-38" dirty="0">
                <a:latin typeface="Microsoft JhengHei" panose="020B0604030504040204" pitchFamily="34" charset="-120"/>
                <a:ea typeface="Microsoft JhengHei" panose="020B0604030504040204" pitchFamily="34" charset="-120"/>
              </a:rPr>
              <a:t>餓其體膚</a:t>
            </a:r>
            <a:r>
              <a:rPr lang="en-US" altLang="zh-TW" sz="6800" b="1" kern="1000" spc="-38" dirty="0">
                <a:latin typeface="Microsoft JhengHei" panose="020B0604030504040204" pitchFamily="34" charset="-120"/>
                <a:ea typeface="Microsoft JhengHei" panose="020B0604030504040204" pitchFamily="34" charset="-120"/>
              </a:rPr>
              <a:t>, </a:t>
            </a:r>
          </a:p>
          <a:p>
            <a:r>
              <a:rPr lang="zh-TW" altLang="en-US" sz="6800" b="1" kern="1000" spc="-38" dirty="0">
                <a:latin typeface="Microsoft JhengHei" panose="020B0604030504040204" pitchFamily="34" charset="-120"/>
                <a:ea typeface="Microsoft JhengHei" panose="020B0604030504040204" pitchFamily="34" charset="-120"/>
              </a:rPr>
              <a:t>空乏其身</a:t>
            </a:r>
            <a:r>
              <a:rPr lang="en-US" altLang="zh-TW" sz="6800" b="1" kern="1000" spc="-38" dirty="0">
                <a:latin typeface="Microsoft JhengHei" panose="020B0604030504040204" pitchFamily="34" charset="-120"/>
                <a:ea typeface="Microsoft JhengHei" panose="020B0604030504040204" pitchFamily="34" charset="-120"/>
              </a:rPr>
              <a:t>, </a:t>
            </a:r>
            <a:r>
              <a:rPr lang="zh-TW" altLang="en-US" sz="6800" b="1" kern="1000" spc="-38" dirty="0">
                <a:latin typeface="Microsoft JhengHei" panose="020B0604030504040204" pitchFamily="34" charset="-120"/>
                <a:ea typeface="Microsoft JhengHei" panose="020B0604030504040204" pitchFamily="34" charset="-120"/>
              </a:rPr>
              <a:t>行拂亂其所為</a:t>
            </a:r>
            <a:r>
              <a:rPr lang="en-US" altLang="zh-TW" sz="6800" b="1" kern="1000" spc="-38" dirty="0">
                <a:latin typeface="Microsoft JhengHei" panose="020B0604030504040204" pitchFamily="34" charset="-120"/>
                <a:ea typeface="Microsoft JhengHei" panose="020B0604030504040204" pitchFamily="34" charset="-120"/>
              </a:rPr>
              <a:t>.</a:t>
            </a:r>
            <a:r>
              <a:rPr lang="en-US" altLang="zh-TW" sz="6600" b="1" kern="1000" spc="-38" dirty="0">
                <a:latin typeface="Microsoft JhengHei" panose="020B0604030504040204" pitchFamily="34" charset="-120"/>
                <a:ea typeface="Microsoft JhengHei" panose="020B0604030504040204" pitchFamily="34" charset="-120"/>
              </a:rPr>
              <a:t>《</a:t>
            </a:r>
            <a:r>
              <a:rPr lang="zh-TW" altLang="en-US" sz="6600" b="1" kern="1000" spc="-38" dirty="0">
                <a:latin typeface="Microsoft JhengHei" panose="020B0604030504040204" pitchFamily="34" charset="-120"/>
                <a:ea typeface="Microsoft JhengHei" panose="020B0604030504040204" pitchFamily="34" charset="-120"/>
              </a:rPr>
              <a:t>孟子</a:t>
            </a:r>
            <a:r>
              <a:rPr lang="en-US" altLang="zh-TW" sz="6600" b="1" kern="1000" spc="-38" dirty="0">
                <a:latin typeface="Microsoft JhengHei" panose="020B0604030504040204" pitchFamily="34" charset="-120"/>
                <a:ea typeface="Microsoft JhengHei" panose="020B0604030504040204" pitchFamily="34" charset="-120"/>
              </a:rPr>
              <a:t>·</a:t>
            </a:r>
            <a:r>
              <a:rPr lang="zh-TW" altLang="en-US" sz="6600" b="1" kern="1000" spc="-38" dirty="0">
                <a:latin typeface="Microsoft JhengHei" panose="020B0604030504040204" pitchFamily="34" charset="-120"/>
                <a:ea typeface="Microsoft JhengHei" panose="020B0604030504040204" pitchFamily="34" charset="-120"/>
              </a:rPr>
              <a:t>告子章句下</a:t>
            </a:r>
            <a:r>
              <a:rPr lang="en-US" altLang="zh-TW" sz="6600" b="1" kern="1000" spc="-38" dirty="0">
                <a:latin typeface="Microsoft JhengHei" panose="020B0604030504040204" pitchFamily="34" charset="-120"/>
                <a:ea typeface="Microsoft JhengHei" panose="020B0604030504040204" pitchFamily="34" charset="-120"/>
              </a:rPr>
              <a:t>·</a:t>
            </a:r>
            <a:r>
              <a:rPr lang="en-US" altLang="zh-TW" sz="6600" b="1" kern="1000" spc="-38" dirty="0">
                <a:ea typeface="Microsoft JhengHei" panose="020B0604030504040204" pitchFamily="34" charset="-120"/>
              </a:rPr>
              <a:t>v.15</a:t>
            </a:r>
            <a:r>
              <a:rPr lang="en-US" altLang="zh-TW" sz="6600" b="1" kern="1000" spc="-38" dirty="0">
                <a:latin typeface="Microsoft JhengHei" panose="020B0604030504040204" pitchFamily="34" charset="-120"/>
                <a:ea typeface="Microsoft JhengHei" panose="020B0604030504040204" pitchFamily="34" charset="-120"/>
              </a:rPr>
              <a:t>》</a:t>
            </a:r>
          </a:p>
        </p:txBody>
      </p:sp>
    </p:spTree>
    <p:extLst>
      <p:ext uri="{BB962C8B-B14F-4D97-AF65-F5344CB8AC3E}">
        <p14:creationId xmlns:p14="http://schemas.microsoft.com/office/powerpoint/2010/main" val="12102880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2862322"/>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現在我們來談這段經文裡最奇怪的事情。</a:t>
            </a:r>
            <a:endParaRPr lang="en-US" altLang="zh-TW" sz="6000" b="1" kern="1000" spc="-38"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40116681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2246769"/>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人們用這些器皿來保存或保護東西。</a:t>
            </a:r>
            <a:endParaRPr lang="en-US" altLang="zh-TW" sz="7000" b="1" kern="1000" spc="-38" dirty="0">
              <a:ea typeface="Microsoft JhengHei" panose="020B0604030504040204" pitchFamily="34" charset="-120"/>
            </a:endParaRPr>
          </a:p>
        </p:txBody>
      </p:sp>
    </p:spTree>
    <p:extLst>
      <p:ext uri="{BB962C8B-B14F-4D97-AF65-F5344CB8AC3E}">
        <p14:creationId xmlns:p14="http://schemas.microsoft.com/office/powerpoint/2010/main" val="12640483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但聖經中談到一種</a:t>
            </a:r>
            <a:r>
              <a:rPr lang="zh-TW" altLang="en-US" sz="7000" b="1" kern="1000" spc="-38" dirty="0">
                <a:ea typeface="Microsoft JhengHei" panose="020B0604030504040204" pitchFamily="34" charset="-120"/>
              </a:rPr>
              <a:t>「</a:t>
            </a:r>
            <a:r>
              <a:rPr lang="zh-TW" altLang="en-US" sz="7000" b="1" dirty="0">
                <a:ea typeface="Microsoft JhengHei" panose="020B0604030504040204" pitchFamily="34" charset="-120"/>
              </a:rPr>
              <a:t>寶貝</a:t>
            </a:r>
            <a:r>
              <a:rPr lang="zh-TW" altLang="en-US" sz="7000" b="1" kern="1000" spc="-38" dirty="0">
                <a:ea typeface="Microsoft JhengHei" panose="020B0604030504040204" pitchFamily="34" charset="-120"/>
              </a:rPr>
              <a:t>」</a:t>
            </a:r>
            <a:r>
              <a:rPr lang="zh-TW" altLang="en-US" sz="7000" b="1" kern="1000" spc="-38" dirty="0">
                <a:latin typeface="Microsoft JhengHei" panose="020B0604030504040204" pitchFamily="34" charset="-120"/>
                <a:ea typeface="Microsoft JhengHei" panose="020B0604030504040204" pitchFamily="34" charset="-120"/>
              </a:rPr>
              <a:t>。該</a:t>
            </a:r>
            <a:r>
              <a:rPr lang="zh-TW" altLang="en-US" sz="7000" b="1" dirty="0">
                <a:ea typeface="Microsoft JhengHei" panose="020B0604030504040204" pitchFamily="34" charset="-120"/>
              </a:rPr>
              <a:t>寶貝</a:t>
            </a:r>
            <a:r>
              <a:rPr lang="zh-TW" altLang="en-US" sz="7000" b="1" kern="1000" spc="-38" dirty="0">
                <a:latin typeface="Microsoft JhengHei" panose="020B0604030504040204" pitchFamily="34" charset="-120"/>
                <a:ea typeface="Microsoft JhengHei" panose="020B0604030504040204" pitchFamily="34" charset="-120"/>
              </a:rPr>
              <a:t>被放在器皿內以來保護這器皿。</a:t>
            </a:r>
          </a:p>
        </p:txBody>
      </p:sp>
    </p:spTree>
    <p:extLst>
      <p:ext uri="{BB962C8B-B14F-4D97-AF65-F5344CB8AC3E}">
        <p14:creationId xmlns:p14="http://schemas.microsoft.com/office/powerpoint/2010/main" val="4609442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2862322"/>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這個寶貝延長該器皿的使用壽命並讓它能做更多的事。</a:t>
            </a:r>
          </a:p>
        </p:txBody>
      </p:sp>
    </p:spTree>
    <p:extLst>
      <p:ext uri="{BB962C8B-B14F-4D97-AF65-F5344CB8AC3E}">
        <p14:creationId xmlns:p14="http://schemas.microsoft.com/office/powerpoint/2010/main" val="1279535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785652"/>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這寶貝是聖靈 </a:t>
            </a:r>
            <a:r>
              <a:rPr lang="en-US" altLang="zh-TW" sz="7000" b="1" kern="1000" spc="-38" dirty="0">
                <a:latin typeface="Microsoft JhengHei" panose="020B0604030504040204" pitchFamily="34" charset="-12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我們的安慰者及導師。 而我們真正力量的來源則來自神。</a:t>
            </a:r>
          </a:p>
        </p:txBody>
      </p:sp>
    </p:spTree>
    <p:extLst>
      <p:ext uri="{BB962C8B-B14F-4D97-AF65-F5344CB8AC3E}">
        <p14:creationId xmlns:p14="http://schemas.microsoft.com/office/powerpoint/2010/main" val="12107177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2862322"/>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祂幫助及保護我們免因壓力或衝擊而被毀壞。</a:t>
            </a:r>
          </a:p>
        </p:txBody>
      </p:sp>
    </p:spTree>
    <p:extLst>
      <p:ext uri="{BB962C8B-B14F-4D97-AF65-F5344CB8AC3E}">
        <p14:creationId xmlns:p14="http://schemas.microsoft.com/office/powerpoint/2010/main" val="26230528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40120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祂的偉大之處在我們最弱的時候會顯現出來。即當我們應該被摧毀時</a:t>
            </a:r>
            <a:endParaRPr lang="en-US" altLang="zh-TW" sz="7000" b="1" kern="1000" spc="-38" dirty="0">
              <a:latin typeface="Microsoft JhengHei" panose="020B0604030504040204" pitchFamily="34" charset="-120"/>
              <a:ea typeface="Microsoft JhengHei" panose="020B0604030504040204" pitchFamily="34" charset="-120"/>
            </a:endParaRPr>
          </a:p>
          <a:p>
            <a:r>
              <a:rPr lang="zh-TW" altLang="en-US" sz="7000" b="1" kern="1000" spc="-38" dirty="0">
                <a:latin typeface="Microsoft JhengHei" panose="020B0604030504040204" pitchFamily="34" charset="-120"/>
                <a:ea typeface="Microsoft JhengHei" panose="020B0604030504040204" pitchFamily="34" charset="-120"/>
              </a:rPr>
              <a:t>，我們不會被摧毀。</a:t>
            </a:r>
          </a:p>
        </p:txBody>
      </p:sp>
    </p:spTree>
    <p:extLst>
      <p:ext uri="{BB962C8B-B14F-4D97-AF65-F5344CB8AC3E}">
        <p14:creationId xmlns:p14="http://schemas.microsoft.com/office/powerpoint/2010/main" val="11346583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14177" y="-95250"/>
            <a:ext cx="9144000" cy="11772454"/>
          </a:xfrm>
          <a:prstGeom prst="rect">
            <a:avLst/>
          </a:prstGeom>
        </p:spPr>
        <p:txBody>
          <a:bodyPr wrap="square">
            <a:spAutoFit/>
          </a:bodyPr>
          <a:lstStyle/>
          <a:p>
            <a:r>
              <a:rPr lang="zh-TW" altLang="en-US" sz="6900" b="1" kern="1000" spc="-38" dirty="0">
                <a:latin typeface="Microsoft JhengHei" panose="020B0604030504040204" pitchFamily="34" charset="-120"/>
                <a:ea typeface="Microsoft JhengHei" panose="020B0604030504040204" pitchFamily="34" charset="-120"/>
              </a:rPr>
              <a:t>約翰福音 </a:t>
            </a:r>
            <a:r>
              <a:rPr lang="en-US" altLang="zh-TW" sz="6900" b="1" kern="1000" spc="-38" dirty="0">
                <a:ea typeface="Microsoft JhengHei" panose="020B0604030504040204" pitchFamily="34" charset="-120"/>
              </a:rPr>
              <a:t>14:16-17 -</a:t>
            </a:r>
          </a:p>
          <a:p>
            <a:r>
              <a:rPr lang="zh-TW" altLang="en-US" sz="6900" b="1" kern="1000" spc="-38" dirty="0">
                <a:latin typeface="Microsoft JhengHei" panose="020B0604030504040204" pitchFamily="34" charset="-120"/>
                <a:ea typeface="Microsoft JhengHei" panose="020B0604030504040204" pitchFamily="34" charset="-120"/>
              </a:rPr>
              <a:t>耶穌說</a:t>
            </a:r>
            <a:r>
              <a:rPr lang="en-US" altLang="zh-TW" sz="6900" b="1" kern="1000" spc="-38" dirty="0">
                <a:latin typeface="Microsoft JhengHei" panose="020B0604030504040204" pitchFamily="34" charset="-120"/>
                <a:ea typeface="Microsoft JhengHei" panose="020B0604030504040204" pitchFamily="34" charset="-120"/>
              </a:rPr>
              <a:t>:</a:t>
            </a:r>
            <a:r>
              <a:rPr lang="zh-TW" altLang="en-US" sz="6900" b="1" kern="1000" spc="-38" dirty="0">
                <a:latin typeface="Microsoft JhengHei" panose="020B0604030504040204" pitchFamily="34" charset="-120"/>
                <a:ea typeface="Microsoft JhengHei" panose="020B0604030504040204" pitchFamily="34" charset="-120"/>
              </a:rPr>
              <a:t>「我要求父</a:t>
            </a:r>
            <a:r>
              <a:rPr lang="en-US" altLang="zh-TW" sz="6900" b="1" kern="1000" spc="-38" dirty="0">
                <a:latin typeface="Microsoft JhengHei" panose="020B0604030504040204" pitchFamily="34" charset="-120"/>
                <a:ea typeface="Microsoft JhengHei" panose="020B0604030504040204" pitchFamily="34" charset="-120"/>
              </a:rPr>
              <a:t>, </a:t>
            </a:r>
            <a:r>
              <a:rPr lang="zh-TW" altLang="en-US" sz="6900" b="1" kern="1000" spc="-38" dirty="0">
                <a:latin typeface="Microsoft JhengHei" panose="020B0604030504040204" pitchFamily="34" charset="-120"/>
                <a:ea typeface="Microsoft JhengHei" panose="020B0604030504040204" pitchFamily="34" charset="-120"/>
              </a:rPr>
              <a:t>父就另外賜給你們一位</a:t>
            </a:r>
            <a:r>
              <a:rPr lang="zh-TW" altLang="en-US" sz="6900" b="1" u="sng" kern="1000" spc="-38" dirty="0">
                <a:solidFill>
                  <a:schemeClr val="accent1">
                    <a:lumMod val="50000"/>
                  </a:schemeClr>
                </a:solidFill>
                <a:latin typeface="Microsoft JhengHei" panose="020B0604030504040204" pitchFamily="34" charset="-120"/>
                <a:ea typeface="Microsoft JhengHei" panose="020B0604030504040204" pitchFamily="34" charset="-120"/>
              </a:rPr>
              <a:t>保惠師</a:t>
            </a:r>
            <a:r>
              <a:rPr lang="en-US" altLang="zh-TW" sz="6900" b="1" kern="1000" spc="-38" dirty="0">
                <a:latin typeface="Microsoft JhengHei" panose="020B0604030504040204" pitchFamily="34" charset="-120"/>
                <a:ea typeface="Microsoft JhengHei" panose="020B0604030504040204" pitchFamily="34" charset="-120"/>
              </a:rPr>
              <a:t>, </a:t>
            </a:r>
            <a:r>
              <a:rPr lang="zh-TW" altLang="en-US" sz="6900" b="1" kern="1000" spc="-38" dirty="0">
                <a:latin typeface="Microsoft JhengHei" panose="020B0604030504040204" pitchFamily="34" charset="-120"/>
                <a:ea typeface="Microsoft JhengHei" panose="020B0604030504040204" pitchFamily="34" charset="-120"/>
              </a:rPr>
              <a:t>叫他永遠與你們同在</a:t>
            </a:r>
            <a:r>
              <a:rPr lang="en-US" altLang="zh-TW" sz="6900" b="1" kern="1000" spc="-38" dirty="0">
                <a:latin typeface="Microsoft JhengHei" panose="020B0604030504040204" pitchFamily="34" charset="-120"/>
                <a:ea typeface="Microsoft JhengHei" panose="020B0604030504040204" pitchFamily="34" charset="-120"/>
              </a:rPr>
              <a:t>, </a:t>
            </a:r>
            <a:r>
              <a:rPr lang="zh-TW" altLang="en-US" sz="6900" b="1" kern="1000" spc="-38" dirty="0">
                <a:latin typeface="Microsoft JhengHei" panose="020B0604030504040204" pitchFamily="34" charset="-120"/>
                <a:ea typeface="Microsoft JhengHei" panose="020B0604030504040204" pitchFamily="34" charset="-120"/>
              </a:rPr>
              <a:t>就是真理的聖靈</a:t>
            </a:r>
            <a:r>
              <a:rPr lang="en-US" altLang="zh-TW" sz="6900" b="1" kern="1000" spc="-38" dirty="0">
                <a:latin typeface="Microsoft JhengHei" panose="020B0604030504040204" pitchFamily="34" charset="-120"/>
                <a:ea typeface="Microsoft JhengHei" panose="020B0604030504040204" pitchFamily="34" charset="-120"/>
              </a:rPr>
              <a:t>,</a:t>
            </a:r>
          </a:p>
          <a:p>
            <a:endParaRPr lang="en-US" altLang="zh-TW" sz="6900" b="1" kern="1000" spc="-38" dirty="0">
              <a:latin typeface="Microsoft JhengHei" panose="020B0604030504040204" pitchFamily="34" charset="-120"/>
              <a:ea typeface="Microsoft JhengHei" panose="020B0604030504040204" pitchFamily="34" charset="-120"/>
            </a:endParaRPr>
          </a:p>
          <a:p>
            <a:r>
              <a:rPr lang="zh-TW" altLang="en-US" sz="6900" b="1" kern="1000" spc="-38" dirty="0">
                <a:latin typeface="Microsoft JhengHei" panose="020B0604030504040204" pitchFamily="34" charset="-120"/>
                <a:ea typeface="Microsoft JhengHei" panose="020B0604030504040204" pitchFamily="34" charset="-120"/>
              </a:rPr>
              <a:t>乃世人不能接受的，因為不見他，也不認識他。你們卻認識他，因他常與你們同在，也要在你們裡面。</a:t>
            </a:r>
          </a:p>
        </p:txBody>
      </p:sp>
    </p:spTree>
    <p:extLst>
      <p:ext uri="{BB962C8B-B14F-4D97-AF65-F5344CB8AC3E}">
        <p14:creationId xmlns:p14="http://schemas.microsoft.com/office/powerpoint/2010/main" val="281870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CD94E6-1080-4EB5-92AA-AACB419E980F}"/>
              </a:ext>
            </a:extLst>
          </p:cNvPr>
          <p:cNvSpPr/>
          <p:nvPr/>
        </p:nvSpPr>
        <p:spPr>
          <a:xfrm>
            <a:off x="0" y="1428750"/>
            <a:ext cx="9144000" cy="1938992"/>
          </a:xfrm>
          <a:prstGeom prst="rect">
            <a:avLst/>
          </a:prstGeom>
        </p:spPr>
        <p:txBody>
          <a:bodyPr wrap="square">
            <a:spAutoFit/>
          </a:bodyPr>
          <a:lstStyle/>
          <a:p>
            <a:pPr algn="ctr"/>
            <a:r>
              <a:rPr lang="zh-TW" altLang="en-US" sz="7000" b="1" dirty="0">
                <a:latin typeface="Microsoft JhengHei" panose="020B0604030504040204" pitchFamily="34" charset="-120"/>
                <a:ea typeface="Microsoft JhengHei" panose="020B0604030504040204" pitchFamily="34" charset="-120"/>
              </a:rPr>
              <a:t>克服逆境 </a:t>
            </a:r>
            <a:r>
              <a:rPr lang="en-US" altLang="zh-TW" sz="7000" b="1" dirty="0">
                <a:latin typeface="Microsoft JhengHei" panose="020B0604030504040204" pitchFamily="34" charset="-120"/>
                <a:ea typeface="Microsoft JhengHei" panose="020B0604030504040204" pitchFamily="34" charset="-120"/>
              </a:rPr>
              <a:t>3:</a:t>
            </a:r>
          </a:p>
          <a:p>
            <a:pPr algn="ctr"/>
            <a:r>
              <a:rPr lang="zh-TW" altLang="en-US" sz="7000" b="1" dirty="0">
                <a:ea typeface="Microsoft JhengHei" panose="020B0604030504040204" pitchFamily="34" charset="-120"/>
              </a:rPr>
              <a:t>陶器中的寶貝</a:t>
            </a:r>
            <a:endParaRPr lang="en-US" altLang="zh-TW" sz="5200" b="1" dirty="0">
              <a:ea typeface="Microsoft JhengHei" panose="020B0604030504040204" pitchFamily="34" charset="-120"/>
            </a:endParaRPr>
          </a:p>
        </p:txBody>
      </p:sp>
    </p:spTree>
    <p:extLst>
      <p:ext uri="{BB962C8B-B14F-4D97-AF65-F5344CB8AC3E}">
        <p14:creationId xmlns:p14="http://schemas.microsoft.com/office/powerpoint/2010/main" val="39104557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95250"/>
            <a:ext cx="9220200" cy="5478423"/>
          </a:xfrm>
          <a:prstGeom prst="rect">
            <a:avLst/>
          </a:prstGeom>
        </p:spPr>
        <p:txBody>
          <a:bodyPr wrap="square">
            <a:spAutoFit/>
          </a:bodyPr>
          <a:lstStyle/>
          <a:p>
            <a:r>
              <a:rPr lang="zh-TW" altLang="en-US" sz="6900" b="1" kern="1000" spc="-38" dirty="0">
                <a:latin typeface="Microsoft JhengHei" panose="020B0604030504040204" pitchFamily="34" charset="-120"/>
                <a:ea typeface="Microsoft JhengHei" panose="020B0604030504040204" pitchFamily="34" charset="-120"/>
              </a:rPr>
              <a:t>乃世人不能接受的</a:t>
            </a:r>
            <a:r>
              <a:rPr lang="en-US" altLang="zh-TW" sz="6900" b="1" kern="1000" spc="-38" dirty="0">
                <a:latin typeface="Microsoft JhengHei" panose="020B0604030504040204" pitchFamily="34" charset="-120"/>
                <a:ea typeface="Microsoft JhengHei" panose="020B0604030504040204" pitchFamily="34" charset="-120"/>
              </a:rPr>
              <a:t>, </a:t>
            </a:r>
            <a:r>
              <a:rPr lang="zh-TW" altLang="en-US" sz="6900" b="1" kern="1000" spc="-38" dirty="0">
                <a:latin typeface="Microsoft JhengHei" panose="020B0604030504040204" pitchFamily="34" charset="-120"/>
                <a:ea typeface="Microsoft JhengHei" panose="020B0604030504040204" pitchFamily="34" charset="-120"/>
              </a:rPr>
              <a:t>因為不見他</a:t>
            </a:r>
            <a:r>
              <a:rPr lang="en-US" altLang="zh-TW" sz="6900" b="1" kern="1000" spc="-38" dirty="0">
                <a:latin typeface="Microsoft JhengHei" panose="020B0604030504040204" pitchFamily="34" charset="-120"/>
                <a:ea typeface="Microsoft JhengHei" panose="020B0604030504040204" pitchFamily="34" charset="-120"/>
              </a:rPr>
              <a:t>, </a:t>
            </a:r>
            <a:r>
              <a:rPr lang="zh-TW" altLang="en-US" sz="6900" b="1" kern="1000" spc="-38" dirty="0">
                <a:latin typeface="Microsoft JhengHei" panose="020B0604030504040204" pitchFamily="34" charset="-120"/>
                <a:ea typeface="Microsoft JhengHei" panose="020B0604030504040204" pitchFamily="34" charset="-120"/>
              </a:rPr>
              <a:t>也不認識他。你們卻認識他</a:t>
            </a:r>
            <a:r>
              <a:rPr lang="en-US" altLang="zh-TW" sz="6900" b="1" kern="1000" spc="-38" dirty="0">
                <a:latin typeface="Microsoft JhengHei" panose="020B0604030504040204" pitchFamily="34" charset="-120"/>
                <a:ea typeface="Microsoft JhengHei" panose="020B0604030504040204" pitchFamily="34" charset="-120"/>
              </a:rPr>
              <a:t>,</a:t>
            </a:r>
            <a:r>
              <a:rPr lang="zh-TW" altLang="en-US" sz="6900" b="1" kern="1000" spc="-38" dirty="0">
                <a:latin typeface="Microsoft JhengHei" panose="020B0604030504040204" pitchFamily="34" charset="-120"/>
                <a:ea typeface="Microsoft JhengHei" panose="020B0604030504040204" pitchFamily="34" charset="-120"/>
              </a:rPr>
              <a:t>因他常與你們同在，也要在你們裡面。」</a:t>
            </a:r>
          </a:p>
        </p:txBody>
      </p:sp>
    </p:spTree>
    <p:extLst>
      <p:ext uri="{BB962C8B-B14F-4D97-AF65-F5344CB8AC3E}">
        <p14:creationId xmlns:p14="http://schemas.microsoft.com/office/powerpoint/2010/main" val="4414237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95250"/>
            <a:ext cx="9601200" cy="5478423"/>
          </a:xfrm>
          <a:prstGeom prst="rect">
            <a:avLst/>
          </a:prstGeom>
        </p:spPr>
        <p:txBody>
          <a:bodyPr wrap="square">
            <a:spAutoFit/>
          </a:bodyPr>
          <a:lstStyle/>
          <a:p>
            <a:r>
              <a:rPr lang="zh-TW" altLang="en-US" sz="6900" b="1" kern="1000" spc="-38" dirty="0">
                <a:ea typeface="Microsoft JhengHei" panose="020B0604030504040204" pitchFamily="34" charset="-120"/>
              </a:rPr>
              <a:t>「</a:t>
            </a:r>
            <a:r>
              <a:rPr lang="zh-TW" altLang="en-US" sz="6900" b="1" kern="1000" spc="-38" dirty="0">
                <a:latin typeface="Microsoft JhengHei" panose="020B0604030504040204" pitchFamily="34" charset="-120"/>
                <a:ea typeface="Microsoft JhengHei" panose="020B0604030504040204" pitchFamily="34" charset="-120"/>
              </a:rPr>
              <a:t>保惠師</a:t>
            </a:r>
            <a:r>
              <a:rPr lang="zh-TW" altLang="en-US" sz="6900" b="1" kern="1000" spc="-38" dirty="0">
                <a:ea typeface="Microsoft JhengHei" panose="020B0604030504040204" pitchFamily="34" charset="-120"/>
              </a:rPr>
              <a:t>」</a:t>
            </a:r>
            <a:r>
              <a:rPr lang="zh-TW" altLang="en-US" sz="6900" b="1" kern="1000" spc="-38" dirty="0">
                <a:latin typeface="Microsoft JhengHei" panose="020B0604030504040204" pitchFamily="34" charset="-120"/>
                <a:ea typeface="Microsoft JhengHei" panose="020B0604030504040204" pitchFamily="34" charset="-120"/>
              </a:rPr>
              <a:t>有被翻譯為「安慰者</a:t>
            </a:r>
            <a:r>
              <a:rPr lang="zh-TW" altLang="en-US" sz="6900" b="1" kern="1000" spc="-38" dirty="0">
                <a:ea typeface="Microsoft JhengHei" panose="020B0604030504040204" pitchFamily="34" charset="-120"/>
              </a:rPr>
              <a:t>」</a:t>
            </a:r>
            <a:r>
              <a:rPr lang="zh-TW" altLang="en-US" sz="6900" b="1" kern="1000" spc="-38" dirty="0">
                <a:latin typeface="Microsoft JhengHei" panose="020B0604030504040204" pitchFamily="34" charset="-120"/>
                <a:ea typeface="Microsoft JhengHei" panose="020B0604030504040204" pitchFamily="34" charset="-120"/>
              </a:rPr>
              <a:t>及</a:t>
            </a:r>
            <a:r>
              <a:rPr lang="zh-TW" altLang="en-US" sz="6900" b="1" kern="1000" spc="-38" dirty="0">
                <a:ea typeface="Microsoft JhengHei" panose="020B0604030504040204" pitchFamily="34" charset="-120"/>
              </a:rPr>
              <a:t>「中保」</a:t>
            </a:r>
            <a:r>
              <a:rPr lang="en-US" altLang="zh-TW" sz="6900" b="1" kern="1000" spc="-38" dirty="0">
                <a:latin typeface="Microsoft JhengHei" panose="020B0604030504040204" pitchFamily="34" charset="-120"/>
                <a:ea typeface="Microsoft JhengHei" panose="020B0604030504040204" pitchFamily="34" charset="-120"/>
              </a:rPr>
              <a:t>- </a:t>
            </a:r>
            <a:r>
              <a:rPr lang="zh-TW" altLang="en-US" sz="6900" b="1" kern="1000" spc="-38" dirty="0">
                <a:latin typeface="Microsoft JhengHei" panose="020B0604030504040204" pitchFamily="34" charset="-120"/>
                <a:ea typeface="Microsoft JhengHei" panose="020B0604030504040204" pitchFamily="34" charset="-120"/>
              </a:rPr>
              <a:t>一個安慰，保護，站起來支持或為另一個人辯論的人。</a:t>
            </a:r>
          </a:p>
        </p:txBody>
      </p:sp>
    </p:spTree>
    <p:extLst>
      <p:ext uri="{BB962C8B-B14F-4D97-AF65-F5344CB8AC3E}">
        <p14:creationId xmlns:p14="http://schemas.microsoft.com/office/powerpoint/2010/main" val="32691209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希臘文是 </a:t>
            </a:r>
            <a:r>
              <a:rPr lang="en-US" altLang="zh-TW" sz="7000" b="1" i="1" kern="1000" spc="-38" dirty="0" err="1">
                <a:ea typeface="Microsoft JhengHei" panose="020B0604030504040204" pitchFamily="34" charset="-120"/>
              </a:rPr>
              <a:t>parakletos</a:t>
            </a:r>
            <a:r>
              <a:rPr lang="zh-TW" altLang="en-US" sz="7000" b="1" kern="1000" spc="-38" dirty="0">
                <a:latin typeface="Microsoft JhengHei" panose="020B0604030504040204" pitchFamily="34" charset="-120"/>
                <a:ea typeface="Microsoft JhengHei" panose="020B0604030504040204" pitchFamily="34" charset="-120"/>
              </a:rPr>
              <a:t>，意思是一個人被呼召去和另一個人在一起。</a:t>
            </a:r>
          </a:p>
        </p:txBody>
      </p:sp>
    </p:spTree>
    <p:extLst>
      <p:ext uri="{BB962C8B-B14F-4D97-AF65-F5344CB8AC3E}">
        <p14:creationId xmlns:p14="http://schemas.microsoft.com/office/powerpoint/2010/main" val="14132305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2862322"/>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它也是幫助另一個人處理事情及狀況的人，例如律師。</a:t>
            </a:r>
          </a:p>
        </p:txBody>
      </p:sp>
    </p:spTree>
    <p:extLst>
      <p:ext uri="{BB962C8B-B14F-4D97-AF65-F5344CB8AC3E}">
        <p14:creationId xmlns:p14="http://schemas.microsoft.com/office/powerpoint/2010/main" val="35293033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708981"/>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所以聖靈是被派來與我們同在並幫助我們的。我們這個器皿本身可能不夠堅固。</a:t>
            </a:r>
          </a:p>
        </p:txBody>
      </p:sp>
    </p:spTree>
    <p:extLst>
      <p:ext uri="{BB962C8B-B14F-4D97-AF65-F5344CB8AC3E}">
        <p14:creationId xmlns:p14="http://schemas.microsoft.com/office/powerpoint/2010/main" val="24497561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2862322"/>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神使你成為一個堅固的器皿，並差遣聖靈使你更堅固。</a:t>
            </a:r>
          </a:p>
        </p:txBody>
      </p:sp>
    </p:spTree>
    <p:extLst>
      <p:ext uri="{BB962C8B-B14F-4D97-AF65-F5344CB8AC3E}">
        <p14:creationId xmlns:p14="http://schemas.microsoft.com/office/powerpoint/2010/main" val="29733943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323987"/>
          </a:xfrm>
          <a:prstGeom prst="rect">
            <a:avLst/>
          </a:prstGeom>
        </p:spPr>
        <p:txBody>
          <a:bodyPr wrap="square">
            <a:spAutoFit/>
          </a:bodyPr>
          <a:lstStyle/>
          <a:p>
            <a:r>
              <a:rPr lang="zh-TW" altLang="en-US" sz="7000" b="1" kern="1000" spc="-38" dirty="0">
                <a:ea typeface="Microsoft JhengHei" panose="020B0604030504040204" pitchFamily="34" charset="-120"/>
              </a:rPr>
              <a:t>「</a:t>
            </a:r>
            <a:r>
              <a:rPr lang="zh-TW" altLang="en-US" sz="7000" b="1" kern="1000" spc="-38" dirty="0">
                <a:latin typeface="Microsoft JhengHei" panose="020B0604030504040204" pitchFamily="34" charset="-120"/>
                <a:ea typeface="Microsoft JhengHei" panose="020B0604030504040204" pitchFamily="34" charset="-120"/>
              </a:rPr>
              <a:t>保惠師</a:t>
            </a:r>
            <a:r>
              <a:rPr lang="zh-TW" altLang="en-US" sz="7000" b="1" kern="1000" spc="-38" dirty="0">
                <a:ea typeface="Microsoft JhengHei" panose="020B0604030504040204" pitchFamily="34" charset="-120"/>
              </a:rPr>
              <a:t>」</a:t>
            </a:r>
            <a:r>
              <a:rPr lang="zh-TW" altLang="en-US" sz="7000" b="1" kern="1000" spc="-38" dirty="0">
                <a:latin typeface="Microsoft JhengHei" panose="020B0604030504040204" pitchFamily="34" charset="-120"/>
                <a:ea typeface="Microsoft JhengHei" panose="020B0604030504040204" pitchFamily="34" charset="-120"/>
              </a:rPr>
              <a:t>有時也被翻譯為 </a:t>
            </a:r>
            <a:r>
              <a:rPr lang="zh-TW" altLang="en-US" sz="7000" b="1" kern="1000" spc="-38" dirty="0">
                <a:ea typeface="Microsoft JhengHei" panose="020B0604030504040204" pitchFamily="34" charset="-120"/>
              </a:rPr>
              <a:t>「</a:t>
            </a:r>
            <a:r>
              <a:rPr lang="zh-TW" altLang="en-US" sz="7000" b="1" kern="1000" spc="-38" dirty="0">
                <a:latin typeface="Microsoft JhengHei" panose="020B0604030504040204" pitchFamily="34" charset="-120"/>
                <a:ea typeface="Microsoft JhengHei" panose="020B0604030504040204" pitchFamily="34" charset="-120"/>
              </a:rPr>
              <a:t>安慰者</a:t>
            </a:r>
            <a:r>
              <a:rPr lang="zh-TW" altLang="en-US" sz="7000" b="1" kern="1000" spc="-38" dirty="0">
                <a:ea typeface="Microsoft JhengHei" panose="020B0604030504040204" pitchFamily="34" charset="-120"/>
              </a:rPr>
              <a:t>」</a:t>
            </a:r>
            <a:r>
              <a:rPr lang="en-US" altLang="zh-TW" sz="7000" b="1" kern="1000" spc="-38" dirty="0">
                <a:ea typeface="Microsoft JhengHei" panose="020B0604030504040204" pitchFamily="34" charset="-120"/>
              </a:rPr>
              <a:t> </a:t>
            </a:r>
            <a:r>
              <a:rPr lang="en-US" altLang="zh-TW" sz="7000" b="1" kern="1000" spc="-38" dirty="0">
                <a:latin typeface="Microsoft JhengHei" panose="020B0604030504040204" pitchFamily="34" charset="-12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給他人帶來安慰的人。</a:t>
            </a:r>
          </a:p>
        </p:txBody>
      </p:sp>
    </p:spTree>
    <p:extLst>
      <p:ext uri="{BB962C8B-B14F-4D97-AF65-F5344CB8AC3E}">
        <p14:creationId xmlns:p14="http://schemas.microsoft.com/office/powerpoint/2010/main" val="38713417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785652"/>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聖靈也安慰我們，因為有時我們的痛苦和苦難幾乎可以使我們崩潰。</a:t>
            </a:r>
          </a:p>
        </p:txBody>
      </p:sp>
    </p:spTree>
    <p:extLst>
      <p:ext uri="{BB962C8B-B14F-4D97-AF65-F5344CB8AC3E}">
        <p14:creationId xmlns:p14="http://schemas.microsoft.com/office/powerpoint/2010/main" val="16734316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2862322"/>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有時我們的痛苦是如此難以忍受，只有神才能安慰我們。</a:t>
            </a:r>
          </a:p>
        </p:txBody>
      </p:sp>
    </p:spTree>
    <p:extLst>
      <p:ext uri="{BB962C8B-B14F-4D97-AF65-F5344CB8AC3E}">
        <p14:creationId xmlns:p14="http://schemas.microsoft.com/office/powerpoint/2010/main" val="799481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2862322"/>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但這器皿需要決定是否要將這寶貝保留在它裡面。</a:t>
            </a:r>
          </a:p>
        </p:txBody>
      </p:sp>
    </p:spTree>
    <p:extLst>
      <p:ext uri="{BB962C8B-B14F-4D97-AF65-F5344CB8AC3E}">
        <p14:creationId xmlns:p14="http://schemas.microsoft.com/office/powerpoint/2010/main" val="3333730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40120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在聖經裡有關我們與主的關係的比喻中，其中一個最著名的是「窯匠和陶土</a:t>
            </a:r>
            <a:r>
              <a:rPr lang="zh-TW" altLang="en-US" sz="7000" b="1" kern="1000" spc="-38" dirty="0">
                <a:ea typeface="Microsoft JhengHei" panose="020B0604030504040204" pitchFamily="34" charset="-120"/>
              </a:rPr>
              <a:t>」</a:t>
            </a:r>
            <a:r>
              <a:rPr lang="zh-TW" altLang="en-US" sz="7000" b="1" kern="1000" spc="-38" dirty="0">
                <a:latin typeface="Microsoft JhengHei" panose="020B0604030504040204" pitchFamily="34" charset="-120"/>
                <a:ea typeface="Microsoft JhengHei" panose="020B0604030504040204" pitchFamily="34" charset="-120"/>
              </a:rPr>
              <a:t>。</a:t>
            </a:r>
          </a:p>
        </p:txBody>
      </p:sp>
    </p:spTree>
    <p:extLst>
      <p:ext uri="{BB962C8B-B14F-4D97-AF65-F5344CB8AC3E}">
        <p14:creationId xmlns:p14="http://schemas.microsoft.com/office/powerpoint/2010/main" val="29265134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708981"/>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聖靈是溫柔的。 如果我們不想讓祂參與在我們的生命中，祂就不會進來和我們同在。</a:t>
            </a:r>
          </a:p>
        </p:txBody>
      </p:sp>
    </p:spTree>
    <p:extLst>
      <p:ext uri="{BB962C8B-B14F-4D97-AF65-F5344CB8AC3E}">
        <p14:creationId xmlns:p14="http://schemas.microsoft.com/office/powerpoint/2010/main" val="39004529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2246769"/>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當你被塑造成神的器皿時</a:t>
            </a:r>
            <a:r>
              <a:rPr lang="en-US" altLang="zh-TW" sz="7000" b="1" kern="1000" spc="-38" dirty="0">
                <a:latin typeface="Microsoft JhengHei" panose="020B0604030504040204" pitchFamily="34" charset="-12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聖靈已經在那裡了。</a:t>
            </a:r>
          </a:p>
        </p:txBody>
      </p:sp>
    </p:spTree>
    <p:extLst>
      <p:ext uri="{BB962C8B-B14F-4D97-AF65-F5344CB8AC3E}">
        <p14:creationId xmlns:p14="http://schemas.microsoft.com/office/powerpoint/2010/main" val="36834108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但如果你想成為一個堅強的器皿，你需要不斷的留聖靈在你生命中。</a:t>
            </a:r>
          </a:p>
        </p:txBody>
      </p:sp>
    </p:spTree>
    <p:extLst>
      <p:ext uri="{BB962C8B-B14F-4D97-AF65-F5344CB8AC3E}">
        <p14:creationId xmlns:p14="http://schemas.microsoft.com/office/powerpoint/2010/main" val="33293440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2862322"/>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他會讓你更堅強，更能忍受往天堂之旅中的所有的困難。</a:t>
            </a:r>
          </a:p>
        </p:txBody>
      </p:sp>
    </p:spTree>
    <p:extLst>
      <p:ext uri="{BB962C8B-B14F-4D97-AF65-F5344CB8AC3E}">
        <p14:creationId xmlns:p14="http://schemas.microsoft.com/office/powerpoint/2010/main" val="20709753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785652"/>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打個比方：如今我們有疫苗來幫助保護我們免受新冠病毒的侵害。</a:t>
            </a:r>
          </a:p>
        </p:txBody>
      </p:sp>
    </p:spTree>
    <p:extLst>
      <p:ext uri="{BB962C8B-B14F-4D97-AF65-F5344CB8AC3E}">
        <p14:creationId xmlns:p14="http://schemas.microsoft.com/office/powerpoint/2010/main" val="2655680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785652"/>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它不會阻止你感染病毒，但它幾乎可以完全阻止最嚴重的病例。</a:t>
            </a:r>
          </a:p>
        </p:txBody>
      </p:sp>
    </p:spTree>
    <p:extLst>
      <p:ext uri="{BB962C8B-B14F-4D97-AF65-F5344CB8AC3E}">
        <p14:creationId xmlns:p14="http://schemas.microsoft.com/office/powerpoint/2010/main" val="8429401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785652"/>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你還是要做好戴口罩、勤洗手等預防措施，但你可以少擔心一點。</a:t>
            </a:r>
          </a:p>
        </p:txBody>
      </p:sp>
    </p:spTree>
    <p:extLst>
      <p:ext uri="{BB962C8B-B14F-4D97-AF65-F5344CB8AC3E}">
        <p14:creationId xmlns:p14="http://schemas.microsoft.com/office/powerpoint/2010/main" val="15781385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785652"/>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副作用的風險遠遠小於感染新冠病毒的風險，所以為什麼要拒絕呢？</a:t>
            </a:r>
          </a:p>
        </p:txBody>
      </p:sp>
    </p:spTree>
    <p:extLst>
      <p:ext uri="{BB962C8B-B14F-4D97-AF65-F5344CB8AC3E}">
        <p14:creationId xmlns:p14="http://schemas.microsoft.com/office/powerpoint/2010/main" val="3750614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785652"/>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疫苗幫助我們抵禦病毒的侵襲。 聖靈在屬靈的方面做到了這一點。</a:t>
            </a:r>
          </a:p>
        </p:txBody>
      </p:sp>
    </p:spTree>
    <p:extLst>
      <p:ext uri="{BB962C8B-B14F-4D97-AF65-F5344CB8AC3E}">
        <p14:creationId xmlns:p14="http://schemas.microsoft.com/office/powerpoint/2010/main" val="7478215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下一個章節有點奇怪 </a:t>
            </a:r>
            <a:r>
              <a:rPr lang="en-US" altLang="zh-TW" sz="7000" b="1" kern="1000" spc="-38" dirty="0">
                <a:latin typeface="Microsoft JhengHei" panose="020B0604030504040204" pitchFamily="34" charset="-12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哥林多後書 </a:t>
            </a:r>
            <a:r>
              <a:rPr lang="en-US" altLang="zh-TW" sz="7000" b="1" kern="1000" spc="-38" dirty="0">
                <a:ea typeface="Microsoft JhengHei" panose="020B0604030504040204" pitchFamily="34" charset="-120"/>
              </a:rPr>
              <a:t>4:10</a:t>
            </a:r>
            <a:r>
              <a:rPr lang="zh-TW" altLang="en-US" sz="7000" b="1" kern="1000" spc="-38" dirty="0">
                <a:latin typeface="Microsoft JhengHei" panose="020B0604030504040204" pitchFamily="34" charset="-120"/>
                <a:ea typeface="Microsoft JhengHei" panose="020B0604030504040204" pitchFamily="34" charset="-120"/>
              </a:rPr>
              <a:t> 突然談到耶穌的生死。</a:t>
            </a:r>
            <a:endParaRPr lang="en-US" altLang="zh-TW" sz="6000" b="1" kern="1000" spc="-38"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006517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95250"/>
            <a:ext cx="9144000" cy="13942278"/>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耶利米書</a:t>
            </a:r>
            <a:r>
              <a:rPr lang="zh-TW" altLang="en-US" sz="7000" b="1" kern="1000" spc="-38" dirty="0">
                <a:ea typeface="Microsoft JhengHei" panose="020B0604030504040204" pitchFamily="34" charset="-120"/>
              </a:rPr>
              <a:t> </a:t>
            </a:r>
            <a:r>
              <a:rPr lang="en-US" altLang="zh-TW" sz="7000" b="1" kern="1000" spc="-38" dirty="0">
                <a:ea typeface="Microsoft JhengHei" panose="020B0604030504040204" pitchFamily="34" charset="-120"/>
              </a:rPr>
              <a:t>18:1-4 -</a:t>
            </a:r>
          </a:p>
          <a:p>
            <a:r>
              <a:rPr lang="zh-TW" altLang="en-US" sz="7000" b="1" kern="1000" spc="-38" dirty="0">
                <a:latin typeface="Microsoft JhengHei" panose="020B0604030504040204" pitchFamily="34" charset="-120"/>
                <a:ea typeface="Microsoft JhengHei" panose="020B0604030504040204" pitchFamily="34" charset="-120"/>
              </a:rPr>
              <a:t>神的話臨到耶利米說</a:t>
            </a:r>
            <a:r>
              <a:rPr lang="en-US" altLang="zh-TW" sz="7000" b="1" kern="1000" spc="-38" dirty="0">
                <a:latin typeface="Microsoft JhengHei" panose="020B0604030504040204" pitchFamily="34" charset="-120"/>
                <a:ea typeface="Microsoft JhengHei" panose="020B0604030504040204" pitchFamily="34" charset="-120"/>
              </a:rPr>
              <a:t>:</a:t>
            </a:r>
            <a:r>
              <a:rPr lang="zh-TW" altLang="en-US" sz="7000" b="1" kern="1000" spc="-38" dirty="0">
                <a:latin typeface="Microsoft JhengHei" panose="020B0604030504040204" pitchFamily="34" charset="-120"/>
                <a:ea typeface="Microsoft JhengHei" panose="020B0604030504040204" pitchFamily="34" charset="-120"/>
              </a:rPr>
              <a:t>「你起來</a:t>
            </a:r>
            <a:r>
              <a:rPr lang="en-US" altLang="zh-TW" sz="7000" b="1" kern="1000" spc="-38" dirty="0">
                <a:latin typeface="Microsoft JhengHei" panose="020B0604030504040204" pitchFamily="34" charset="-12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下到窯匠的家裡去</a:t>
            </a:r>
            <a:r>
              <a:rPr lang="en-US" altLang="zh-TW" sz="7000" b="1" kern="1000" spc="-38" dirty="0">
                <a:latin typeface="Microsoft JhengHei" panose="020B0604030504040204" pitchFamily="34" charset="-12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我在那裡要使你聽我的話。</a:t>
            </a:r>
            <a:endParaRPr lang="en-US" altLang="zh-TW" sz="6000" b="1" kern="1000" spc="-38" dirty="0">
              <a:latin typeface="Microsoft JhengHei" panose="020B0604030504040204" pitchFamily="34" charset="-120"/>
              <a:ea typeface="Microsoft JhengHei" panose="020B0604030504040204" pitchFamily="34" charset="-120"/>
            </a:endParaRPr>
          </a:p>
          <a:p>
            <a:r>
              <a:rPr lang="zh-TW" altLang="en-US" sz="7000" b="1" kern="1000" spc="-38" dirty="0">
                <a:latin typeface="Microsoft JhengHei" panose="020B0604030504040204" pitchFamily="34" charset="-120"/>
                <a:ea typeface="Microsoft JhengHei" panose="020B0604030504040204" pitchFamily="34" charset="-120"/>
              </a:rPr>
              <a:t>」</a:t>
            </a:r>
            <a:endParaRPr lang="en-US" altLang="zh-TW" sz="6000" b="1" kern="1000" spc="-38" dirty="0">
              <a:latin typeface="Microsoft JhengHei" panose="020B0604030504040204" pitchFamily="34" charset="-120"/>
              <a:ea typeface="Microsoft JhengHei" panose="020B0604030504040204" pitchFamily="34" charset="-120"/>
            </a:endParaRPr>
          </a:p>
          <a:p>
            <a:endParaRPr lang="en-US" altLang="zh-TW" sz="6000" b="1" kern="1000" spc="-38" dirty="0">
              <a:latin typeface="Microsoft JhengHei" panose="020B0604030504040204" pitchFamily="34" charset="-120"/>
              <a:ea typeface="Microsoft JhengHei" panose="020B0604030504040204" pitchFamily="34" charset="-120"/>
            </a:endParaRPr>
          </a:p>
          <a:p>
            <a:r>
              <a:rPr lang="zh-TW" altLang="en-US" sz="7000" b="1" kern="1000" spc="-38" dirty="0">
                <a:latin typeface="Microsoft JhengHei" panose="020B0604030504040204" pitchFamily="34" charset="-120"/>
                <a:ea typeface="Microsoft JhengHei" panose="020B0604030504040204" pitchFamily="34" charset="-120"/>
              </a:rPr>
              <a:t>我就下到窯匠的家裡去</a:t>
            </a:r>
            <a:r>
              <a:rPr lang="en-US" altLang="zh-TW" sz="7000" b="1" kern="1000" spc="-38" dirty="0">
                <a:latin typeface="Microsoft JhengHei" panose="020B0604030504040204" pitchFamily="34" charset="-12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正遇他轉輪做器皿。窯匠用泥做的器皿在他手中做壞了</a:t>
            </a:r>
            <a:r>
              <a:rPr lang="en-US" altLang="zh-TW" sz="7000" b="1" kern="1000" spc="-38" dirty="0">
                <a:latin typeface="Microsoft JhengHei" panose="020B0604030504040204" pitchFamily="34" charset="-12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他又用這泥另做別的器皿。窯匠看怎樣好</a:t>
            </a:r>
            <a:r>
              <a:rPr lang="en-US" altLang="zh-TW" sz="7000" b="1" kern="1000" spc="-38" dirty="0">
                <a:latin typeface="Microsoft JhengHei" panose="020B0604030504040204" pitchFamily="34" charset="-12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就怎樣做。</a:t>
            </a:r>
          </a:p>
        </p:txBody>
      </p:sp>
    </p:spTree>
    <p:extLst>
      <p:ext uri="{BB962C8B-B14F-4D97-AF65-F5344CB8AC3E}">
        <p14:creationId xmlns:p14="http://schemas.microsoft.com/office/powerpoint/2010/main" val="36515414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323987"/>
          </a:xfrm>
          <a:prstGeom prst="rect">
            <a:avLst/>
          </a:prstGeom>
        </p:spPr>
        <p:txBody>
          <a:bodyPr wrap="square">
            <a:spAutoFit/>
          </a:bodyPr>
          <a:lstStyle/>
          <a:p>
            <a:r>
              <a:rPr lang="zh-TW" altLang="en-US" sz="7000" b="1" kern="1000" spc="-38" dirty="0">
                <a:ea typeface="Microsoft JhengHei" panose="020B0604030504040204" pitchFamily="34" charset="-120"/>
              </a:rPr>
              <a:t>「</a:t>
            </a:r>
            <a:r>
              <a:rPr lang="zh-TW" altLang="en-US" sz="7000" b="1" kern="1000" spc="-38" dirty="0">
                <a:latin typeface="Microsoft JhengHei" panose="020B0604030504040204" pitchFamily="34" charset="-120"/>
                <a:ea typeface="Microsoft JhengHei" panose="020B0604030504040204" pitchFamily="34" charset="-120"/>
              </a:rPr>
              <a:t>身上常帶著耶穌的死</a:t>
            </a:r>
            <a:r>
              <a:rPr lang="en-US" altLang="zh-TW" sz="7000" b="1" kern="1000" spc="-38" dirty="0">
                <a:latin typeface="Microsoft JhengHei" panose="020B0604030504040204" pitchFamily="34" charset="-12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使耶穌的生也顯明在我們身上。</a:t>
            </a:r>
            <a:r>
              <a:rPr lang="zh-TW" altLang="en-US" sz="7000" b="1" kern="1000" spc="-38" dirty="0">
                <a:ea typeface="Microsoft JhengHei" panose="020B0604030504040204" pitchFamily="34" charset="-120"/>
              </a:rPr>
              <a:t>」</a:t>
            </a:r>
            <a:endParaRPr lang="en-US" altLang="zh-TW" sz="7000" b="1" kern="1000" spc="-38" dirty="0">
              <a:ea typeface="Microsoft JhengHei" panose="020B0604030504040204" pitchFamily="34" charset="-120"/>
            </a:endParaRPr>
          </a:p>
        </p:txBody>
      </p:sp>
    </p:spTree>
    <p:extLst>
      <p:ext uri="{BB962C8B-B14F-4D97-AF65-F5344CB8AC3E}">
        <p14:creationId xmlns:p14="http://schemas.microsoft.com/office/powerpoint/2010/main" val="35313117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255454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耶穌的死是什麼？</a:t>
            </a:r>
            <a:endParaRPr lang="en-US" altLang="zh-TW" sz="7000" b="1" kern="1000" spc="-38" dirty="0">
              <a:latin typeface="Microsoft JhengHei" panose="020B0604030504040204" pitchFamily="34" charset="-120"/>
              <a:ea typeface="Microsoft JhengHei" panose="020B0604030504040204" pitchFamily="34" charset="-120"/>
            </a:endParaRPr>
          </a:p>
          <a:p>
            <a:r>
              <a:rPr lang="en-US" altLang="zh-TW" sz="2000" b="1" kern="1000" spc="-38" dirty="0">
                <a:latin typeface="Microsoft JhengHei" panose="020B0604030504040204" pitchFamily="34" charset="-120"/>
                <a:ea typeface="Microsoft JhengHei" panose="020B0604030504040204" pitchFamily="34" charset="-120"/>
              </a:rPr>
              <a:t> </a:t>
            </a:r>
          </a:p>
          <a:p>
            <a:r>
              <a:rPr lang="zh-TW" altLang="en-US" sz="7000" b="1" kern="1000" spc="-38" dirty="0">
                <a:latin typeface="Microsoft JhengHei" panose="020B0604030504040204" pitchFamily="34" charset="-120"/>
                <a:ea typeface="Microsoft JhengHei" panose="020B0604030504040204" pitchFamily="34" charset="-120"/>
              </a:rPr>
              <a:t>祂被釘十字架。</a:t>
            </a:r>
            <a:endParaRPr lang="en-US" altLang="zh-TW" sz="6000" b="1" kern="1000" spc="-38"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5138910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47787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它是最大的羞辱。</a:t>
            </a:r>
            <a:endParaRPr lang="en-US" altLang="zh-TW" sz="6000" b="1" kern="1000" spc="-38" dirty="0">
              <a:ea typeface="Microsoft JhengHei" panose="020B0604030504040204" pitchFamily="34" charset="-120"/>
            </a:endParaRPr>
          </a:p>
          <a:p>
            <a:endParaRPr lang="en-US" altLang="zh-TW" sz="2000" b="1" kern="1000" spc="-38" dirty="0">
              <a:latin typeface="Microsoft JhengHei" panose="020B0604030504040204" pitchFamily="34" charset="-120"/>
              <a:ea typeface="Microsoft JhengHei" panose="020B0604030504040204" pitchFamily="34" charset="-120"/>
            </a:endParaRPr>
          </a:p>
          <a:p>
            <a:r>
              <a:rPr lang="zh-TW" altLang="en-US" sz="7000" b="1" kern="1000" spc="-38" dirty="0">
                <a:latin typeface="Microsoft JhengHei" panose="020B0604030504040204" pitchFamily="34" charset="-120"/>
                <a:ea typeface="Microsoft JhengHei" panose="020B0604030504040204" pitchFamily="34" charset="-120"/>
              </a:rPr>
              <a:t>它也是最大的謙卑。</a:t>
            </a:r>
            <a:endParaRPr lang="en-US" altLang="zh-TW" sz="6000" b="1" kern="1000" spc="-38" dirty="0">
              <a:latin typeface="Microsoft JhengHei" panose="020B0604030504040204" pitchFamily="34" charset="-120"/>
              <a:ea typeface="Microsoft JhengHei" panose="020B0604030504040204" pitchFamily="34" charset="-120"/>
            </a:endParaRPr>
          </a:p>
          <a:p>
            <a:endParaRPr lang="en-US" altLang="zh-TW" sz="2000" b="1" kern="1000" spc="-38" dirty="0">
              <a:latin typeface="Microsoft JhengHei" panose="020B0604030504040204" pitchFamily="34" charset="-120"/>
              <a:ea typeface="Microsoft JhengHei" panose="020B0604030504040204" pitchFamily="34" charset="-120"/>
            </a:endParaRPr>
          </a:p>
          <a:p>
            <a:endParaRPr lang="en-US" altLang="zh-TW" sz="6000" b="1" kern="1000" spc="-38" dirty="0">
              <a:ea typeface="Microsoft JhengHei" panose="020B0604030504040204" pitchFamily="34" charset="-120"/>
            </a:endParaRPr>
          </a:p>
        </p:txBody>
      </p:sp>
    </p:spTree>
    <p:extLst>
      <p:ext uri="{BB962C8B-B14F-4D97-AF65-F5344CB8AC3E}">
        <p14:creationId xmlns:p14="http://schemas.microsoft.com/office/powerpoint/2010/main" val="3779023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0C954-9921-982F-53F8-7EDBBB2017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69B3B0B-92AC-E042-E1D5-204BCC2C9DD8}"/>
              </a:ext>
            </a:extLst>
          </p:cNvPr>
          <p:cNvSpPr/>
          <p:nvPr/>
        </p:nvSpPr>
        <p:spPr>
          <a:xfrm>
            <a:off x="0" y="0"/>
            <a:ext cx="9144000" cy="2246769"/>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它也是最大的愛的表達</a:t>
            </a:r>
            <a:endParaRPr lang="en-US" altLang="zh-TW" sz="7000" b="1" kern="1000" spc="-38" dirty="0">
              <a:latin typeface="Microsoft JhengHei" panose="020B0604030504040204" pitchFamily="34" charset="-120"/>
              <a:ea typeface="Microsoft JhengHei" panose="020B0604030504040204" pitchFamily="34" charset="-120"/>
            </a:endParaRPr>
          </a:p>
          <a:p>
            <a:r>
              <a:rPr lang="zh-TW" altLang="en-US" sz="7000" b="1" kern="1000" spc="-38" dirty="0">
                <a:latin typeface="Microsoft JhengHei" panose="020B0604030504040204" pitchFamily="34" charset="-120"/>
                <a:ea typeface="Microsoft JhengHei" panose="020B0604030504040204" pitchFamily="34" charset="-120"/>
              </a:rPr>
              <a:t>。</a:t>
            </a:r>
            <a:endParaRPr lang="en-US" altLang="zh-TW" sz="6000" b="1" kern="1000" spc="-38"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9084824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2246769"/>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這樣做是為了他人的利益 </a:t>
            </a:r>
            <a:r>
              <a:rPr lang="en-US" altLang="zh-TW" sz="7000" b="1" kern="1000" spc="-38" dirty="0">
                <a:latin typeface="Microsoft JhengHei" panose="020B0604030504040204" pitchFamily="34" charset="-120"/>
                <a:ea typeface="Microsoft JhengHei" panose="020B0604030504040204" pitchFamily="34" charset="-120"/>
              </a:rPr>
              <a:t>–</a:t>
            </a:r>
            <a:r>
              <a:rPr lang="zh-TW" altLang="en-US" sz="7000" b="1" kern="1000" spc="-38" dirty="0">
                <a:latin typeface="Microsoft JhengHei" panose="020B0604030504040204" pitchFamily="34" charset="-120"/>
                <a:ea typeface="Microsoft JhengHei" panose="020B0604030504040204" pitchFamily="34" charset="-120"/>
              </a:rPr>
              <a:t> 為了我們。</a:t>
            </a:r>
            <a:endParaRPr lang="en-US" altLang="zh-TW" sz="7000" b="1" kern="1000" spc="-38" dirty="0">
              <a:ea typeface="Microsoft JhengHei" panose="020B0604030504040204" pitchFamily="34" charset="-120"/>
            </a:endParaRPr>
          </a:p>
        </p:txBody>
      </p:sp>
    </p:spTree>
    <p:extLst>
      <p:ext uri="{BB962C8B-B14F-4D97-AF65-F5344CB8AC3E}">
        <p14:creationId xmlns:p14="http://schemas.microsoft.com/office/powerpoint/2010/main" val="41099596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255454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耶穌的生命是什麼？ </a:t>
            </a:r>
            <a:endParaRPr lang="en-US" altLang="zh-TW" sz="6000" b="1" kern="1000" spc="-38" dirty="0">
              <a:latin typeface="Microsoft JhengHei" panose="020B0604030504040204" pitchFamily="34" charset="-120"/>
              <a:ea typeface="Microsoft JhengHei" panose="020B0604030504040204" pitchFamily="34" charset="-120"/>
            </a:endParaRPr>
          </a:p>
          <a:p>
            <a:endParaRPr lang="en-US" altLang="zh-TW" sz="2000" b="1" kern="1000" spc="-38" dirty="0">
              <a:latin typeface="Microsoft JhengHei" panose="020B0604030504040204" pitchFamily="34" charset="-120"/>
              <a:ea typeface="Microsoft JhengHei" panose="020B0604030504040204" pitchFamily="34" charset="-120"/>
            </a:endParaRPr>
          </a:p>
          <a:p>
            <a:r>
              <a:rPr lang="zh-TW" altLang="en-US" sz="7000" b="1" kern="1000" spc="-38" dirty="0">
                <a:latin typeface="Microsoft JhengHei" panose="020B0604030504040204" pitchFamily="34" charset="-120"/>
                <a:ea typeface="Microsoft JhengHei" panose="020B0604030504040204" pitchFamily="34" charset="-120"/>
              </a:rPr>
              <a:t>祂由死裡復活</a:t>
            </a:r>
            <a:r>
              <a:rPr lang="zh-TW" altLang="en-US" sz="6000" b="1" kern="1000" spc="-38" dirty="0">
                <a:latin typeface="Microsoft JhengHei" panose="020B0604030504040204" pitchFamily="34" charset="-120"/>
                <a:ea typeface="Microsoft JhengHei" panose="020B0604030504040204" pitchFamily="34" charset="-120"/>
              </a:rPr>
              <a:t>。</a:t>
            </a:r>
            <a:endParaRPr lang="en-US" altLang="zh-TW" sz="6000" b="1" kern="1000" spc="-38"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890455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2862322"/>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耶穌的死裡復活真正的戰勝了罪惡和死亡，拯救了人類。</a:t>
            </a:r>
          </a:p>
        </p:txBody>
      </p:sp>
    </p:spTree>
    <p:extLst>
      <p:ext uri="{BB962C8B-B14F-4D97-AF65-F5344CB8AC3E}">
        <p14:creationId xmlns:p14="http://schemas.microsoft.com/office/powerpoint/2010/main" val="27993257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708981"/>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對我們而言，耶穌的復活賦予了新的生命，使我們可稱義，得永生，並充滿神的能力。</a:t>
            </a:r>
          </a:p>
        </p:txBody>
      </p:sp>
    </p:spTree>
    <p:extLst>
      <p:ext uri="{BB962C8B-B14F-4D97-AF65-F5344CB8AC3E}">
        <p14:creationId xmlns:p14="http://schemas.microsoft.com/office/powerpoint/2010/main" val="28796205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2862322"/>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通過耶穌為我們的犧牲，人們應該看到我們生命的改變。</a:t>
            </a:r>
          </a:p>
        </p:txBody>
      </p:sp>
    </p:spTree>
    <p:extLst>
      <p:ext uri="{BB962C8B-B14F-4D97-AF65-F5344CB8AC3E}">
        <p14:creationId xmlns:p14="http://schemas.microsoft.com/office/powerpoint/2010/main" val="34236422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20775-BAA8-D034-C374-257977F2EBE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14A50E9-A85C-06BC-0B60-367AF79B7B43}"/>
              </a:ext>
            </a:extLst>
          </p:cNvPr>
          <p:cNvSpPr/>
          <p:nvPr/>
        </p:nvSpPr>
        <p:spPr>
          <a:xfrm>
            <a:off x="0" y="0"/>
            <a:ext cx="9144000"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耶穌的受難和復活像徵著及讓我們向罪而死，並在基督裡獲得新生。</a:t>
            </a:r>
          </a:p>
        </p:txBody>
      </p:sp>
    </p:spTree>
    <p:extLst>
      <p:ext uri="{BB962C8B-B14F-4D97-AF65-F5344CB8AC3E}">
        <p14:creationId xmlns:p14="http://schemas.microsoft.com/office/powerpoint/2010/main" val="4003438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2862322"/>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我就下到窯匠的家裡去</a:t>
            </a:r>
            <a:r>
              <a:rPr lang="en-US" altLang="zh-TW" sz="7000" b="1" kern="1000" spc="-38" dirty="0">
                <a:latin typeface="Microsoft JhengHei" panose="020B0604030504040204" pitchFamily="34" charset="-12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正遇他轉輪做器皿。</a:t>
            </a:r>
          </a:p>
        </p:txBody>
      </p:sp>
    </p:spTree>
    <p:extLst>
      <p:ext uri="{BB962C8B-B14F-4D97-AF65-F5344CB8AC3E}">
        <p14:creationId xmlns:p14="http://schemas.microsoft.com/office/powerpoint/2010/main" val="15561565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785652"/>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一個經過一段時間後生命還沒有改變的基督徒就不會是一個真的基督徒。</a:t>
            </a:r>
            <a:endParaRPr lang="en-US" altLang="zh-TW" sz="6000" b="1" kern="1000" spc="-38"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04115585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323987"/>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這超自然的變化是由祂而來的。我們不能為此自傲。</a:t>
            </a:r>
            <a:endParaRPr lang="en-US" altLang="zh-TW" sz="6000" b="1" kern="1000" spc="-38"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94541840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40120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哥林多前書 </a:t>
            </a:r>
            <a:r>
              <a:rPr lang="en-US" altLang="zh-TW" sz="7000" b="1" kern="1000" spc="-38" dirty="0">
                <a:ea typeface="Microsoft JhengHei" panose="020B0604030504040204" pitchFamily="34" charset="-120"/>
              </a:rPr>
              <a:t>1:28-29</a:t>
            </a:r>
            <a:r>
              <a:rPr lang="zh-TW" altLang="en-US" sz="7000" b="1" kern="1000" spc="-38" dirty="0">
                <a:ea typeface="Microsoft JhengHei" panose="020B0604030504040204" pitchFamily="34" charset="-120"/>
              </a:rPr>
              <a:t> </a:t>
            </a:r>
            <a:r>
              <a:rPr lang="en-US" altLang="zh-TW" sz="7000" b="1" kern="1000" spc="-38" dirty="0">
                <a:ea typeface="Microsoft JhengHei" panose="020B0604030504040204" pitchFamily="34" charset="-120"/>
              </a:rPr>
              <a:t>- </a:t>
            </a:r>
            <a:r>
              <a:rPr lang="zh-TW" altLang="en-US" sz="7000" b="1" kern="1000" spc="-38" dirty="0">
                <a:latin typeface="Microsoft JhengHei" panose="020B0604030504040204" pitchFamily="34" charset="-120"/>
                <a:ea typeface="Microsoft JhengHei" panose="020B0604030504040204" pitchFamily="34" charset="-120"/>
              </a:rPr>
              <a:t>神也揀選了世上卑賤的、被人厭惡的以及那無有的，為要廢掉那有的，</a:t>
            </a:r>
            <a:endParaRPr lang="en-US" altLang="zh-TW" sz="6000" b="1" kern="1000" spc="-38"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41404580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2862322"/>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使一切有血氣的，在神面前一個也不能自誇。</a:t>
            </a:r>
            <a:endParaRPr lang="en-US" altLang="zh-TW" sz="6000" b="1" kern="1000" spc="-38"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45292789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1E12C-857D-D3F9-2C1E-01CFFF5FBD0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3C1C804-A853-7158-379D-99B756EE6148}"/>
              </a:ext>
            </a:extLst>
          </p:cNvPr>
          <p:cNvSpPr/>
          <p:nvPr/>
        </p:nvSpPr>
        <p:spPr>
          <a:xfrm>
            <a:off x="0" y="0"/>
            <a:ext cx="9144000" cy="2246769"/>
          </a:xfrm>
          <a:prstGeom prst="rect">
            <a:avLst/>
          </a:prstGeom>
        </p:spPr>
        <p:txBody>
          <a:bodyPr wrap="square">
            <a:spAutoFit/>
          </a:bodyPr>
          <a:lstStyle/>
          <a:p>
            <a:r>
              <a:rPr lang="zh-TW" altLang="en-US" sz="7000" b="1" kern="1000" spc="-38" dirty="0">
                <a:ea typeface="Microsoft JhengHei" panose="020B0604030504040204" pitchFamily="34" charset="-120"/>
              </a:rPr>
              <a:t>神為什麼想要使用謙卑的人？</a:t>
            </a:r>
            <a:endParaRPr lang="en-US" altLang="zh-TW" sz="6000" b="1" kern="1000" spc="-38"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85845720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56A41-B281-7A3F-B84E-00DECD24079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6FF82CC-8761-B784-02BE-142B640DFC08}"/>
              </a:ext>
            </a:extLst>
          </p:cNvPr>
          <p:cNvSpPr/>
          <p:nvPr/>
        </p:nvSpPr>
        <p:spPr>
          <a:xfrm>
            <a:off x="0" y="0"/>
            <a:ext cx="9144000" cy="2246769"/>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因為</a:t>
            </a:r>
            <a:r>
              <a:rPr lang="zh-TW" altLang="en-US" sz="7000" b="1" kern="1000" spc="-38" dirty="0">
                <a:solidFill>
                  <a:srgbClr val="C00000"/>
                </a:solidFill>
                <a:latin typeface="Microsoft JhengHei" panose="020B0604030504040204" pitchFamily="34" charset="-120"/>
                <a:ea typeface="Microsoft JhengHei" panose="020B0604030504040204" pitchFamily="34" charset="-120"/>
              </a:rPr>
              <a:t>驕傲</a:t>
            </a:r>
            <a:r>
              <a:rPr lang="zh-TW" altLang="en-US" sz="7000" b="1" kern="1000" spc="-38" dirty="0">
                <a:latin typeface="Microsoft JhengHei" panose="020B0604030504040204" pitchFamily="34" charset="-120"/>
                <a:ea typeface="Microsoft JhengHei" panose="020B0604030504040204" pitchFamily="34" charset="-120"/>
              </a:rPr>
              <a:t>是一個非常嚴重的罪。</a:t>
            </a:r>
            <a:endParaRPr lang="en-US" altLang="zh-TW" sz="7000" b="1" kern="1000" spc="-38" dirty="0">
              <a:ea typeface="Microsoft JhengHei" panose="020B0604030504040204" pitchFamily="34" charset="-120"/>
            </a:endParaRPr>
          </a:p>
        </p:txBody>
      </p:sp>
    </p:spTree>
    <p:extLst>
      <p:ext uri="{BB962C8B-B14F-4D97-AF65-F5344CB8AC3E}">
        <p14:creationId xmlns:p14="http://schemas.microsoft.com/office/powerpoint/2010/main" val="293427034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B4B90-8F50-44CE-D906-E1BF9BC5BB7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24B7748-8623-9F74-52FE-93575C8AC37F}"/>
              </a:ext>
            </a:extLst>
          </p:cNvPr>
          <p:cNvSpPr/>
          <p:nvPr/>
        </p:nvSpPr>
        <p:spPr>
          <a:xfrm>
            <a:off x="0" y="0"/>
            <a:ext cx="9144000" cy="2246769"/>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驕傲使人們認為他們不需要神。</a:t>
            </a:r>
            <a:endParaRPr lang="en-US" altLang="zh-TW" sz="6000" b="1" kern="1000" spc="-38"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00583144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2246769"/>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這正是魔鬼對人類的希望和目的。</a:t>
            </a:r>
            <a:endParaRPr lang="en-US" altLang="zh-TW" sz="6000" b="1" kern="1000" spc="-38"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38148974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785652"/>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神希望我們依靠祂的智慧，因為只有祂的智慧才能真正解決困難。</a:t>
            </a:r>
          </a:p>
        </p:txBody>
      </p:sp>
    </p:spTree>
    <p:extLst>
      <p:ext uri="{BB962C8B-B14F-4D97-AF65-F5344CB8AC3E}">
        <p14:creationId xmlns:p14="http://schemas.microsoft.com/office/powerpoint/2010/main" val="415675476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401205"/>
          </a:xfrm>
          <a:prstGeom prst="rect">
            <a:avLst/>
          </a:prstGeom>
        </p:spPr>
        <p:txBody>
          <a:bodyPr wrap="square">
            <a:spAutoFit/>
          </a:bodyPr>
          <a:lstStyle/>
          <a:p>
            <a:r>
              <a:rPr lang="zh-TW" altLang="en-US" sz="7000" b="1" kern="1000" spc="-38" dirty="0">
                <a:latin typeface="Microsoft JhengHei" panose="020B0604030504040204" pitchFamily="34" charset="-120"/>
                <a:ea typeface="Microsoft JhengHei" panose="020B0604030504040204" pitchFamily="34" charset="-120"/>
              </a:rPr>
              <a:t>真正的力量是來自神的能力。</a:t>
            </a:r>
            <a:endParaRPr lang="en-US" altLang="zh-TW" sz="6000" b="1" kern="1000" spc="-38" dirty="0">
              <a:latin typeface="Microsoft JhengHei" panose="020B0604030504040204" pitchFamily="34" charset="-120"/>
              <a:ea typeface="Microsoft JhengHei" panose="020B0604030504040204" pitchFamily="34" charset="-120"/>
            </a:endParaRPr>
          </a:p>
          <a:p>
            <a:endParaRPr lang="en-US" altLang="zh-TW" sz="4000" b="1" kern="1000" spc="-38" dirty="0">
              <a:latin typeface="Microsoft JhengHei" panose="020B0604030504040204" pitchFamily="34" charset="-120"/>
              <a:ea typeface="Microsoft JhengHei" panose="020B0604030504040204" pitchFamily="34" charset="-120"/>
            </a:endParaRPr>
          </a:p>
          <a:p>
            <a:r>
              <a:rPr lang="zh-TW" altLang="en-US" sz="7000" b="1" kern="1000" spc="-38" dirty="0">
                <a:latin typeface="Microsoft JhengHei" panose="020B0604030504040204" pitchFamily="34" charset="-120"/>
                <a:ea typeface="Microsoft JhengHei" panose="020B0604030504040204" pitchFamily="34" charset="-120"/>
              </a:rPr>
              <a:t>力量並不總是做事或處理事情的能力。</a:t>
            </a:r>
          </a:p>
        </p:txBody>
      </p:sp>
    </p:spTree>
    <p:extLst>
      <p:ext uri="{BB962C8B-B14F-4D97-AF65-F5344CB8AC3E}">
        <p14:creationId xmlns:p14="http://schemas.microsoft.com/office/powerpoint/2010/main" val="1590533027"/>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19061</TotalTime>
  <Words>2654</Words>
  <Application>Microsoft Office PowerPoint</Application>
  <PresentationFormat>On-screen Show (16:9)</PresentationFormat>
  <Paragraphs>378</Paragraphs>
  <Slides>125</Slides>
  <Notes>122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125</vt:i4>
      </vt:variant>
    </vt:vector>
  </HeadingPairs>
  <TitlesOfParts>
    <vt:vector size="131" baseType="lpstr">
      <vt:lpstr>Microsoft JhengHei</vt:lpstr>
      <vt:lpstr>Arial</vt:lpstr>
      <vt:lpstr>Calibri</vt:lpstr>
      <vt:lpstr>Calibri Light</vt:lpstr>
      <vt:lpstr>Times New Roman</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Water of Life Chinese Ministry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WOLCM Weekly Bulletin</dc:title>
  <dc:creator>George</dc:creator>
  <cp:lastModifiedBy>George Huang</cp:lastModifiedBy>
  <cp:revision>1139</cp:revision>
  <cp:lastPrinted>2017-09-16T17:38:24Z</cp:lastPrinted>
  <dcterms:created xsi:type="dcterms:W3CDTF">2005-06-09T01:58:34Z</dcterms:created>
  <dcterms:modified xsi:type="dcterms:W3CDTF">2025-12-14T16:23:28Z</dcterms:modified>
</cp:coreProperties>
</file>