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16"/>
  </p:notesMasterIdLst>
  <p:handoutMasterIdLst>
    <p:handoutMasterId r:id="rId117"/>
  </p:handoutMasterIdLst>
  <p:sldIdLst>
    <p:sldId id="1915" r:id="rId2"/>
    <p:sldId id="1849" r:id="rId3"/>
    <p:sldId id="1237" r:id="rId4"/>
    <p:sldId id="1622" r:id="rId5"/>
    <p:sldId id="1956" r:id="rId6"/>
    <p:sldId id="1623" r:id="rId7"/>
    <p:sldId id="1624" r:id="rId8"/>
    <p:sldId id="1957" r:id="rId9"/>
    <p:sldId id="1958" r:id="rId10"/>
    <p:sldId id="1919" r:id="rId11"/>
    <p:sldId id="1424" r:id="rId12"/>
    <p:sldId id="1427" r:id="rId13"/>
    <p:sldId id="1430" r:id="rId14"/>
    <p:sldId id="1835" r:id="rId15"/>
    <p:sldId id="1837" r:id="rId16"/>
    <p:sldId id="1920" r:id="rId17"/>
    <p:sldId id="1921" r:id="rId18"/>
    <p:sldId id="1433" r:id="rId19"/>
    <p:sldId id="1922" r:id="rId20"/>
    <p:sldId id="1923" r:id="rId21"/>
    <p:sldId id="1631" r:id="rId22"/>
    <p:sldId id="1764" r:id="rId23"/>
    <p:sldId id="1765" r:id="rId24"/>
    <p:sldId id="1766" r:id="rId25"/>
    <p:sldId id="1767" r:id="rId26"/>
    <p:sldId id="1799" r:id="rId27"/>
    <p:sldId id="1802" r:id="rId28"/>
    <p:sldId id="1924" r:id="rId29"/>
    <p:sldId id="1928" r:id="rId30"/>
    <p:sldId id="1925" r:id="rId31"/>
    <p:sldId id="1929" r:id="rId32"/>
    <p:sldId id="1931" r:id="rId33"/>
    <p:sldId id="1804" r:id="rId34"/>
    <p:sldId id="1933" r:id="rId35"/>
    <p:sldId id="1842" r:id="rId36"/>
    <p:sldId id="1934" r:id="rId37"/>
    <p:sldId id="1769" r:id="rId38"/>
    <p:sldId id="1771" r:id="rId39"/>
    <p:sldId id="1634" r:id="rId40"/>
    <p:sldId id="1935" r:id="rId41"/>
    <p:sldId id="1637" r:id="rId42"/>
    <p:sldId id="1639" r:id="rId43"/>
    <p:sldId id="1936" r:id="rId44"/>
    <p:sldId id="1937" r:id="rId45"/>
    <p:sldId id="1938" r:id="rId46"/>
    <p:sldId id="1643" r:id="rId47"/>
    <p:sldId id="1939" r:id="rId48"/>
    <p:sldId id="1648" r:id="rId49"/>
    <p:sldId id="1650" r:id="rId50"/>
    <p:sldId id="1656" r:id="rId51"/>
    <p:sldId id="1940" r:id="rId52"/>
    <p:sldId id="1941" r:id="rId53"/>
    <p:sldId id="1659" r:id="rId54"/>
    <p:sldId id="1913" r:id="rId55"/>
    <p:sldId id="1911" r:id="rId56"/>
    <p:sldId id="1662" r:id="rId57"/>
    <p:sldId id="1779" r:id="rId58"/>
    <p:sldId id="1819" r:id="rId59"/>
    <p:sldId id="1782" r:id="rId60"/>
    <p:sldId id="1665" r:id="rId61"/>
    <p:sldId id="1822" r:id="rId62"/>
    <p:sldId id="1824" r:id="rId63"/>
    <p:sldId id="1785" r:id="rId64"/>
    <p:sldId id="1671" r:id="rId65"/>
    <p:sldId id="1673" r:id="rId66"/>
    <p:sldId id="1676" r:id="rId67"/>
    <p:sldId id="1679" r:id="rId68"/>
    <p:sldId id="1942" r:id="rId69"/>
    <p:sldId id="1682" r:id="rId70"/>
    <p:sldId id="1684" r:id="rId71"/>
    <p:sldId id="1943" r:id="rId72"/>
    <p:sldId id="1944" r:id="rId73"/>
    <p:sldId id="1945" r:id="rId74"/>
    <p:sldId id="1687" r:id="rId75"/>
    <p:sldId id="1848" r:id="rId76"/>
    <p:sldId id="1690" r:id="rId77"/>
    <p:sldId id="1693" r:id="rId78"/>
    <p:sldId id="1696" r:id="rId79"/>
    <p:sldId id="1788" r:id="rId80"/>
    <p:sldId id="1702" r:id="rId81"/>
    <p:sldId id="1705" r:id="rId82"/>
    <p:sldId id="1777" r:id="rId83"/>
    <p:sldId id="1792" r:id="rId84"/>
    <p:sldId id="1707" r:id="rId85"/>
    <p:sldId id="1710" r:id="rId86"/>
    <p:sldId id="1713" r:id="rId87"/>
    <p:sldId id="1795" r:id="rId88"/>
    <p:sldId id="1797" r:id="rId89"/>
    <p:sldId id="1716" r:id="rId90"/>
    <p:sldId id="1851" r:id="rId91"/>
    <p:sldId id="1853" r:id="rId92"/>
    <p:sldId id="1855" r:id="rId93"/>
    <p:sldId id="1899" r:id="rId94"/>
    <p:sldId id="1905" r:id="rId95"/>
    <p:sldId id="1947" r:id="rId96"/>
    <p:sldId id="1904" r:id="rId97"/>
    <p:sldId id="1907" r:id="rId98"/>
    <p:sldId id="1909" r:id="rId99"/>
    <p:sldId id="1859" r:id="rId100"/>
    <p:sldId id="1861" r:id="rId101"/>
    <p:sldId id="1863" r:id="rId102"/>
    <p:sldId id="1865" r:id="rId103"/>
    <p:sldId id="1954" r:id="rId104"/>
    <p:sldId id="1869" r:id="rId105"/>
    <p:sldId id="1871" r:id="rId106"/>
    <p:sldId id="1873" r:id="rId107"/>
    <p:sldId id="1875" r:id="rId108"/>
    <p:sldId id="1877" r:id="rId109"/>
    <p:sldId id="1881" r:id="rId110"/>
    <p:sldId id="1879" r:id="rId111"/>
    <p:sldId id="1883" r:id="rId112"/>
    <p:sldId id="1816" r:id="rId113"/>
    <p:sldId id="1718" r:id="rId114"/>
    <p:sldId id="1955" r:id="rId115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915"/>
            <p14:sldId id="1849"/>
            <p14:sldId id="1237"/>
            <p14:sldId id="1622"/>
            <p14:sldId id="1956"/>
            <p14:sldId id="1623"/>
            <p14:sldId id="1624"/>
            <p14:sldId id="1957"/>
            <p14:sldId id="1958"/>
          </p14:sldIdLst>
        </p14:section>
        <p14:section name="Sermon" id="{9DD274D4-3373-40D3-8882-DED17E52A457}">
          <p14:sldIdLst>
            <p14:sldId id="1919"/>
            <p14:sldId id="1424"/>
            <p14:sldId id="1427"/>
            <p14:sldId id="1430"/>
            <p14:sldId id="1835"/>
            <p14:sldId id="1837"/>
            <p14:sldId id="1920"/>
            <p14:sldId id="1921"/>
            <p14:sldId id="1433"/>
            <p14:sldId id="1922"/>
            <p14:sldId id="1923"/>
            <p14:sldId id="1631"/>
            <p14:sldId id="1764"/>
            <p14:sldId id="1765"/>
            <p14:sldId id="1766"/>
            <p14:sldId id="1767"/>
            <p14:sldId id="1799"/>
            <p14:sldId id="1802"/>
            <p14:sldId id="1924"/>
            <p14:sldId id="1928"/>
            <p14:sldId id="1925"/>
            <p14:sldId id="1929"/>
            <p14:sldId id="1931"/>
            <p14:sldId id="1804"/>
            <p14:sldId id="1933"/>
            <p14:sldId id="1842"/>
            <p14:sldId id="1934"/>
            <p14:sldId id="1769"/>
            <p14:sldId id="1771"/>
            <p14:sldId id="1634"/>
            <p14:sldId id="1935"/>
            <p14:sldId id="1637"/>
            <p14:sldId id="1639"/>
            <p14:sldId id="1936"/>
            <p14:sldId id="1937"/>
            <p14:sldId id="1938"/>
            <p14:sldId id="1643"/>
            <p14:sldId id="1939"/>
            <p14:sldId id="1648"/>
            <p14:sldId id="1650"/>
            <p14:sldId id="1656"/>
            <p14:sldId id="1940"/>
            <p14:sldId id="1941"/>
            <p14:sldId id="1659"/>
            <p14:sldId id="1913"/>
            <p14:sldId id="1911"/>
            <p14:sldId id="1662"/>
            <p14:sldId id="1779"/>
            <p14:sldId id="1819"/>
            <p14:sldId id="1782"/>
            <p14:sldId id="1665"/>
            <p14:sldId id="1822"/>
            <p14:sldId id="1824"/>
            <p14:sldId id="1785"/>
            <p14:sldId id="1671"/>
            <p14:sldId id="1673"/>
            <p14:sldId id="1676"/>
            <p14:sldId id="1679"/>
            <p14:sldId id="1942"/>
            <p14:sldId id="1682"/>
            <p14:sldId id="1684"/>
            <p14:sldId id="1943"/>
            <p14:sldId id="1944"/>
            <p14:sldId id="1945"/>
            <p14:sldId id="1687"/>
            <p14:sldId id="1848"/>
            <p14:sldId id="1690"/>
            <p14:sldId id="1693"/>
            <p14:sldId id="1696"/>
            <p14:sldId id="1788"/>
            <p14:sldId id="1702"/>
            <p14:sldId id="1705"/>
            <p14:sldId id="1777"/>
            <p14:sldId id="1792"/>
            <p14:sldId id="1707"/>
            <p14:sldId id="1710"/>
            <p14:sldId id="1713"/>
            <p14:sldId id="1795"/>
            <p14:sldId id="1797"/>
            <p14:sldId id="1716"/>
            <p14:sldId id="1851"/>
            <p14:sldId id="1853"/>
            <p14:sldId id="1855"/>
            <p14:sldId id="1899"/>
            <p14:sldId id="1905"/>
            <p14:sldId id="1947"/>
            <p14:sldId id="1904"/>
            <p14:sldId id="1907"/>
            <p14:sldId id="1909"/>
            <p14:sldId id="1859"/>
            <p14:sldId id="1861"/>
            <p14:sldId id="1863"/>
            <p14:sldId id="1865"/>
            <p14:sldId id="1954"/>
            <p14:sldId id="1869"/>
            <p14:sldId id="1871"/>
            <p14:sldId id="1873"/>
            <p14:sldId id="1875"/>
            <p14:sldId id="1877"/>
            <p14:sldId id="1881"/>
            <p14:sldId id="1879"/>
            <p14:sldId id="1883"/>
            <p14:sldId id="1816"/>
            <p14:sldId id="1718"/>
            <p14:sldId id="195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600" autoAdjust="0"/>
    <p:restoredTop sz="94249" autoAdjust="0"/>
  </p:normalViewPr>
  <p:slideViewPr>
    <p:cSldViewPr>
      <p:cViewPr varScale="1">
        <p:scale>
          <a:sx n="99" d="100"/>
          <a:sy n="99" d="100"/>
        </p:scale>
        <p:origin x="324" y="6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13120"/>
    </p:cViewPr>
  </p:sorterViewPr>
  <p:notesViewPr>
    <p:cSldViewPr>
      <p:cViewPr varScale="1">
        <p:scale>
          <a:sx n="54" d="100"/>
          <a:sy n="54" d="100"/>
        </p:scale>
        <p:origin x="287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presProps" Target="pres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viewProps" Target="viewProps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tableStyles" Target="tableStyle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undo custSel addSld delSld modSection">
      <pc:chgData name="George Huang" userId="7522906efeb502a4" providerId="LiveId" clId="{981455AA-CF25-444D-A9FA-AD2443EE8176}" dt="2025-12-12T06:27:13.505" v="17" actId="47"/>
      <pc:docMkLst>
        <pc:docMk/>
      </pc:docMkLst>
      <pc:sldChg chg="del">
        <pc:chgData name="George Huang" userId="7522906efeb502a4" providerId="LiveId" clId="{981455AA-CF25-444D-A9FA-AD2443EE8176}" dt="2025-12-12T06:23:02.436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5-12-12T06:23:11.876" v="1" actId="47"/>
        <pc:sldMkLst>
          <pc:docMk/>
          <pc:sldMk cId="2354936113" sldId="1199"/>
        </pc:sldMkLst>
      </pc:sldChg>
      <pc:sldChg chg="del">
        <pc:chgData name="George Huang" userId="7522906efeb502a4" providerId="LiveId" clId="{981455AA-CF25-444D-A9FA-AD2443EE8176}" dt="2025-12-12T06:23:11.876" v="1" actId="47"/>
        <pc:sldMkLst>
          <pc:docMk/>
          <pc:sldMk cId="501059938" sldId="1200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298758671" sldId="1231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2926513425" sldId="1426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526056514" sldId="1429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2540107610" sldId="1431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3296748296" sldId="1434"/>
        </pc:sldMkLst>
      </pc:sldChg>
      <pc:sldChg chg="del">
        <pc:chgData name="George Huang" userId="7522906efeb502a4" providerId="LiveId" clId="{981455AA-CF25-444D-A9FA-AD2443EE8176}" dt="2025-12-12T06:23:11.876" v="1" actId="47"/>
        <pc:sldMkLst>
          <pc:docMk/>
          <pc:sldMk cId="3356278479" sldId="1618"/>
        </pc:sldMkLst>
      </pc:sldChg>
      <pc:sldChg chg="del">
        <pc:chgData name="George Huang" userId="7522906efeb502a4" providerId="LiveId" clId="{981455AA-CF25-444D-A9FA-AD2443EE8176}" dt="2025-12-12T06:23:11.876" v="1" actId="47"/>
        <pc:sldMkLst>
          <pc:docMk/>
          <pc:sldMk cId="2251059485" sldId="1619"/>
        </pc:sldMkLst>
      </pc:sldChg>
      <pc:sldChg chg="del">
        <pc:chgData name="George Huang" userId="7522906efeb502a4" providerId="LiveId" clId="{981455AA-CF25-444D-A9FA-AD2443EE8176}" dt="2025-12-12T06:23:11.876" v="1" actId="47"/>
        <pc:sldMkLst>
          <pc:docMk/>
          <pc:sldMk cId="1220850771" sldId="1620"/>
        </pc:sldMkLst>
      </pc:sldChg>
      <pc:sldChg chg="del">
        <pc:chgData name="George Huang" userId="7522906efeb502a4" providerId="LiveId" clId="{981455AA-CF25-444D-A9FA-AD2443EE8176}" dt="2025-12-12T06:23:11.876" v="1" actId="47"/>
        <pc:sldMkLst>
          <pc:docMk/>
          <pc:sldMk cId="63363560" sldId="1621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68451871" sldId="1626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80643440" sldId="1628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1789039438" sldId="1630"/>
        </pc:sldMkLst>
      </pc:sldChg>
      <pc:sldChg chg="add del">
        <pc:chgData name="George Huang" userId="7522906efeb502a4" providerId="LiveId" clId="{981455AA-CF25-444D-A9FA-AD2443EE8176}" dt="2025-12-12T06:25:17.808" v="8" actId="47"/>
        <pc:sldMkLst>
          <pc:docMk/>
          <pc:sldMk cId="2809037810" sldId="1632"/>
        </pc:sldMkLst>
      </pc:sldChg>
      <pc:sldChg chg="add del">
        <pc:chgData name="George Huang" userId="7522906efeb502a4" providerId="LiveId" clId="{981455AA-CF25-444D-A9FA-AD2443EE8176}" dt="2025-12-12T06:25:17.808" v="8" actId="47"/>
        <pc:sldMkLst>
          <pc:docMk/>
          <pc:sldMk cId="2540259622" sldId="1633"/>
        </pc:sldMkLst>
      </pc:sldChg>
      <pc:sldChg chg="add del">
        <pc:chgData name="George Huang" userId="7522906efeb502a4" providerId="LiveId" clId="{981455AA-CF25-444D-A9FA-AD2443EE8176}" dt="2025-12-12T06:25:17.808" v="8" actId="47"/>
        <pc:sldMkLst>
          <pc:docMk/>
          <pc:sldMk cId="3462993534" sldId="1635"/>
        </pc:sldMkLst>
      </pc:sldChg>
      <pc:sldChg chg="add del">
        <pc:chgData name="George Huang" userId="7522906efeb502a4" providerId="LiveId" clId="{981455AA-CF25-444D-A9FA-AD2443EE8176}" dt="2025-12-12T06:25:17.808" v="8" actId="47"/>
        <pc:sldMkLst>
          <pc:docMk/>
          <pc:sldMk cId="533096284" sldId="1636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1404982745" sldId="1638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3165938351" sldId="1640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1954323457" sldId="1642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3129555600" sldId="1644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2806833284" sldId="1647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2280058087" sldId="1649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1872272375" sldId="1655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632103533" sldId="1657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1107720946" sldId="1658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3877452166" sldId="1661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4091689981" sldId="1664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417955305" sldId="1670"/>
        </pc:sldMkLst>
      </pc:sldChg>
      <pc:sldChg chg="del">
        <pc:chgData name="George Huang" userId="7522906efeb502a4" providerId="LiveId" clId="{981455AA-CF25-444D-A9FA-AD2443EE8176}" dt="2025-12-12T06:26:15.182" v="11" actId="47"/>
        <pc:sldMkLst>
          <pc:docMk/>
          <pc:sldMk cId="2871010925" sldId="1672"/>
        </pc:sldMkLst>
      </pc:sldChg>
      <pc:sldChg chg="del">
        <pc:chgData name="George Huang" userId="7522906efeb502a4" providerId="LiveId" clId="{981455AA-CF25-444D-A9FA-AD2443EE8176}" dt="2025-12-12T06:26:15.182" v="11" actId="47"/>
        <pc:sldMkLst>
          <pc:docMk/>
          <pc:sldMk cId="3117072055" sldId="1675"/>
        </pc:sldMkLst>
      </pc:sldChg>
      <pc:sldChg chg="del">
        <pc:chgData name="George Huang" userId="7522906efeb502a4" providerId="LiveId" clId="{981455AA-CF25-444D-A9FA-AD2443EE8176}" dt="2025-12-12T06:26:15.182" v="11" actId="47"/>
        <pc:sldMkLst>
          <pc:docMk/>
          <pc:sldMk cId="4015074539" sldId="1678"/>
        </pc:sldMkLst>
      </pc:sldChg>
      <pc:sldChg chg="del">
        <pc:chgData name="George Huang" userId="7522906efeb502a4" providerId="LiveId" clId="{981455AA-CF25-444D-A9FA-AD2443EE8176}" dt="2025-12-12T06:26:15.182" v="11" actId="47"/>
        <pc:sldMkLst>
          <pc:docMk/>
          <pc:sldMk cId="4248967904" sldId="1681"/>
        </pc:sldMkLst>
      </pc:sldChg>
      <pc:sldChg chg="del">
        <pc:chgData name="George Huang" userId="7522906efeb502a4" providerId="LiveId" clId="{981455AA-CF25-444D-A9FA-AD2443EE8176}" dt="2025-12-12T06:26:15.182" v="11" actId="47"/>
        <pc:sldMkLst>
          <pc:docMk/>
          <pc:sldMk cId="1352084034" sldId="1683"/>
        </pc:sldMkLst>
      </pc:sldChg>
      <pc:sldChg chg="del">
        <pc:chgData name="George Huang" userId="7522906efeb502a4" providerId="LiveId" clId="{981455AA-CF25-444D-A9FA-AD2443EE8176}" dt="2025-12-12T06:26:15.182" v="11" actId="47"/>
        <pc:sldMkLst>
          <pc:docMk/>
          <pc:sldMk cId="2376616641" sldId="1685"/>
        </pc:sldMkLst>
      </pc:sldChg>
      <pc:sldChg chg="del">
        <pc:chgData name="George Huang" userId="7522906efeb502a4" providerId="LiveId" clId="{981455AA-CF25-444D-A9FA-AD2443EE8176}" dt="2025-12-12T06:26:19.265" v="12" actId="47"/>
        <pc:sldMkLst>
          <pc:docMk/>
          <pc:sldMk cId="3512131059" sldId="1686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2673817899" sldId="1689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2270252709" sldId="1695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3333743288" sldId="1698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947306272" sldId="1701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1991233279" sldId="1706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528537352" sldId="1709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4134565067" sldId="1712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2124473003" sldId="1715"/>
        </pc:sldMkLst>
      </pc:sldChg>
      <pc:sldChg chg="del">
        <pc:chgData name="George Huang" userId="7522906efeb502a4" providerId="LiveId" clId="{981455AA-CF25-444D-A9FA-AD2443EE8176}" dt="2025-12-12T06:27:13.505" v="17" actId="47"/>
        <pc:sldMkLst>
          <pc:docMk/>
          <pc:sldMk cId="254319690" sldId="1717"/>
        </pc:sldMkLst>
      </pc:sldChg>
      <pc:sldChg chg="del">
        <pc:chgData name="George Huang" userId="7522906efeb502a4" providerId="LiveId" clId="{981455AA-CF25-444D-A9FA-AD2443EE8176}" dt="2025-12-12T06:24:31.042" v="5" actId="47"/>
        <pc:sldMkLst>
          <pc:docMk/>
          <pc:sldMk cId="778442075" sldId="1762"/>
        </pc:sldMkLst>
      </pc:sldChg>
      <pc:sldChg chg="del">
        <pc:chgData name="George Huang" userId="7522906efeb502a4" providerId="LiveId" clId="{981455AA-CF25-444D-A9FA-AD2443EE8176}" dt="2025-12-12T06:24:31.042" v="5" actId="47"/>
        <pc:sldMkLst>
          <pc:docMk/>
          <pc:sldMk cId="712988189" sldId="1763"/>
        </pc:sldMkLst>
      </pc:sldChg>
      <pc:sldChg chg="add del">
        <pc:chgData name="George Huang" userId="7522906efeb502a4" providerId="LiveId" clId="{981455AA-CF25-444D-A9FA-AD2443EE8176}" dt="2025-12-12T06:25:17.808" v="8" actId="47"/>
        <pc:sldMkLst>
          <pc:docMk/>
          <pc:sldMk cId="3865910944" sldId="1770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3128636009" sldId="1772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3351997160" sldId="1773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1721677913" sldId="1776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2510535328" sldId="1778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2148975553" sldId="1784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3737162806" sldId="1787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3616348513" sldId="1791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4247943842" sldId="1793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2049779972" sldId="1796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1527968622" sldId="1798"/>
        </pc:sldMkLst>
      </pc:sldChg>
      <pc:sldChg chg="del">
        <pc:chgData name="George Huang" userId="7522906efeb502a4" providerId="LiveId" clId="{981455AA-CF25-444D-A9FA-AD2443EE8176}" dt="2025-12-12T06:24:31.042" v="5" actId="47"/>
        <pc:sldMkLst>
          <pc:docMk/>
          <pc:sldMk cId="1492524516" sldId="1800"/>
        </pc:sldMkLst>
      </pc:sldChg>
      <pc:sldChg chg="add del">
        <pc:chgData name="George Huang" userId="7522906efeb502a4" providerId="LiveId" clId="{981455AA-CF25-444D-A9FA-AD2443EE8176}" dt="2025-12-12T06:25:17.808" v="8" actId="47"/>
        <pc:sldMkLst>
          <pc:docMk/>
          <pc:sldMk cId="345497437" sldId="1803"/>
        </pc:sldMkLst>
      </pc:sldChg>
      <pc:sldChg chg="del">
        <pc:chgData name="George Huang" userId="7522906efeb502a4" providerId="LiveId" clId="{981455AA-CF25-444D-A9FA-AD2443EE8176}" dt="2025-12-12T06:24:31.042" v="5" actId="47"/>
        <pc:sldMkLst>
          <pc:docMk/>
          <pc:sldMk cId="2550918771" sldId="1808"/>
        </pc:sldMkLst>
      </pc:sldChg>
      <pc:sldChg chg="del">
        <pc:chgData name="George Huang" userId="7522906efeb502a4" providerId="LiveId" clId="{981455AA-CF25-444D-A9FA-AD2443EE8176}" dt="2025-12-12T06:24:31.042" v="5" actId="47"/>
        <pc:sldMkLst>
          <pc:docMk/>
          <pc:sldMk cId="3993532504" sldId="1809"/>
        </pc:sldMkLst>
      </pc:sldChg>
      <pc:sldChg chg="add del">
        <pc:chgData name="George Huang" userId="7522906efeb502a4" providerId="LiveId" clId="{981455AA-CF25-444D-A9FA-AD2443EE8176}" dt="2025-12-12T06:25:17.808" v="8" actId="47"/>
        <pc:sldMkLst>
          <pc:docMk/>
          <pc:sldMk cId="3464047080" sldId="1811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2965658278" sldId="1813"/>
        </pc:sldMkLst>
      </pc:sldChg>
      <pc:sldChg chg="del">
        <pc:chgData name="George Huang" userId="7522906efeb502a4" providerId="LiveId" clId="{981455AA-CF25-444D-A9FA-AD2443EE8176}" dt="2025-12-12T06:26:15.182" v="11" actId="47"/>
        <pc:sldMkLst>
          <pc:docMk/>
          <pc:sldMk cId="10918603" sldId="1815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3878900358" sldId="1820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1433865066" sldId="1821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3617941248" sldId="1823"/>
        </pc:sldMkLst>
      </pc:sldChg>
      <pc:sldChg chg="del">
        <pc:chgData name="George Huang" userId="7522906efeb502a4" providerId="LiveId" clId="{981455AA-CF25-444D-A9FA-AD2443EE8176}" dt="2025-12-12T06:26:35.483" v="14" actId="47"/>
        <pc:sldMkLst>
          <pc:docMk/>
          <pc:sldMk cId="1890016564" sldId="1825"/>
        </pc:sldMkLst>
      </pc:sldChg>
      <pc:sldChg chg="del">
        <pc:chgData name="George Huang" userId="7522906efeb502a4" providerId="LiveId" clId="{981455AA-CF25-444D-A9FA-AD2443EE8176}" dt="2025-12-12T06:26:20.592" v="13" actId="47"/>
        <pc:sldMkLst>
          <pc:docMk/>
          <pc:sldMk cId="2194771547" sldId="1826"/>
        </pc:sldMkLst>
      </pc:sldChg>
      <pc:sldChg chg="del">
        <pc:chgData name="George Huang" userId="7522906efeb502a4" providerId="LiveId" clId="{981455AA-CF25-444D-A9FA-AD2443EE8176}" dt="2025-12-12T06:27:13.505" v="17" actId="47"/>
        <pc:sldMkLst>
          <pc:docMk/>
          <pc:sldMk cId="354903711" sldId="1832"/>
        </pc:sldMkLst>
      </pc:sldChg>
      <pc:sldChg chg="del">
        <pc:chgData name="George Huang" userId="7522906efeb502a4" providerId="LiveId" clId="{981455AA-CF25-444D-A9FA-AD2443EE8176}" dt="2025-12-12T06:26:19.265" v="12" actId="47"/>
        <pc:sldMkLst>
          <pc:docMk/>
          <pc:sldMk cId="2091586160" sldId="1833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2581974382" sldId="1834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1974941329" sldId="1836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2064233869" sldId="1838"/>
        </pc:sldMkLst>
      </pc:sldChg>
      <pc:sldChg chg="add del">
        <pc:chgData name="George Huang" userId="7522906efeb502a4" providerId="LiveId" clId="{981455AA-CF25-444D-A9FA-AD2443EE8176}" dt="2025-12-12T06:25:17.808" v="8" actId="47"/>
        <pc:sldMkLst>
          <pc:docMk/>
          <pc:sldMk cId="4250935216" sldId="1840"/>
        </pc:sldMkLst>
      </pc:sldChg>
      <pc:sldChg chg="add del">
        <pc:chgData name="George Huang" userId="7522906efeb502a4" providerId="LiveId" clId="{981455AA-CF25-444D-A9FA-AD2443EE8176}" dt="2025-12-12T06:25:17.808" v="8" actId="47"/>
        <pc:sldMkLst>
          <pc:docMk/>
          <pc:sldMk cId="865596292" sldId="1841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3992966571" sldId="1850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3002497264" sldId="1852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2763411603" sldId="1858"/>
        </pc:sldMkLst>
      </pc:sldChg>
      <pc:sldChg chg="del">
        <pc:chgData name="George Huang" userId="7522906efeb502a4" providerId="LiveId" clId="{981455AA-CF25-444D-A9FA-AD2443EE8176}" dt="2025-12-12T06:27:04.016" v="16" actId="47"/>
        <pc:sldMkLst>
          <pc:docMk/>
          <pc:sldMk cId="1581625948" sldId="1860"/>
        </pc:sldMkLst>
      </pc:sldChg>
      <pc:sldChg chg="del">
        <pc:chgData name="George Huang" userId="7522906efeb502a4" providerId="LiveId" clId="{981455AA-CF25-444D-A9FA-AD2443EE8176}" dt="2025-12-12T06:27:04.016" v="16" actId="47"/>
        <pc:sldMkLst>
          <pc:docMk/>
          <pc:sldMk cId="1986660135" sldId="1862"/>
        </pc:sldMkLst>
      </pc:sldChg>
      <pc:sldChg chg="del">
        <pc:chgData name="George Huang" userId="7522906efeb502a4" providerId="LiveId" clId="{981455AA-CF25-444D-A9FA-AD2443EE8176}" dt="2025-12-12T06:27:04.016" v="16" actId="47"/>
        <pc:sldMkLst>
          <pc:docMk/>
          <pc:sldMk cId="3298317233" sldId="1864"/>
        </pc:sldMkLst>
      </pc:sldChg>
      <pc:sldChg chg="del">
        <pc:chgData name="George Huang" userId="7522906efeb502a4" providerId="LiveId" clId="{981455AA-CF25-444D-A9FA-AD2443EE8176}" dt="2025-12-12T06:27:04.016" v="16" actId="47"/>
        <pc:sldMkLst>
          <pc:docMk/>
          <pc:sldMk cId="2758748116" sldId="1866"/>
        </pc:sldMkLst>
      </pc:sldChg>
      <pc:sldChg chg="del">
        <pc:chgData name="George Huang" userId="7522906efeb502a4" providerId="LiveId" clId="{981455AA-CF25-444D-A9FA-AD2443EE8176}" dt="2025-12-12T06:27:04.016" v="16" actId="47"/>
        <pc:sldMkLst>
          <pc:docMk/>
          <pc:sldMk cId="1758204106" sldId="1868"/>
        </pc:sldMkLst>
      </pc:sldChg>
      <pc:sldChg chg="del">
        <pc:chgData name="George Huang" userId="7522906efeb502a4" providerId="LiveId" clId="{981455AA-CF25-444D-A9FA-AD2443EE8176}" dt="2025-12-12T06:27:04.016" v="16" actId="47"/>
        <pc:sldMkLst>
          <pc:docMk/>
          <pc:sldMk cId="3734577258" sldId="1870"/>
        </pc:sldMkLst>
      </pc:sldChg>
      <pc:sldChg chg="del">
        <pc:chgData name="George Huang" userId="7522906efeb502a4" providerId="LiveId" clId="{981455AA-CF25-444D-A9FA-AD2443EE8176}" dt="2025-12-12T06:27:04.016" v="16" actId="47"/>
        <pc:sldMkLst>
          <pc:docMk/>
          <pc:sldMk cId="949070207" sldId="1872"/>
        </pc:sldMkLst>
      </pc:sldChg>
      <pc:sldChg chg="del">
        <pc:chgData name="George Huang" userId="7522906efeb502a4" providerId="LiveId" clId="{981455AA-CF25-444D-A9FA-AD2443EE8176}" dt="2025-12-12T06:27:04.016" v="16" actId="47"/>
        <pc:sldMkLst>
          <pc:docMk/>
          <pc:sldMk cId="3347819450" sldId="1874"/>
        </pc:sldMkLst>
      </pc:sldChg>
      <pc:sldChg chg="del">
        <pc:chgData name="George Huang" userId="7522906efeb502a4" providerId="LiveId" clId="{981455AA-CF25-444D-A9FA-AD2443EE8176}" dt="2025-12-12T06:27:04.016" v="16" actId="47"/>
        <pc:sldMkLst>
          <pc:docMk/>
          <pc:sldMk cId="2441451153" sldId="1876"/>
        </pc:sldMkLst>
      </pc:sldChg>
      <pc:sldChg chg="del">
        <pc:chgData name="George Huang" userId="7522906efeb502a4" providerId="LiveId" clId="{981455AA-CF25-444D-A9FA-AD2443EE8176}" dt="2025-12-12T06:27:13.505" v="17" actId="47"/>
        <pc:sldMkLst>
          <pc:docMk/>
          <pc:sldMk cId="2025556258" sldId="1878"/>
        </pc:sldMkLst>
      </pc:sldChg>
      <pc:sldChg chg="del">
        <pc:chgData name="George Huang" userId="7522906efeb502a4" providerId="LiveId" clId="{981455AA-CF25-444D-A9FA-AD2443EE8176}" dt="2025-12-12T06:27:13.505" v="17" actId="47"/>
        <pc:sldMkLst>
          <pc:docMk/>
          <pc:sldMk cId="2124240171" sldId="1880"/>
        </pc:sldMkLst>
      </pc:sldChg>
      <pc:sldChg chg="del">
        <pc:chgData name="George Huang" userId="7522906efeb502a4" providerId="LiveId" clId="{981455AA-CF25-444D-A9FA-AD2443EE8176}" dt="2025-12-12T06:27:13.505" v="17" actId="47"/>
        <pc:sldMkLst>
          <pc:docMk/>
          <pc:sldMk cId="998170462" sldId="1882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1699578324" sldId="1898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1395162568" sldId="1900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3227574959" sldId="1901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2938219207" sldId="1902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1315417449" sldId="1903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2942810506" sldId="1906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721191468" sldId="1908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867339346" sldId="1910"/>
        </pc:sldMkLst>
      </pc:sldChg>
      <pc:sldChg chg="del">
        <pc:chgData name="George Huang" userId="7522906efeb502a4" providerId="LiveId" clId="{981455AA-CF25-444D-A9FA-AD2443EE8176}" dt="2025-12-12T06:26:00.023" v="10" actId="47"/>
        <pc:sldMkLst>
          <pc:docMk/>
          <pc:sldMk cId="3412268840" sldId="1912"/>
        </pc:sldMkLst>
      </pc:sldChg>
      <pc:sldChg chg="del">
        <pc:chgData name="George Huang" userId="7522906efeb502a4" providerId="LiveId" clId="{981455AA-CF25-444D-A9FA-AD2443EE8176}" dt="2025-12-12T06:26:15.182" v="11" actId="47"/>
        <pc:sldMkLst>
          <pc:docMk/>
          <pc:sldMk cId="355513518" sldId="1914"/>
        </pc:sldMkLst>
      </pc:sldChg>
      <pc:sldChg chg="del">
        <pc:chgData name="George Huang" userId="7522906efeb502a4" providerId="LiveId" clId="{981455AA-CF25-444D-A9FA-AD2443EE8176}" dt="2025-12-12T06:23:02.436" v="0" actId="47"/>
        <pc:sldMkLst>
          <pc:docMk/>
          <pc:sldMk cId="1538959163" sldId="1916"/>
        </pc:sldMkLst>
      </pc:sldChg>
      <pc:sldChg chg="del">
        <pc:chgData name="George Huang" userId="7522906efeb502a4" providerId="LiveId" clId="{981455AA-CF25-444D-A9FA-AD2443EE8176}" dt="2025-12-12T06:23:14.323" v="2" actId="47"/>
        <pc:sldMkLst>
          <pc:docMk/>
          <pc:sldMk cId="1941002921" sldId="1917"/>
        </pc:sldMkLst>
      </pc:sldChg>
      <pc:sldChg chg="del">
        <pc:chgData name="George Huang" userId="7522906efeb502a4" providerId="LiveId" clId="{981455AA-CF25-444D-A9FA-AD2443EE8176}" dt="2025-12-12T06:23:14.554" v="3" actId="47"/>
        <pc:sldMkLst>
          <pc:docMk/>
          <pc:sldMk cId="3121308033" sldId="1918"/>
        </pc:sldMkLst>
      </pc:sldChg>
      <pc:sldChg chg="del">
        <pc:chgData name="George Huang" userId="7522906efeb502a4" providerId="LiveId" clId="{981455AA-CF25-444D-A9FA-AD2443EE8176}" dt="2025-12-12T06:24:31.042" v="5" actId="47"/>
        <pc:sldMkLst>
          <pc:docMk/>
          <pc:sldMk cId="1294687824" sldId="1926"/>
        </pc:sldMkLst>
      </pc:sldChg>
      <pc:sldChg chg="del">
        <pc:chgData name="George Huang" userId="7522906efeb502a4" providerId="LiveId" clId="{981455AA-CF25-444D-A9FA-AD2443EE8176}" dt="2025-12-12T06:24:31.042" v="5" actId="47"/>
        <pc:sldMkLst>
          <pc:docMk/>
          <pc:sldMk cId="2073932219" sldId="1927"/>
        </pc:sldMkLst>
      </pc:sldChg>
      <pc:sldChg chg="add del">
        <pc:chgData name="George Huang" userId="7522906efeb502a4" providerId="LiveId" clId="{981455AA-CF25-444D-A9FA-AD2443EE8176}" dt="2025-12-12T06:25:17.808" v="8" actId="47"/>
        <pc:sldMkLst>
          <pc:docMk/>
          <pc:sldMk cId="3220584330" sldId="1930"/>
        </pc:sldMkLst>
      </pc:sldChg>
      <pc:sldChg chg="del">
        <pc:chgData name="George Huang" userId="7522906efeb502a4" providerId="LiveId" clId="{981455AA-CF25-444D-A9FA-AD2443EE8176}" dt="2025-12-12T06:26:15.182" v="11" actId="47"/>
        <pc:sldMkLst>
          <pc:docMk/>
          <pc:sldMk cId="4237720496" sldId="1959"/>
        </pc:sldMkLst>
      </pc:sldChg>
      <pc:sldChg chg="del">
        <pc:chgData name="George Huang" userId="7522906efeb502a4" providerId="LiveId" clId="{981455AA-CF25-444D-A9FA-AD2443EE8176}" dt="2025-12-12T06:26:51.655" v="15" actId="47"/>
        <pc:sldMkLst>
          <pc:docMk/>
          <pc:sldMk cId="435043774" sldId="1960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1416709721" sldId="1961"/>
        </pc:sldMkLst>
      </pc:sldChg>
      <pc:sldChg chg="del">
        <pc:chgData name="George Huang" userId="7522906efeb502a4" providerId="LiveId" clId="{981455AA-CF25-444D-A9FA-AD2443EE8176}" dt="2025-12-12T06:23:57.470" v="4" actId="47"/>
        <pc:sldMkLst>
          <pc:docMk/>
          <pc:sldMk cId="399508997" sldId="1962"/>
        </pc:sldMkLst>
      </pc:sldChg>
      <pc:sldChg chg="del">
        <pc:chgData name="George Huang" userId="7522906efeb502a4" providerId="LiveId" clId="{981455AA-CF25-444D-A9FA-AD2443EE8176}" dt="2025-12-12T06:24:31.042" v="5" actId="47"/>
        <pc:sldMkLst>
          <pc:docMk/>
          <pc:sldMk cId="3014538120" sldId="1963"/>
        </pc:sldMkLst>
      </pc:sldChg>
      <pc:sldChg chg="del">
        <pc:chgData name="George Huang" userId="7522906efeb502a4" providerId="LiveId" clId="{981455AA-CF25-444D-A9FA-AD2443EE8176}" dt="2025-12-12T06:24:31.042" v="5" actId="47"/>
        <pc:sldMkLst>
          <pc:docMk/>
          <pc:sldMk cId="2054546526" sldId="1964"/>
        </pc:sldMkLst>
      </pc:sldChg>
      <pc:sldChg chg="del">
        <pc:chgData name="George Huang" userId="7522906efeb502a4" providerId="LiveId" clId="{981455AA-CF25-444D-A9FA-AD2443EE8176}" dt="2025-12-12T06:24:31.042" v="5" actId="47"/>
        <pc:sldMkLst>
          <pc:docMk/>
          <pc:sldMk cId="418420263" sldId="1965"/>
        </pc:sldMkLst>
      </pc:sldChg>
      <pc:sldChg chg="add del">
        <pc:chgData name="George Huang" userId="7522906efeb502a4" providerId="LiveId" clId="{981455AA-CF25-444D-A9FA-AD2443EE8176}" dt="2025-12-12T06:25:17.808" v="8" actId="47"/>
        <pc:sldMkLst>
          <pc:docMk/>
          <pc:sldMk cId="685685988" sldId="1966"/>
        </pc:sldMkLst>
      </pc:sldChg>
      <pc:sldChg chg="del">
        <pc:chgData name="George Huang" userId="7522906efeb502a4" providerId="LiveId" clId="{981455AA-CF25-444D-A9FA-AD2443EE8176}" dt="2025-12-12T06:25:42.163" v="9" actId="47"/>
        <pc:sldMkLst>
          <pc:docMk/>
          <pc:sldMk cId="2287286912" sldId="196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12/11/2025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48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296166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639075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585408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302115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719119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748795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7070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563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0564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1580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8843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9837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8721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182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8358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32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0467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5F296-A94C-1490-15D9-464D1ED61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C1B83F-E20B-507A-8B5E-D2B55A260C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18C99F-4DE6-BC5C-DC20-8BA0ED766B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AF60A3-61F6-4591-B934-DAD55F8B49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3131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3351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D443A-992C-0289-44C5-9EDBBAE07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6CB8DF-F1AB-A0D1-142D-ACD145BC17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A0D0AA-3095-8CA9-DD85-7985A0B66F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4332FA-3600-FAE7-0954-D9ABB23287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7486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0806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1899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5095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0859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7272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0028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23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0657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5472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10926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30738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7898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87528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1665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67349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23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01359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965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6331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7193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73199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69947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10893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61289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00696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10624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88294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8609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297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68084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11269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42223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62225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91534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9482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73482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19394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6724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21262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224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60954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51839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81733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82095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28337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65080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1235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145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26116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18995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324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34075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00165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35010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8648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36167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08040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29368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40979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6584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86132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217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81400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289785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46621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95356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3883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466657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245467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965699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07623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586821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3513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832505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626135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985019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38795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97551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63537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768538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86657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478395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61144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585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1220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0564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5573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53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5162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511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492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8575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68013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0767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83452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3748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909756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Overcoming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Adversity 2: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Paul’s Thorn</a:t>
            </a:r>
          </a:p>
        </p:txBody>
      </p:sp>
    </p:spTree>
    <p:extLst>
      <p:ext uri="{BB962C8B-B14F-4D97-AF65-F5344CB8AC3E}">
        <p14:creationId xmlns:p14="http://schemas.microsoft.com/office/powerpoint/2010/main" val="3713797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45ADC-3861-22AE-E942-56DC6CB42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A1DD9DD-753C-5DE5-7EC2-B41A66EA62D3}"/>
              </a:ext>
            </a:extLst>
          </p:cNvPr>
          <p:cNvSpPr/>
          <p:nvPr/>
        </p:nvSpPr>
        <p:spPr>
          <a:xfrm>
            <a:off x="0" y="909756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Overcoming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Adversity 2: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Paul’s Thorn</a:t>
            </a:r>
          </a:p>
        </p:txBody>
      </p:sp>
    </p:spTree>
    <p:extLst>
      <p:ext uri="{BB962C8B-B14F-4D97-AF65-F5344CB8AC3E}">
        <p14:creationId xmlns:p14="http://schemas.microsoft.com/office/powerpoint/2010/main" val="415181852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Many patients will get better doctors and treatments as a result.</a:t>
            </a:r>
          </a:p>
        </p:txBody>
      </p:sp>
    </p:spTree>
    <p:extLst>
      <p:ext uri="{BB962C8B-B14F-4D97-AF65-F5344CB8AC3E}">
        <p14:creationId xmlns:p14="http://schemas.microsoft.com/office/powerpoint/2010/main" val="263944998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 when you see a thorn in your life, remember you don’t know how it will benefit you and others.</a:t>
            </a:r>
          </a:p>
        </p:txBody>
      </p:sp>
    </p:spTree>
    <p:extLst>
      <p:ext uri="{BB962C8B-B14F-4D97-AF65-F5344CB8AC3E}">
        <p14:creationId xmlns:p14="http://schemas.microsoft.com/office/powerpoint/2010/main" val="3907778515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Here are a few tips for the parents.</a:t>
            </a:r>
          </a:p>
        </p:txBody>
      </p:sp>
    </p:spTree>
    <p:extLst>
      <p:ext uri="{BB962C8B-B14F-4D97-AF65-F5344CB8AC3E}">
        <p14:creationId xmlns:p14="http://schemas.microsoft.com/office/powerpoint/2010/main" val="261786683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1. Sometimes your children are your thorns…</a:t>
            </a:r>
          </a:p>
          <a:p>
            <a:pPr marL="1143000" indent="-1143000">
              <a:buAutoNum type="arabicPeriod"/>
            </a:pP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549728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You have no idea how God can use them to change you and themselves.</a:t>
            </a:r>
          </a:p>
        </p:txBody>
      </p:sp>
    </p:spTree>
    <p:extLst>
      <p:ext uri="{BB962C8B-B14F-4D97-AF65-F5344CB8AC3E}">
        <p14:creationId xmlns:p14="http://schemas.microsoft.com/office/powerpoint/2010/main" val="2479658849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2. Sometimes you need to let your children experience some thorns too.</a:t>
            </a:r>
          </a:p>
        </p:txBody>
      </p:sp>
    </p:spTree>
    <p:extLst>
      <p:ext uri="{BB962C8B-B14F-4D97-AF65-F5344CB8AC3E}">
        <p14:creationId xmlns:p14="http://schemas.microsoft.com/office/powerpoint/2010/main" val="18562119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will help them grow and become better human beings and Christians.</a:t>
            </a:r>
          </a:p>
        </p:txBody>
      </p:sp>
    </p:spTree>
    <p:extLst>
      <p:ext uri="{BB962C8B-B14F-4D97-AF65-F5344CB8AC3E}">
        <p14:creationId xmlns:p14="http://schemas.microsoft.com/office/powerpoint/2010/main" val="160716889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3. When you struggle with your thorns, it is OK for your children to see your struggle.</a:t>
            </a:r>
          </a:p>
        </p:txBody>
      </p:sp>
    </p:spTree>
    <p:extLst>
      <p:ext uri="{BB962C8B-B14F-4D97-AF65-F5344CB8AC3E}">
        <p14:creationId xmlns:p14="http://schemas.microsoft.com/office/powerpoint/2010/main" val="3019121425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If they are wise, they learn from your struggles so they don’t have to go through it themselves.</a:t>
            </a:r>
          </a:p>
        </p:txBody>
      </p:sp>
    </p:spTree>
    <p:extLst>
      <p:ext uri="{BB962C8B-B14F-4D97-AF65-F5344CB8AC3E}">
        <p14:creationId xmlns:p14="http://schemas.microsoft.com/office/powerpoint/2010/main" val="2222737976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4. During all these struggles, remember God’s grace is sufficient for you.</a:t>
            </a:r>
          </a:p>
        </p:txBody>
      </p:sp>
    </p:spTree>
    <p:extLst>
      <p:ext uri="{BB962C8B-B14F-4D97-AF65-F5344CB8AC3E}">
        <p14:creationId xmlns:p14="http://schemas.microsoft.com/office/powerpoint/2010/main" val="570558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Most Christians believe God is in complete control of all things at all times.</a:t>
            </a:r>
          </a:p>
        </p:txBody>
      </p:sp>
    </p:spTree>
    <p:extLst>
      <p:ext uri="{BB962C8B-B14F-4D97-AF65-F5344CB8AC3E}">
        <p14:creationId xmlns:p14="http://schemas.microsoft.com/office/powerpoint/2010/main" val="3842313572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5. One day, God will give you the answers, and you will be satisfied.</a:t>
            </a:r>
          </a:p>
        </p:txBody>
      </p:sp>
    </p:spTree>
    <p:extLst>
      <p:ext uri="{BB962C8B-B14F-4D97-AF65-F5344CB8AC3E}">
        <p14:creationId xmlns:p14="http://schemas.microsoft.com/office/powerpoint/2010/main" val="338806427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6.  Remember, you are here on Earth to learn and all struggles are temporary.</a:t>
            </a:r>
          </a:p>
        </p:txBody>
      </p:sp>
    </p:spTree>
    <p:extLst>
      <p:ext uri="{BB962C8B-B14F-4D97-AF65-F5344CB8AC3E}">
        <p14:creationId xmlns:p14="http://schemas.microsoft.com/office/powerpoint/2010/main" val="1489743416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Romans 8:28 - And we know that in all things God works for the good of those who love him, 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who have been called according to his purpose.</a:t>
            </a:r>
          </a:p>
        </p:txBody>
      </p:sp>
    </p:spTree>
    <p:extLst>
      <p:ext uri="{BB962C8B-B14F-4D97-AF65-F5344CB8AC3E}">
        <p14:creationId xmlns:p14="http://schemas.microsoft.com/office/powerpoint/2010/main" val="368203652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76200" y="0"/>
            <a:ext cx="9220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who have been called according to his purpose.</a:t>
            </a:r>
          </a:p>
        </p:txBody>
      </p:sp>
    </p:spTree>
    <p:extLst>
      <p:ext uri="{BB962C8B-B14F-4D97-AF65-F5344CB8AC3E}">
        <p14:creationId xmlns:p14="http://schemas.microsoft.com/office/powerpoint/2010/main" val="2400518555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602254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kern="1000" spc="-38" dirty="0">
                <a:ea typeface="Microsoft JhengHei" panose="020B0604030504040204" pitchFamily="34" charset="-120"/>
              </a:rPr>
              <a:t>May the Lord</a:t>
            </a:r>
          </a:p>
          <a:p>
            <a:pPr algn="ctr"/>
            <a:r>
              <a:rPr lang="en-US" altLang="zh-TW" sz="7000" b="1" kern="1000" spc="-38" dirty="0">
                <a:ea typeface="Microsoft JhengHei" panose="020B0604030504040204" pitchFamily="34" charset="-120"/>
              </a:rPr>
              <a:t>bless you all</a:t>
            </a:r>
          </a:p>
        </p:txBody>
      </p:sp>
    </p:spTree>
    <p:extLst>
      <p:ext uri="{BB962C8B-B14F-4D97-AF65-F5344CB8AC3E}">
        <p14:creationId xmlns:p14="http://schemas.microsoft.com/office/powerpoint/2010/main" val="2656903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So, does He give us the adversities in our lives? </a:t>
            </a:r>
          </a:p>
        </p:txBody>
      </p:sp>
    </p:spTree>
    <p:extLst>
      <p:ext uri="{BB962C8B-B14F-4D97-AF65-F5344CB8AC3E}">
        <p14:creationId xmlns:p14="http://schemas.microsoft.com/office/powerpoint/2010/main" val="1574073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At the very least, He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allows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these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things to happen.  (Example: Job 1-2) </a:t>
            </a:r>
          </a:p>
        </p:txBody>
      </p:sp>
    </p:spTree>
    <p:extLst>
      <p:ext uri="{BB962C8B-B14F-4D97-AF65-F5344CB8AC3E}">
        <p14:creationId xmlns:p14="http://schemas.microsoft.com/office/powerpoint/2010/main" val="3938575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Job 1-2, God permitted Satan to harm Job and his family, but must spare Job’s life.</a:t>
            </a:r>
          </a:p>
        </p:txBody>
      </p:sp>
    </p:spTree>
    <p:extLst>
      <p:ext uri="{BB962C8B-B14F-4D97-AF65-F5344CB8AC3E}">
        <p14:creationId xmlns:p14="http://schemas.microsoft.com/office/powerpoint/2010/main" val="3202823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17721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All Job’s children and most of his servants died as well.  And he was sick and lost all his possessions.</a:t>
            </a:r>
          </a:p>
        </p:txBody>
      </p:sp>
    </p:spTree>
    <p:extLst>
      <p:ext uri="{BB962C8B-B14F-4D97-AF65-F5344CB8AC3E}">
        <p14:creationId xmlns:p14="http://schemas.microsoft.com/office/powerpoint/2010/main" val="1342291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Satan did all these, and it was with God’s permission!</a:t>
            </a:r>
          </a:p>
        </p:txBody>
      </p:sp>
    </p:spTree>
    <p:extLst>
      <p:ext uri="{BB962C8B-B14F-4D97-AF65-F5344CB8AC3E}">
        <p14:creationId xmlns:p14="http://schemas.microsoft.com/office/powerpoint/2010/main" val="2017894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why would God allow bad things to happen?</a:t>
            </a:r>
          </a:p>
        </p:txBody>
      </p:sp>
    </p:spTree>
    <p:extLst>
      <p:ext uri="{BB962C8B-B14F-4D97-AF65-F5344CB8AC3E}">
        <p14:creationId xmlns:p14="http://schemas.microsoft.com/office/powerpoint/2010/main" val="147142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A. To teach us valuable lessons - Our whole earthly life is a training ground.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7997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You learn far more from failures and sufferings.</a:t>
            </a:r>
          </a:p>
        </p:txBody>
      </p:sp>
    </p:spTree>
    <p:extLst>
      <p:ext uri="{BB962C8B-B14F-4D97-AF65-F5344CB8AC3E}">
        <p14:creationId xmlns:p14="http://schemas.microsoft.com/office/powerpoint/2010/main" val="1263066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1448365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Scripture: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2 Corinthians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12:7-10</a:t>
            </a:r>
            <a:endParaRPr lang="en-US" altLang="zh-TW" sz="6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3585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B. He wants to make us better vessels for Him.</a:t>
            </a:r>
          </a:p>
        </p:txBody>
      </p:sp>
    </p:spTree>
    <p:extLst>
      <p:ext uri="{BB962C8B-B14F-4D97-AF65-F5344CB8AC3E}">
        <p14:creationId xmlns:p14="http://schemas.microsoft.com/office/powerpoint/2010/main" val="1968091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0405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Jeremiah 18:1-4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This is the word that came to Jeremiah from the Lord: 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“Go down to the potter’s house, and there I will give you my message.” 3 So I went down to the potter’s house, and I saw him working at the wheel. 4 But the pot he was shaping from the clay was marred in his hands; so the potter formed it into another pot, shaping it as seemed best to him.</a:t>
            </a:r>
          </a:p>
        </p:txBody>
      </p:sp>
    </p:spTree>
    <p:extLst>
      <p:ext uri="{BB962C8B-B14F-4D97-AF65-F5344CB8AC3E}">
        <p14:creationId xmlns:p14="http://schemas.microsoft.com/office/powerpoint/2010/main" val="15406346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“Go down to the potter’s house, and there I will give you my message.”</a:t>
            </a:r>
          </a:p>
        </p:txBody>
      </p:sp>
    </p:spTree>
    <p:extLst>
      <p:ext uri="{BB962C8B-B14F-4D97-AF65-F5344CB8AC3E}">
        <p14:creationId xmlns:p14="http://schemas.microsoft.com/office/powerpoint/2010/main" val="5481296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 I went down to the potter’s house, and I saw him working at the wheel. </a:t>
            </a:r>
          </a:p>
        </p:txBody>
      </p:sp>
    </p:spTree>
    <p:extLst>
      <p:ext uri="{BB962C8B-B14F-4D97-AF65-F5344CB8AC3E}">
        <p14:creationId xmlns:p14="http://schemas.microsoft.com/office/powerpoint/2010/main" val="11224100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the pot he was shaping from the clay was marred in his hands; </a:t>
            </a:r>
          </a:p>
        </p:txBody>
      </p:sp>
    </p:spTree>
    <p:extLst>
      <p:ext uri="{BB962C8B-B14F-4D97-AF65-F5344CB8AC3E}">
        <p14:creationId xmlns:p14="http://schemas.microsoft.com/office/powerpoint/2010/main" val="4062228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 the potter formed it into another pot, shaping it as seemed best to him.</a:t>
            </a:r>
          </a:p>
        </p:txBody>
      </p:sp>
    </p:spTree>
    <p:extLst>
      <p:ext uri="{BB962C8B-B14F-4D97-AF65-F5344CB8AC3E}">
        <p14:creationId xmlns:p14="http://schemas.microsoft.com/office/powerpoint/2010/main" val="70152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pottery-making process teaches us a lot about our personal growth.</a:t>
            </a:r>
          </a:p>
        </p:txBody>
      </p:sp>
    </p:spTree>
    <p:extLst>
      <p:ext uri="{BB962C8B-B14F-4D97-AF65-F5344CB8AC3E}">
        <p14:creationId xmlns:p14="http://schemas.microsoft.com/office/powerpoint/2010/main" val="40361015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1. Clay is given water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softened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by kneading.</a:t>
            </a:r>
          </a:p>
        </p:txBody>
      </p:sp>
    </p:spTree>
    <p:extLst>
      <p:ext uri="{BB962C8B-B14F-4D97-AF65-F5344CB8AC3E}">
        <p14:creationId xmlns:p14="http://schemas.microsoft.com/office/powerpoint/2010/main" val="11733107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2. Molded into the desired shape.</a:t>
            </a:r>
          </a:p>
        </p:txBody>
      </p:sp>
    </p:spTree>
    <p:extLst>
      <p:ext uri="{BB962C8B-B14F-4D97-AF65-F5344CB8AC3E}">
        <p14:creationId xmlns:p14="http://schemas.microsoft.com/office/powerpoint/2010/main" val="9046971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0A66D-5F14-FCB2-ED91-AFBD74B94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6658452-9F04-811C-4C8C-628D5540CC75}"/>
              </a:ext>
            </a:extLst>
          </p:cNvPr>
          <p:cNvSpPr/>
          <p:nvPr/>
        </p:nvSpPr>
        <p:spPr>
          <a:xfrm>
            <a:off x="0" y="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3. Air dried, then fired in the furnace.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327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Therefore, in order to keep me from becoming conceited because of these surpassingly great revelations, </a:t>
            </a:r>
          </a:p>
          <a:p>
            <a:pPr marL="0" indent="0">
              <a:buNone/>
            </a:pPr>
            <a:endParaRPr lang="en-US" sz="5400" b="1" dirty="0"/>
          </a:p>
          <a:p>
            <a:pPr marL="0" indent="0">
              <a:buNone/>
            </a:pPr>
            <a:r>
              <a:rPr lang="en-US" sz="7000" b="1" dirty="0"/>
              <a:t>I was given a thorn in my flesh, a messenger of Satan, to torment me. Three times I pleaded with the Lord to take it away from me. But he said to me, “My grace is sufficient for you, for my power is made perfect in weakness.” Therefore I will boast all the more gladly about my weaknesses, so that Christ’s power may rest on me.  That is why, for Christ’s sake, I delight in weaknesses, in insults, in hardships, in persecutions, in difficulties. For when I am weak, then I am strong.</a:t>
            </a:r>
          </a:p>
        </p:txBody>
      </p:sp>
    </p:spTree>
    <p:extLst>
      <p:ext uri="{BB962C8B-B14F-4D97-AF65-F5344CB8AC3E}">
        <p14:creationId xmlns:p14="http://schemas.microsoft.com/office/powerpoint/2010/main" val="96787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4. Glazed to make it shiny and waterproof.</a:t>
            </a:r>
          </a:p>
        </p:txBody>
      </p:sp>
    </p:spTree>
    <p:extLst>
      <p:ext uri="{BB962C8B-B14F-4D97-AF65-F5344CB8AC3E}">
        <p14:creationId xmlns:p14="http://schemas.microsoft.com/office/powerpoint/2010/main" val="6229581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87F23-4CED-91C4-E483-8C33CCB29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F476DA-B743-1894-134B-DDFCCA2C21CF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5. Fired again to finish the glazing.</a:t>
            </a:r>
          </a:p>
        </p:txBody>
      </p:sp>
    </p:spTree>
    <p:extLst>
      <p:ext uri="{BB962C8B-B14F-4D97-AF65-F5344CB8AC3E}">
        <p14:creationId xmlns:p14="http://schemas.microsoft.com/office/powerpoint/2010/main" val="19272396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6. Sanded or grinded off the sharper edges.</a:t>
            </a:r>
          </a:p>
        </p:txBody>
      </p:sp>
    </p:spTree>
    <p:extLst>
      <p:ext uri="{BB962C8B-B14F-4D97-AF65-F5344CB8AC3E}">
        <p14:creationId xmlns:p14="http://schemas.microsoft.com/office/powerpoint/2010/main" val="31572492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Similarly, we need to go through firing, glazing, and sanding to become good vessels.</a:t>
            </a:r>
          </a:p>
        </p:txBody>
      </p:sp>
    </p:spTree>
    <p:extLst>
      <p:ext uri="{BB962C8B-B14F-4D97-AF65-F5344CB8AC3E}">
        <p14:creationId xmlns:p14="http://schemas.microsoft.com/office/powerpoint/2010/main" val="36714845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Perhaps the best example of this is the Apostle Paul.</a:t>
            </a:r>
          </a:p>
        </p:txBody>
      </p:sp>
    </p:spTree>
    <p:extLst>
      <p:ext uri="{BB962C8B-B14F-4D97-AF65-F5344CB8AC3E}">
        <p14:creationId xmlns:p14="http://schemas.microsoft.com/office/powerpoint/2010/main" val="13189873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mentioned his “thorn in the flesh” that makes him a better follower of Christ.</a:t>
            </a:r>
          </a:p>
        </p:txBody>
      </p:sp>
    </p:spTree>
    <p:extLst>
      <p:ext uri="{BB962C8B-B14F-4D97-AF65-F5344CB8AC3E}">
        <p14:creationId xmlns:p14="http://schemas.microsoft.com/office/powerpoint/2010/main" val="17818097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What is Paul’s “thorn in the flesh”?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 illness that bothers him continuously?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22893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 demon who tormented him?</a:t>
            </a:r>
          </a:p>
        </p:txBody>
      </p:sp>
    </p:spTree>
    <p:extLst>
      <p:ext uri="{BB962C8B-B14F-4D97-AF65-F5344CB8AC3E}">
        <p14:creationId xmlns:p14="http://schemas.microsoft.com/office/powerpoint/2010/main" val="39714270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is most likely an illness, and that may be why Doctor Luke went on trips with him.</a:t>
            </a:r>
          </a:p>
        </p:txBody>
      </p:sp>
    </p:spTree>
    <p:extLst>
      <p:ext uri="{BB962C8B-B14F-4D97-AF65-F5344CB8AC3E}">
        <p14:creationId xmlns:p14="http://schemas.microsoft.com/office/powerpoint/2010/main" val="20467564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Three times he asked the Lord to remove it, so maybe it is not constant.</a:t>
            </a:r>
          </a:p>
        </p:txBody>
      </p:sp>
    </p:spTree>
    <p:extLst>
      <p:ext uri="{BB962C8B-B14F-4D97-AF65-F5344CB8AC3E}">
        <p14:creationId xmlns:p14="http://schemas.microsoft.com/office/powerpoint/2010/main" val="264729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 was given a thorn in my flesh, a messenger of Satan, to torment me.  </a:t>
            </a:r>
          </a:p>
        </p:txBody>
      </p:sp>
    </p:spTree>
    <p:extLst>
      <p:ext uri="{BB962C8B-B14F-4D97-AF65-F5344CB8AC3E}">
        <p14:creationId xmlns:p14="http://schemas.microsoft.com/office/powerpoint/2010/main" val="41869326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God’s answer is not what most of us want to hear…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07329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2 Cor.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12:9a - But He said to me, “My grace is sufficient for you, for my power is made perfect in weakness.”</a:t>
            </a:r>
          </a:p>
        </p:txBody>
      </p:sp>
    </p:spTree>
    <p:extLst>
      <p:ext uri="{BB962C8B-B14F-4D97-AF65-F5344CB8AC3E}">
        <p14:creationId xmlns:p14="http://schemas.microsoft.com/office/powerpoint/2010/main" val="39796496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What God said was: “No, but I will give you power and grace to survive.”</a:t>
            </a:r>
          </a:p>
        </p:txBody>
      </p:sp>
    </p:spTree>
    <p:extLst>
      <p:ext uri="{BB962C8B-B14F-4D97-AF65-F5344CB8AC3E}">
        <p14:creationId xmlns:p14="http://schemas.microsoft.com/office/powerpoint/2010/main" val="23975216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“I want you to depend on me, not on yourself.”</a:t>
            </a:r>
          </a:p>
        </p:txBody>
      </p:sp>
    </p:spTree>
    <p:extLst>
      <p:ext uri="{BB962C8B-B14F-4D97-AF65-F5344CB8AC3E}">
        <p14:creationId xmlns:p14="http://schemas.microsoft.com/office/powerpoint/2010/main" val="37432677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This will help him grow and be stronger through God.</a:t>
            </a:r>
          </a:p>
        </p:txBody>
      </p:sp>
    </p:spTree>
    <p:extLst>
      <p:ext uri="{BB962C8B-B14F-4D97-AF65-F5344CB8AC3E}">
        <p14:creationId xmlns:p14="http://schemas.microsoft.com/office/powerpoint/2010/main" val="380858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Paul realized several things through his experience:</a:t>
            </a:r>
          </a:p>
        </p:txBody>
      </p:sp>
    </p:spTree>
    <p:extLst>
      <p:ext uri="{BB962C8B-B14F-4D97-AF65-F5344CB8AC3E}">
        <p14:creationId xmlns:p14="http://schemas.microsoft.com/office/powerpoint/2010/main" val="1390341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1. God allowing this thorn in the flesh is actually a gift for him.</a:t>
            </a:r>
          </a:p>
        </p:txBody>
      </p:sp>
    </p:spTree>
    <p:extLst>
      <p:ext uri="{BB962C8B-B14F-4D97-AF65-F5344CB8AC3E}">
        <p14:creationId xmlns:p14="http://schemas.microsoft.com/office/powerpoint/2010/main" val="2758913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37214" y="-171450"/>
            <a:ext cx="9144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There is a God-given purpose in this.  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helped Paul to be humble and not rely on himself.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53076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2476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2. He was a Pharisee and a student from the top Jewish school.  He had the right to be proud.</a:t>
            </a:r>
          </a:p>
        </p:txBody>
      </p:sp>
    </p:spTree>
    <p:extLst>
      <p:ext uri="{BB962C8B-B14F-4D97-AF65-F5344CB8AC3E}">
        <p14:creationId xmlns:p14="http://schemas.microsoft.com/office/powerpoint/2010/main" val="616254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the thorn in the flesh made him look and feel weak, so he would be humble.</a:t>
            </a:r>
          </a:p>
        </p:txBody>
      </p:sp>
    </p:spTree>
    <p:extLst>
      <p:ext uri="{BB962C8B-B14F-4D97-AF65-F5344CB8AC3E}">
        <p14:creationId xmlns:p14="http://schemas.microsoft.com/office/powerpoint/2010/main" val="3792332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E59F6-C520-68AA-6143-67FA30B23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ACA9F-2E58-EF3E-8F61-FFC87E80D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Three times I pleaded with the Lord to take it away from me</a:t>
            </a:r>
          </a:p>
        </p:txBody>
      </p:sp>
    </p:spTree>
    <p:extLst>
      <p:ext uri="{BB962C8B-B14F-4D97-AF65-F5344CB8AC3E}">
        <p14:creationId xmlns:p14="http://schemas.microsoft.com/office/powerpoint/2010/main" val="29318563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had to rely on God because his knowledge, name, and pride could not save him.</a:t>
            </a:r>
          </a:p>
        </p:txBody>
      </p:sp>
    </p:spTree>
    <p:extLst>
      <p:ext uri="{BB962C8B-B14F-4D97-AF65-F5344CB8AC3E}">
        <p14:creationId xmlns:p14="http://schemas.microsoft.com/office/powerpoint/2010/main" val="13522931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3. God’s power is shown through his reliance on God.  Paul came to boast about it after he understood why.</a:t>
            </a:r>
          </a:p>
          <a:p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23510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why did Paul have to go through this kind of pain?</a:t>
            </a:r>
          </a:p>
        </p:txBody>
      </p:sp>
    </p:spTree>
    <p:extLst>
      <p:ext uri="{BB962C8B-B14F-4D97-AF65-F5344CB8AC3E}">
        <p14:creationId xmlns:p14="http://schemas.microsoft.com/office/powerpoint/2010/main" val="309536516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Can God make Paul a better Christian through some less painful methods?</a:t>
            </a:r>
          </a:p>
        </p:txBody>
      </p:sp>
    </p:spTree>
    <p:extLst>
      <p:ext uri="{BB962C8B-B14F-4D97-AF65-F5344CB8AC3E}">
        <p14:creationId xmlns:p14="http://schemas.microsoft.com/office/powerpoint/2010/main" val="64198553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Our God is a rational God.  He must have reasons for His decisions.</a:t>
            </a:r>
          </a:p>
        </p:txBody>
      </p:sp>
    </p:spTree>
    <p:extLst>
      <p:ext uri="{BB962C8B-B14F-4D97-AF65-F5344CB8AC3E}">
        <p14:creationId xmlns:p14="http://schemas.microsoft.com/office/powerpoint/2010/main" val="150555952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God had a special plan for Paul.  He wanted to use Paul to elaborate the Christian thinking.</a:t>
            </a:r>
          </a:p>
        </p:txBody>
      </p:sp>
    </p:spTree>
    <p:extLst>
      <p:ext uri="{BB962C8B-B14F-4D97-AF65-F5344CB8AC3E}">
        <p14:creationId xmlns:p14="http://schemas.microsoft.com/office/powerpoint/2010/main" val="23797290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Jesus taught a lot in the Gospels, but a lot of the messages were hidden in the parables.</a:t>
            </a:r>
          </a:p>
        </p:txBody>
      </p:sp>
    </p:spTree>
    <p:extLst>
      <p:ext uri="{BB962C8B-B14F-4D97-AF65-F5344CB8AC3E}">
        <p14:creationId xmlns:p14="http://schemas.microsoft.com/office/powerpoint/2010/main" val="91122956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Also, before his  crucifixion, Jesus did not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clearly explain the concept of “grace”.</a:t>
            </a:r>
          </a:p>
        </p:txBody>
      </p:sp>
    </p:spTree>
    <p:extLst>
      <p:ext uri="{BB962C8B-B14F-4D97-AF65-F5344CB8AC3E}">
        <p14:creationId xmlns:p14="http://schemas.microsoft.com/office/powerpoint/2010/main" val="31542753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That is because at that time, Jesus’s substitutionary atonement had not been achieved yet.</a:t>
            </a:r>
          </a:p>
        </p:txBody>
      </p:sp>
    </p:spTree>
    <p:extLst>
      <p:ext uri="{BB962C8B-B14F-4D97-AF65-F5344CB8AC3E}">
        <p14:creationId xmlns:p14="http://schemas.microsoft.com/office/powerpoint/2010/main" val="359075061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23037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early church had to define many doctrines for this new faith born out of Judaism -- Christianity.</a:t>
            </a:r>
          </a:p>
        </p:txBody>
      </p:sp>
    </p:spTree>
    <p:extLst>
      <p:ext uri="{BB962C8B-B14F-4D97-AF65-F5344CB8AC3E}">
        <p14:creationId xmlns:p14="http://schemas.microsoft.com/office/powerpoint/2010/main" val="2985311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But he said to me, “My grace is sufficient for you, for my power is made perfect in weakness.” </a:t>
            </a:r>
          </a:p>
          <a:p>
            <a:pPr marL="0" indent="0">
              <a:buNone/>
            </a:pPr>
            <a:endParaRPr lang="en-US" sz="5400" b="1" dirty="0"/>
          </a:p>
          <a:p>
            <a:pPr marL="0" indent="0">
              <a:buNone/>
            </a:pPr>
            <a:endParaRPr lang="en-US" sz="5400" b="1" dirty="0"/>
          </a:p>
          <a:p>
            <a:pPr marL="0" indent="0">
              <a:buNone/>
            </a:pPr>
            <a:r>
              <a:rPr lang="en-US" sz="7000" b="1" dirty="0"/>
              <a:t>Therefore I will boast all the more gladly about my weaknesses, so that Christ’s power may rest on me.  That is why, for Christ’s sake, I delight in weaknesses, in insults, in hardships, in persecutions, in difficulties. For when I am weak, then I am strong.</a:t>
            </a:r>
          </a:p>
        </p:txBody>
      </p:sp>
    </p:spTree>
    <p:extLst>
      <p:ext uri="{BB962C8B-B14F-4D97-AF65-F5344CB8AC3E}">
        <p14:creationId xmlns:p14="http://schemas.microsoft.com/office/powerpoint/2010/main" val="40740107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God wanted to use Paul, a Jewish scholar, to write down the “New Covenant” clearly.</a:t>
            </a:r>
          </a:p>
        </p:txBody>
      </p:sp>
    </p:spTree>
    <p:extLst>
      <p:ext uri="{BB962C8B-B14F-4D97-AF65-F5344CB8AC3E}">
        <p14:creationId xmlns:p14="http://schemas.microsoft.com/office/powerpoint/2010/main" val="21734054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needed to use a Jewish scholar to really explain the change in thinking.</a:t>
            </a:r>
          </a:p>
        </p:txBody>
      </p:sp>
    </p:spTree>
    <p:extLst>
      <p:ext uri="{BB962C8B-B14F-4D97-AF65-F5344CB8AC3E}">
        <p14:creationId xmlns:p14="http://schemas.microsoft.com/office/powerpoint/2010/main" val="158724805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Paul, the Jewish scholar who understood law and experienced grace, can best do this.</a:t>
            </a:r>
          </a:p>
        </p:txBody>
      </p:sp>
    </p:spTree>
    <p:extLst>
      <p:ext uri="{BB962C8B-B14F-4D97-AF65-F5344CB8AC3E}">
        <p14:creationId xmlns:p14="http://schemas.microsoft.com/office/powerpoint/2010/main" val="374212877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God used or allowed circumstances and adversities to inspire Paul in the right direction.</a:t>
            </a:r>
          </a:p>
        </p:txBody>
      </p:sp>
    </p:spTree>
    <p:extLst>
      <p:ext uri="{BB962C8B-B14F-4D97-AF65-F5344CB8AC3E}">
        <p14:creationId xmlns:p14="http://schemas.microsoft.com/office/powerpoint/2010/main" val="411321489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Jewish faith is focused on “guilt,” but Christian faith is based on “grace”.</a:t>
            </a:r>
          </a:p>
        </p:txBody>
      </p:sp>
    </p:spTree>
    <p:extLst>
      <p:ext uri="{BB962C8B-B14F-4D97-AF65-F5344CB8AC3E}">
        <p14:creationId xmlns:p14="http://schemas.microsoft.com/office/powerpoint/2010/main" val="291769116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Grace is the only way for human sin and guilt to be removed before God.</a:t>
            </a:r>
          </a:p>
        </p:txBody>
      </p:sp>
    </p:spTree>
    <p:extLst>
      <p:ext uri="{BB962C8B-B14F-4D97-AF65-F5344CB8AC3E}">
        <p14:creationId xmlns:p14="http://schemas.microsoft.com/office/powerpoint/2010/main" val="277055433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3544" y="-2476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At that time, Jews thought they could compensate for their guilt by observing their laws diligently.</a:t>
            </a:r>
          </a:p>
        </p:txBody>
      </p:sp>
    </p:spTree>
    <p:extLst>
      <p:ext uri="{BB962C8B-B14F-4D97-AF65-F5344CB8AC3E}">
        <p14:creationId xmlns:p14="http://schemas.microsoft.com/office/powerpoint/2010/main" val="33885279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They did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not understand that their laws foreshadow the grace that comes from Jesus.</a:t>
            </a:r>
          </a:p>
        </p:txBody>
      </p:sp>
    </p:spTree>
    <p:extLst>
      <p:ext uri="{BB962C8B-B14F-4D97-AF65-F5344CB8AC3E}">
        <p14:creationId xmlns:p14="http://schemas.microsoft.com/office/powerpoint/2010/main" val="13568623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As a Jewish scholar, Paul understood Jewish religious thought better than any other apostle.</a:t>
            </a:r>
          </a:p>
        </p:txBody>
      </p:sp>
    </p:spTree>
    <p:extLst>
      <p:ext uri="{BB962C8B-B14F-4D97-AF65-F5344CB8AC3E}">
        <p14:creationId xmlns:p14="http://schemas.microsoft.com/office/powerpoint/2010/main" val="25137333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Paul, perhaps more than other apostles, understood grace because of his experiences.</a:t>
            </a:r>
          </a:p>
        </p:txBody>
      </p:sp>
    </p:spTree>
    <p:extLst>
      <p:ext uri="{BB962C8B-B14F-4D97-AF65-F5344CB8AC3E}">
        <p14:creationId xmlns:p14="http://schemas.microsoft.com/office/powerpoint/2010/main" val="3963264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Therefore I will boast all the more gladly about my weaknesses, so that Christ’s power may rest on me.  </a:t>
            </a:r>
          </a:p>
          <a:p>
            <a:pPr marL="0" indent="0">
              <a:buNone/>
            </a:pPr>
            <a:endParaRPr lang="en-US" sz="7000" b="1" dirty="0"/>
          </a:p>
          <a:p>
            <a:pPr marL="0" indent="0">
              <a:buNone/>
            </a:pPr>
            <a:r>
              <a:rPr lang="en-US" sz="7000" b="1" dirty="0"/>
              <a:t>That is why, for Christ’s sake, I delight in weaknesses, in insults, in hardships, in persecutions, in difficulties. For when I am weak, then I am strong.</a:t>
            </a:r>
          </a:p>
        </p:txBody>
      </p:sp>
    </p:spTree>
    <p:extLst>
      <p:ext uri="{BB962C8B-B14F-4D97-AF65-F5344CB8AC3E}">
        <p14:creationId xmlns:p14="http://schemas.microsoft.com/office/powerpoint/2010/main" val="420084327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2476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used to persecute Christians, but Jesus appeared to him,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saved him, and called him to serve.</a:t>
            </a:r>
          </a:p>
        </p:txBody>
      </p:sp>
    </p:spTree>
    <p:extLst>
      <p:ext uri="{BB962C8B-B14F-4D97-AF65-F5344CB8AC3E}">
        <p14:creationId xmlns:p14="http://schemas.microsoft.com/office/powerpoint/2010/main" val="156703273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was the worst sinner but God saved and used him.</a:t>
            </a:r>
          </a:p>
        </p:txBody>
      </p:sp>
    </p:spTree>
    <p:extLst>
      <p:ext uri="{BB962C8B-B14F-4D97-AF65-F5344CB8AC3E}">
        <p14:creationId xmlns:p14="http://schemas.microsoft.com/office/powerpoint/2010/main" val="6383206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3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/>
            <a:endParaRPr lang="en-US" altLang="zh-TW" sz="7200" b="1" kern="1000" spc="-38" dirty="0">
              <a:ea typeface="Microsoft JhengHei" panose="020B0604030504040204" pitchFamily="34" charset="-120"/>
            </a:endParaRPr>
          </a:p>
          <a:p>
            <a:pPr algn="ctr"/>
            <a:r>
              <a:rPr lang="en-US" altLang="zh-TW" sz="7000" b="1" kern="1000" spc="-38" dirty="0">
                <a:ea typeface="Microsoft JhengHei" panose="020B0604030504040204" pitchFamily="34" charset="-120"/>
              </a:rPr>
              <a:t>That is </a:t>
            </a:r>
            <a:r>
              <a:rPr lang="en-US" altLang="zh-TW" sz="7000" b="1" kern="1000" spc="-38" dirty="0">
                <a:solidFill>
                  <a:srgbClr val="0070C0"/>
                </a:solidFill>
                <a:ea typeface="Microsoft JhengHei" panose="020B0604030504040204" pitchFamily="34" charset="-120"/>
              </a:rPr>
              <a:t>GRACE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7891917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12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solidFill>
                  <a:schemeClr val="accent1">
                    <a:lumMod val="50000"/>
                  </a:schemeClr>
                </a:solidFill>
                <a:ea typeface="Microsoft JhengHei" panose="020B0604030504040204" pitchFamily="34" charset="-120"/>
              </a:rPr>
              <a:t>“Grace”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is getting something good that you don’t deserve.</a:t>
            </a:r>
          </a:p>
        </p:txBody>
      </p:sp>
    </p:spTree>
    <p:extLst>
      <p:ext uri="{BB962C8B-B14F-4D97-AF65-F5344CB8AC3E}">
        <p14:creationId xmlns:p14="http://schemas.microsoft.com/office/powerpoint/2010/main" val="27685742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772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Paul lost his prestige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among Jews and possibly his family connection when he became a Christian.</a:t>
            </a:r>
          </a:p>
        </p:txBody>
      </p:sp>
    </p:spTree>
    <p:extLst>
      <p:ext uri="{BB962C8B-B14F-4D97-AF65-F5344CB8AC3E}">
        <p14:creationId xmlns:p14="http://schemas.microsoft.com/office/powerpoint/2010/main" val="283029580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Christian community was the one he used to despise and persecute.</a:t>
            </a:r>
          </a:p>
        </p:txBody>
      </p:sp>
    </p:spTree>
    <p:extLst>
      <p:ext uri="{BB962C8B-B14F-4D97-AF65-F5344CB8AC3E}">
        <p14:creationId xmlns:p14="http://schemas.microsoft.com/office/powerpoint/2010/main" val="424254434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was by the grace of God that he was able to be comforted and accepted into this new community.</a:t>
            </a:r>
          </a:p>
        </p:txBody>
      </p:sp>
    </p:spTree>
    <p:extLst>
      <p:ext uri="{BB962C8B-B14F-4D97-AF65-F5344CB8AC3E}">
        <p14:creationId xmlns:p14="http://schemas.microsoft.com/office/powerpoint/2010/main" val="370207641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thorn in the flesh was a constant reminder of God’s grace for him.</a:t>
            </a:r>
          </a:p>
        </p:txBody>
      </p:sp>
    </p:spTree>
    <p:extLst>
      <p:ext uri="{BB962C8B-B14F-4D97-AF65-F5344CB8AC3E}">
        <p14:creationId xmlns:p14="http://schemas.microsoft.com/office/powerpoint/2010/main" val="6322555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By understanding grace, he learn not to rely on himself but to fully trust God for everything.</a:t>
            </a:r>
          </a:p>
        </p:txBody>
      </p:sp>
    </p:spTree>
    <p:extLst>
      <p:ext uri="{BB962C8B-B14F-4D97-AF65-F5344CB8AC3E}">
        <p14:creationId xmlns:p14="http://schemas.microsoft.com/office/powerpoint/2010/main" val="218947334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His Jewish training and his experience with grace enabled him to fully explain the Christian thinking.</a:t>
            </a:r>
          </a:p>
        </p:txBody>
      </p:sp>
    </p:spTree>
    <p:extLst>
      <p:ext uri="{BB962C8B-B14F-4D97-AF65-F5344CB8AC3E}">
        <p14:creationId xmlns:p14="http://schemas.microsoft.com/office/powerpoint/2010/main" val="977644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F423E-54C5-D862-9B0D-E12BBCD9A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E49CD-DC4B-7C0C-4A20-18F1F6783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525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That is why, for Christ’s sake, I delight in weaknesses, in insults, in hardships, in persecutions, in difficulties. </a:t>
            </a:r>
          </a:p>
        </p:txBody>
      </p:sp>
    </p:spTree>
    <p:extLst>
      <p:ext uri="{BB962C8B-B14F-4D97-AF65-F5344CB8AC3E}">
        <p14:creationId xmlns:p14="http://schemas.microsoft.com/office/powerpoint/2010/main" val="150752630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Paul would end up writing about half of the New Testament and 13 or 14 of the 21 epistles.</a:t>
            </a:r>
          </a:p>
        </p:txBody>
      </p:sp>
    </p:spTree>
    <p:extLst>
      <p:ext uri="{BB962C8B-B14F-4D97-AF65-F5344CB8AC3E}">
        <p14:creationId xmlns:p14="http://schemas.microsoft.com/office/powerpoint/2010/main" val="244090128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Paul influenced the Christianity we know today more than any other person aside from Jesus.</a:t>
            </a:r>
          </a:p>
        </p:txBody>
      </p:sp>
    </p:spTree>
    <p:extLst>
      <p:ext uri="{BB962C8B-B14F-4D97-AF65-F5344CB8AC3E}">
        <p14:creationId xmlns:p14="http://schemas.microsoft.com/office/powerpoint/2010/main" val="265427368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</a:t>
            </a:r>
            <a:r>
              <a:rPr lang="en-US" altLang="zh-TW" sz="7000" b="1" i="1" kern="1000" spc="-38" dirty="0">
                <a:ea typeface="Microsoft JhengHei" panose="020B0604030504040204" pitchFamily="34" charset="-120"/>
              </a:rPr>
              <a:t>Book of Romans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defined Christianity and explained grace more than any other book in the Bible.</a:t>
            </a:r>
          </a:p>
        </p:txBody>
      </p:sp>
    </p:spTree>
    <p:extLst>
      <p:ext uri="{BB962C8B-B14F-4D97-AF65-F5344CB8AC3E}">
        <p14:creationId xmlns:p14="http://schemas.microsoft.com/office/powerpoint/2010/main" val="409483980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Only Paul can write such a masterpiece because of his Jewish training and experience with Christ’s grace.</a:t>
            </a:r>
          </a:p>
        </p:txBody>
      </p:sp>
    </p:spTree>
    <p:extLst>
      <p:ext uri="{BB962C8B-B14F-4D97-AF65-F5344CB8AC3E}">
        <p14:creationId xmlns:p14="http://schemas.microsoft.com/office/powerpoint/2010/main" val="77810123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took the Gospel to Europe where it began to spread to the whole world.</a:t>
            </a:r>
          </a:p>
        </p:txBody>
      </p:sp>
    </p:spTree>
    <p:extLst>
      <p:ext uri="{BB962C8B-B14F-4D97-AF65-F5344CB8AC3E}">
        <p14:creationId xmlns:p14="http://schemas.microsoft.com/office/powerpoint/2010/main" val="334163539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Christian faith and thinking shaped Western culture and then the modern world.</a:t>
            </a:r>
          </a:p>
        </p:txBody>
      </p:sp>
    </p:spTree>
    <p:extLst>
      <p:ext uri="{BB962C8B-B14F-4D97-AF65-F5344CB8AC3E}">
        <p14:creationId xmlns:p14="http://schemas.microsoft.com/office/powerpoint/2010/main" val="163159384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You and I are Christians today because of Paul.</a:t>
            </a:r>
          </a:p>
        </p:txBody>
      </p:sp>
    </p:spTree>
    <p:extLst>
      <p:ext uri="{BB962C8B-B14F-4D97-AF65-F5344CB8AC3E}">
        <p14:creationId xmlns:p14="http://schemas.microsoft.com/office/powerpoint/2010/main" val="22217614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28353" y="-2476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Paul’s thorn in the flesh thus had strongly influenced the development of Christianity.</a:t>
            </a:r>
          </a:p>
        </p:txBody>
      </p:sp>
    </p:spTree>
    <p:extLst>
      <p:ext uri="{BB962C8B-B14F-4D97-AF65-F5344CB8AC3E}">
        <p14:creationId xmlns:p14="http://schemas.microsoft.com/office/powerpoint/2010/main" val="211519753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Paul’s thorn in the flesh changed world history!</a:t>
            </a:r>
          </a:p>
        </p:txBody>
      </p:sp>
    </p:spTree>
    <p:extLst>
      <p:ext uri="{BB962C8B-B14F-4D97-AF65-F5344CB8AC3E}">
        <p14:creationId xmlns:p14="http://schemas.microsoft.com/office/powerpoint/2010/main" val="49721013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Once we see how God uses adversity, it suddenly does not look so bad after all…</a:t>
            </a:r>
          </a:p>
        </p:txBody>
      </p:sp>
    </p:spTree>
    <p:extLst>
      <p:ext uri="{BB962C8B-B14F-4D97-AF65-F5344CB8AC3E}">
        <p14:creationId xmlns:p14="http://schemas.microsoft.com/office/powerpoint/2010/main" val="1180075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AD89A-525A-DD29-E838-926B87BF4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6A2D6-D5C6-20A4-03BA-066D484E6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For when I am weak, then I am strong.</a:t>
            </a:r>
          </a:p>
        </p:txBody>
      </p:sp>
    </p:spTree>
    <p:extLst>
      <p:ext uri="{BB962C8B-B14F-4D97-AF65-F5344CB8AC3E}">
        <p14:creationId xmlns:p14="http://schemas.microsoft.com/office/powerpoint/2010/main" val="142335431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Like Paul, sometimes the thorns in our lives can help us grow to be better people and Christians.</a:t>
            </a:r>
          </a:p>
        </p:txBody>
      </p:sp>
    </p:spTree>
    <p:extLst>
      <p:ext uri="{BB962C8B-B14F-4D97-AF65-F5344CB8AC3E}">
        <p14:creationId xmlns:p14="http://schemas.microsoft.com/office/powerpoint/2010/main" val="45016692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7162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i="1" kern="1000" spc="-38" dirty="0">
                <a:ea typeface="Microsoft JhengHei" panose="020B0604030504040204" pitchFamily="34" charset="-120"/>
              </a:rPr>
              <a:t>The Doctor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is a heart-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warming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story of transformation.</a:t>
            </a:r>
          </a:p>
        </p:txBody>
      </p:sp>
      <p:pic>
        <p:nvPicPr>
          <p:cNvPr id="2" name="Picture 2" descr="Amazon.com: The Doctor: William Hurt, Christine Lahti, Elizabeth Perkins,  Mandy Patinkin, Adam Arkin, Charlie Korsmo, Wendy Crewson, Bill Macy, J.E.  Freeman, William Marquez, Kyle Secor, Nicole Orth-Pallavicini, Ping Wu,  Tony Fields, Brian">
            <a:extLst>
              <a:ext uri="{FF2B5EF4-FFF2-40B4-BE49-F238E27FC236}">
                <a16:creationId xmlns:a16="http://schemas.microsoft.com/office/drawing/2014/main" id="{808726C2-24CD-D19B-A71F-0EBA26B2A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3291"/>
            <a:ext cx="3486150" cy="5076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590144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 aloof surgeon gets throat cancer.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has to go through what his patients go through.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427920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His doctor is cold and impersonal just like him. He meets another patient who teaches him about humanity.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124729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has to get surgery, and he asks a kind doctor who genuinely cares about the patients to do it.</a:t>
            </a:r>
          </a:p>
        </p:txBody>
      </p:sp>
    </p:spTree>
    <p:extLst>
      <p:ext uri="{BB962C8B-B14F-4D97-AF65-F5344CB8AC3E}">
        <p14:creationId xmlns:p14="http://schemas.microsoft.com/office/powerpoint/2010/main" val="22191431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recovers, and he is never the same person again.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882769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learns the importance of caring about the patients’ feelings so he can comfort them.</a:t>
            </a:r>
          </a:p>
        </p:txBody>
      </p:sp>
    </p:spTree>
    <p:extLst>
      <p:ext uri="{BB962C8B-B14F-4D97-AF65-F5344CB8AC3E}">
        <p14:creationId xmlns:p14="http://schemas.microsoft.com/office/powerpoint/2010/main" val="14203721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As a doctor, he needs to heal their spirits besides their bodies.</a:t>
            </a:r>
          </a:p>
        </p:txBody>
      </p:sp>
    </p:spTree>
    <p:extLst>
      <p:ext uri="{BB962C8B-B14F-4D97-AF65-F5344CB8AC3E}">
        <p14:creationId xmlns:p14="http://schemas.microsoft.com/office/powerpoint/2010/main" val="171721993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makes his student doctors go through the process of being patients.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665640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His thorn has transformed him and helps create many compassionate doctors.</a:t>
            </a:r>
          </a:p>
        </p:txBody>
      </p:sp>
    </p:spTree>
    <p:extLst>
      <p:ext uri="{BB962C8B-B14F-4D97-AF65-F5344CB8AC3E}">
        <p14:creationId xmlns:p14="http://schemas.microsoft.com/office/powerpoint/2010/main" val="4240962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18819</TotalTime>
  <Words>2127</Words>
  <Application>Microsoft Office PowerPoint</Application>
  <PresentationFormat>On-screen Show (16:9)</PresentationFormat>
  <Paragraphs>248</Paragraphs>
  <Slides>114</Slides>
  <Notes>105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114</vt:i4>
      </vt:variant>
    </vt:vector>
  </HeadingPairs>
  <TitlesOfParts>
    <vt:vector size="120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WOLCM Weekly Bulletin</dc:title>
  <dc:creator>George</dc:creator>
  <cp:lastModifiedBy>George Huang</cp:lastModifiedBy>
  <cp:revision>1138</cp:revision>
  <cp:lastPrinted>2017-09-16T17:38:24Z</cp:lastPrinted>
  <dcterms:created xsi:type="dcterms:W3CDTF">2005-06-09T01:58:34Z</dcterms:created>
  <dcterms:modified xsi:type="dcterms:W3CDTF">2025-12-12T06:27:14Z</dcterms:modified>
</cp:coreProperties>
</file>