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10"/>
  </p:notesMasterIdLst>
  <p:handoutMasterIdLst>
    <p:handoutMasterId r:id="rId111"/>
  </p:handoutMasterIdLst>
  <p:sldIdLst>
    <p:sldId id="1198" r:id="rId2"/>
    <p:sldId id="1199" r:id="rId3"/>
    <p:sldId id="1200" r:id="rId4"/>
    <p:sldId id="1618" r:id="rId5"/>
    <p:sldId id="1619" r:id="rId6"/>
    <p:sldId id="1620" r:id="rId7"/>
    <p:sldId id="1621" r:id="rId8"/>
    <p:sldId id="1918" r:id="rId9"/>
    <p:sldId id="1231" r:id="rId10"/>
    <p:sldId id="1426" r:id="rId11"/>
    <p:sldId id="1429" r:id="rId12"/>
    <p:sldId id="1834" r:id="rId13"/>
    <p:sldId id="1836" r:id="rId14"/>
    <p:sldId id="1838" r:id="rId15"/>
    <p:sldId id="1431" r:id="rId16"/>
    <p:sldId id="1434" r:id="rId17"/>
    <p:sldId id="1961" r:id="rId18"/>
    <p:sldId id="1962" r:id="rId19"/>
    <p:sldId id="1630" r:id="rId20"/>
    <p:sldId id="1762" r:id="rId21"/>
    <p:sldId id="1763" r:id="rId22"/>
    <p:sldId id="1800" r:id="rId23"/>
    <p:sldId id="1808" r:id="rId24"/>
    <p:sldId id="1963" r:id="rId25"/>
    <p:sldId id="1964" r:id="rId26"/>
    <p:sldId id="1965" r:id="rId27"/>
    <p:sldId id="1811" r:id="rId28"/>
    <p:sldId id="1966" r:id="rId29"/>
    <p:sldId id="1803" r:id="rId30"/>
    <p:sldId id="1840" r:id="rId31"/>
    <p:sldId id="1841" r:id="rId32"/>
    <p:sldId id="1632" r:id="rId33"/>
    <p:sldId id="1633" r:id="rId34"/>
    <p:sldId id="1770" r:id="rId35"/>
    <p:sldId id="1635" r:id="rId36"/>
    <p:sldId id="1636" r:id="rId37"/>
    <p:sldId id="1638" r:id="rId38"/>
    <p:sldId id="1967" r:id="rId39"/>
    <p:sldId id="1773" r:id="rId40"/>
    <p:sldId id="1640" r:id="rId41"/>
    <p:sldId id="1644" r:id="rId42"/>
    <p:sldId id="1642" r:id="rId43"/>
    <p:sldId id="1647" r:id="rId44"/>
    <p:sldId id="1649" r:id="rId45"/>
    <p:sldId id="1655" r:id="rId46"/>
    <p:sldId id="1657" r:id="rId47"/>
    <p:sldId id="1776" r:id="rId48"/>
    <p:sldId id="1658" r:id="rId49"/>
    <p:sldId id="1912" r:id="rId50"/>
    <p:sldId id="1910" r:id="rId51"/>
    <p:sldId id="1661" r:id="rId52"/>
    <p:sldId id="1664" r:id="rId53"/>
    <p:sldId id="1820" r:id="rId54"/>
    <p:sldId id="1813" r:id="rId55"/>
    <p:sldId id="1784" r:id="rId56"/>
    <p:sldId id="1821" r:id="rId57"/>
    <p:sldId id="1823" r:id="rId58"/>
    <p:sldId id="1670" r:id="rId59"/>
    <p:sldId id="1787" r:id="rId60"/>
    <p:sldId id="1672" r:id="rId61"/>
    <p:sldId id="1675" r:id="rId62"/>
    <p:sldId id="1678" r:id="rId63"/>
    <p:sldId id="1914" r:id="rId64"/>
    <p:sldId id="1681" r:id="rId65"/>
    <p:sldId id="1683" r:id="rId66"/>
    <p:sldId id="1815" r:id="rId67"/>
    <p:sldId id="1959" r:id="rId68"/>
    <p:sldId id="1833" r:id="rId69"/>
    <p:sldId id="1686" r:id="rId70"/>
    <p:sldId id="1826" r:id="rId71"/>
    <p:sldId id="1689" r:id="rId72"/>
    <p:sldId id="1825" r:id="rId73"/>
    <p:sldId id="1695" r:id="rId74"/>
    <p:sldId id="1698" r:id="rId75"/>
    <p:sldId id="1701" r:id="rId76"/>
    <p:sldId id="1791" r:id="rId77"/>
    <p:sldId id="1706" r:id="rId78"/>
    <p:sldId id="1778" r:id="rId79"/>
    <p:sldId id="1793" r:id="rId80"/>
    <p:sldId id="1709" r:id="rId81"/>
    <p:sldId id="1712" r:id="rId82"/>
    <p:sldId id="1715" r:id="rId83"/>
    <p:sldId id="1960" r:id="rId84"/>
    <p:sldId id="1798" r:id="rId85"/>
    <p:sldId id="1850" r:id="rId86"/>
    <p:sldId id="1852" r:id="rId87"/>
    <p:sldId id="1898" r:id="rId88"/>
    <p:sldId id="1900" r:id="rId89"/>
    <p:sldId id="1901" r:id="rId90"/>
    <p:sldId id="1902" r:id="rId91"/>
    <p:sldId id="1903" r:id="rId92"/>
    <p:sldId id="1906" r:id="rId93"/>
    <p:sldId id="1908" r:id="rId94"/>
    <p:sldId id="1858" r:id="rId95"/>
    <p:sldId id="1860" r:id="rId96"/>
    <p:sldId id="1862" r:id="rId97"/>
    <p:sldId id="1864" r:id="rId98"/>
    <p:sldId id="1866" r:id="rId99"/>
    <p:sldId id="1868" r:id="rId100"/>
    <p:sldId id="1870" r:id="rId101"/>
    <p:sldId id="1872" r:id="rId102"/>
    <p:sldId id="1874" r:id="rId103"/>
    <p:sldId id="1876" r:id="rId104"/>
    <p:sldId id="1878" r:id="rId105"/>
    <p:sldId id="1880" r:id="rId106"/>
    <p:sldId id="1882" r:id="rId107"/>
    <p:sldId id="1717" r:id="rId108"/>
    <p:sldId id="1832" r:id="rId109"/>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198"/>
            <p14:sldId id="1199"/>
            <p14:sldId id="1200"/>
            <p14:sldId id="1618"/>
            <p14:sldId id="1619"/>
            <p14:sldId id="1620"/>
            <p14:sldId id="1621"/>
          </p14:sldIdLst>
        </p14:section>
        <p14:section name="Sermon" id="{9DD274D4-3373-40D3-8882-DED17E52A457}">
          <p14:sldIdLst>
            <p14:sldId id="1918"/>
            <p14:sldId id="1231"/>
            <p14:sldId id="1426"/>
            <p14:sldId id="1429"/>
            <p14:sldId id="1834"/>
            <p14:sldId id="1836"/>
            <p14:sldId id="1838"/>
            <p14:sldId id="1431"/>
            <p14:sldId id="1434"/>
            <p14:sldId id="1961"/>
            <p14:sldId id="1962"/>
            <p14:sldId id="1630"/>
            <p14:sldId id="1762"/>
            <p14:sldId id="1763"/>
            <p14:sldId id="1800"/>
            <p14:sldId id="1808"/>
            <p14:sldId id="1963"/>
            <p14:sldId id="1964"/>
            <p14:sldId id="1965"/>
            <p14:sldId id="1811"/>
            <p14:sldId id="1966"/>
            <p14:sldId id="1803"/>
            <p14:sldId id="1840"/>
            <p14:sldId id="1841"/>
            <p14:sldId id="1632"/>
            <p14:sldId id="1633"/>
            <p14:sldId id="1770"/>
            <p14:sldId id="1635"/>
            <p14:sldId id="1636"/>
            <p14:sldId id="1638"/>
            <p14:sldId id="1967"/>
            <p14:sldId id="1773"/>
            <p14:sldId id="1640"/>
            <p14:sldId id="1644"/>
            <p14:sldId id="1642"/>
            <p14:sldId id="1647"/>
            <p14:sldId id="1649"/>
            <p14:sldId id="1655"/>
            <p14:sldId id="1657"/>
            <p14:sldId id="1776"/>
            <p14:sldId id="1658"/>
            <p14:sldId id="1912"/>
            <p14:sldId id="1910"/>
            <p14:sldId id="1661"/>
            <p14:sldId id="1664"/>
            <p14:sldId id="1820"/>
            <p14:sldId id="1813"/>
            <p14:sldId id="1784"/>
            <p14:sldId id="1821"/>
            <p14:sldId id="1823"/>
            <p14:sldId id="1670"/>
            <p14:sldId id="1787"/>
            <p14:sldId id="1672"/>
            <p14:sldId id="1675"/>
            <p14:sldId id="1678"/>
            <p14:sldId id="1914"/>
            <p14:sldId id="1681"/>
            <p14:sldId id="1683"/>
            <p14:sldId id="1815"/>
            <p14:sldId id="1959"/>
            <p14:sldId id="1833"/>
            <p14:sldId id="1686"/>
            <p14:sldId id="1826"/>
            <p14:sldId id="1689"/>
            <p14:sldId id="1825"/>
            <p14:sldId id="1695"/>
            <p14:sldId id="1698"/>
            <p14:sldId id="1701"/>
            <p14:sldId id="1791"/>
            <p14:sldId id="1706"/>
            <p14:sldId id="1778"/>
            <p14:sldId id="1793"/>
            <p14:sldId id="1709"/>
            <p14:sldId id="1712"/>
            <p14:sldId id="1715"/>
            <p14:sldId id="1960"/>
            <p14:sldId id="1798"/>
            <p14:sldId id="1850"/>
            <p14:sldId id="1852"/>
            <p14:sldId id="1898"/>
            <p14:sldId id="1900"/>
            <p14:sldId id="1901"/>
            <p14:sldId id="1902"/>
            <p14:sldId id="1903"/>
            <p14:sldId id="1906"/>
            <p14:sldId id="1908"/>
            <p14:sldId id="1858"/>
            <p14:sldId id="1860"/>
            <p14:sldId id="1862"/>
            <p14:sldId id="1864"/>
            <p14:sldId id="1866"/>
            <p14:sldId id="1868"/>
            <p14:sldId id="1870"/>
            <p14:sldId id="1872"/>
            <p14:sldId id="1874"/>
            <p14:sldId id="1876"/>
            <p14:sldId id="1878"/>
            <p14:sldId id="1880"/>
            <p14:sldId id="1882"/>
            <p14:sldId id="1717"/>
            <p14:sldId id="1832"/>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20B1F6-2B7F-4714-B4A8-5F8859662F00}" v="54" dt="2025-12-12T06:20:39.7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600" autoAdjust="0"/>
    <p:restoredTop sz="94249" autoAdjust="0"/>
  </p:normalViewPr>
  <p:slideViewPr>
    <p:cSldViewPr>
      <p:cViewPr varScale="1">
        <p:scale>
          <a:sx n="99" d="100"/>
          <a:sy n="99" d="100"/>
        </p:scale>
        <p:origin x="224" y="4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2316"/>
    </p:cViewPr>
  </p:sorterViewPr>
  <p:notesViewPr>
    <p:cSldViewPr>
      <p:cViewPr varScale="1">
        <p:scale>
          <a:sx n="54" d="100"/>
          <a:sy n="54" d="100"/>
        </p:scale>
        <p:origin x="2874"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microsoft.com/office/2015/10/relationships/revisionInfo" Target="revisionInfo.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notesMaster" Target="notesMasters/notesMaster1.xml"/><Relationship Id="rId115"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handoutMaster" Target="handoutMasters/handout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ection">
      <pc:chgData name="George Huang" userId="7522906efeb502a4" providerId="LiveId" clId="{981455AA-CF25-444D-A9FA-AD2443EE8176}" dt="2025-12-12T06:32:58.227" v="15" actId="47"/>
      <pc:docMkLst>
        <pc:docMk/>
      </pc:docMkLst>
      <pc:sldChg chg="del">
        <pc:chgData name="George Huang" userId="7522906efeb502a4" providerId="LiveId" clId="{981455AA-CF25-444D-A9FA-AD2443EE8176}" dt="2025-12-12T06:29:24.634" v="2" actId="47"/>
        <pc:sldMkLst>
          <pc:docMk/>
          <pc:sldMk cId="967871135" sldId="1237"/>
        </pc:sldMkLst>
      </pc:sldChg>
      <pc:sldChg chg="del">
        <pc:chgData name="George Huang" userId="7522906efeb502a4" providerId="LiveId" clId="{981455AA-CF25-444D-A9FA-AD2443EE8176}" dt="2025-12-12T06:29:50.489" v="4" actId="47"/>
        <pc:sldMkLst>
          <pc:docMk/>
          <pc:sldMk cId="3842313572" sldId="1424"/>
        </pc:sldMkLst>
      </pc:sldChg>
      <pc:sldChg chg="del">
        <pc:chgData name="George Huang" userId="7522906efeb502a4" providerId="LiveId" clId="{981455AA-CF25-444D-A9FA-AD2443EE8176}" dt="2025-12-12T06:29:50.489" v="4" actId="47"/>
        <pc:sldMkLst>
          <pc:docMk/>
          <pc:sldMk cId="1574073442" sldId="1427"/>
        </pc:sldMkLst>
      </pc:sldChg>
      <pc:sldChg chg="del">
        <pc:chgData name="George Huang" userId="7522906efeb502a4" providerId="LiveId" clId="{981455AA-CF25-444D-A9FA-AD2443EE8176}" dt="2025-12-12T06:29:50.489" v="4" actId="47"/>
        <pc:sldMkLst>
          <pc:docMk/>
          <pc:sldMk cId="3938575307" sldId="1430"/>
        </pc:sldMkLst>
      </pc:sldChg>
      <pc:sldChg chg="del">
        <pc:chgData name="George Huang" userId="7522906efeb502a4" providerId="LiveId" clId="{981455AA-CF25-444D-A9FA-AD2443EE8176}" dt="2025-12-12T06:29:50.489" v="4" actId="47"/>
        <pc:sldMkLst>
          <pc:docMk/>
          <pc:sldMk cId="3957997513" sldId="1433"/>
        </pc:sldMkLst>
      </pc:sldChg>
      <pc:sldChg chg="del">
        <pc:chgData name="George Huang" userId="7522906efeb502a4" providerId="LiveId" clId="{981455AA-CF25-444D-A9FA-AD2443EE8176}" dt="2025-12-12T06:29:24.634" v="2" actId="47"/>
        <pc:sldMkLst>
          <pc:docMk/>
          <pc:sldMk cId="4186932632" sldId="1622"/>
        </pc:sldMkLst>
      </pc:sldChg>
      <pc:sldChg chg="del">
        <pc:chgData name="George Huang" userId="7522906efeb502a4" providerId="LiveId" clId="{981455AA-CF25-444D-A9FA-AD2443EE8176}" dt="2025-12-12T06:29:24.634" v="2" actId="47"/>
        <pc:sldMkLst>
          <pc:docMk/>
          <pc:sldMk cId="4074010784" sldId="1623"/>
        </pc:sldMkLst>
      </pc:sldChg>
      <pc:sldChg chg="del">
        <pc:chgData name="George Huang" userId="7522906efeb502a4" providerId="LiveId" clId="{981455AA-CF25-444D-A9FA-AD2443EE8176}" dt="2025-12-12T06:29:24.634" v="2" actId="47"/>
        <pc:sldMkLst>
          <pc:docMk/>
          <pc:sldMk cId="4200843274" sldId="1624"/>
        </pc:sldMkLst>
      </pc:sldChg>
      <pc:sldChg chg="del">
        <pc:chgData name="George Huang" userId="7522906efeb502a4" providerId="LiveId" clId="{981455AA-CF25-444D-A9FA-AD2443EE8176}" dt="2025-12-12T06:29:50.489" v="4" actId="47"/>
        <pc:sldMkLst>
          <pc:docMk/>
          <pc:sldMk cId="68451871" sldId="1626"/>
        </pc:sldMkLst>
      </pc:sldChg>
      <pc:sldChg chg="del">
        <pc:chgData name="George Huang" userId="7522906efeb502a4" providerId="LiveId" clId="{981455AA-CF25-444D-A9FA-AD2443EE8176}" dt="2025-12-12T06:29:50.489" v="4" actId="47"/>
        <pc:sldMkLst>
          <pc:docMk/>
          <pc:sldMk cId="80643440" sldId="1628"/>
        </pc:sldMkLst>
      </pc:sldChg>
      <pc:sldChg chg="del">
        <pc:chgData name="George Huang" userId="7522906efeb502a4" providerId="LiveId" clId="{981455AA-CF25-444D-A9FA-AD2443EE8176}" dt="2025-12-12T06:30:14.812" v="5" actId="47"/>
        <pc:sldMkLst>
          <pc:docMk/>
          <pc:sldMk cId="1540634633" sldId="1631"/>
        </pc:sldMkLst>
      </pc:sldChg>
      <pc:sldChg chg="del">
        <pc:chgData name="George Huang" userId="7522906efeb502a4" providerId="LiveId" clId="{981455AA-CF25-444D-A9FA-AD2443EE8176}" dt="2025-12-12T06:30:30.709" v="6" actId="47"/>
        <pc:sldMkLst>
          <pc:docMk/>
          <pc:sldMk cId="264729926" sldId="1634"/>
        </pc:sldMkLst>
      </pc:sldChg>
      <pc:sldChg chg="del">
        <pc:chgData name="George Huang" userId="7522906efeb502a4" providerId="LiveId" clId="{981455AA-CF25-444D-A9FA-AD2443EE8176}" dt="2025-12-12T06:30:30.709" v="6" actId="47"/>
        <pc:sldMkLst>
          <pc:docMk/>
          <pc:sldMk cId="3979649676" sldId="1637"/>
        </pc:sldMkLst>
      </pc:sldChg>
      <pc:sldChg chg="del">
        <pc:chgData name="George Huang" userId="7522906efeb502a4" providerId="LiveId" clId="{981455AA-CF25-444D-A9FA-AD2443EE8176}" dt="2025-12-12T06:30:30.709" v="6" actId="47"/>
        <pc:sldMkLst>
          <pc:docMk/>
          <pc:sldMk cId="2397521696" sldId="1639"/>
        </pc:sldMkLst>
      </pc:sldChg>
      <pc:sldChg chg="del">
        <pc:chgData name="George Huang" userId="7522906efeb502a4" providerId="LiveId" clId="{981455AA-CF25-444D-A9FA-AD2443EE8176}" dt="2025-12-12T06:30:49.267" v="7" actId="47"/>
        <pc:sldMkLst>
          <pc:docMk/>
          <pc:sldMk cId="275891368" sldId="1643"/>
        </pc:sldMkLst>
      </pc:sldChg>
      <pc:sldChg chg="del">
        <pc:chgData name="George Huang" userId="7522906efeb502a4" providerId="LiveId" clId="{981455AA-CF25-444D-A9FA-AD2443EE8176}" dt="2025-12-12T06:30:49.267" v="7" actId="47"/>
        <pc:sldMkLst>
          <pc:docMk/>
          <pc:sldMk cId="61625443" sldId="1648"/>
        </pc:sldMkLst>
      </pc:sldChg>
      <pc:sldChg chg="del">
        <pc:chgData name="George Huang" userId="7522906efeb502a4" providerId="LiveId" clId="{981455AA-CF25-444D-A9FA-AD2443EE8176}" dt="2025-12-12T06:30:49.267" v="7" actId="47"/>
        <pc:sldMkLst>
          <pc:docMk/>
          <pc:sldMk cId="3792332881" sldId="1650"/>
        </pc:sldMkLst>
      </pc:sldChg>
      <pc:sldChg chg="del">
        <pc:chgData name="George Huang" userId="7522906efeb502a4" providerId="LiveId" clId="{981455AA-CF25-444D-A9FA-AD2443EE8176}" dt="2025-12-12T06:30:49.267" v="7" actId="47"/>
        <pc:sldMkLst>
          <pc:docMk/>
          <pc:sldMk cId="1352293136" sldId="1656"/>
        </pc:sldMkLst>
      </pc:sldChg>
      <pc:sldChg chg="del">
        <pc:chgData name="George Huang" userId="7522906efeb502a4" providerId="LiveId" clId="{981455AA-CF25-444D-A9FA-AD2443EE8176}" dt="2025-12-12T06:30:53.015" v="9" actId="47"/>
        <pc:sldMkLst>
          <pc:docMk/>
          <pc:sldMk cId="641985535" sldId="1659"/>
        </pc:sldMkLst>
      </pc:sldChg>
      <pc:sldChg chg="del">
        <pc:chgData name="George Huang" userId="7522906efeb502a4" providerId="LiveId" clId="{981455AA-CF25-444D-A9FA-AD2443EE8176}" dt="2025-12-12T06:31:08.660" v="10" actId="47"/>
        <pc:sldMkLst>
          <pc:docMk/>
          <pc:sldMk cId="911229566" sldId="1662"/>
        </pc:sldMkLst>
      </pc:sldChg>
      <pc:sldChg chg="del">
        <pc:chgData name="George Huang" userId="7522906efeb502a4" providerId="LiveId" clId="{981455AA-CF25-444D-A9FA-AD2443EE8176}" dt="2025-12-12T06:31:08.660" v="10" actId="47"/>
        <pc:sldMkLst>
          <pc:docMk/>
          <pc:sldMk cId="217340546" sldId="1665"/>
        </pc:sldMkLst>
      </pc:sldChg>
      <pc:sldChg chg="del">
        <pc:chgData name="George Huang" userId="7522906efeb502a4" providerId="LiveId" clId="{981455AA-CF25-444D-A9FA-AD2443EE8176}" dt="2025-12-12T06:31:43.186" v="11" actId="47"/>
        <pc:sldMkLst>
          <pc:docMk/>
          <pc:sldMk cId="2917691167" sldId="1671"/>
        </pc:sldMkLst>
      </pc:sldChg>
      <pc:sldChg chg="del">
        <pc:chgData name="George Huang" userId="7522906efeb502a4" providerId="LiveId" clId="{981455AA-CF25-444D-A9FA-AD2443EE8176}" dt="2025-12-12T06:31:43.186" v="11" actId="47"/>
        <pc:sldMkLst>
          <pc:docMk/>
          <pc:sldMk cId="2770554339" sldId="1673"/>
        </pc:sldMkLst>
      </pc:sldChg>
      <pc:sldChg chg="del">
        <pc:chgData name="George Huang" userId="7522906efeb502a4" providerId="LiveId" clId="{981455AA-CF25-444D-A9FA-AD2443EE8176}" dt="2025-12-12T06:31:43.186" v="11" actId="47"/>
        <pc:sldMkLst>
          <pc:docMk/>
          <pc:sldMk cId="338852796" sldId="1676"/>
        </pc:sldMkLst>
      </pc:sldChg>
      <pc:sldChg chg="del">
        <pc:chgData name="George Huang" userId="7522906efeb502a4" providerId="LiveId" clId="{981455AA-CF25-444D-A9FA-AD2443EE8176}" dt="2025-12-12T06:31:43.186" v="11" actId="47"/>
        <pc:sldMkLst>
          <pc:docMk/>
          <pc:sldMk cId="135686238" sldId="1679"/>
        </pc:sldMkLst>
      </pc:sldChg>
      <pc:sldChg chg="del">
        <pc:chgData name="George Huang" userId="7522906efeb502a4" providerId="LiveId" clId="{981455AA-CF25-444D-A9FA-AD2443EE8176}" dt="2025-12-12T06:31:43.186" v="11" actId="47"/>
        <pc:sldMkLst>
          <pc:docMk/>
          <pc:sldMk cId="3963264821" sldId="1682"/>
        </pc:sldMkLst>
      </pc:sldChg>
      <pc:sldChg chg="del">
        <pc:chgData name="George Huang" userId="7522906efeb502a4" providerId="LiveId" clId="{981455AA-CF25-444D-A9FA-AD2443EE8176}" dt="2025-12-12T06:31:43.186" v="11" actId="47"/>
        <pc:sldMkLst>
          <pc:docMk/>
          <pc:sldMk cId="1567032732" sldId="1684"/>
        </pc:sldMkLst>
      </pc:sldChg>
      <pc:sldChg chg="del">
        <pc:chgData name="George Huang" userId="7522906efeb502a4" providerId="LiveId" clId="{981455AA-CF25-444D-A9FA-AD2443EE8176}" dt="2025-12-12T06:31:43.186" v="11" actId="47"/>
        <pc:sldMkLst>
          <pc:docMk/>
          <pc:sldMk cId="2376616641" sldId="1685"/>
        </pc:sldMkLst>
      </pc:sldChg>
      <pc:sldChg chg="del">
        <pc:chgData name="George Huang" userId="7522906efeb502a4" providerId="LiveId" clId="{981455AA-CF25-444D-A9FA-AD2443EE8176}" dt="2025-12-12T06:32:07.967" v="12" actId="47"/>
        <pc:sldMkLst>
          <pc:docMk/>
          <pc:sldMk cId="2830295803" sldId="1687"/>
        </pc:sldMkLst>
      </pc:sldChg>
      <pc:sldChg chg="del">
        <pc:chgData name="George Huang" userId="7522906efeb502a4" providerId="LiveId" clId="{981455AA-CF25-444D-A9FA-AD2443EE8176}" dt="2025-12-12T06:32:07.967" v="12" actId="47"/>
        <pc:sldMkLst>
          <pc:docMk/>
          <pc:sldMk cId="3702076418" sldId="1690"/>
        </pc:sldMkLst>
      </pc:sldChg>
      <pc:sldChg chg="del">
        <pc:chgData name="George Huang" userId="7522906efeb502a4" providerId="LiveId" clId="{981455AA-CF25-444D-A9FA-AD2443EE8176}" dt="2025-12-12T06:32:07.967" v="12" actId="47"/>
        <pc:sldMkLst>
          <pc:docMk/>
          <pc:sldMk cId="63225553" sldId="1693"/>
        </pc:sldMkLst>
      </pc:sldChg>
      <pc:sldChg chg="del">
        <pc:chgData name="George Huang" userId="7522906efeb502a4" providerId="LiveId" clId="{981455AA-CF25-444D-A9FA-AD2443EE8176}" dt="2025-12-12T06:32:07.967" v="12" actId="47"/>
        <pc:sldMkLst>
          <pc:docMk/>
          <pc:sldMk cId="2189473345" sldId="1696"/>
        </pc:sldMkLst>
      </pc:sldChg>
      <pc:sldChg chg="del">
        <pc:chgData name="George Huang" userId="7522906efeb502a4" providerId="LiveId" clId="{981455AA-CF25-444D-A9FA-AD2443EE8176}" dt="2025-12-12T06:32:07.967" v="12" actId="47"/>
        <pc:sldMkLst>
          <pc:docMk/>
          <pc:sldMk cId="2440901285" sldId="1702"/>
        </pc:sldMkLst>
      </pc:sldChg>
      <pc:sldChg chg="del">
        <pc:chgData name="George Huang" userId="7522906efeb502a4" providerId="LiveId" clId="{981455AA-CF25-444D-A9FA-AD2443EE8176}" dt="2025-12-12T06:32:07.967" v="12" actId="47"/>
        <pc:sldMkLst>
          <pc:docMk/>
          <pc:sldMk cId="2654273683" sldId="1705"/>
        </pc:sldMkLst>
      </pc:sldChg>
      <pc:sldChg chg="del">
        <pc:chgData name="George Huang" userId="7522906efeb502a4" providerId="LiveId" clId="{981455AA-CF25-444D-A9FA-AD2443EE8176}" dt="2025-12-12T06:32:07.967" v="12" actId="47"/>
        <pc:sldMkLst>
          <pc:docMk/>
          <pc:sldMk cId="3341635396" sldId="1707"/>
        </pc:sldMkLst>
      </pc:sldChg>
      <pc:sldChg chg="del">
        <pc:chgData name="George Huang" userId="7522906efeb502a4" providerId="LiveId" clId="{981455AA-CF25-444D-A9FA-AD2443EE8176}" dt="2025-12-12T06:32:25.457" v="13" actId="47"/>
        <pc:sldMkLst>
          <pc:docMk/>
          <pc:sldMk cId="1631593846" sldId="1710"/>
        </pc:sldMkLst>
      </pc:sldChg>
      <pc:sldChg chg="del">
        <pc:chgData name="George Huang" userId="7522906efeb502a4" providerId="LiveId" clId="{981455AA-CF25-444D-A9FA-AD2443EE8176}" dt="2025-12-12T06:32:25.457" v="13" actId="47"/>
        <pc:sldMkLst>
          <pc:docMk/>
          <pc:sldMk cId="222176145" sldId="1713"/>
        </pc:sldMkLst>
      </pc:sldChg>
      <pc:sldChg chg="del">
        <pc:chgData name="George Huang" userId="7522906efeb502a4" providerId="LiveId" clId="{981455AA-CF25-444D-A9FA-AD2443EE8176}" dt="2025-12-12T06:32:25.457" v="13" actId="47"/>
        <pc:sldMkLst>
          <pc:docMk/>
          <pc:sldMk cId="1180075232" sldId="1716"/>
        </pc:sldMkLst>
      </pc:sldChg>
      <pc:sldChg chg="del">
        <pc:chgData name="George Huang" userId="7522906efeb502a4" providerId="LiveId" clId="{981455AA-CF25-444D-A9FA-AD2443EE8176}" dt="2025-12-12T06:32:58.227" v="15" actId="47"/>
        <pc:sldMkLst>
          <pc:docMk/>
          <pc:sldMk cId="2400518555" sldId="1718"/>
        </pc:sldMkLst>
      </pc:sldChg>
      <pc:sldChg chg="del">
        <pc:chgData name="George Huang" userId="7522906efeb502a4" providerId="LiveId" clId="{981455AA-CF25-444D-A9FA-AD2443EE8176}" dt="2025-12-12T06:30:14.812" v="5" actId="47"/>
        <pc:sldMkLst>
          <pc:docMk/>
          <pc:sldMk cId="548129679" sldId="1764"/>
        </pc:sldMkLst>
      </pc:sldChg>
      <pc:sldChg chg="del">
        <pc:chgData name="George Huang" userId="7522906efeb502a4" providerId="LiveId" clId="{981455AA-CF25-444D-A9FA-AD2443EE8176}" dt="2025-12-12T06:30:14.812" v="5" actId="47"/>
        <pc:sldMkLst>
          <pc:docMk/>
          <pc:sldMk cId="1122410008" sldId="1765"/>
        </pc:sldMkLst>
      </pc:sldChg>
      <pc:sldChg chg="del">
        <pc:chgData name="George Huang" userId="7522906efeb502a4" providerId="LiveId" clId="{981455AA-CF25-444D-A9FA-AD2443EE8176}" dt="2025-12-12T06:30:14.812" v="5" actId="47"/>
        <pc:sldMkLst>
          <pc:docMk/>
          <pc:sldMk cId="4062228632" sldId="1766"/>
        </pc:sldMkLst>
      </pc:sldChg>
      <pc:sldChg chg="del">
        <pc:chgData name="George Huang" userId="7522906efeb502a4" providerId="LiveId" clId="{981455AA-CF25-444D-A9FA-AD2443EE8176}" dt="2025-12-12T06:30:14.812" v="5" actId="47"/>
        <pc:sldMkLst>
          <pc:docMk/>
          <pc:sldMk cId="7015246" sldId="1767"/>
        </pc:sldMkLst>
      </pc:sldChg>
      <pc:sldChg chg="del">
        <pc:chgData name="George Huang" userId="7522906efeb502a4" providerId="LiveId" clId="{981455AA-CF25-444D-A9FA-AD2443EE8176}" dt="2025-12-12T06:30:30.709" v="6" actId="47"/>
        <pc:sldMkLst>
          <pc:docMk/>
          <pc:sldMk cId="3971427069" sldId="1769"/>
        </pc:sldMkLst>
      </pc:sldChg>
      <pc:sldChg chg="del">
        <pc:chgData name="George Huang" userId="7522906efeb502a4" providerId="LiveId" clId="{981455AA-CF25-444D-A9FA-AD2443EE8176}" dt="2025-12-12T06:30:30.709" v="6" actId="47"/>
        <pc:sldMkLst>
          <pc:docMk/>
          <pc:sldMk cId="2046756404" sldId="1771"/>
        </pc:sldMkLst>
      </pc:sldChg>
      <pc:sldChg chg="del">
        <pc:chgData name="George Huang" userId="7522906efeb502a4" providerId="LiveId" clId="{981455AA-CF25-444D-A9FA-AD2443EE8176}" dt="2025-12-12T06:30:30.709" v="6" actId="47"/>
        <pc:sldMkLst>
          <pc:docMk/>
          <pc:sldMk cId="3128636009" sldId="1772"/>
        </pc:sldMkLst>
      </pc:sldChg>
      <pc:sldChg chg="del">
        <pc:chgData name="George Huang" userId="7522906efeb502a4" providerId="LiveId" clId="{981455AA-CF25-444D-A9FA-AD2443EE8176}" dt="2025-12-12T06:32:07.967" v="12" actId="47"/>
        <pc:sldMkLst>
          <pc:docMk/>
          <pc:sldMk cId="4094839807" sldId="1777"/>
        </pc:sldMkLst>
      </pc:sldChg>
      <pc:sldChg chg="del">
        <pc:chgData name="George Huang" userId="7522906efeb502a4" providerId="LiveId" clId="{981455AA-CF25-444D-A9FA-AD2443EE8176}" dt="2025-12-12T06:31:08.660" v="10" actId="47"/>
        <pc:sldMkLst>
          <pc:docMk/>
          <pc:sldMk cId="3154275353" sldId="1779"/>
        </pc:sldMkLst>
      </pc:sldChg>
      <pc:sldChg chg="del">
        <pc:chgData name="George Huang" userId="7522906efeb502a4" providerId="LiveId" clId="{981455AA-CF25-444D-A9FA-AD2443EE8176}" dt="2025-12-12T06:31:08.660" v="10" actId="47"/>
        <pc:sldMkLst>
          <pc:docMk/>
          <pc:sldMk cId="2985311314" sldId="1782"/>
        </pc:sldMkLst>
      </pc:sldChg>
      <pc:sldChg chg="del">
        <pc:chgData name="George Huang" userId="7522906efeb502a4" providerId="LiveId" clId="{981455AA-CF25-444D-A9FA-AD2443EE8176}" dt="2025-12-12T06:31:43.186" v="11" actId="47"/>
        <pc:sldMkLst>
          <pc:docMk/>
          <pc:sldMk cId="4113214891" sldId="1785"/>
        </pc:sldMkLst>
      </pc:sldChg>
      <pc:sldChg chg="del">
        <pc:chgData name="George Huang" userId="7522906efeb502a4" providerId="LiveId" clId="{981455AA-CF25-444D-A9FA-AD2443EE8176}" dt="2025-12-12T06:32:07.967" v="12" actId="47"/>
        <pc:sldMkLst>
          <pc:docMk/>
          <pc:sldMk cId="977644742" sldId="1788"/>
        </pc:sldMkLst>
      </pc:sldChg>
      <pc:sldChg chg="del">
        <pc:chgData name="George Huang" userId="7522906efeb502a4" providerId="LiveId" clId="{981455AA-CF25-444D-A9FA-AD2443EE8176}" dt="2025-12-12T06:32:07.967" v="12" actId="47"/>
        <pc:sldMkLst>
          <pc:docMk/>
          <pc:sldMk cId="778101238" sldId="1792"/>
        </pc:sldMkLst>
      </pc:sldChg>
      <pc:sldChg chg="del">
        <pc:chgData name="George Huang" userId="7522906efeb502a4" providerId="LiveId" clId="{981455AA-CF25-444D-A9FA-AD2443EE8176}" dt="2025-12-12T06:32:25.457" v="13" actId="47"/>
        <pc:sldMkLst>
          <pc:docMk/>
          <pc:sldMk cId="2115197533" sldId="1795"/>
        </pc:sldMkLst>
      </pc:sldChg>
      <pc:sldChg chg="del">
        <pc:chgData name="George Huang" userId="7522906efeb502a4" providerId="LiveId" clId="{981455AA-CF25-444D-A9FA-AD2443EE8176}" dt="2025-12-12T06:32:25.457" v="13" actId="47"/>
        <pc:sldMkLst>
          <pc:docMk/>
          <pc:sldMk cId="2049779972" sldId="1796"/>
        </pc:sldMkLst>
      </pc:sldChg>
      <pc:sldChg chg="del">
        <pc:chgData name="George Huang" userId="7522906efeb502a4" providerId="LiveId" clId="{981455AA-CF25-444D-A9FA-AD2443EE8176}" dt="2025-12-12T06:32:25.457" v="13" actId="47"/>
        <pc:sldMkLst>
          <pc:docMk/>
          <pc:sldMk cId="497210137" sldId="1797"/>
        </pc:sldMkLst>
      </pc:sldChg>
      <pc:sldChg chg="del">
        <pc:chgData name="George Huang" userId="7522906efeb502a4" providerId="LiveId" clId="{981455AA-CF25-444D-A9FA-AD2443EE8176}" dt="2025-12-12T06:30:14.812" v="5" actId="47"/>
        <pc:sldMkLst>
          <pc:docMk/>
          <pc:sldMk cId="4036101511" sldId="1799"/>
        </pc:sldMkLst>
      </pc:sldChg>
      <pc:sldChg chg="del">
        <pc:chgData name="George Huang" userId="7522906efeb502a4" providerId="LiveId" clId="{981455AA-CF25-444D-A9FA-AD2443EE8176}" dt="2025-12-12T06:30:14.812" v="5" actId="47"/>
        <pc:sldMkLst>
          <pc:docMk/>
          <pc:sldMk cId="1173310765" sldId="1802"/>
        </pc:sldMkLst>
      </pc:sldChg>
      <pc:sldChg chg="del">
        <pc:chgData name="George Huang" userId="7522906efeb502a4" providerId="LiveId" clId="{981455AA-CF25-444D-A9FA-AD2443EE8176}" dt="2025-12-12T06:30:30.709" v="6" actId="47"/>
        <pc:sldMkLst>
          <pc:docMk/>
          <pc:sldMk cId="3671484519" sldId="1804"/>
        </pc:sldMkLst>
      </pc:sldChg>
      <pc:sldChg chg="del">
        <pc:chgData name="George Huang" userId="7522906efeb502a4" providerId="LiveId" clId="{981455AA-CF25-444D-A9FA-AD2443EE8176}" dt="2025-12-12T06:30:14.812" v="5" actId="47"/>
        <pc:sldMkLst>
          <pc:docMk/>
          <pc:sldMk cId="3993532504" sldId="1809"/>
        </pc:sldMkLst>
      </pc:sldChg>
      <pc:sldChg chg="del">
        <pc:chgData name="George Huang" userId="7522906efeb502a4" providerId="LiveId" clId="{981455AA-CF25-444D-A9FA-AD2443EE8176}" dt="2025-12-12T06:32:58.227" v="15" actId="47"/>
        <pc:sldMkLst>
          <pc:docMk/>
          <pc:sldMk cId="3682036523" sldId="1816"/>
        </pc:sldMkLst>
      </pc:sldChg>
      <pc:sldChg chg="del">
        <pc:chgData name="George Huang" userId="7522906efeb502a4" providerId="LiveId" clId="{981455AA-CF25-444D-A9FA-AD2443EE8176}" dt="2025-12-12T06:31:08.660" v="10" actId="47"/>
        <pc:sldMkLst>
          <pc:docMk/>
          <pc:sldMk cId="3590750613" sldId="1819"/>
        </pc:sldMkLst>
      </pc:sldChg>
      <pc:sldChg chg="del">
        <pc:chgData name="George Huang" userId="7522906efeb502a4" providerId="LiveId" clId="{981455AA-CF25-444D-A9FA-AD2443EE8176}" dt="2025-12-12T06:31:08.660" v="10" actId="47"/>
        <pc:sldMkLst>
          <pc:docMk/>
          <pc:sldMk cId="1587248053" sldId="1822"/>
        </pc:sldMkLst>
      </pc:sldChg>
      <pc:sldChg chg="del">
        <pc:chgData name="George Huang" userId="7522906efeb502a4" providerId="LiveId" clId="{981455AA-CF25-444D-A9FA-AD2443EE8176}" dt="2025-12-12T06:31:08.660" v="10" actId="47"/>
        <pc:sldMkLst>
          <pc:docMk/>
          <pc:sldMk cId="3742128774" sldId="1824"/>
        </pc:sldMkLst>
      </pc:sldChg>
      <pc:sldChg chg="del">
        <pc:chgData name="George Huang" userId="7522906efeb502a4" providerId="LiveId" clId="{981455AA-CF25-444D-A9FA-AD2443EE8176}" dt="2025-12-12T06:29:50.489" v="4" actId="47"/>
        <pc:sldMkLst>
          <pc:docMk/>
          <pc:sldMk cId="3202823552" sldId="1835"/>
        </pc:sldMkLst>
      </pc:sldChg>
      <pc:sldChg chg="del">
        <pc:chgData name="George Huang" userId="7522906efeb502a4" providerId="LiveId" clId="{981455AA-CF25-444D-A9FA-AD2443EE8176}" dt="2025-12-12T06:29:50.489" v="4" actId="47"/>
        <pc:sldMkLst>
          <pc:docMk/>
          <pc:sldMk cId="1342291946" sldId="1837"/>
        </pc:sldMkLst>
      </pc:sldChg>
      <pc:sldChg chg="del">
        <pc:chgData name="George Huang" userId="7522906efeb502a4" providerId="LiveId" clId="{981455AA-CF25-444D-A9FA-AD2443EE8176}" dt="2025-12-12T06:30:30.709" v="6" actId="47"/>
        <pc:sldMkLst>
          <pc:docMk/>
          <pc:sldMk cId="1781809729" sldId="1842"/>
        </pc:sldMkLst>
      </pc:sldChg>
      <pc:sldChg chg="del">
        <pc:chgData name="George Huang" userId="7522906efeb502a4" providerId="LiveId" clId="{981455AA-CF25-444D-A9FA-AD2443EE8176}" dt="2025-12-12T06:32:07.967" v="12" actId="47"/>
        <pc:sldMkLst>
          <pc:docMk/>
          <pc:sldMk cId="4242544344" sldId="1848"/>
        </pc:sldMkLst>
      </pc:sldChg>
      <pc:sldChg chg="del">
        <pc:chgData name="George Huang" userId="7522906efeb502a4" providerId="LiveId" clId="{981455AA-CF25-444D-A9FA-AD2443EE8176}" dt="2025-12-12T06:29:24.634" v="2" actId="47"/>
        <pc:sldMkLst>
          <pc:docMk/>
          <pc:sldMk cId="3693585644" sldId="1849"/>
        </pc:sldMkLst>
      </pc:sldChg>
      <pc:sldChg chg="del">
        <pc:chgData name="George Huang" userId="7522906efeb502a4" providerId="LiveId" clId="{981455AA-CF25-444D-A9FA-AD2443EE8176}" dt="2025-12-12T06:32:25.457" v="13" actId="47"/>
        <pc:sldMkLst>
          <pc:docMk/>
          <pc:sldMk cId="450166921" sldId="1851"/>
        </pc:sldMkLst>
      </pc:sldChg>
      <pc:sldChg chg="del">
        <pc:chgData name="George Huang" userId="7522906efeb502a4" providerId="LiveId" clId="{981455AA-CF25-444D-A9FA-AD2443EE8176}" dt="2025-12-12T06:32:25.457" v="13" actId="47"/>
        <pc:sldMkLst>
          <pc:docMk/>
          <pc:sldMk cId="3765901447" sldId="1853"/>
        </pc:sldMkLst>
      </pc:sldChg>
      <pc:sldChg chg="del">
        <pc:chgData name="George Huang" userId="7522906efeb502a4" providerId="LiveId" clId="{981455AA-CF25-444D-A9FA-AD2443EE8176}" dt="2025-12-12T06:32:25.457" v="13" actId="47"/>
        <pc:sldMkLst>
          <pc:docMk/>
          <pc:sldMk cId="934279205" sldId="1855"/>
        </pc:sldMkLst>
      </pc:sldChg>
      <pc:sldChg chg="del">
        <pc:chgData name="George Huang" userId="7522906efeb502a4" providerId="LiveId" clId="{981455AA-CF25-444D-A9FA-AD2443EE8176}" dt="2025-12-12T06:32:42.468" v="14" actId="47"/>
        <pc:sldMkLst>
          <pc:docMk/>
          <pc:sldMk cId="4240962816" sldId="1859"/>
        </pc:sldMkLst>
      </pc:sldChg>
      <pc:sldChg chg="del">
        <pc:chgData name="George Huang" userId="7522906efeb502a4" providerId="LiveId" clId="{981455AA-CF25-444D-A9FA-AD2443EE8176}" dt="2025-12-12T06:32:42.468" v="14" actId="47"/>
        <pc:sldMkLst>
          <pc:docMk/>
          <pc:sldMk cId="2639449982" sldId="1861"/>
        </pc:sldMkLst>
      </pc:sldChg>
      <pc:sldChg chg="del">
        <pc:chgData name="George Huang" userId="7522906efeb502a4" providerId="LiveId" clId="{981455AA-CF25-444D-A9FA-AD2443EE8176}" dt="2025-12-12T06:32:42.468" v="14" actId="47"/>
        <pc:sldMkLst>
          <pc:docMk/>
          <pc:sldMk cId="3907778515" sldId="1863"/>
        </pc:sldMkLst>
      </pc:sldChg>
      <pc:sldChg chg="del">
        <pc:chgData name="George Huang" userId="7522906efeb502a4" providerId="LiveId" clId="{981455AA-CF25-444D-A9FA-AD2443EE8176}" dt="2025-12-12T06:32:42.468" v="14" actId="47"/>
        <pc:sldMkLst>
          <pc:docMk/>
          <pc:sldMk cId="2617866839" sldId="1865"/>
        </pc:sldMkLst>
      </pc:sldChg>
      <pc:sldChg chg="del">
        <pc:chgData name="George Huang" userId="7522906efeb502a4" providerId="LiveId" clId="{981455AA-CF25-444D-A9FA-AD2443EE8176}" dt="2025-12-12T06:32:58.227" v="15" actId="47"/>
        <pc:sldMkLst>
          <pc:docMk/>
          <pc:sldMk cId="2479658849" sldId="1869"/>
        </pc:sldMkLst>
      </pc:sldChg>
      <pc:sldChg chg="del">
        <pc:chgData name="George Huang" userId="7522906efeb502a4" providerId="LiveId" clId="{981455AA-CF25-444D-A9FA-AD2443EE8176}" dt="2025-12-12T06:32:58.227" v="15" actId="47"/>
        <pc:sldMkLst>
          <pc:docMk/>
          <pc:sldMk cId="185621192" sldId="1871"/>
        </pc:sldMkLst>
      </pc:sldChg>
      <pc:sldChg chg="del">
        <pc:chgData name="George Huang" userId="7522906efeb502a4" providerId="LiveId" clId="{981455AA-CF25-444D-A9FA-AD2443EE8176}" dt="2025-12-12T06:32:58.227" v="15" actId="47"/>
        <pc:sldMkLst>
          <pc:docMk/>
          <pc:sldMk cId="1607168897" sldId="1873"/>
        </pc:sldMkLst>
      </pc:sldChg>
      <pc:sldChg chg="del">
        <pc:chgData name="George Huang" userId="7522906efeb502a4" providerId="LiveId" clId="{981455AA-CF25-444D-A9FA-AD2443EE8176}" dt="2025-12-12T06:32:58.227" v="15" actId="47"/>
        <pc:sldMkLst>
          <pc:docMk/>
          <pc:sldMk cId="3019121425" sldId="1875"/>
        </pc:sldMkLst>
      </pc:sldChg>
      <pc:sldChg chg="del">
        <pc:chgData name="George Huang" userId="7522906efeb502a4" providerId="LiveId" clId="{981455AA-CF25-444D-A9FA-AD2443EE8176}" dt="2025-12-12T06:32:58.227" v="15" actId="47"/>
        <pc:sldMkLst>
          <pc:docMk/>
          <pc:sldMk cId="2222737976" sldId="1877"/>
        </pc:sldMkLst>
      </pc:sldChg>
      <pc:sldChg chg="del">
        <pc:chgData name="George Huang" userId="7522906efeb502a4" providerId="LiveId" clId="{981455AA-CF25-444D-A9FA-AD2443EE8176}" dt="2025-12-12T06:32:58.227" v="15" actId="47"/>
        <pc:sldMkLst>
          <pc:docMk/>
          <pc:sldMk cId="3388064271" sldId="1879"/>
        </pc:sldMkLst>
      </pc:sldChg>
      <pc:sldChg chg="del">
        <pc:chgData name="George Huang" userId="7522906efeb502a4" providerId="LiveId" clId="{981455AA-CF25-444D-A9FA-AD2443EE8176}" dt="2025-12-12T06:32:58.227" v="15" actId="47"/>
        <pc:sldMkLst>
          <pc:docMk/>
          <pc:sldMk cId="570558038" sldId="1881"/>
        </pc:sldMkLst>
      </pc:sldChg>
      <pc:sldChg chg="del">
        <pc:chgData name="George Huang" userId="7522906efeb502a4" providerId="LiveId" clId="{981455AA-CF25-444D-A9FA-AD2443EE8176}" dt="2025-12-12T06:32:58.227" v="15" actId="47"/>
        <pc:sldMkLst>
          <pc:docMk/>
          <pc:sldMk cId="1489743416" sldId="1883"/>
        </pc:sldMkLst>
      </pc:sldChg>
      <pc:sldChg chg="del">
        <pc:chgData name="George Huang" userId="7522906efeb502a4" providerId="LiveId" clId="{981455AA-CF25-444D-A9FA-AD2443EE8176}" dt="2025-12-12T06:32:42.468" v="14" actId="47"/>
        <pc:sldMkLst>
          <pc:docMk/>
          <pc:sldMk cId="511247298" sldId="1899"/>
        </pc:sldMkLst>
      </pc:sldChg>
      <pc:sldChg chg="del">
        <pc:chgData name="George Huang" userId="7522906efeb502a4" providerId="LiveId" clId="{981455AA-CF25-444D-A9FA-AD2443EE8176}" dt="2025-12-12T06:32:42.468" v="14" actId="47"/>
        <pc:sldMkLst>
          <pc:docMk/>
          <pc:sldMk cId="142037216" sldId="1904"/>
        </pc:sldMkLst>
      </pc:sldChg>
      <pc:sldChg chg="del">
        <pc:chgData name="George Huang" userId="7522906efeb502a4" providerId="LiveId" clId="{981455AA-CF25-444D-A9FA-AD2443EE8176}" dt="2025-12-12T06:32:42.468" v="14" actId="47"/>
        <pc:sldMkLst>
          <pc:docMk/>
          <pc:sldMk cId="221914313" sldId="1905"/>
        </pc:sldMkLst>
      </pc:sldChg>
      <pc:sldChg chg="del">
        <pc:chgData name="George Huang" userId="7522906efeb502a4" providerId="LiveId" clId="{981455AA-CF25-444D-A9FA-AD2443EE8176}" dt="2025-12-12T06:32:42.468" v="14" actId="47"/>
        <pc:sldMkLst>
          <pc:docMk/>
          <pc:sldMk cId="1717219930" sldId="1907"/>
        </pc:sldMkLst>
      </pc:sldChg>
      <pc:sldChg chg="del">
        <pc:chgData name="George Huang" userId="7522906efeb502a4" providerId="LiveId" clId="{981455AA-CF25-444D-A9FA-AD2443EE8176}" dt="2025-12-12T06:32:42.468" v="14" actId="47"/>
        <pc:sldMkLst>
          <pc:docMk/>
          <pc:sldMk cId="2876656402" sldId="1909"/>
        </pc:sldMkLst>
      </pc:sldChg>
      <pc:sldChg chg="del">
        <pc:chgData name="George Huang" userId="7522906efeb502a4" providerId="LiveId" clId="{981455AA-CF25-444D-A9FA-AD2443EE8176}" dt="2025-12-12T06:31:08.660" v="10" actId="47"/>
        <pc:sldMkLst>
          <pc:docMk/>
          <pc:sldMk cId="2379729027" sldId="1911"/>
        </pc:sldMkLst>
      </pc:sldChg>
      <pc:sldChg chg="del">
        <pc:chgData name="George Huang" userId="7522906efeb502a4" providerId="LiveId" clId="{981455AA-CF25-444D-A9FA-AD2443EE8176}" dt="2025-12-12T06:31:08.660" v="10" actId="47"/>
        <pc:sldMkLst>
          <pc:docMk/>
          <pc:sldMk cId="1505559521" sldId="1913"/>
        </pc:sldMkLst>
      </pc:sldChg>
      <pc:sldChg chg="del">
        <pc:chgData name="George Huang" userId="7522906efeb502a4" providerId="LiveId" clId="{981455AA-CF25-444D-A9FA-AD2443EE8176}" dt="2025-12-12T06:29:21.529" v="1" actId="47"/>
        <pc:sldMkLst>
          <pc:docMk/>
          <pc:sldMk cId="3713797203" sldId="1915"/>
        </pc:sldMkLst>
      </pc:sldChg>
      <pc:sldChg chg="del">
        <pc:chgData name="George Huang" userId="7522906efeb502a4" providerId="LiveId" clId="{981455AA-CF25-444D-A9FA-AD2443EE8176}" dt="2025-12-12T06:29:20.023" v="0" actId="47"/>
        <pc:sldMkLst>
          <pc:docMk/>
          <pc:sldMk cId="1538959163" sldId="1916"/>
        </pc:sldMkLst>
      </pc:sldChg>
      <pc:sldChg chg="del">
        <pc:chgData name="George Huang" userId="7522906efeb502a4" providerId="LiveId" clId="{981455AA-CF25-444D-A9FA-AD2443EE8176}" dt="2025-12-12T06:29:26.953" v="3" actId="47"/>
        <pc:sldMkLst>
          <pc:docMk/>
          <pc:sldMk cId="1941002921" sldId="1917"/>
        </pc:sldMkLst>
      </pc:sldChg>
      <pc:sldChg chg="del">
        <pc:chgData name="George Huang" userId="7522906efeb502a4" providerId="LiveId" clId="{981455AA-CF25-444D-A9FA-AD2443EE8176}" dt="2025-12-12T06:29:50.489" v="4" actId="47"/>
        <pc:sldMkLst>
          <pc:docMk/>
          <pc:sldMk cId="4151818528" sldId="1919"/>
        </pc:sldMkLst>
      </pc:sldChg>
      <pc:sldChg chg="del">
        <pc:chgData name="George Huang" userId="7522906efeb502a4" providerId="LiveId" clId="{981455AA-CF25-444D-A9FA-AD2443EE8176}" dt="2025-12-12T06:29:50.489" v="4" actId="47"/>
        <pc:sldMkLst>
          <pc:docMk/>
          <pc:sldMk cId="2017894313" sldId="1920"/>
        </pc:sldMkLst>
      </pc:sldChg>
      <pc:sldChg chg="del">
        <pc:chgData name="George Huang" userId="7522906efeb502a4" providerId="LiveId" clId="{981455AA-CF25-444D-A9FA-AD2443EE8176}" dt="2025-12-12T06:29:50.489" v="4" actId="47"/>
        <pc:sldMkLst>
          <pc:docMk/>
          <pc:sldMk cId="147142689" sldId="1921"/>
        </pc:sldMkLst>
      </pc:sldChg>
      <pc:sldChg chg="del">
        <pc:chgData name="George Huang" userId="7522906efeb502a4" providerId="LiveId" clId="{981455AA-CF25-444D-A9FA-AD2443EE8176}" dt="2025-12-12T06:29:50.489" v="4" actId="47"/>
        <pc:sldMkLst>
          <pc:docMk/>
          <pc:sldMk cId="1263066913" sldId="1922"/>
        </pc:sldMkLst>
      </pc:sldChg>
      <pc:sldChg chg="del">
        <pc:chgData name="George Huang" userId="7522906efeb502a4" providerId="LiveId" clId="{981455AA-CF25-444D-A9FA-AD2443EE8176}" dt="2025-12-12T06:29:50.489" v="4" actId="47"/>
        <pc:sldMkLst>
          <pc:docMk/>
          <pc:sldMk cId="1968091107" sldId="1923"/>
        </pc:sldMkLst>
      </pc:sldChg>
      <pc:sldChg chg="del">
        <pc:chgData name="George Huang" userId="7522906efeb502a4" providerId="LiveId" clId="{981455AA-CF25-444D-A9FA-AD2443EE8176}" dt="2025-12-12T06:30:14.812" v="5" actId="47"/>
        <pc:sldMkLst>
          <pc:docMk/>
          <pc:sldMk cId="904697121" sldId="1924"/>
        </pc:sldMkLst>
      </pc:sldChg>
      <pc:sldChg chg="del">
        <pc:chgData name="George Huang" userId="7522906efeb502a4" providerId="LiveId" clId="{981455AA-CF25-444D-A9FA-AD2443EE8176}" dt="2025-12-12T06:30:14.812" v="5" actId="47"/>
        <pc:sldMkLst>
          <pc:docMk/>
          <pc:sldMk cId="622958168" sldId="1925"/>
        </pc:sldMkLst>
      </pc:sldChg>
      <pc:sldChg chg="del">
        <pc:chgData name="George Huang" userId="7522906efeb502a4" providerId="LiveId" clId="{981455AA-CF25-444D-A9FA-AD2443EE8176}" dt="2025-12-12T06:30:14.812" v="5" actId="47"/>
        <pc:sldMkLst>
          <pc:docMk/>
          <pc:sldMk cId="1294687824" sldId="1926"/>
        </pc:sldMkLst>
      </pc:sldChg>
      <pc:sldChg chg="del">
        <pc:chgData name="George Huang" userId="7522906efeb502a4" providerId="LiveId" clId="{981455AA-CF25-444D-A9FA-AD2443EE8176}" dt="2025-12-12T06:30:14.812" v="5" actId="47"/>
        <pc:sldMkLst>
          <pc:docMk/>
          <pc:sldMk cId="2073932219" sldId="1927"/>
        </pc:sldMkLst>
      </pc:sldChg>
      <pc:sldChg chg="del">
        <pc:chgData name="George Huang" userId="7522906efeb502a4" providerId="LiveId" clId="{981455AA-CF25-444D-A9FA-AD2443EE8176}" dt="2025-12-12T06:30:14.812" v="5" actId="47"/>
        <pc:sldMkLst>
          <pc:docMk/>
          <pc:sldMk cId="385327200" sldId="1928"/>
        </pc:sldMkLst>
      </pc:sldChg>
      <pc:sldChg chg="del">
        <pc:chgData name="George Huang" userId="7522906efeb502a4" providerId="LiveId" clId="{981455AA-CF25-444D-A9FA-AD2443EE8176}" dt="2025-12-12T06:30:14.812" v="5" actId="47"/>
        <pc:sldMkLst>
          <pc:docMk/>
          <pc:sldMk cId="1927239640" sldId="1929"/>
        </pc:sldMkLst>
      </pc:sldChg>
      <pc:sldChg chg="del">
        <pc:chgData name="George Huang" userId="7522906efeb502a4" providerId="LiveId" clId="{981455AA-CF25-444D-A9FA-AD2443EE8176}" dt="2025-12-12T06:30:14.812" v="5" actId="47"/>
        <pc:sldMkLst>
          <pc:docMk/>
          <pc:sldMk cId="3220584330" sldId="1930"/>
        </pc:sldMkLst>
      </pc:sldChg>
      <pc:sldChg chg="del">
        <pc:chgData name="George Huang" userId="7522906efeb502a4" providerId="LiveId" clId="{981455AA-CF25-444D-A9FA-AD2443EE8176}" dt="2025-12-12T06:30:30.709" v="6" actId="47"/>
        <pc:sldMkLst>
          <pc:docMk/>
          <pc:sldMk cId="3157249222" sldId="1931"/>
        </pc:sldMkLst>
      </pc:sldChg>
      <pc:sldChg chg="del">
        <pc:chgData name="George Huang" userId="7522906efeb502a4" providerId="LiveId" clId="{981455AA-CF25-444D-A9FA-AD2443EE8176}" dt="2025-12-12T06:30:30.709" v="6" actId="47"/>
        <pc:sldMkLst>
          <pc:docMk/>
          <pc:sldMk cId="1318987374" sldId="1933"/>
        </pc:sldMkLst>
      </pc:sldChg>
      <pc:sldChg chg="del">
        <pc:chgData name="George Huang" userId="7522906efeb502a4" providerId="LiveId" clId="{981455AA-CF25-444D-A9FA-AD2443EE8176}" dt="2025-12-12T06:30:30.709" v="6" actId="47"/>
        <pc:sldMkLst>
          <pc:docMk/>
          <pc:sldMk cId="2102289355" sldId="1934"/>
        </pc:sldMkLst>
      </pc:sldChg>
      <pc:sldChg chg="del">
        <pc:chgData name="George Huang" userId="7522906efeb502a4" providerId="LiveId" clId="{981455AA-CF25-444D-A9FA-AD2443EE8176}" dt="2025-12-12T06:30:30.709" v="6" actId="47"/>
        <pc:sldMkLst>
          <pc:docMk/>
          <pc:sldMk cId="1120732975" sldId="1935"/>
        </pc:sldMkLst>
      </pc:sldChg>
      <pc:sldChg chg="del">
        <pc:chgData name="George Huang" userId="7522906efeb502a4" providerId="LiveId" clId="{981455AA-CF25-444D-A9FA-AD2443EE8176}" dt="2025-12-12T06:30:49.267" v="7" actId="47"/>
        <pc:sldMkLst>
          <pc:docMk/>
          <pc:sldMk cId="3743267749" sldId="1936"/>
        </pc:sldMkLst>
      </pc:sldChg>
      <pc:sldChg chg="del">
        <pc:chgData name="George Huang" userId="7522906efeb502a4" providerId="LiveId" clId="{981455AA-CF25-444D-A9FA-AD2443EE8176}" dt="2025-12-12T06:30:49.267" v="7" actId="47"/>
        <pc:sldMkLst>
          <pc:docMk/>
          <pc:sldMk cId="38085813" sldId="1937"/>
        </pc:sldMkLst>
      </pc:sldChg>
      <pc:sldChg chg="del">
        <pc:chgData name="George Huang" userId="7522906efeb502a4" providerId="LiveId" clId="{981455AA-CF25-444D-A9FA-AD2443EE8176}" dt="2025-12-12T06:30:49.267" v="7" actId="47"/>
        <pc:sldMkLst>
          <pc:docMk/>
          <pc:sldMk cId="139034163" sldId="1938"/>
        </pc:sldMkLst>
      </pc:sldChg>
      <pc:sldChg chg="del">
        <pc:chgData name="George Huang" userId="7522906efeb502a4" providerId="LiveId" clId="{981455AA-CF25-444D-A9FA-AD2443EE8176}" dt="2025-12-12T06:30:49.267" v="7" actId="47"/>
        <pc:sldMkLst>
          <pc:docMk/>
          <pc:sldMk cId="495307629" sldId="1939"/>
        </pc:sldMkLst>
      </pc:sldChg>
      <pc:sldChg chg="del">
        <pc:chgData name="George Huang" userId="7522906efeb502a4" providerId="LiveId" clId="{981455AA-CF25-444D-A9FA-AD2443EE8176}" dt="2025-12-12T06:30:49.267" v="7" actId="47"/>
        <pc:sldMkLst>
          <pc:docMk/>
          <pc:sldMk cId="1802351005" sldId="1940"/>
        </pc:sldMkLst>
      </pc:sldChg>
      <pc:sldChg chg="del">
        <pc:chgData name="George Huang" userId="7522906efeb502a4" providerId="LiveId" clId="{981455AA-CF25-444D-A9FA-AD2443EE8176}" dt="2025-12-12T06:30:51.990" v="8" actId="47"/>
        <pc:sldMkLst>
          <pc:docMk/>
          <pc:sldMk cId="3095365169" sldId="1941"/>
        </pc:sldMkLst>
      </pc:sldChg>
      <pc:sldChg chg="del">
        <pc:chgData name="George Huang" userId="7522906efeb502a4" providerId="LiveId" clId="{981455AA-CF25-444D-A9FA-AD2443EE8176}" dt="2025-12-12T06:31:43.186" v="11" actId="47"/>
        <pc:sldMkLst>
          <pc:docMk/>
          <pc:sldMk cId="251373331" sldId="1942"/>
        </pc:sldMkLst>
      </pc:sldChg>
      <pc:sldChg chg="del">
        <pc:chgData name="George Huang" userId="7522906efeb502a4" providerId="LiveId" clId="{981455AA-CF25-444D-A9FA-AD2443EE8176}" dt="2025-12-12T06:31:43.186" v="11" actId="47"/>
        <pc:sldMkLst>
          <pc:docMk/>
          <pc:sldMk cId="63832066" sldId="1943"/>
        </pc:sldMkLst>
      </pc:sldChg>
      <pc:sldChg chg="del">
        <pc:chgData name="George Huang" userId="7522906efeb502a4" providerId="LiveId" clId="{981455AA-CF25-444D-A9FA-AD2443EE8176}" dt="2025-12-12T06:31:43.186" v="11" actId="47"/>
        <pc:sldMkLst>
          <pc:docMk/>
          <pc:sldMk cId="1078919172" sldId="1944"/>
        </pc:sldMkLst>
      </pc:sldChg>
      <pc:sldChg chg="del">
        <pc:chgData name="George Huang" userId="7522906efeb502a4" providerId="LiveId" clId="{981455AA-CF25-444D-A9FA-AD2443EE8176}" dt="2025-12-12T06:32:07.967" v="12" actId="47"/>
        <pc:sldMkLst>
          <pc:docMk/>
          <pc:sldMk cId="276857426" sldId="1945"/>
        </pc:sldMkLst>
      </pc:sldChg>
      <pc:sldChg chg="del">
        <pc:chgData name="George Huang" userId="7522906efeb502a4" providerId="LiveId" clId="{981455AA-CF25-444D-A9FA-AD2443EE8176}" dt="2025-12-12T06:32:42.468" v="14" actId="47"/>
        <pc:sldMkLst>
          <pc:docMk/>
          <pc:sldMk cId="3878827691" sldId="1947"/>
        </pc:sldMkLst>
      </pc:sldChg>
      <pc:sldChg chg="del">
        <pc:chgData name="George Huang" userId="7522906efeb502a4" providerId="LiveId" clId="{981455AA-CF25-444D-A9FA-AD2443EE8176}" dt="2025-12-12T06:32:42.468" v="14" actId="47"/>
        <pc:sldMkLst>
          <pc:docMk/>
          <pc:sldMk cId="4025497285" sldId="1954"/>
        </pc:sldMkLst>
      </pc:sldChg>
      <pc:sldChg chg="del">
        <pc:chgData name="George Huang" userId="7522906efeb502a4" providerId="LiveId" clId="{981455AA-CF25-444D-A9FA-AD2443EE8176}" dt="2025-12-12T06:32:58.227" v="15" actId="47"/>
        <pc:sldMkLst>
          <pc:docMk/>
          <pc:sldMk cId="2656903939" sldId="1955"/>
        </pc:sldMkLst>
      </pc:sldChg>
      <pc:sldChg chg="del">
        <pc:chgData name="George Huang" userId="7522906efeb502a4" providerId="LiveId" clId="{981455AA-CF25-444D-A9FA-AD2443EE8176}" dt="2025-12-12T06:29:24.634" v="2" actId="47"/>
        <pc:sldMkLst>
          <pc:docMk/>
          <pc:sldMk cId="2931856327" sldId="1956"/>
        </pc:sldMkLst>
      </pc:sldChg>
      <pc:sldChg chg="del">
        <pc:chgData name="George Huang" userId="7522906efeb502a4" providerId="LiveId" clId="{981455AA-CF25-444D-A9FA-AD2443EE8176}" dt="2025-12-12T06:29:24.634" v="2" actId="47"/>
        <pc:sldMkLst>
          <pc:docMk/>
          <pc:sldMk cId="1507526308" sldId="1957"/>
        </pc:sldMkLst>
      </pc:sldChg>
      <pc:sldChg chg="del">
        <pc:chgData name="George Huang" userId="7522906efeb502a4" providerId="LiveId" clId="{981455AA-CF25-444D-A9FA-AD2443EE8176}" dt="2025-12-12T06:29:24.634" v="2" actId="47"/>
        <pc:sldMkLst>
          <pc:docMk/>
          <pc:sldMk cId="1423354319" sldId="195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12/11/2025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12/11/2025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94330363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2901626931"/>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68151877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378271022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226984297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404009929"/>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410245454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1751707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1848447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33733407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7228140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1370238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EFF51-137C-59E1-1EBB-CF8CDD1B1E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EB66B3-1635-6ECE-6091-BDB38E64D16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6EB15A5-670E-20F3-1139-25190BEED7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6C8A33-C825-75DB-CDB8-6EBDAE0D81C9}"/>
              </a:ext>
            </a:extLst>
          </p:cNvPr>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27494265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E79D4-00AE-13BD-687E-E6F9BDEBB2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519B51-24F4-D94D-644A-3E182C8069C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09B9EC8-3D91-0E88-2E5D-86E6C829E8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F82CA5-DAEF-58F5-414F-2378A47ED98A}"/>
              </a:ext>
            </a:extLst>
          </p:cNvPr>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653590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031681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2873149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1978830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36168384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5995320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7A672-87BA-D3C4-99D1-F0CF466F8C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D971A0-2C34-EDAD-2725-47F6D7E266F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76E2C7F-83E2-500C-19D3-182B5770FB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A5B91-0996-D77E-E7C1-DFD183DC2E15}"/>
              </a:ext>
            </a:extLst>
          </p:cNvPr>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11498002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91C2D-BEB5-A265-F531-EA883086B3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1F1826-6EF9-C215-8F60-BCCCD009813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CAE439B-922B-FD02-DD21-7218C42333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A7ADDE-B116-9C66-521E-772E796619CC}"/>
              </a:ext>
            </a:extLst>
          </p:cNvPr>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7390303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62A86-84D7-C551-618F-E0F3C8C31F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448211-5433-A909-A8A4-73A1AB52D6D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338CAE1-7D87-8177-0BD7-987260D900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064EAD-E70B-B268-0B49-6110DCA11A19}"/>
              </a:ext>
            </a:extLst>
          </p:cNvPr>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16800283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39370806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3598A-59BD-622E-DCDD-ABCD2796E1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A2B54-1C86-501A-3FE3-524A0AECD2A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E115E8D-C67F-B287-4AFC-528D624218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EC2A56-7740-77A6-3AAB-0F33C21D9794}"/>
              </a:ext>
            </a:extLst>
          </p:cNvPr>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1178869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20622057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26745095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4030166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27800070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1107272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19726592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33859022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10801092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27417326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37054095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D08D7-F75E-6810-C6FA-251240B010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19EC7A-08DC-BF49-41EE-8E5419AA825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6F1C398-D667-7ED6-E684-EDF65C2A19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D9F31-2A68-7C58-C115-79F097D94E9A}"/>
              </a:ext>
            </a:extLst>
          </p:cNvPr>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3540759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9321665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21616734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1254255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191034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14260135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37591364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195838941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302406271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48269947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370110893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6517742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151708595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6125929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956870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101406060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78992378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8468696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322212741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254965057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173931375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48270814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64313660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9592767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311602867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2217002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151063437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93702752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71109025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41282113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288912029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381182095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E84F6-E8D1-83E4-3F48-0288D611EB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03C96B-3194-47AF-2FDD-59214276F6D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EAF60C2-CFEC-DBC1-95BA-BEBB00A5AD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9F36D9-1D26-BEFE-35B1-DCE04F0BC81D}"/>
              </a:ext>
            </a:extLst>
          </p:cNvPr>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374456896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124665080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199913498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299982027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3135649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38415808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69562027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40275537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106932744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236306639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278122774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416875730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87593316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284506794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184873358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2820418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61883673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200249413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E473F-DFEB-1190-DA20-D2B2651B53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60007B-5186-2AB9-E532-3296B26B0B9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FB34091-0A5F-DB86-3115-DB02ED677B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689859-A2C1-A78F-A825-934A70B78505}"/>
              </a:ext>
            </a:extLst>
          </p:cNvPr>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38392466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89538954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74054427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300940346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271574032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387922377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15951150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368796569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1350194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217180151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198497780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60045640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133993312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85875342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142982358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305064382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211163537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47765124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101214857"/>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230363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411220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2056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65573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4159531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4105162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265111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754920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985750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2368013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1507677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4083452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183748892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1448365"/>
            <a:ext cx="9144000" cy="2246769"/>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克服逆境 </a:t>
            </a:r>
            <a:r>
              <a:rPr lang="en-US" altLang="zh-TW" sz="7000" b="1" dirty="0">
                <a:latin typeface="Microsoft JhengHei" panose="020B0604030504040204" pitchFamily="34" charset="-120"/>
                <a:ea typeface="Microsoft JhengHei" panose="020B0604030504040204" pitchFamily="34" charset="-120"/>
              </a:rPr>
              <a:t>2:</a:t>
            </a:r>
          </a:p>
          <a:p>
            <a:pPr algn="ctr"/>
            <a:r>
              <a:rPr lang="zh-TW" altLang="en-US" sz="7000" b="1" dirty="0">
                <a:ea typeface="Microsoft JhengHei" panose="020B0604030504040204" pitchFamily="34" charset="-120"/>
              </a:rPr>
              <a:t>保羅的刺</a:t>
            </a:r>
            <a:endParaRPr lang="en-US" altLang="zh-TW" sz="6000" b="1" dirty="0">
              <a:ea typeface="Microsoft JhengHei" panose="020B0604030504040204" pitchFamily="34" charset="-120"/>
            </a:endParaRPr>
          </a:p>
        </p:txBody>
      </p:sp>
    </p:spTree>
    <p:extLst>
      <p:ext uri="{BB962C8B-B14F-4D97-AF65-F5344CB8AC3E}">
        <p14:creationId xmlns:p14="http://schemas.microsoft.com/office/powerpoint/2010/main" val="180882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那麼，我們生活中的逆境也是祂給我們的嗎？</a:t>
            </a:r>
          </a:p>
        </p:txBody>
      </p:sp>
    </p:spTree>
    <p:extLst>
      <p:ext uri="{BB962C8B-B14F-4D97-AF65-F5344CB8AC3E}">
        <p14:creationId xmlns:p14="http://schemas.microsoft.com/office/powerpoint/2010/main" val="29265134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有時你也需要讓你的孩子們經歷一些刺。</a:t>
            </a:r>
          </a:p>
        </p:txBody>
      </p:sp>
    </p:spTree>
    <p:extLst>
      <p:ext uri="{BB962C8B-B14F-4D97-AF65-F5344CB8AC3E}">
        <p14:creationId xmlns:p14="http://schemas.microsoft.com/office/powerpoint/2010/main" val="37345772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這些刺將幫助他們成長並成為更好的人和基督徒。</a:t>
            </a:r>
          </a:p>
        </p:txBody>
      </p:sp>
    </p:spTree>
    <p:extLst>
      <p:ext uri="{BB962C8B-B14F-4D97-AF65-F5344CB8AC3E}">
        <p14:creationId xmlns:p14="http://schemas.microsoft.com/office/powerpoint/2010/main" val="94907020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3.</a:t>
            </a:r>
            <a:r>
              <a:rPr lang="zh-TW" altLang="en-US" sz="7000" b="1" kern="1000" spc="-38" dirty="0">
                <a:latin typeface="Microsoft JhengHei" panose="020B0604030504040204" pitchFamily="34" charset="-120"/>
                <a:ea typeface="Microsoft JhengHei" panose="020B0604030504040204" pitchFamily="34" charset="-120"/>
              </a:rPr>
              <a:t> 當你與你的刺搏鬥時</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，你可以讓你的孩子看到你的掙扎。</a:t>
            </a:r>
          </a:p>
        </p:txBody>
      </p:sp>
    </p:spTree>
    <p:extLst>
      <p:ext uri="{BB962C8B-B14F-4D97-AF65-F5344CB8AC3E}">
        <p14:creationId xmlns:p14="http://schemas.microsoft.com/office/powerpoint/2010/main" val="334781945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如果他們有智慧的話，他們會從你的掙扎中學習。這樣他們就不必自己經歷這些事。</a:t>
            </a:r>
          </a:p>
        </p:txBody>
      </p:sp>
    </p:spTree>
    <p:extLst>
      <p:ext uri="{BB962C8B-B14F-4D97-AF65-F5344CB8AC3E}">
        <p14:creationId xmlns:p14="http://schemas.microsoft.com/office/powerpoint/2010/main" val="244145115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4. </a:t>
            </a:r>
            <a:r>
              <a:rPr lang="zh-TW" altLang="en-US" sz="7000" b="1" kern="1000" spc="-38" dirty="0">
                <a:latin typeface="Microsoft JhengHei" panose="020B0604030504040204" pitchFamily="34" charset="-120"/>
                <a:ea typeface="Microsoft JhengHei" panose="020B0604030504040204" pitchFamily="34" charset="-120"/>
              </a:rPr>
              <a:t>在所有這些掙扎中，要記住神的恩典是夠你用的。</a:t>
            </a:r>
          </a:p>
        </p:txBody>
      </p:sp>
    </p:spTree>
    <p:extLst>
      <p:ext uri="{BB962C8B-B14F-4D97-AF65-F5344CB8AC3E}">
        <p14:creationId xmlns:p14="http://schemas.microsoft.com/office/powerpoint/2010/main" val="202555625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5. </a:t>
            </a:r>
            <a:r>
              <a:rPr lang="zh-TW" altLang="en-US" sz="7000" b="1" kern="1000" spc="-38" dirty="0">
                <a:latin typeface="Microsoft JhengHei" panose="020B0604030504040204" pitchFamily="34" charset="-120"/>
                <a:ea typeface="Microsoft JhengHei" panose="020B0604030504040204" pitchFamily="34" charset="-120"/>
              </a:rPr>
              <a:t>總有一天，神會給你答案，而且你會滿意的</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12424017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6. </a:t>
            </a:r>
            <a:r>
              <a:rPr lang="zh-TW" altLang="en-US" sz="7000" b="1" kern="1000" spc="-38" dirty="0">
                <a:latin typeface="Microsoft JhengHei" panose="020B0604030504040204" pitchFamily="34" charset="-120"/>
                <a:ea typeface="Microsoft JhengHei" panose="020B0604030504040204" pitchFamily="34" charset="-120"/>
              </a:rPr>
              <a:t>請記住，你在世上是來學習的。所有的掙扎都是暫時的。</a:t>
            </a:r>
          </a:p>
        </p:txBody>
      </p:sp>
    </p:spTree>
    <p:extLst>
      <p:ext uri="{BB962C8B-B14F-4D97-AF65-F5344CB8AC3E}">
        <p14:creationId xmlns:p14="http://schemas.microsoft.com/office/powerpoint/2010/main" val="99817046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4294" y="-95250"/>
            <a:ext cx="9376893"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羅馬書</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8:28</a:t>
            </a:r>
            <a:r>
              <a:rPr lang="zh-TW" altLang="en-US" sz="7000" b="1" kern="1000" spc="-38" dirty="0">
                <a:ea typeface="Microsoft JhengHei" panose="020B0604030504040204" pitchFamily="34" charset="-120"/>
              </a:rPr>
              <a:t> </a:t>
            </a:r>
            <a:r>
              <a:rPr lang="en-US" altLang="zh-TW" sz="7000" b="1" kern="1000" spc="-38" dirty="0">
                <a:latin typeface="Microsoft JhengHei" panose="020B0604030504040204" pitchFamily="34" charset="-120"/>
                <a:ea typeface="Microsoft JhengHei" panose="020B0604030504040204" pitchFamily="34" charset="-120"/>
              </a:rPr>
              <a:t>-</a:t>
            </a:r>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我們曉得萬事都互相效力</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叫愛神的人得益處</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就是按他旨意被召的人</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a:t>
            </a:r>
          </a:p>
        </p:txBody>
      </p:sp>
    </p:spTree>
    <p:extLst>
      <p:ext uri="{BB962C8B-B14F-4D97-AF65-F5344CB8AC3E}">
        <p14:creationId xmlns:p14="http://schemas.microsoft.com/office/powerpoint/2010/main" val="25431969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986974"/>
            <a:ext cx="9144000" cy="1169551"/>
          </a:xfrm>
          <a:prstGeom prst="rect">
            <a:avLst/>
          </a:prstGeom>
        </p:spPr>
        <p:txBody>
          <a:bodyPr wrap="square">
            <a:spAutoFit/>
          </a:bodyPr>
          <a:lstStyle/>
          <a:p>
            <a:pPr algn="ctr"/>
            <a:r>
              <a:rPr lang="zh-TW" altLang="en-US" sz="7000" b="1" kern="1000" spc="-38" dirty="0">
                <a:ea typeface="Microsoft JhengHei" panose="020B0604030504040204" pitchFamily="34" charset="-120"/>
              </a:rPr>
              <a:t>願神祝福各位</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54903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至少祂允許這些事情發生。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例如</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約伯記 </a:t>
            </a:r>
            <a:r>
              <a:rPr lang="en-US" altLang="zh-TW" sz="7000" b="1" kern="1000" spc="-38" dirty="0">
                <a:ea typeface="Microsoft JhengHei" panose="020B0604030504040204" pitchFamily="34" charset="-120"/>
              </a:rPr>
              <a:t>1-2</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26056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在約伯記 </a:t>
            </a:r>
            <a:r>
              <a:rPr lang="en-US" altLang="zh-TW" sz="7000" b="1" kern="1000" spc="-38" dirty="0">
                <a:latin typeface="Microsoft JhengHei" panose="020B0604030504040204" pitchFamily="34" charset="-120"/>
                <a:ea typeface="Microsoft JhengHei" panose="020B0604030504040204" pitchFamily="34" charset="-120"/>
              </a:rPr>
              <a:t>1-2 </a:t>
            </a:r>
            <a:r>
              <a:rPr lang="zh-TW" altLang="en-US" sz="7000" b="1" kern="1000" spc="-38" dirty="0">
                <a:latin typeface="Microsoft JhengHei" panose="020B0604030504040204" pitchFamily="34" charset="-120"/>
                <a:ea typeface="Microsoft JhengHei" panose="020B0604030504040204" pitchFamily="34" charset="-120"/>
              </a:rPr>
              <a:t>章，神允許魔鬼撒旦傷害約伯和他的家人，但必須保存約伯的性命。</a:t>
            </a:r>
          </a:p>
        </p:txBody>
      </p:sp>
    </p:spTree>
    <p:extLst>
      <p:ext uri="{BB962C8B-B14F-4D97-AF65-F5344CB8AC3E}">
        <p14:creationId xmlns:p14="http://schemas.microsoft.com/office/powerpoint/2010/main" val="2581974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約伯所有的孩子和他的大多數僕人都死了。 而他也生病及失去了所有的財產。</a:t>
            </a:r>
          </a:p>
        </p:txBody>
      </p:sp>
    </p:spTree>
    <p:extLst>
      <p:ext uri="{BB962C8B-B14F-4D97-AF65-F5344CB8AC3E}">
        <p14:creationId xmlns:p14="http://schemas.microsoft.com/office/powerpoint/2010/main" val="1974941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撒但做了這一切，而且是神允許的！</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064233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但是祂為什麼要允許壞事發生呢？</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540107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A. </a:t>
            </a:r>
            <a:r>
              <a:rPr lang="zh-TW" altLang="en-US" sz="7000" b="1" kern="1000" spc="-38" dirty="0">
                <a:ea typeface="Microsoft JhengHei" panose="020B0604030504040204" pitchFamily="34" charset="-120"/>
              </a:rPr>
              <a:t>教給我們寶貴的課程及教訓 </a:t>
            </a:r>
            <a:r>
              <a:rPr lang="en-US" altLang="zh-TW"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我們整個的生命是一個訓練場。</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296748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1794C-EBA4-8A0A-49F1-866E43339F5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B30D50B-328D-75B5-15EF-A6F35BDB8206}"/>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您可以從失敗和痛苦中學習到更多。</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416709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AB54B-0BB3-BC72-5F9B-1A0642F24FD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0C944E4-4D3E-08B6-12F8-51E3C8DFC18D}"/>
              </a:ext>
            </a:extLst>
          </p:cNvPr>
          <p:cNvSpPr/>
          <p:nvPr/>
        </p:nvSpPr>
        <p:spPr>
          <a:xfrm>
            <a:off x="0" y="0"/>
            <a:ext cx="9144000" cy="1938992"/>
          </a:xfrm>
          <a:prstGeom prst="rect">
            <a:avLst/>
          </a:prstGeom>
        </p:spPr>
        <p:txBody>
          <a:bodyPr wrap="square">
            <a:spAutoFit/>
          </a:bodyPr>
          <a:lstStyle/>
          <a:p>
            <a:r>
              <a:rPr lang="en-US" altLang="zh-TW" sz="7000" b="1" kern="1000" spc="-38" dirty="0">
                <a:ea typeface="Microsoft JhengHei" panose="020B0604030504040204" pitchFamily="34" charset="-120"/>
              </a:rPr>
              <a:t>B. </a:t>
            </a:r>
            <a:r>
              <a:rPr lang="zh-TW" altLang="en-US" sz="7000" b="1" kern="1000" spc="-38" dirty="0">
                <a:ea typeface="Microsoft JhengHei" panose="020B0604030504040204" pitchFamily="34" charset="-120"/>
              </a:rPr>
              <a:t>祂想讓我們成為更好的器皿。</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99508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3942278"/>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耶利米書 </a:t>
            </a:r>
            <a:r>
              <a:rPr lang="en-US" altLang="zh-TW" sz="7000" b="1" kern="1000" spc="-38" dirty="0">
                <a:ea typeface="Microsoft JhengHei" panose="020B0604030504040204" pitchFamily="34" charset="-120"/>
              </a:rPr>
              <a:t>18:1-4 -</a:t>
            </a:r>
          </a:p>
          <a:p>
            <a:r>
              <a:rPr lang="zh-TW" altLang="en-US" sz="7000" b="1" kern="1000" spc="-38" dirty="0">
                <a:latin typeface="Microsoft JhengHei" panose="020B0604030504040204" pitchFamily="34" charset="-120"/>
                <a:ea typeface="Microsoft JhengHei" panose="020B0604030504040204" pitchFamily="34" charset="-120"/>
              </a:rPr>
              <a:t>神的話臨到耶利米說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「你起來，下到窯匠的家裡去，我在那裡要使你聽我的話。</a:t>
            </a:r>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我就下到窯匠的家裡去</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正遇他轉輪做器皿。窯匠用泥做的器皿在他手中做壞了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他又用這泥另做別的器皿。窯匠看怎樣好</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就怎樣做。</a:t>
            </a:r>
          </a:p>
        </p:txBody>
      </p:sp>
    </p:spTree>
    <p:extLst>
      <p:ext uri="{BB962C8B-B14F-4D97-AF65-F5344CB8AC3E}">
        <p14:creationId xmlns:p14="http://schemas.microsoft.com/office/powerpoint/2010/main" val="1789039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909756"/>
            <a:ext cx="9144000" cy="3323987"/>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讀經</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kern="1000" spc="-38" dirty="0">
                <a:latin typeface="Microsoft JhengHei" panose="020B0604030504040204" pitchFamily="34" charset="-120"/>
                <a:ea typeface="Microsoft JhengHei" panose="020B0604030504040204" pitchFamily="34" charset="-120"/>
              </a:rPr>
              <a:t>哥林多後書</a:t>
            </a:r>
            <a:endParaRPr lang="en-US" altLang="zh-TW" sz="6000" b="1" kern="1000" spc="-38" dirty="0">
              <a:latin typeface="Microsoft JhengHei" panose="020B0604030504040204" pitchFamily="34" charset="-120"/>
              <a:ea typeface="Microsoft JhengHei" panose="020B0604030504040204" pitchFamily="34" charset="-120"/>
            </a:endParaRPr>
          </a:p>
          <a:p>
            <a:pPr algn="ctr"/>
            <a:r>
              <a:rPr lang="en-US" altLang="zh-TW" sz="7000" b="1" kern="1000" spc="-38" dirty="0">
                <a:ea typeface="Microsoft JhengHei" panose="020B0604030504040204" pitchFamily="34" charset="-120"/>
              </a:rPr>
              <a:t>12:7-10</a:t>
            </a:r>
            <a:endParaRPr lang="en-US" altLang="zh-TW" sz="2400" b="1" dirty="0">
              <a:ea typeface="Microsoft JhengHei" panose="020B0604030504040204" pitchFamily="34" charset="-120"/>
            </a:endParaRP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我就下到窯匠的家裡去</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正遇他轉輪做器皿。</a:t>
            </a:r>
          </a:p>
        </p:txBody>
      </p:sp>
    </p:spTree>
    <p:extLst>
      <p:ext uri="{BB962C8B-B14F-4D97-AF65-F5344CB8AC3E}">
        <p14:creationId xmlns:p14="http://schemas.microsoft.com/office/powerpoint/2010/main" val="778442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窯匠用泥做的器皿在他手中做壞了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他又用這泥另做別的器皿。窯匠看怎樣好</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就怎樣做。</a:t>
            </a:r>
          </a:p>
        </p:txBody>
      </p:sp>
    </p:spTree>
    <p:extLst>
      <p:ext uri="{BB962C8B-B14F-4D97-AF65-F5344CB8AC3E}">
        <p14:creationId xmlns:p14="http://schemas.microsoft.com/office/powerpoint/2010/main" val="712988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陶器製作的過程教導我們許多有關個人成長的信息。</a:t>
            </a:r>
          </a:p>
        </p:txBody>
      </p:sp>
    </p:spTree>
    <p:extLst>
      <p:ext uri="{BB962C8B-B14F-4D97-AF65-F5344CB8AC3E}">
        <p14:creationId xmlns:p14="http://schemas.microsoft.com/office/powerpoint/2010/main" val="1492524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粘土要加水並用手揉才能變軟。</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5509187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DA109-E8D3-6A7F-4B90-1441059331A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D43EA66-BFEC-71DF-5B09-7F6037DC7BB0}"/>
              </a:ext>
            </a:extLst>
          </p:cNvPr>
          <p:cNvSpPr/>
          <p:nvPr/>
        </p:nvSpPr>
        <p:spPr>
          <a:xfrm>
            <a:off x="0" y="0"/>
            <a:ext cx="9144000" cy="2246769"/>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模製成陶工所想要的形狀。</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0145381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07EE6-8954-C6B4-EC66-169EECDBB16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8896414-CF8D-8E8A-84E8-4F40CC06754A}"/>
              </a:ext>
            </a:extLst>
          </p:cNvPr>
          <p:cNvSpPr/>
          <p:nvPr/>
        </p:nvSpPr>
        <p:spPr>
          <a:xfrm>
            <a:off x="0" y="0"/>
            <a:ext cx="9144000" cy="1169551"/>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3. </a:t>
            </a:r>
            <a:r>
              <a:rPr lang="zh-TW" altLang="en-US" sz="7000" b="1" kern="1000" spc="-38" dirty="0">
                <a:latin typeface="Microsoft JhengHei" panose="020B0604030504040204" pitchFamily="34" charset="-120"/>
                <a:ea typeface="Microsoft JhengHei" panose="020B0604030504040204" pitchFamily="34" charset="-120"/>
              </a:rPr>
              <a:t>風乾然後用火烤。</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054546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BF3A4-B20F-890B-0F61-E6E600A47CE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6FF1DB8-DC87-F305-803E-7D79500A50CA}"/>
              </a:ext>
            </a:extLst>
          </p:cNvPr>
          <p:cNvSpPr/>
          <p:nvPr/>
        </p:nvSpPr>
        <p:spPr>
          <a:xfrm>
            <a:off x="0" y="0"/>
            <a:ext cx="9144000" cy="2246769"/>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4. </a:t>
            </a:r>
            <a:r>
              <a:rPr lang="zh-TW" altLang="en-US" sz="7000" b="1" kern="1000" spc="-38" dirty="0">
                <a:latin typeface="Microsoft JhengHei" panose="020B0604030504040204" pitchFamily="34" charset="-120"/>
                <a:ea typeface="Microsoft JhengHei" panose="020B0604030504040204" pitchFamily="34" charset="-120"/>
              </a:rPr>
              <a:t>上釉使它有光澤和可防水。</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4184202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5. </a:t>
            </a:r>
            <a:r>
              <a:rPr lang="zh-TW" altLang="en-US" sz="7000" b="1" kern="1000" spc="-38" dirty="0">
                <a:latin typeface="Microsoft JhengHei" panose="020B0604030504040204" pitchFamily="34" charset="-120"/>
                <a:ea typeface="Microsoft JhengHei" panose="020B0604030504040204" pitchFamily="34" charset="-120"/>
              </a:rPr>
              <a:t>再次用火烤來完成陶器上釉。</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4640470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D87A6-DA7B-0D86-7485-1117EA17DF8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3557489-57BB-0AB7-D91C-A13C96979F75}"/>
              </a:ext>
            </a:extLst>
          </p:cNvPr>
          <p:cNvSpPr/>
          <p:nvPr/>
        </p:nvSpPr>
        <p:spPr>
          <a:xfrm>
            <a:off x="0" y="0"/>
            <a:ext cx="9144000" cy="1169551"/>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6. </a:t>
            </a:r>
            <a:r>
              <a:rPr lang="zh-TW" altLang="en-US" sz="7000" b="1" kern="1000" spc="-38" dirty="0">
                <a:latin typeface="Microsoft JhengHei" panose="020B0604030504040204" pitchFamily="34" charset="-120"/>
                <a:ea typeface="Microsoft JhengHei" panose="020B0604030504040204" pitchFamily="34" charset="-120"/>
              </a:rPr>
              <a:t>磨掉較鋒利的邊緣。</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685685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同樣的，我們需要經過火烤，上釉和打磨才能成為好的容器。</a:t>
            </a:r>
          </a:p>
        </p:txBody>
      </p:sp>
    </p:spTree>
    <p:extLst>
      <p:ext uri="{BB962C8B-B14F-4D97-AF65-F5344CB8AC3E}">
        <p14:creationId xmlns:p14="http://schemas.microsoft.com/office/powerpoint/2010/main" val="345497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317557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保羅說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又恐怕我因所得的啟示甚大，就過於自高，所以有一根刺加在我肉體上，</a:t>
            </a:r>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就是撒旦的差役要攻擊我，免得我過於自高。 為這事，我三次求過主，叫這刺離開我。 他對我說：「我的恩典夠你用的，因為我的能力是在人的軟弱上顯得完全。」所以，我更喜歡誇自己的軟弱，好叫基督的能力覆庇我。 </a:t>
            </a:r>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我為基督的緣故，就以軟弱、凌辱、急難、逼迫、困苦為可喜樂的，因我什麼時候軟弱，什麼時候就剛強了。</a:t>
            </a: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ea typeface="Microsoft JhengHei" panose="020B0604030504040204" pitchFamily="34" charset="-120"/>
              </a:rPr>
              <a:t>聖經中最好的例子可能是使徒保羅。</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42509352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他提到了他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肉體上的刺</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。這刺使他成為更好的基督跟隨者。</a:t>
            </a:r>
          </a:p>
        </p:txBody>
      </p:sp>
    </p:spTree>
    <p:extLst>
      <p:ext uri="{BB962C8B-B14F-4D97-AF65-F5344CB8AC3E}">
        <p14:creationId xmlns:p14="http://schemas.microsoft.com/office/powerpoint/2010/main" val="865596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139321"/>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保羅肉體上的刺是什麼？</a:t>
            </a:r>
            <a:endParaRPr lang="en-US" altLang="zh-TW" sz="6600" b="1" kern="1000" spc="-38" dirty="0">
              <a:latin typeface="Microsoft JhengHei" panose="020B0604030504040204" pitchFamily="34" charset="-120"/>
              <a:ea typeface="Microsoft JhengHei" panose="020B0604030504040204" pitchFamily="34" charset="-120"/>
            </a:endParaRPr>
          </a:p>
          <a:p>
            <a:r>
              <a:rPr lang="zh-TW" altLang="en-US" sz="6600" b="1" kern="1000" spc="-38" dirty="0">
                <a:latin typeface="Microsoft JhengHei" panose="020B0604030504040204" pitchFamily="34" charset="-120"/>
                <a:ea typeface="Microsoft JhengHei" panose="020B0604030504040204" pitchFamily="34" charset="-120"/>
              </a:rPr>
              <a:t>一種持續困擾他的疾病？</a:t>
            </a:r>
            <a:endParaRPr lang="en-US" altLang="zh-TW" sz="6600" b="1" kern="1000" spc="-38" dirty="0">
              <a:ea typeface="Microsoft JhengHei" panose="020B0604030504040204" pitchFamily="34" charset="-120"/>
            </a:endParaRPr>
          </a:p>
          <a:p>
            <a:r>
              <a:rPr lang="zh-TW" altLang="en-US" sz="6600" b="1" kern="1000" spc="-38" dirty="0">
                <a:latin typeface="Microsoft JhengHei" panose="020B0604030504040204" pitchFamily="34" charset="-120"/>
                <a:ea typeface="Microsoft JhengHei" panose="020B0604030504040204" pitchFamily="34" charset="-120"/>
              </a:rPr>
              <a:t>一個折磨他的惡魔</a:t>
            </a:r>
            <a:r>
              <a:rPr lang="en-US" altLang="zh-TW" sz="66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8090378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這很可能是一種疾病，這也許是為什麼路加醫生與他一起旅行。</a:t>
            </a:r>
          </a:p>
        </p:txBody>
      </p:sp>
    </p:spTree>
    <p:extLst>
      <p:ext uri="{BB962C8B-B14F-4D97-AF65-F5344CB8AC3E}">
        <p14:creationId xmlns:p14="http://schemas.microsoft.com/office/powerpoint/2010/main" val="25402596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他三次要求主將其刺除去，所以也許它不是一直有的。</a:t>
            </a:r>
          </a:p>
        </p:txBody>
      </p:sp>
    </p:spTree>
    <p:extLst>
      <p:ext uri="{BB962C8B-B14F-4D97-AF65-F5344CB8AC3E}">
        <p14:creationId xmlns:p14="http://schemas.microsoft.com/office/powerpoint/2010/main" val="3865910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神給的答案不是我們大多數人想要的</a:t>
            </a:r>
            <a:r>
              <a:rPr lang="en-US" altLang="zh-TW"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4629935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歌林多後書</a:t>
            </a:r>
            <a:r>
              <a:rPr lang="en-US" altLang="zh-TW" sz="7000" b="1" kern="1000" spc="-38" dirty="0">
                <a:ea typeface="Microsoft JhengHei" panose="020B0604030504040204" pitchFamily="34" charset="-120"/>
              </a:rPr>
              <a:t>12:9a</a:t>
            </a:r>
            <a:r>
              <a:rPr lang="zh-TW" altLang="en-US" sz="7000" b="1" kern="1000" spc="-38" dirty="0">
                <a:latin typeface="Microsoft JhengHei" panose="020B0604030504040204" pitchFamily="34" charset="-120"/>
                <a:ea typeface="Microsoft JhengHei" panose="020B0604030504040204" pitchFamily="34" charset="-120"/>
              </a:rPr>
              <a:t>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祂對我說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「我的恩典夠你用的，因為我的能力是在人的軟弱上顯得完全。」</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330962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所以神的回答是</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不，但是我會給你力量和恩典讓你能生存下去。</a:t>
            </a:r>
            <a:r>
              <a:rPr lang="zh-TW" altLang="en-US" sz="7000" b="1" kern="1000" spc="-38" dirty="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4049827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22B1E-B1D2-0D1E-D184-B7D03D62BAE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1E3C8C3-D9D4-1A05-D8D9-BC70D8F5CE67}"/>
              </a:ext>
            </a:extLst>
          </p:cNvPr>
          <p:cNvSpPr/>
          <p:nvPr/>
        </p:nvSpPr>
        <p:spPr>
          <a:xfrm>
            <a:off x="0" y="0"/>
            <a:ext cx="9144000" cy="2246769"/>
          </a:xfrm>
          <a:prstGeom prst="rect">
            <a:avLst/>
          </a:prstGeom>
        </p:spPr>
        <p:txBody>
          <a:bodyPr wrap="square">
            <a:spAutoFit/>
          </a:bodyPr>
          <a:lstStyle/>
          <a:p>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我要你依靠我，而不是靠你自己。</a:t>
            </a:r>
            <a:r>
              <a:rPr lang="zh-TW" altLang="en-US" sz="7000" b="1" kern="1000" spc="-38" dirty="0">
                <a:ea typeface="Microsoft JhengHei" panose="020B0604030504040204" pitchFamily="34" charset="-120"/>
              </a:rPr>
              <a:t>」</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22872869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這將幫助他成長並靠神而更堅強。</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35199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就是撒旦的差役要攻擊我，免得我過於自高。 為這事，我三次求過主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，叫這刺離開我。 </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3562784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保羅從他的經驗中意識到了幾件事</a:t>
            </a:r>
            <a:r>
              <a:rPr lang="en-US" altLang="zh-TW"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1659383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神允許這在他肉體中的刺實際上是一個對他有益的禮物。</a:t>
            </a:r>
          </a:p>
        </p:txBody>
      </p:sp>
    </p:spTree>
    <p:extLst>
      <p:ext uri="{BB962C8B-B14F-4D97-AF65-F5344CB8AC3E}">
        <p14:creationId xmlns:p14="http://schemas.microsoft.com/office/powerpoint/2010/main" val="31295556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093428"/>
          </a:xfrm>
          <a:prstGeom prst="rect">
            <a:avLst/>
          </a:prstGeom>
        </p:spPr>
        <p:txBody>
          <a:bodyPr wrap="square">
            <a:spAutoFit/>
          </a:bodyPr>
          <a:lstStyle/>
          <a:p>
            <a:r>
              <a:rPr lang="zh-TW" altLang="en-US" sz="7000" b="1" kern="1000" spc="-38" dirty="0">
                <a:ea typeface="Microsoft JhengHei" panose="020B0604030504040204" pitchFamily="34" charset="-120"/>
              </a:rPr>
              <a:t>這個刺有一個神所賦予的目的。</a:t>
            </a:r>
            <a:endParaRPr lang="en-US" altLang="zh-TW" sz="6000" b="1" kern="1000" spc="-38" dirty="0">
              <a:ea typeface="Microsoft JhengHei" panose="020B0604030504040204" pitchFamily="34" charset="-120"/>
            </a:endParaRPr>
          </a:p>
          <a:p>
            <a:endParaRPr lang="en-US" altLang="zh-TW" sz="2000" b="1" kern="1000" spc="-38" dirty="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它有助於保羅謙虛而不依賴自己。</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9543234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保羅是個法利賽人，也是猶太教頂級學校的學生。 他有權感到自豪。</a:t>
            </a:r>
          </a:p>
        </p:txBody>
      </p:sp>
    </p:spTree>
    <p:extLst>
      <p:ext uri="{BB962C8B-B14F-4D97-AF65-F5344CB8AC3E}">
        <p14:creationId xmlns:p14="http://schemas.microsoft.com/office/powerpoint/2010/main" val="28068332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但是他肉身上的刺使他看起來和感覺脆弱，所以他會變得謙虛。</a:t>
            </a:r>
          </a:p>
        </p:txBody>
      </p:sp>
    </p:spTree>
    <p:extLst>
      <p:ext uri="{BB962C8B-B14F-4D97-AF65-F5344CB8AC3E}">
        <p14:creationId xmlns:p14="http://schemas.microsoft.com/office/powerpoint/2010/main" val="22800580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他不得不依靠神，因為他的學識、名聲、和驕傲無法拯救他。</a:t>
            </a:r>
          </a:p>
        </p:txBody>
      </p:sp>
    </p:spTree>
    <p:extLst>
      <p:ext uri="{BB962C8B-B14F-4D97-AF65-F5344CB8AC3E}">
        <p14:creationId xmlns:p14="http://schemas.microsoft.com/office/powerpoint/2010/main" val="18722723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3. </a:t>
            </a:r>
            <a:r>
              <a:rPr lang="zh-TW" altLang="en-US" sz="7000" b="1" kern="1000" spc="-38" dirty="0">
                <a:latin typeface="Microsoft JhengHei" panose="020B0604030504040204" pitchFamily="34" charset="-120"/>
                <a:ea typeface="Microsoft JhengHei" panose="020B0604030504040204" pitchFamily="34" charset="-120"/>
              </a:rPr>
              <a:t>通過他對神的依賴來顯示神的大能。</a:t>
            </a:r>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ea typeface="Microsoft JhengHei" panose="020B0604030504040204" pitchFamily="34" charset="-120"/>
              </a:rPr>
              <a:t>保羅明白後就因此而誇口了。</a:t>
            </a:r>
            <a:endParaRPr lang="en-US" altLang="zh-TW" sz="6000" b="1" kern="1000" spc="-38" dirty="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6321035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但是保羅為什麼要經歷這樣的痛苦呢</a:t>
            </a:r>
            <a:r>
              <a:rPr lang="en-US" altLang="zh-TW"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7216779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神能不能通過一些比較不那麼痛苦的方法讓保羅成為一個更好的基督徒嗎？</a:t>
            </a:r>
          </a:p>
        </p:txBody>
      </p:sp>
    </p:spTree>
    <p:extLst>
      <p:ext uri="{BB962C8B-B14F-4D97-AF65-F5344CB8AC3E}">
        <p14:creationId xmlns:p14="http://schemas.microsoft.com/office/powerpoint/2010/main" val="11077209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神我們的神是一個理性的神。 祂所作的決定一定是有祂的理由的。</a:t>
            </a:r>
          </a:p>
        </p:txBody>
      </p:sp>
    </p:spTree>
    <p:extLst>
      <p:ext uri="{BB962C8B-B14F-4D97-AF65-F5344CB8AC3E}">
        <p14:creationId xmlns:p14="http://schemas.microsoft.com/office/powerpoint/2010/main" val="3412268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他對我說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「我的恩典夠你用的，因為我的能力是在人的軟弱上顯得完全。」</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2510594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神對保羅有一個特別的計劃。 祂要用保羅來寫下基督教的思想和精義。</a:t>
            </a:r>
          </a:p>
        </p:txBody>
      </p:sp>
    </p:spTree>
    <p:extLst>
      <p:ext uri="{BB962C8B-B14F-4D97-AF65-F5344CB8AC3E}">
        <p14:creationId xmlns:p14="http://schemas.microsoft.com/office/powerpoint/2010/main" val="8673393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在福音書中，耶穌教導了許多真理，但許多信息被隱藏於比喻中了。</a:t>
            </a:r>
          </a:p>
        </p:txBody>
      </p:sp>
    </p:spTree>
    <p:extLst>
      <p:ext uri="{BB962C8B-B14F-4D97-AF65-F5344CB8AC3E}">
        <p14:creationId xmlns:p14="http://schemas.microsoft.com/office/powerpoint/2010/main" val="38774521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還有，在祂被釘十字架前，祂沒有清楚的解釋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恩典</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的精義。</a:t>
            </a:r>
          </a:p>
        </p:txBody>
      </p:sp>
    </p:spTree>
    <p:extLst>
      <p:ext uri="{BB962C8B-B14F-4D97-AF65-F5344CB8AC3E}">
        <p14:creationId xmlns:p14="http://schemas.microsoft.com/office/powerpoint/2010/main" val="40916899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那是因為當時祂為我們的替代贖罪還沒有實現</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8789003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最早期的教會必須為這個從猶太教分出來的新的信仰 </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基督教</a:t>
            </a:r>
            <a:r>
              <a:rPr lang="en-US" altLang="zh-TW"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定出許多的教義。</a:t>
            </a:r>
          </a:p>
        </p:txBody>
      </p:sp>
    </p:spTree>
    <p:extLst>
      <p:ext uri="{BB962C8B-B14F-4D97-AF65-F5344CB8AC3E}">
        <p14:creationId xmlns:p14="http://schemas.microsoft.com/office/powerpoint/2010/main" val="29656582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神要用保羅這個猶太教學者來很清楚地寫下這個「新約</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1489755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祂必需要用一個猶太教的學者來解釋思想上的變化。</a:t>
            </a:r>
          </a:p>
        </p:txBody>
      </p:sp>
    </p:spTree>
    <p:extLst>
      <p:ext uri="{BB962C8B-B14F-4D97-AF65-F5344CB8AC3E}">
        <p14:creationId xmlns:p14="http://schemas.microsoft.com/office/powerpoint/2010/main" val="14338650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保羅身為一個了解律法又經歷過恩典的猶太學者的是最能做到這一點的人。</a:t>
            </a:r>
          </a:p>
        </p:txBody>
      </p:sp>
    </p:spTree>
    <p:extLst>
      <p:ext uri="{BB962C8B-B14F-4D97-AF65-F5344CB8AC3E}">
        <p14:creationId xmlns:p14="http://schemas.microsoft.com/office/powerpoint/2010/main" val="36179412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神利用或允許環境和逆境來啟發保羅朝著正確的方向前進。</a:t>
            </a:r>
          </a:p>
        </p:txBody>
      </p:sp>
    </p:spTree>
    <p:extLst>
      <p:ext uri="{BB962C8B-B14F-4D97-AF65-F5344CB8AC3E}">
        <p14:creationId xmlns:p14="http://schemas.microsoft.com/office/powerpoint/2010/main" val="4179553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猶太信仰的重點是</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罪惡</a:t>
            </a:r>
            <a:r>
              <a:rPr lang="zh-TW" altLang="en-US" sz="7000" b="1" kern="1000" spc="-38" dirty="0">
                <a:ea typeface="Microsoft JhengHei" panose="020B0604030504040204" pitchFamily="34" charset="-120"/>
              </a:rPr>
              <a:t>」及「</a:t>
            </a:r>
            <a:r>
              <a:rPr lang="zh-TW" altLang="en-US" sz="7000" b="1" kern="1000" spc="-38" dirty="0">
                <a:latin typeface="Microsoft JhengHei" panose="020B0604030504040204" pitchFamily="34" charset="-120"/>
                <a:ea typeface="Microsoft JhengHei" panose="020B0604030504040204" pitchFamily="34" charset="-120"/>
              </a:rPr>
              <a:t>罪惡感</a:t>
            </a:r>
            <a:r>
              <a:rPr lang="zh-TW" altLang="en-US" sz="7000" b="1" kern="1000" spc="-38" dirty="0">
                <a:ea typeface="Microsoft JhengHei" panose="020B0604030504040204" pitchFamily="34" charset="-120"/>
              </a:rPr>
              <a:t>」</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而基督教信仰的基礎是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恩典</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737162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所以，我更喜歡誇自己的軟弱，好叫基督的能力覆庇我。</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2208507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恩典是在神面前可以消除人類罪惡的唯一途徑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8710109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當時的猶太人認為他們可以通過自己熱心地遵守法律來彌補他們的罪惡。</a:t>
            </a:r>
          </a:p>
        </p:txBody>
      </p:sp>
    </p:spTree>
    <p:extLst>
      <p:ext uri="{BB962C8B-B14F-4D97-AF65-F5344CB8AC3E}">
        <p14:creationId xmlns:p14="http://schemas.microsoft.com/office/powerpoint/2010/main" val="31170720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他們不明白他們所守的律法是預言著耶穌將帶來的恩典。</a:t>
            </a:r>
          </a:p>
        </p:txBody>
      </p:sp>
    </p:spTree>
    <p:extLst>
      <p:ext uri="{BB962C8B-B14F-4D97-AF65-F5344CB8AC3E}">
        <p14:creationId xmlns:p14="http://schemas.microsoft.com/office/powerpoint/2010/main" val="40150745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作為一名猶太學者，保羅比所有其他使徒都更了解猶太人的宗教思想</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555135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因保羅特殊的經驗，他也許比其他的使徒更能了解恩典。</a:t>
            </a:r>
          </a:p>
        </p:txBody>
      </p:sp>
    </p:spTree>
    <p:extLst>
      <p:ext uri="{BB962C8B-B14F-4D97-AF65-F5344CB8AC3E}">
        <p14:creationId xmlns:p14="http://schemas.microsoft.com/office/powerpoint/2010/main" val="42489679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他曾經迫害基督徒，但耶穌向他顯現、拯救了他、並選招他來為主工作。</a:t>
            </a:r>
          </a:p>
        </p:txBody>
      </p:sp>
    </p:spTree>
    <p:extLst>
      <p:ext uri="{BB962C8B-B14F-4D97-AF65-F5344CB8AC3E}">
        <p14:creationId xmlns:p14="http://schemas.microsoft.com/office/powerpoint/2010/main" val="13520840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他是最壞的罪人，但神救了他並用他。</a:t>
            </a:r>
          </a:p>
        </p:txBody>
      </p:sp>
    </p:spTree>
    <p:extLst>
      <p:ext uri="{BB962C8B-B14F-4D97-AF65-F5344CB8AC3E}">
        <p14:creationId xmlns:p14="http://schemas.microsoft.com/office/powerpoint/2010/main" val="1091860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48360-1A5E-F45F-DC09-7BF92F651EA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B24648C-AB5D-5DDD-7566-95860F178B91}"/>
              </a:ext>
            </a:extLst>
          </p:cNvPr>
          <p:cNvSpPr/>
          <p:nvPr/>
        </p:nvSpPr>
        <p:spPr>
          <a:xfrm>
            <a:off x="0" y="0"/>
            <a:ext cx="9144000" cy="2769989"/>
          </a:xfrm>
          <a:prstGeom prst="rect">
            <a:avLst/>
          </a:prstGeom>
        </p:spPr>
        <p:txBody>
          <a:bodyPr wrap="square">
            <a:spAutoFit/>
          </a:bodyPr>
          <a:lstStyle/>
          <a:p>
            <a:pPr algn="ctr"/>
            <a:endParaRPr lang="en-US" altLang="zh-TW" sz="3000" b="1" kern="1000" spc="-38" dirty="0">
              <a:latin typeface="Microsoft JhengHei" panose="020B0604030504040204" pitchFamily="34" charset="-120"/>
              <a:ea typeface="Microsoft JhengHei" panose="020B0604030504040204" pitchFamily="34" charset="-120"/>
            </a:endParaRPr>
          </a:p>
          <a:p>
            <a:pPr algn="ctr"/>
            <a:endParaRPr lang="en-US" altLang="zh-TW" sz="7200" b="1" kern="1000" spc="-38" dirty="0">
              <a:latin typeface="Microsoft JhengHei" panose="020B0604030504040204" pitchFamily="34" charset="-120"/>
              <a:ea typeface="Microsoft JhengHei" panose="020B0604030504040204" pitchFamily="34" charset="-120"/>
            </a:endParaRPr>
          </a:p>
          <a:p>
            <a:pPr algn="ctr"/>
            <a:r>
              <a:rPr lang="zh-TW" altLang="en-US" sz="7000" b="1" kern="1000" spc="-38" dirty="0">
                <a:latin typeface="Microsoft JhengHei" panose="020B0604030504040204" pitchFamily="34" charset="-120"/>
                <a:ea typeface="Microsoft JhengHei" panose="020B0604030504040204" pitchFamily="34" charset="-120"/>
              </a:rPr>
              <a:t>這就是</a:t>
            </a:r>
            <a:r>
              <a:rPr lang="zh-TW" altLang="en-US" sz="7000" b="1" kern="1000" spc="-38" dirty="0">
                <a:solidFill>
                  <a:srgbClr val="0070C0"/>
                </a:solidFill>
                <a:latin typeface="Microsoft JhengHei" panose="020B0604030504040204" pitchFamily="34" charset="-120"/>
                <a:ea typeface="Microsoft JhengHei" panose="020B0604030504040204" pitchFamily="34" charset="-120"/>
              </a:rPr>
              <a:t>恩典</a:t>
            </a:r>
            <a:r>
              <a:rPr lang="en-US" altLang="zh-TW"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2377204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96400" cy="2246769"/>
          </a:xfrm>
          <a:prstGeom prst="rect">
            <a:avLst/>
          </a:prstGeom>
        </p:spPr>
        <p:txBody>
          <a:bodyPr wrap="square">
            <a:spAutoFit/>
          </a:bodyPr>
          <a:lstStyle/>
          <a:p>
            <a:r>
              <a:rPr lang="zh-TW" altLang="en-US" sz="7000" b="1" kern="1000" spc="-38" dirty="0">
                <a:solidFill>
                  <a:schemeClr val="accent1">
                    <a:lumMod val="50000"/>
                  </a:schemeClr>
                </a:solidFill>
                <a:ea typeface="Microsoft JhengHei" panose="020B0604030504040204" pitchFamily="34" charset="-120"/>
              </a:rPr>
              <a:t>「</a:t>
            </a:r>
            <a:r>
              <a:rPr lang="zh-TW" altLang="en-US" sz="7000" b="1" kern="1000" spc="-38" dirty="0">
                <a:solidFill>
                  <a:schemeClr val="accent1">
                    <a:lumMod val="50000"/>
                  </a:schemeClr>
                </a:solidFill>
                <a:latin typeface="Microsoft JhengHei" panose="020B0604030504040204" pitchFamily="34" charset="-120"/>
                <a:ea typeface="Microsoft JhengHei" panose="020B0604030504040204" pitchFamily="34" charset="-120"/>
              </a:rPr>
              <a:t>恩典</a:t>
            </a:r>
            <a:r>
              <a:rPr lang="zh-TW" altLang="en-US" sz="7000" b="1" kern="1000" spc="-38" dirty="0">
                <a:solidFill>
                  <a:schemeClr val="accent1">
                    <a:lumMod val="50000"/>
                  </a:schemeClr>
                </a:solidFill>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就是你得到了不該得到的好處。</a:t>
            </a:r>
            <a:endParaRPr lang="en-US" altLang="zh-TW" sz="12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0915861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當保羅成為基督徒時，他失去了在猶太教中的聲望，也失去了與他家人的關係。</a:t>
            </a:r>
          </a:p>
        </p:txBody>
      </p:sp>
    </p:spTree>
    <p:extLst>
      <p:ext uri="{BB962C8B-B14F-4D97-AF65-F5344CB8AC3E}">
        <p14:creationId xmlns:p14="http://schemas.microsoft.com/office/powerpoint/2010/main" val="3512131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我為基督的緣故，就以軟弱、凌辱、急難、逼迫、困苦為可喜樂的，因我什麼時候軟弱，什麼時候就剛強了。 </a:t>
            </a:r>
          </a:p>
        </p:txBody>
      </p:sp>
    </p:spTree>
    <p:extLst>
      <p:ext uri="{BB962C8B-B14F-4D97-AF65-F5344CB8AC3E}">
        <p14:creationId xmlns:p14="http://schemas.microsoft.com/office/powerpoint/2010/main" val="633635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ea typeface="Microsoft JhengHei" panose="020B0604030504040204" pitchFamily="34" charset="-120"/>
              </a:rPr>
              <a:t>基督徒是一個他曾經鄙視和迫害的</a:t>
            </a:r>
            <a:r>
              <a:rPr lang="zh-TW" altLang="en-US" sz="7000" b="1" kern="1000" spc="-38" dirty="0">
                <a:latin typeface="Microsoft JhengHei" panose="020B0604030504040204" pitchFamily="34" charset="-120"/>
                <a:ea typeface="Microsoft JhengHei" panose="020B0604030504040204" pitchFamily="34" charset="-120"/>
              </a:rPr>
              <a:t>體團</a:t>
            </a:r>
            <a:r>
              <a:rPr lang="zh-TW" altLang="en-US" sz="7000" b="1" kern="1000" spc="-38" dirty="0">
                <a:ea typeface="Microsoft JhengHei" panose="020B0604030504040204" pitchFamily="34" charset="-120"/>
              </a:rPr>
              <a:t>。</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19477154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靠著神的恩典，他得到了安慰並被這個新的體團所接納。</a:t>
            </a:r>
          </a:p>
        </p:txBody>
      </p:sp>
    </p:spTree>
    <p:extLst>
      <p:ext uri="{BB962C8B-B14F-4D97-AF65-F5344CB8AC3E}">
        <p14:creationId xmlns:p14="http://schemas.microsoft.com/office/powerpoint/2010/main" val="267381789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他肉身上的刺不斷地提醒他神的恩典。</a:t>
            </a:r>
          </a:p>
        </p:txBody>
      </p:sp>
    </p:spTree>
    <p:extLst>
      <p:ext uri="{BB962C8B-B14F-4D97-AF65-F5344CB8AC3E}">
        <p14:creationId xmlns:p14="http://schemas.microsoft.com/office/powerpoint/2010/main" val="18900165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因此他理解恩典，他懂得不要依靠自己，而要完全依靠神。</a:t>
            </a:r>
          </a:p>
        </p:txBody>
      </p:sp>
    </p:spTree>
    <p:extLst>
      <p:ext uri="{BB962C8B-B14F-4D97-AF65-F5344CB8AC3E}">
        <p14:creationId xmlns:p14="http://schemas.microsoft.com/office/powerpoint/2010/main" val="227025270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他對猶太教的學識和對基督恩典的經驗使他能夠充分的解釋基督教的精義。</a:t>
            </a:r>
          </a:p>
        </p:txBody>
      </p:sp>
    </p:spTree>
    <p:extLst>
      <p:ext uri="{BB962C8B-B14F-4D97-AF65-F5344CB8AC3E}">
        <p14:creationId xmlns:p14="http://schemas.microsoft.com/office/powerpoint/2010/main" val="333374328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保羅後來寫下一半的新約聖經，包括和 </a:t>
            </a:r>
            <a:r>
              <a:rPr lang="en-US" altLang="zh-TW" sz="7000" b="1" kern="1000" spc="-38" dirty="0">
                <a:ea typeface="Microsoft JhengHei" panose="020B0604030504040204" pitchFamily="34" charset="-120"/>
              </a:rPr>
              <a:t>21 </a:t>
            </a:r>
            <a:r>
              <a:rPr lang="zh-TW" altLang="en-US" sz="7000" b="1" kern="1000" spc="-38" dirty="0">
                <a:latin typeface="Microsoft JhengHei" panose="020B0604030504040204" pitchFamily="34" charset="-120"/>
                <a:ea typeface="Microsoft JhengHei" panose="020B0604030504040204" pitchFamily="34" charset="-120"/>
              </a:rPr>
              <a:t>本使徒書信中的 </a:t>
            </a:r>
            <a:r>
              <a:rPr lang="en-US" altLang="zh-TW" sz="7000" b="1" kern="1000" spc="-38" dirty="0">
                <a:ea typeface="Microsoft JhengHei" panose="020B0604030504040204" pitchFamily="34" charset="-120"/>
              </a:rPr>
              <a:t>13 </a:t>
            </a:r>
            <a:r>
              <a:rPr lang="zh-TW" altLang="en-US" sz="7000" b="1" kern="1000" spc="-38" dirty="0">
                <a:latin typeface="Microsoft JhengHei" panose="020B0604030504040204" pitchFamily="34" charset="-120"/>
                <a:ea typeface="Microsoft JhengHei" panose="020B0604030504040204" pitchFamily="34" charset="-120"/>
              </a:rPr>
              <a:t>或 </a:t>
            </a:r>
            <a:r>
              <a:rPr lang="en-US" altLang="zh-TW" sz="7000" b="1" kern="1000" spc="-38" dirty="0">
                <a:ea typeface="Microsoft JhengHei" panose="020B0604030504040204" pitchFamily="34" charset="-120"/>
              </a:rPr>
              <a:t>14</a:t>
            </a:r>
            <a:r>
              <a:rPr lang="zh-TW" altLang="en-US" sz="7000" b="1" kern="1000" spc="-38" dirty="0">
                <a:latin typeface="Microsoft JhengHei" panose="020B0604030504040204" pitchFamily="34" charset="-120"/>
                <a:ea typeface="Microsoft JhengHei" panose="020B0604030504040204" pitchFamily="34" charset="-120"/>
              </a:rPr>
              <a:t>本。</a:t>
            </a:r>
          </a:p>
        </p:txBody>
      </p:sp>
    </p:spTree>
    <p:extLst>
      <p:ext uri="{BB962C8B-B14F-4D97-AF65-F5344CB8AC3E}">
        <p14:creationId xmlns:p14="http://schemas.microsoft.com/office/powerpoint/2010/main" val="94730627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除了耶穌以外，保羅比其他任何人亙影響及定義了我們今天所了解的基督教。</a:t>
            </a:r>
          </a:p>
        </p:txBody>
      </p:sp>
    </p:spTree>
    <p:extLst>
      <p:ext uri="{BB962C8B-B14F-4D97-AF65-F5344CB8AC3E}">
        <p14:creationId xmlns:p14="http://schemas.microsoft.com/office/powerpoint/2010/main" val="36163485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保羅的</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羅馬書</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對基督教的定義和對恩典的解釋比聖經中任何其他的書都多及清楚。</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9912332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只因保羅有猶太教的學識並也經歷過基督的恩典才能寫出這樣的傑作</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5105353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他把福音帶到了歐洲，而由那裏向全世界傳播</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247943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91639-62E1-78FF-DB4D-5B4D4E76763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7847E18-9EA3-791E-FB6D-112CAE6CA06C}"/>
              </a:ext>
            </a:extLst>
          </p:cNvPr>
          <p:cNvSpPr/>
          <p:nvPr/>
        </p:nvSpPr>
        <p:spPr>
          <a:xfrm>
            <a:off x="0" y="1448365"/>
            <a:ext cx="9144000" cy="2246769"/>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克服逆境 </a:t>
            </a:r>
            <a:r>
              <a:rPr lang="en-US" altLang="zh-TW" sz="7000" b="1" dirty="0">
                <a:latin typeface="Microsoft JhengHei" panose="020B0604030504040204" pitchFamily="34" charset="-120"/>
                <a:ea typeface="Microsoft JhengHei" panose="020B0604030504040204" pitchFamily="34" charset="-120"/>
              </a:rPr>
              <a:t>2:</a:t>
            </a:r>
          </a:p>
          <a:p>
            <a:pPr algn="ctr"/>
            <a:r>
              <a:rPr lang="zh-TW" altLang="en-US" sz="7000" b="1" dirty="0">
                <a:ea typeface="Microsoft JhengHei" panose="020B0604030504040204" pitchFamily="34" charset="-120"/>
              </a:rPr>
              <a:t>保羅的刺</a:t>
            </a:r>
            <a:endParaRPr lang="en-US" altLang="zh-TW" sz="6000" b="1" dirty="0">
              <a:ea typeface="Microsoft JhengHei" panose="020B0604030504040204" pitchFamily="34" charset="-120"/>
            </a:endParaRPr>
          </a:p>
        </p:txBody>
      </p:sp>
    </p:spTree>
    <p:extLst>
      <p:ext uri="{BB962C8B-B14F-4D97-AF65-F5344CB8AC3E}">
        <p14:creationId xmlns:p14="http://schemas.microsoft.com/office/powerpoint/2010/main" val="312130803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基督教的思想塑造了西方文化，然後間接地塑造了現代的世界。</a:t>
            </a:r>
          </a:p>
        </p:txBody>
      </p:sp>
    </p:spTree>
    <p:extLst>
      <p:ext uri="{BB962C8B-B14F-4D97-AF65-F5344CB8AC3E}">
        <p14:creationId xmlns:p14="http://schemas.microsoft.com/office/powerpoint/2010/main" val="5285373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由於保羅的事工及著作</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，你和我今天才能是基督徒。</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3456506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保羅身上的刺深深地影響了基督教的發展。</a:t>
            </a:r>
          </a:p>
        </p:txBody>
      </p:sp>
    </p:spTree>
    <p:extLst>
      <p:ext uri="{BB962C8B-B14F-4D97-AF65-F5344CB8AC3E}">
        <p14:creationId xmlns:p14="http://schemas.microsoft.com/office/powerpoint/2010/main" val="21244730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F3F84-258B-F6B4-AB8B-A6EBCB23E95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2D4CA50-022B-40B9-7611-8CEAA7E6C25C}"/>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保羅身上的刺改變了世界的歷史！</a:t>
            </a:r>
          </a:p>
        </p:txBody>
      </p:sp>
    </p:spTree>
    <p:extLst>
      <p:ext uri="{BB962C8B-B14F-4D97-AF65-F5344CB8AC3E}">
        <p14:creationId xmlns:p14="http://schemas.microsoft.com/office/powerpoint/2010/main" val="4350437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一旦我們了解了神如何利用逆境後，它們看起來就不那麼糟糕</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5279686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像保羅一樣，有時我們生命中的刺可以幫助我們成長為更好的人和基督徒。</a:t>
            </a:r>
          </a:p>
        </p:txBody>
      </p:sp>
    </p:spTree>
    <p:extLst>
      <p:ext uri="{BB962C8B-B14F-4D97-AF65-F5344CB8AC3E}">
        <p14:creationId xmlns:p14="http://schemas.microsoft.com/office/powerpoint/2010/main" val="399296657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49530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1991</a:t>
            </a:r>
            <a:r>
              <a:rPr lang="zh-TW" altLang="en-US" sz="7000" b="1" kern="1000" spc="-38" dirty="0">
                <a:latin typeface="Microsoft JhengHei" panose="020B0604030504040204" pitchFamily="34" charset="-120"/>
                <a:ea typeface="Microsoft JhengHei" panose="020B0604030504040204" pitchFamily="34" charset="-120"/>
              </a:rPr>
              <a:t>年的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醫生</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是一片溫暖人心的電影。</a:t>
            </a:r>
          </a:p>
        </p:txBody>
      </p:sp>
      <p:pic>
        <p:nvPicPr>
          <p:cNvPr id="4" name="Picture 2" descr="Amazon.com: The Doctor: William Hurt, Christine Lahti, Elizabeth Perkins,  Mandy Patinkin, Adam Arkin, Charlie Korsmo, Wendy Crewson, Bill Macy, J.E.  Freeman, William Marquez, Kyle Secor, Nicole Orth-Pallavicini, Ping Wu,  Tony Fields, Brian">
            <a:extLst>
              <a:ext uri="{FF2B5EF4-FFF2-40B4-BE49-F238E27FC236}">
                <a16:creationId xmlns:a16="http://schemas.microsoft.com/office/drawing/2014/main" id="{5BAF471C-AD4A-4A39-8CD8-D4CA681B63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33291"/>
            <a:ext cx="3486150" cy="50769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249726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一個冷漠的外科醫生患上了喉癌。</a:t>
            </a:r>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2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他必須經歷他的病人所經歷的一切。</a:t>
            </a:r>
          </a:p>
          <a:p>
            <a:pPr marL="857250" indent="-857250">
              <a:buFont typeface="Arial" panose="020B0604020202020204" pitchFamily="34" charset="0"/>
              <a:buChar char="•"/>
            </a:pP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69957832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093428"/>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他的醫生和他一樣冷酷無情。</a:t>
            </a:r>
          </a:p>
          <a:p>
            <a:endParaRPr lang="en-US" altLang="zh-TW" sz="2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他遇到了另一位教他人性的病人。</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39516256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他必須接受手術。他請一位真正關心患者的好醫生為他做手術。</a:t>
            </a:r>
          </a:p>
          <a:p>
            <a:pPr marL="857250" indent="-857250">
              <a:buFont typeface="Arial" panose="020B0604020202020204" pitchFamily="34" charset="0"/>
              <a:buChar char="•"/>
            </a:pP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3227574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大多數基督徒認為所有的事情都在神的掌控之下。</a:t>
            </a:r>
          </a:p>
        </p:txBody>
      </p:sp>
    </p:spTree>
    <p:extLst>
      <p:ext uri="{BB962C8B-B14F-4D97-AF65-F5344CB8AC3E}">
        <p14:creationId xmlns:p14="http://schemas.microsoft.com/office/powerpoint/2010/main" val="29875867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他康復了。他再也不是同一個人了。</a:t>
            </a:r>
          </a:p>
          <a:p>
            <a:pPr marL="857250" indent="-857250">
              <a:buFont typeface="Arial" panose="020B0604020202020204" pitchFamily="34" charset="0"/>
              <a:buChar char="•"/>
            </a:pP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93821920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他了解到關心病人感受的重要性，這樣他才能安慰他們。</a:t>
            </a:r>
          </a:p>
          <a:p>
            <a:pPr marL="857250" indent="-857250">
              <a:buFont typeface="Arial" panose="020B0604020202020204" pitchFamily="34" charset="0"/>
              <a:buChar char="•"/>
            </a:pP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131541744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作為一名醫生，他也需要醫治患者的心靈，而不是只是醫治他們的身體。</a:t>
            </a:r>
          </a:p>
          <a:p>
            <a:pPr marL="857250" indent="-857250">
              <a:buFont typeface="Arial" panose="020B0604020202020204" pitchFamily="34" charset="0"/>
              <a:buChar char="•"/>
            </a:pP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94281050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24731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他逼他的實習醫生們也去經歷病人看病的過程</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a:p>
            <a:pPr marL="857250" indent="-857250">
              <a:buFont typeface="Arial" panose="020B0604020202020204" pitchFamily="34" charset="0"/>
              <a:buChar char="•"/>
            </a:pP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72119146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他的刺改變了他，並幫助創造了許多比較富有同情心的醫生。</a:t>
            </a:r>
          </a:p>
        </p:txBody>
      </p:sp>
    </p:spTree>
    <p:extLst>
      <p:ext uri="{BB962C8B-B14F-4D97-AF65-F5344CB8AC3E}">
        <p14:creationId xmlns:p14="http://schemas.microsoft.com/office/powerpoint/2010/main" val="276341160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因為他的經歷及改變，許多患者將遇到更有同情心的醫生和獲得更好的治療。</a:t>
            </a:r>
          </a:p>
        </p:txBody>
      </p:sp>
    </p:spTree>
    <p:extLst>
      <p:ext uri="{BB962C8B-B14F-4D97-AF65-F5344CB8AC3E}">
        <p14:creationId xmlns:p14="http://schemas.microsoft.com/office/powerpoint/2010/main" val="158162594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因此，當你看到生命中的刺時，請記得你不知道它將如何使你和他人受益。</a:t>
            </a:r>
          </a:p>
        </p:txBody>
      </p:sp>
    </p:spTree>
    <p:extLst>
      <p:ext uri="{BB962C8B-B14F-4D97-AF65-F5344CB8AC3E}">
        <p14:creationId xmlns:p14="http://schemas.microsoft.com/office/powerpoint/2010/main" val="198666013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在這裡有一些給父母的提示。</a:t>
            </a:r>
          </a:p>
        </p:txBody>
      </p:sp>
    </p:spTree>
    <p:extLst>
      <p:ext uri="{BB962C8B-B14F-4D97-AF65-F5344CB8AC3E}">
        <p14:creationId xmlns:p14="http://schemas.microsoft.com/office/powerpoint/2010/main" val="329831723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有時你的孩子們可能是你的刺</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75874811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你不知道神會如何使用這個刺來改變你和他們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75820410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18816</TotalTime>
  <Words>2174</Words>
  <Application>Microsoft Office PowerPoint</Application>
  <PresentationFormat>On-screen Show (16:9)</PresentationFormat>
  <Paragraphs>251</Paragraphs>
  <Slides>108</Slides>
  <Notes>106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108</vt:i4>
      </vt:variant>
    </vt:vector>
  </HeadingPairs>
  <TitlesOfParts>
    <vt:vector size="114"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WOLCM Weekly Bulletin</dc:title>
  <dc:creator>George</dc:creator>
  <cp:lastModifiedBy>George Huang</cp:lastModifiedBy>
  <cp:revision>1138</cp:revision>
  <cp:lastPrinted>2017-09-16T17:38:24Z</cp:lastPrinted>
  <dcterms:created xsi:type="dcterms:W3CDTF">2005-06-09T01:58:34Z</dcterms:created>
  <dcterms:modified xsi:type="dcterms:W3CDTF">2025-12-12T06:33:01Z</dcterms:modified>
</cp:coreProperties>
</file>