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93"/>
  </p:notesMasterIdLst>
  <p:handoutMasterIdLst>
    <p:handoutMasterId r:id="rId94"/>
  </p:handoutMasterIdLst>
  <p:sldIdLst>
    <p:sldId id="1713" r:id="rId2"/>
    <p:sldId id="1714" r:id="rId3"/>
    <p:sldId id="1237" r:id="rId4"/>
    <p:sldId id="1618" r:id="rId5"/>
    <p:sldId id="1619" r:id="rId6"/>
    <p:sldId id="1620" r:id="rId7"/>
    <p:sldId id="1621" r:id="rId8"/>
    <p:sldId id="1622" r:id="rId9"/>
    <p:sldId id="1717" r:id="rId10"/>
    <p:sldId id="1719" r:id="rId11"/>
    <p:sldId id="1627" r:id="rId12"/>
    <p:sldId id="1631" r:id="rId13"/>
    <p:sldId id="1721" r:id="rId14"/>
    <p:sldId id="1723" r:id="rId15"/>
    <p:sldId id="1725" r:id="rId16"/>
    <p:sldId id="1726" r:id="rId17"/>
    <p:sldId id="1427" r:id="rId18"/>
    <p:sldId id="1430" r:id="rId19"/>
    <p:sldId id="1728" r:id="rId20"/>
    <p:sldId id="1642" r:id="rId21"/>
    <p:sldId id="1643" r:id="rId22"/>
    <p:sldId id="1436" r:id="rId23"/>
    <p:sldId id="1711" r:id="rId24"/>
    <p:sldId id="1439" r:id="rId25"/>
    <p:sldId id="1729" r:id="rId26"/>
    <p:sldId id="1445" r:id="rId27"/>
    <p:sldId id="1446" r:id="rId28"/>
    <p:sldId id="1636" r:id="rId29"/>
    <p:sldId id="1448" r:id="rId30"/>
    <p:sldId id="1633" r:id="rId31"/>
    <p:sldId id="1634" r:id="rId32"/>
    <p:sldId id="1730" r:id="rId33"/>
    <p:sldId id="1731" r:id="rId34"/>
    <p:sldId id="1732" r:id="rId35"/>
    <p:sldId id="1733" r:id="rId36"/>
    <p:sldId id="1457" r:id="rId37"/>
    <p:sldId id="1735" r:id="rId38"/>
    <p:sldId id="1460" r:id="rId39"/>
    <p:sldId id="1737" r:id="rId40"/>
    <p:sldId id="1466" r:id="rId41"/>
    <p:sldId id="1469" r:id="rId42"/>
    <p:sldId id="1740" r:id="rId43"/>
    <p:sldId id="1474" r:id="rId44"/>
    <p:sldId id="1472" r:id="rId45"/>
    <p:sldId id="1476" r:id="rId46"/>
    <p:sldId id="1743" r:id="rId47"/>
    <p:sldId id="1745" r:id="rId48"/>
    <p:sldId id="1640" r:id="rId49"/>
    <p:sldId id="1481" r:id="rId50"/>
    <p:sldId id="1484" r:id="rId51"/>
    <p:sldId id="1487" r:id="rId52"/>
    <p:sldId id="1490" r:id="rId53"/>
    <p:sldId id="1747" r:id="rId54"/>
    <p:sldId id="1493" r:id="rId55"/>
    <p:sldId id="1646" r:id="rId56"/>
    <p:sldId id="1494" r:id="rId57"/>
    <p:sldId id="1749" r:id="rId58"/>
    <p:sldId id="1751" r:id="rId59"/>
    <p:sldId id="1648" r:id="rId60"/>
    <p:sldId id="1651" r:id="rId61"/>
    <p:sldId id="1753" r:id="rId62"/>
    <p:sldId id="1653" r:id="rId63"/>
    <p:sldId id="1655" r:id="rId64"/>
    <p:sldId id="1657" r:id="rId65"/>
    <p:sldId id="1659" r:id="rId66"/>
    <p:sldId id="1661" r:id="rId67"/>
    <p:sldId id="1663" r:id="rId68"/>
    <p:sldId id="1665" r:id="rId69"/>
    <p:sldId id="1705" r:id="rId70"/>
    <p:sldId id="1706" r:id="rId71"/>
    <p:sldId id="1697" r:id="rId72"/>
    <p:sldId id="1701" r:id="rId73"/>
    <p:sldId id="1703" r:id="rId74"/>
    <p:sldId id="1667" r:id="rId75"/>
    <p:sldId id="1669" r:id="rId76"/>
    <p:sldId id="1671" r:id="rId77"/>
    <p:sldId id="1673" r:id="rId78"/>
    <p:sldId id="1754" r:id="rId79"/>
    <p:sldId id="1677" r:id="rId80"/>
    <p:sldId id="1679" r:id="rId81"/>
    <p:sldId id="1681" r:id="rId82"/>
    <p:sldId id="1756" r:id="rId83"/>
    <p:sldId id="1685" r:id="rId84"/>
    <p:sldId id="1502" r:id="rId85"/>
    <p:sldId id="1505" r:id="rId86"/>
    <p:sldId id="1508" r:id="rId87"/>
    <p:sldId id="1511" r:id="rId88"/>
    <p:sldId id="1757" r:id="rId89"/>
    <p:sldId id="1758" r:id="rId90"/>
    <p:sldId id="1709" r:id="rId91"/>
    <p:sldId id="1760" r:id="rId92"/>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13"/>
            <p14:sldId id="1714"/>
            <p14:sldId id="1237"/>
            <p14:sldId id="1618"/>
            <p14:sldId id="1619"/>
            <p14:sldId id="1620"/>
            <p14:sldId id="1621"/>
            <p14:sldId id="1622"/>
          </p14:sldIdLst>
        </p14:section>
        <p14:section name="Sermon" id="{9DD274D4-3373-40D3-8882-DED17E52A457}">
          <p14:sldIdLst>
            <p14:sldId id="1717"/>
            <p14:sldId id="1719"/>
            <p14:sldId id="1627"/>
            <p14:sldId id="1631"/>
            <p14:sldId id="1721"/>
            <p14:sldId id="1723"/>
            <p14:sldId id="1725"/>
            <p14:sldId id="1726"/>
            <p14:sldId id="1427"/>
            <p14:sldId id="1430"/>
            <p14:sldId id="1728"/>
            <p14:sldId id="1642"/>
            <p14:sldId id="1643"/>
            <p14:sldId id="1436"/>
            <p14:sldId id="1711"/>
            <p14:sldId id="1439"/>
            <p14:sldId id="1729"/>
            <p14:sldId id="1445"/>
            <p14:sldId id="1446"/>
            <p14:sldId id="1636"/>
            <p14:sldId id="1448"/>
            <p14:sldId id="1633"/>
            <p14:sldId id="1634"/>
            <p14:sldId id="1730"/>
            <p14:sldId id="1731"/>
            <p14:sldId id="1732"/>
            <p14:sldId id="1733"/>
            <p14:sldId id="1457"/>
            <p14:sldId id="1735"/>
            <p14:sldId id="1460"/>
            <p14:sldId id="1737"/>
            <p14:sldId id="1466"/>
            <p14:sldId id="1469"/>
            <p14:sldId id="1740"/>
            <p14:sldId id="1474"/>
            <p14:sldId id="1472"/>
            <p14:sldId id="1476"/>
            <p14:sldId id="1743"/>
            <p14:sldId id="1745"/>
            <p14:sldId id="1640"/>
            <p14:sldId id="1481"/>
            <p14:sldId id="1484"/>
            <p14:sldId id="1487"/>
            <p14:sldId id="1490"/>
            <p14:sldId id="1747"/>
            <p14:sldId id="1493"/>
            <p14:sldId id="1646"/>
            <p14:sldId id="1494"/>
            <p14:sldId id="1749"/>
            <p14:sldId id="1751"/>
            <p14:sldId id="1648"/>
            <p14:sldId id="1651"/>
            <p14:sldId id="1753"/>
            <p14:sldId id="1653"/>
            <p14:sldId id="1655"/>
            <p14:sldId id="1657"/>
            <p14:sldId id="1659"/>
            <p14:sldId id="1661"/>
            <p14:sldId id="1663"/>
            <p14:sldId id="1665"/>
            <p14:sldId id="1705"/>
            <p14:sldId id="1706"/>
            <p14:sldId id="1697"/>
            <p14:sldId id="1701"/>
            <p14:sldId id="1703"/>
            <p14:sldId id="1667"/>
            <p14:sldId id="1669"/>
            <p14:sldId id="1671"/>
            <p14:sldId id="1673"/>
            <p14:sldId id="1754"/>
            <p14:sldId id="1677"/>
            <p14:sldId id="1679"/>
            <p14:sldId id="1681"/>
            <p14:sldId id="1756"/>
            <p14:sldId id="1685"/>
            <p14:sldId id="1502"/>
            <p14:sldId id="1505"/>
            <p14:sldId id="1508"/>
            <p14:sldId id="1511"/>
            <p14:sldId id="1757"/>
            <p14:sldId id="1758"/>
            <p14:sldId id="1709"/>
            <p14:sldId id="1760"/>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340F83-8474-4B77-ACA8-9F9A763E5381}" v="2" dt="2025-12-09T15:35:48.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99" d="100"/>
          <a:sy n="99" d="100"/>
        </p:scale>
        <p:origin x="172"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990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9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 Id="rId9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ld modSection">
      <pc:chgData name="George Huang" userId="7522906efeb502a4" providerId="LiveId" clId="{981455AA-CF25-444D-A9FA-AD2443EE8176}" dt="2025-12-09T15:41:16.721" v="16" actId="47"/>
      <pc:docMkLst>
        <pc:docMk/>
      </pc:docMkLst>
      <pc:sldChg chg="del">
        <pc:chgData name="George Huang" userId="7522906efeb502a4" providerId="LiveId" clId="{981455AA-CF25-444D-A9FA-AD2443EE8176}" dt="2025-12-09T15:35:24.216" v="0" actId="47"/>
        <pc:sldMkLst>
          <pc:docMk/>
          <pc:sldMk cId="1808824990" sldId="1198"/>
        </pc:sldMkLst>
      </pc:sldChg>
      <pc:sldChg chg="del">
        <pc:chgData name="George Huang" userId="7522906efeb502a4" providerId="LiveId" clId="{981455AA-CF25-444D-A9FA-AD2443EE8176}" dt="2025-12-09T15:35:28.164" v="1" actId="47"/>
        <pc:sldMkLst>
          <pc:docMk/>
          <pc:sldMk cId="2354936113" sldId="1199"/>
        </pc:sldMkLst>
      </pc:sldChg>
      <pc:sldChg chg="del">
        <pc:chgData name="George Huang" userId="7522906efeb502a4" providerId="LiveId" clId="{981455AA-CF25-444D-A9FA-AD2443EE8176}" dt="2025-12-09T15:35:28.164" v="1" actId="47"/>
        <pc:sldMkLst>
          <pc:docMk/>
          <pc:sldMk cId="501059938" sldId="1200"/>
        </pc:sldMkLst>
      </pc:sldChg>
      <pc:sldChg chg="del">
        <pc:chgData name="George Huang" userId="7522906efeb502a4" providerId="LiveId" clId="{981455AA-CF25-444D-A9FA-AD2443EE8176}" dt="2025-12-09T15:36:29.699" v="6" actId="47"/>
        <pc:sldMkLst>
          <pc:docMk/>
          <pc:sldMk cId="2743187548" sldId="1288"/>
        </pc:sldMkLst>
      </pc:sldChg>
      <pc:sldChg chg="del">
        <pc:chgData name="George Huang" userId="7522906efeb502a4" providerId="LiveId" clId="{981455AA-CF25-444D-A9FA-AD2443EE8176}" dt="2025-12-09T15:36:29.699" v="6" actId="47"/>
        <pc:sldMkLst>
          <pc:docMk/>
          <pc:sldMk cId="3842313572" sldId="1424"/>
        </pc:sldMkLst>
      </pc:sldChg>
      <pc:sldChg chg="del">
        <pc:chgData name="George Huang" userId="7522906efeb502a4" providerId="LiveId" clId="{981455AA-CF25-444D-A9FA-AD2443EE8176}" dt="2025-12-09T15:36:29.699" v="6" actId="47"/>
        <pc:sldMkLst>
          <pc:docMk/>
          <pc:sldMk cId="2926513425" sldId="1426"/>
        </pc:sldMkLst>
      </pc:sldChg>
      <pc:sldChg chg="del">
        <pc:chgData name="George Huang" userId="7522906efeb502a4" providerId="LiveId" clId="{981455AA-CF25-444D-A9FA-AD2443EE8176}" dt="2025-12-09T15:36:29.699" v="6" actId="47"/>
        <pc:sldMkLst>
          <pc:docMk/>
          <pc:sldMk cId="526056514" sldId="1429"/>
        </pc:sldMkLst>
      </pc:sldChg>
      <pc:sldChg chg="del">
        <pc:chgData name="George Huang" userId="7522906efeb502a4" providerId="LiveId" clId="{981455AA-CF25-444D-A9FA-AD2443EE8176}" dt="2025-12-09T15:36:29.699" v="6" actId="47"/>
        <pc:sldMkLst>
          <pc:docMk/>
          <pc:sldMk cId="3296748296" sldId="1434"/>
        </pc:sldMkLst>
      </pc:sldChg>
      <pc:sldChg chg="del">
        <pc:chgData name="George Huang" userId="7522906efeb502a4" providerId="LiveId" clId="{981455AA-CF25-444D-A9FA-AD2443EE8176}" dt="2025-12-09T15:36:29.699" v="6" actId="47"/>
        <pc:sldMkLst>
          <pc:docMk/>
          <pc:sldMk cId="2509506755" sldId="1435"/>
        </pc:sldMkLst>
      </pc:sldChg>
      <pc:sldChg chg="add del">
        <pc:chgData name="George Huang" userId="7522906efeb502a4" providerId="LiveId" clId="{981455AA-CF25-444D-A9FA-AD2443EE8176}" dt="2025-12-09T15:37:11.740" v="9" actId="47"/>
        <pc:sldMkLst>
          <pc:docMk/>
          <pc:sldMk cId="3129941569" sldId="1438"/>
        </pc:sldMkLst>
      </pc:sldChg>
      <pc:sldChg chg="add del">
        <pc:chgData name="George Huang" userId="7522906efeb502a4" providerId="LiveId" clId="{981455AA-CF25-444D-A9FA-AD2443EE8176}" dt="2025-12-09T15:37:11.740" v="9" actId="47"/>
        <pc:sldMkLst>
          <pc:docMk/>
          <pc:sldMk cId="1236974307" sldId="1441"/>
        </pc:sldMkLst>
      </pc:sldChg>
      <pc:sldChg chg="add del">
        <pc:chgData name="George Huang" userId="7522906efeb502a4" providerId="LiveId" clId="{981455AA-CF25-444D-A9FA-AD2443EE8176}" dt="2025-12-09T15:37:11.740" v="9" actId="47"/>
        <pc:sldMkLst>
          <pc:docMk/>
          <pc:sldMk cId="159175957" sldId="1444"/>
        </pc:sldMkLst>
      </pc:sldChg>
      <pc:sldChg chg="add del">
        <pc:chgData name="George Huang" userId="7522906efeb502a4" providerId="LiveId" clId="{981455AA-CF25-444D-A9FA-AD2443EE8176}" dt="2025-12-09T15:37:11.740" v="9" actId="47"/>
        <pc:sldMkLst>
          <pc:docMk/>
          <pc:sldMk cId="909099534" sldId="1447"/>
        </pc:sldMkLst>
      </pc:sldChg>
      <pc:sldChg chg="add del">
        <pc:chgData name="George Huang" userId="7522906efeb502a4" providerId="LiveId" clId="{981455AA-CF25-444D-A9FA-AD2443EE8176}" dt="2025-12-09T15:37:11.740" v="9" actId="47"/>
        <pc:sldMkLst>
          <pc:docMk/>
          <pc:sldMk cId="277738910" sldId="1449"/>
        </pc:sldMkLst>
      </pc:sldChg>
      <pc:sldChg chg="add del">
        <pc:chgData name="George Huang" userId="7522906efeb502a4" providerId="LiveId" clId="{981455AA-CF25-444D-A9FA-AD2443EE8176}" dt="2025-12-09T15:37:11.740" v="9" actId="47"/>
        <pc:sldMkLst>
          <pc:docMk/>
          <pc:sldMk cId="547712213" sldId="1451"/>
        </pc:sldMkLst>
      </pc:sldChg>
      <pc:sldChg chg="del">
        <pc:chgData name="George Huang" userId="7522906efeb502a4" providerId="LiveId" clId="{981455AA-CF25-444D-A9FA-AD2443EE8176}" dt="2025-12-09T15:37:38.229" v="10" actId="47"/>
        <pc:sldMkLst>
          <pc:docMk/>
          <pc:sldMk cId="1053141685" sldId="1455"/>
        </pc:sldMkLst>
      </pc:sldChg>
      <pc:sldChg chg="del">
        <pc:chgData name="George Huang" userId="7522906efeb502a4" providerId="LiveId" clId="{981455AA-CF25-444D-A9FA-AD2443EE8176}" dt="2025-12-09T15:37:38.229" v="10" actId="47"/>
        <pc:sldMkLst>
          <pc:docMk/>
          <pc:sldMk cId="1193637135" sldId="1456"/>
        </pc:sldMkLst>
      </pc:sldChg>
      <pc:sldChg chg="del">
        <pc:chgData name="George Huang" userId="7522906efeb502a4" providerId="LiveId" clId="{981455AA-CF25-444D-A9FA-AD2443EE8176}" dt="2025-12-09T15:37:38.229" v="10" actId="47"/>
        <pc:sldMkLst>
          <pc:docMk/>
          <pc:sldMk cId="3330501566" sldId="1458"/>
        </pc:sldMkLst>
      </pc:sldChg>
      <pc:sldChg chg="del">
        <pc:chgData name="George Huang" userId="7522906efeb502a4" providerId="LiveId" clId="{981455AA-CF25-444D-A9FA-AD2443EE8176}" dt="2025-12-09T15:37:38.229" v="10" actId="47"/>
        <pc:sldMkLst>
          <pc:docMk/>
          <pc:sldMk cId="2256055684" sldId="1459"/>
        </pc:sldMkLst>
      </pc:sldChg>
      <pc:sldChg chg="del">
        <pc:chgData name="George Huang" userId="7522906efeb502a4" providerId="LiveId" clId="{981455AA-CF25-444D-A9FA-AD2443EE8176}" dt="2025-12-09T15:37:38.229" v="10" actId="47"/>
        <pc:sldMkLst>
          <pc:docMk/>
          <pc:sldMk cId="3061289515" sldId="1464"/>
        </pc:sldMkLst>
      </pc:sldChg>
      <pc:sldChg chg="del">
        <pc:chgData name="George Huang" userId="7522906efeb502a4" providerId="LiveId" clId="{981455AA-CF25-444D-A9FA-AD2443EE8176}" dt="2025-12-09T15:37:38.229" v="10" actId="47"/>
        <pc:sldMkLst>
          <pc:docMk/>
          <pc:sldMk cId="119948009" sldId="1465"/>
        </pc:sldMkLst>
      </pc:sldChg>
      <pc:sldChg chg="del">
        <pc:chgData name="George Huang" userId="7522906efeb502a4" providerId="LiveId" clId="{981455AA-CF25-444D-A9FA-AD2443EE8176}" dt="2025-12-09T15:37:38.229" v="10" actId="47"/>
        <pc:sldMkLst>
          <pc:docMk/>
          <pc:sldMk cId="2885636180" sldId="1468"/>
        </pc:sldMkLst>
      </pc:sldChg>
      <pc:sldChg chg="del">
        <pc:chgData name="George Huang" userId="7522906efeb502a4" providerId="LiveId" clId="{981455AA-CF25-444D-A9FA-AD2443EE8176}" dt="2025-12-09T15:37:58.451" v="11" actId="47"/>
        <pc:sldMkLst>
          <pc:docMk/>
          <pc:sldMk cId="2730276971" sldId="1473"/>
        </pc:sldMkLst>
      </pc:sldChg>
      <pc:sldChg chg="del">
        <pc:chgData name="George Huang" userId="7522906efeb502a4" providerId="LiveId" clId="{981455AA-CF25-444D-A9FA-AD2443EE8176}" dt="2025-12-09T15:37:58.451" v="11" actId="47"/>
        <pc:sldMkLst>
          <pc:docMk/>
          <pc:sldMk cId="751040248" sldId="1475"/>
        </pc:sldMkLst>
      </pc:sldChg>
      <pc:sldChg chg="del">
        <pc:chgData name="George Huang" userId="7522906efeb502a4" providerId="LiveId" clId="{981455AA-CF25-444D-A9FA-AD2443EE8176}" dt="2025-12-09T15:37:58.451" v="11" actId="47"/>
        <pc:sldMkLst>
          <pc:docMk/>
          <pc:sldMk cId="3431528670" sldId="1477"/>
        </pc:sldMkLst>
      </pc:sldChg>
      <pc:sldChg chg="del">
        <pc:chgData name="George Huang" userId="7522906efeb502a4" providerId="LiveId" clId="{981455AA-CF25-444D-A9FA-AD2443EE8176}" dt="2025-12-09T15:37:58.451" v="11" actId="47"/>
        <pc:sldMkLst>
          <pc:docMk/>
          <pc:sldMk cId="257278725" sldId="1479"/>
        </pc:sldMkLst>
      </pc:sldChg>
      <pc:sldChg chg="del">
        <pc:chgData name="George Huang" userId="7522906efeb502a4" providerId="LiveId" clId="{981455AA-CF25-444D-A9FA-AD2443EE8176}" dt="2025-12-09T15:37:58.451" v="11" actId="47"/>
        <pc:sldMkLst>
          <pc:docMk/>
          <pc:sldMk cId="460944260" sldId="1480"/>
        </pc:sldMkLst>
      </pc:sldChg>
      <pc:sldChg chg="del">
        <pc:chgData name="George Huang" userId="7522906efeb502a4" providerId="LiveId" clId="{981455AA-CF25-444D-A9FA-AD2443EE8176}" dt="2025-12-09T15:37:58.451" v="11" actId="47"/>
        <pc:sldMkLst>
          <pc:docMk/>
          <pc:sldMk cId="989938801" sldId="1482"/>
        </pc:sldMkLst>
      </pc:sldChg>
      <pc:sldChg chg="del">
        <pc:chgData name="George Huang" userId="7522906efeb502a4" providerId="LiveId" clId="{981455AA-CF25-444D-A9FA-AD2443EE8176}" dt="2025-12-09T15:37:58.451" v="11" actId="47"/>
        <pc:sldMkLst>
          <pc:docMk/>
          <pc:sldMk cId="955765441" sldId="1483"/>
        </pc:sldMkLst>
      </pc:sldChg>
      <pc:sldChg chg="del">
        <pc:chgData name="George Huang" userId="7522906efeb502a4" providerId="LiveId" clId="{981455AA-CF25-444D-A9FA-AD2443EE8176}" dt="2025-12-09T15:37:58.451" v="11" actId="47"/>
        <pc:sldMkLst>
          <pc:docMk/>
          <pc:sldMk cId="2310375897" sldId="1486"/>
        </pc:sldMkLst>
      </pc:sldChg>
      <pc:sldChg chg="del">
        <pc:chgData name="George Huang" userId="7522906efeb502a4" providerId="LiveId" clId="{981455AA-CF25-444D-A9FA-AD2443EE8176}" dt="2025-12-09T15:37:58.451" v="11" actId="47"/>
        <pc:sldMkLst>
          <pc:docMk/>
          <pc:sldMk cId="2623052802" sldId="1489"/>
        </pc:sldMkLst>
      </pc:sldChg>
      <pc:sldChg chg="del">
        <pc:chgData name="George Huang" userId="7522906efeb502a4" providerId="LiveId" clId="{981455AA-CF25-444D-A9FA-AD2443EE8176}" dt="2025-12-09T15:38:28.213" v="12" actId="47"/>
        <pc:sldMkLst>
          <pc:docMk/>
          <pc:sldMk cId="3849027559" sldId="1491"/>
        </pc:sldMkLst>
      </pc:sldChg>
      <pc:sldChg chg="del">
        <pc:chgData name="George Huang" userId="7522906efeb502a4" providerId="LiveId" clId="{981455AA-CF25-444D-A9FA-AD2443EE8176}" dt="2025-12-09T15:38:28.213" v="12" actId="47"/>
        <pc:sldMkLst>
          <pc:docMk/>
          <pc:sldMk cId="2166105312" sldId="1495"/>
        </pc:sldMkLst>
      </pc:sldChg>
      <pc:sldChg chg="del">
        <pc:chgData name="George Huang" userId="7522906efeb502a4" providerId="LiveId" clId="{981455AA-CF25-444D-A9FA-AD2443EE8176}" dt="2025-12-09T15:38:28.213" v="12" actId="47"/>
        <pc:sldMkLst>
          <pc:docMk/>
          <pc:sldMk cId="918996182" sldId="1499"/>
        </pc:sldMkLst>
      </pc:sldChg>
      <pc:sldChg chg="del">
        <pc:chgData name="George Huang" userId="7522906efeb502a4" providerId="LiveId" clId="{981455AA-CF25-444D-A9FA-AD2443EE8176}" dt="2025-12-09T15:38:28.213" v="12" actId="47"/>
        <pc:sldMkLst>
          <pc:docMk/>
          <pc:sldMk cId="1513891014" sldId="1500"/>
        </pc:sldMkLst>
      </pc:sldChg>
      <pc:sldChg chg="del">
        <pc:chgData name="George Huang" userId="7522906efeb502a4" providerId="LiveId" clId="{981455AA-CF25-444D-A9FA-AD2443EE8176}" dt="2025-12-09T15:41:01.652" v="15" actId="47"/>
        <pc:sldMkLst>
          <pc:docMk/>
          <pc:sldMk cId="2799325783" sldId="1501"/>
        </pc:sldMkLst>
      </pc:sldChg>
      <pc:sldChg chg="del">
        <pc:chgData name="George Huang" userId="7522906efeb502a4" providerId="LiveId" clId="{981455AA-CF25-444D-A9FA-AD2443EE8176}" dt="2025-12-09T15:41:01.652" v="15" actId="47"/>
        <pc:sldMkLst>
          <pc:docMk/>
          <pc:sldMk cId="2879620572" sldId="1504"/>
        </pc:sldMkLst>
      </pc:sldChg>
      <pc:sldChg chg="del">
        <pc:chgData name="George Huang" userId="7522906efeb502a4" providerId="LiveId" clId="{981455AA-CF25-444D-A9FA-AD2443EE8176}" dt="2025-12-09T15:41:01.652" v="15" actId="47"/>
        <pc:sldMkLst>
          <pc:docMk/>
          <pc:sldMk cId="3423642277" sldId="1507"/>
        </pc:sldMkLst>
      </pc:sldChg>
      <pc:sldChg chg="del">
        <pc:chgData name="George Huang" userId="7522906efeb502a4" providerId="LiveId" clId="{981455AA-CF25-444D-A9FA-AD2443EE8176}" dt="2025-12-09T15:41:16.721" v="16" actId="47"/>
        <pc:sldMkLst>
          <pc:docMk/>
          <pc:sldMk cId="3414045803" sldId="1510"/>
        </pc:sldMkLst>
      </pc:sldChg>
      <pc:sldChg chg="del">
        <pc:chgData name="George Huang" userId="7522906efeb502a4" providerId="LiveId" clId="{981455AA-CF25-444D-A9FA-AD2443EE8176}" dt="2025-12-09T15:41:16.721" v="16" actId="47"/>
        <pc:sldMkLst>
          <pc:docMk/>
          <pc:sldMk cId="4098640321" sldId="1512"/>
        </pc:sldMkLst>
      </pc:sldChg>
      <pc:sldChg chg="del">
        <pc:chgData name="George Huang" userId="7522906efeb502a4" providerId="LiveId" clId="{981455AA-CF25-444D-A9FA-AD2443EE8176}" dt="2025-12-09T15:41:16.721" v="16" actId="47"/>
        <pc:sldMkLst>
          <pc:docMk/>
          <pc:sldMk cId="2721288357" sldId="1515"/>
        </pc:sldMkLst>
      </pc:sldChg>
      <pc:sldChg chg="del">
        <pc:chgData name="George Huang" userId="7522906efeb502a4" providerId="LiveId" clId="{981455AA-CF25-444D-A9FA-AD2443EE8176}" dt="2025-12-09T15:36:29.699" v="6" actId="47"/>
        <pc:sldMkLst>
          <pc:docMk/>
          <pc:sldMk cId="2751126633" sldId="1616"/>
        </pc:sldMkLst>
      </pc:sldChg>
      <pc:sldChg chg="del">
        <pc:chgData name="George Huang" userId="7522906efeb502a4" providerId="LiveId" clId="{981455AA-CF25-444D-A9FA-AD2443EE8176}" dt="2025-12-09T15:36:29.699" v="6" actId="47"/>
        <pc:sldMkLst>
          <pc:docMk/>
          <pc:sldMk cId="2797180822" sldId="1617"/>
        </pc:sldMkLst>
      </pc:sldChg>
      <pc:sldChg chg="del">
        <pc:chgData name="George Huang" userId="7522906efeb502a4" providerId="LiveId" clId="{981455AA-CF25-444D-A9FA-AD2443EE8176}" dt="2025-12-09T15:35:28.164" v="1" actId="47"/>
        <pc:sldMkLst>
          <pc:docMk/>
          <pc:sldMk cId="1179558999" sldId="1623"/>
        </pc:sldMkLst>
      </pc:sldChg>
      <pc:sldChg chg="del">
        <pc:chgData name="George Huang" userId="7522906efeb502a4" providerId="LiveId" clId="{981455AA-CF25-444D-A9FA-AD2443EE8176}" dt="2025-12-09T15:35:28.164" v="1" actId="47"/>
        <pc:sldMkLst>
          <pc:docMk/>
          <pc:sldMk cId="1172063597" sldId="1624"/>
        </pc:sldMkLst>
      </pc:sldChg>
      <pc:sldChg chg="del">
        <pc:chgData name="George Huang" userId="7522906efeb502a4" providerId="LiveId" clId="{981455AA-CF25-444D-A9FA-AD2443EE8176}" dt="2025-12-09T15:35:28.164" v="1" actId="47"/>
        <pc:sldMkLst>
          <pc:docMk/>
          <pc:sldMk cId="568122220" sldId="1625"/>
        </pc:sldMkLst>
      </pc:sldChg>
      <pc:sldChg chg="del">
        <pc:chgData name="George Huang" userId="7522906efeb502a4" providerId="LiveId" clId="{981455AA-CF25-444D-A9FA-AD2443EE8176}" dt="2025-12-09T15:36:29.699" v="6" actId="47"/>
        <pc:sldMkLst>
          <pc:docMk/>
          <pc:sldMk cId="2546768011" sldId="1626"/>
        </pc:sldMkLst>
      </pc:sldChg>
      <pc:sldChg chg="del">
        <pc:chgData name="George Huang" userId="7522906efeb502a4" providerId="LiveId" clId="{981455AA-CF25-444D-A9FA-AD2443EE8176}" dt="2025-12-09T15:36:29.699" v="6" actId="47"/>
        <pc:sldMkLst>
          <pc:docMk/>
          <pc:sldMk cId="2989318038" sldId="1629"/>
        </pc:sldMkLst>
      </pc:sldChg>
      <pc:sldChg chg="del">
        <pc:chgData name="George Huang" userId="7522906efeb502a4" providerId="LiveId" clId="{981455AA-CF25-444D-A9FA-AD2443EE8176}" dt="2025-12-09T15:36:29.699" v="6" actId="47"/>
        <pc:sldMkLst>
          <pc:docMk/>
          <pc:sldMk cId="1481655863" sldId="1630"/>
        </pc:sldMkLst>
      </pc:sldChg>
      <pc:sldChg chg="add del">
        <pc:chgData name="George Huang" userId="7522906efeb502a4" providerId="LiveId" clId="{981455AA-CF25-444D-A9FA-AD2443EE8176}" dt="2025-12-09T15:37:11.740" v="9" actId="47"/>
        <pc:sldMkLst>
          <pc:docMk/>
          <pc:sldMk cId="1380681388" sldId="1632"/>
        </pc:sldMkLst>
      </pc:sldChg>
      <pc:sldChg chg="add del">
        <pc:chgData name="George Huang" userId="7522906efeb502a4" providerId="LiveId" clId="{981455AA-CF25-444D-A9FA-AD2443EE8176}" dt="2025-12-09T15:37:11.740" v="9" actId="47"/>
        <pc:sldMkLst>
          <pc:docMk/>
          <pc:sldMk cId="596071774" sldId="1635"/>
        </pc:sldMkLst>
      </pc:sldChg>
      <pc:sldChg chg="add del">
        <pc:chgData name="George Huang" userId="7522906efeb502a4" providerId="LiveId" clId="{981455AA-CF25-444D-A9FA-AD2443EE8176}" dt="2025-12-09T15:37:11.740" v="9" actId="47"/>
        <pc:sldMkLst>
          <pc:docMk/>
          <pc:sldMk cId="3090879021" sldId="1638"/>
        </pc:sldMkLst>
      </pc:sldChg>
      <pc:sldChg chg="del">
        <pc:chgData name="George Huang" userId="7522906efeb502a4" providerId="LiveId" clId="{981455AA-CF25-444D-A9FA-AD2443EE8176}" dt="2025-12-09T15:36:29.699" v="6" actId="47"/>
        <pc:sldMkLst>
          <pc:docMk/>
          <pc:sldMk cId="4093638127" sldId="1641"/>
        </pc:sldMkLst>
      </pc:sldChg>
      <pc:sldChg chg="del">
        <pc:chgData name="George Huang" userId="7522906efeb502a4" providerId="LiveId" clId="{981455AA-CF25-444D-A9FA-AD2443EE8176}" dt="2025-12-09T15:37:38.229" v="10" actId="47"/>
        <pc:sldMkLst>
          <pc:docMk/>
          <pc:sldMk cId="1451887778" sldId="1644"/>
        </pc:sldMkLst>
      </pc:sldChg>
      <pc:sldChg chg="del">
        <pc:chgData name="George Huang" userId="7522906efeb502a4" providerId="LiveId" clId="{981455AA-CF25-444D-A9FA-AD2443EE8176}" dt="2025-12-09T15:38:28.213" v="12" actId="47"/>
        <pc:sldMkLst>
          <pc:docMk/>
          <pc:sldMk cId="2195986128" sldId="1645"/>
        </pc:sldMkLst>
      </pc:sldChg>
      <pc:sldChg chg="del">
        <pc:chgData name="George Huang" userId="7522906efeb502a4" providerId="LiveId" clId="{981455AA-CF25-444D-A9FA-AD2443EE8176}" dt="2025-12-09T15:38:28.213" v="12" actId="47"/>
        <pc:sldMkLst>
          <pc:docMk/>
          <pc:sldMk cId="2779067290" sldId="1647"/>
        </pc:sldMkLst>
      </pc:sldChg>
      <pc:sldChg chg="del">
        <pc:chgData name="George Huang" userId="7522906efeb502a4" providerId="LiveId" clId="{981455AA-CF25-444D-A9FA-AD2443EE8176}" dt="2025-12-09T15:38:28.213" v="12" actId="47"/>
        <pc:sldMkLst>
          <pc:docMk/>
          <pc:sldMk cId="1737575481" sldId="1650"/>
        </pc:sldMkLst>
      </pc:sldChg>
      <pc:sldChg chg="del">
        <pc:chgData name="George Huang" userId="7522906efeb502a4" providerId="LiveId" clId="{981455AA-CF25-444D-A9FA-AD2443EE8176}" dt="2025-12-09T15:38:28.213" v="12" actId="47"/>
        <pc:sldMkLst>
          <pc:docMk/>
          <pc:sldMk cId="406720928" sldId="1652"/>
        </pc:sldMkLst>
      </pc:sldChg>
      <pc:sldChg chg="del">
        <pc:chgData name="George Huang" userId="7522906efeb502a4" providerId="LiveId" clId="{981455AA-CF25-444D-A9FA-AD2443EE8176}" dt="2025-12-09T15:39:10.949" v="13" actId="47"/>
        <pc:sldMkLst>
          <pc:docMk/>
          <pc:sldMk cId="4007920498" sldId="1654"/>
        </pc:sldMkLst>
      </pc:sldChg>
      <pc:sldChg chg="del">
        <pc:chgData name="George Huang" userId="7522906efeb502a4" providerId="LiveId" clId="{981455AA-CF25-444D-A9FA-AD2443EE8176}" dt="2025-12-09T15:39:10.949" v="13" actId="47"/>
        <pc:sldMkLst>
          <pc:docMk/>
          <pc:sldMk cId="3788423141" sldId="1656"/>
        </pc:sldMkLst>
      </pc:sldChg>
      <pc:sldChg chg="del">
        <pc:chgData name="George Huang" userId="7522906efeb502a4" providerId="LiveId" clId="{981455AA-CF25-444D-A9FA-AD2443EE8176}" dt="2025-12-09T15:39:10.949" v="13" actId="47"/>
        <pc:sldMkLst>
          <pc:docMk/>
          <pc:sldMk cId="432595731" sldId="1658"/>
        </pc:sldMkLst>
      </pc:sldChg>
      <pc:sldChg chg="del">
        <pc:chgData name="George Huang" userId="7522906efeb502a4" providerId="LiveId" clId="{981455AA-CF25-444D-A9FA-AD2443EE8176}" dt="2025-12-09T15:39:10.949" v="13" actId="47"/>
        <pc:sldMkLst>
          <pc:docMk/>
          <pc:sldMk cId="2745166830" sldId="1660"/>
        </pc:sldMkLst>
      </pc:sldChg>
      <pc:sldChg chg="del">
        <pc:chgData name="George Huang" userId="7522906efeb502a4" providerId="LiveId" clId="{981455AA-CF25-444D-A9FA-AD2443EE8176}" dt="2025-12-09T15:39:10.949" v="13" actId="47"/>
        <pc:sldMkLst>
          <pc:docMk/>
          <pc:sldMk cId="1507812053" sldId="1662"/>
        </pc:sldMkLst>
      </pc:sldChg>
      <pc:sldChg chg="del">
        <pc:chgData name="George Huang" userId="7522906efeb502a4" providerId="LiveId" clId="{981455AA-CF25-444D-A9FA-AD2443EE8176}" dt="2025-12-09T15:39:10.949" v="13" actId="47"/>
        <pc:sldMkLst>
          <pc:docMk/>
          <pc:sldMk cId="1750241901" sldId="1664"/>
        </pc:sldMkLst>
      </pc:sldChg>
      <pc:sldChg chg="del">
        <pc:chgData name="George Huang" userId="7522906efeb502a4" providerId="LiveId" clId="{981455AA-CF25-444D-A9FA-AD2443EE8176}" dt="2025-12-09T15:39:10.949" v="13" actId="47"/>
        <pc:sldMkLst>
          <pc:docMk/>
          <pc:sldMk cId="2276082067" sldId="1666"/>
        </pc:sldMkLst>
      </pc:sldChg>
      <pc:sldChg chg="del">
        <pc:chgData name="George Huang" userId="7522906efeb502a4" providerId="LiveId" clId="{981455AA-CF25-444D-A9FA-AD2443EE8176}" dt="2025-12-09T15:39:10.949" v="13" actId="47"/>
        <pc:sldMkLst>
          <pc:docMk/>
          <pc:sldMk cId="3216163699" sldId="1668"/>
        </pc:sldMkLst>
      </pc:sldChg>
      <pc:sldChg chg="del">
        <pc:chgData name="George Huang" userId="7522906efeb502a4" providerId="LiveId" clId="{981455AA-CF25-444D-A9FA-AD2443EE8176}" dt="2025-12-09T15:41:01.652" v="15" actId="47"/>
        <pc:sldMkLst>
          <pc:docMk/>
          <pc:sldMk cId="3119994561" sldId="1670"/>
        </pc:sldMkLst>
      </pc:sldChg>
      <pc:sldChg chg="del">
        <pc:chgData name="George Huang" userId="7522906efeb502a4" providerId="LiveId" clId="{981455AA-CF25-444D-A9FA-AD2443EE8176}" dt="2025-12-09T15:41:01.652" v="15" actId="47"/>
        <pc:sldMkLst>
          <pc:docMk/>
          <pc:sldMk cId="3073265639" sldId="1672"/>
        </pc:sldMkLst>
      </pc:sldChg>
      <pc:sldChg chg="del">
        <pc:chgData name="George Huang" userId="7522906efeb502a4" providerId="LiveId" clId="{981455AA-CF25-444D-A9FA-AD2443EE8176}" dt="2025-12-09T15:41:01.652" v="15" actId="47"/>
        <pc:sldMkLst>
          <pc:docMk/>
          <pc:sldMk cId="1295117203" sldId="1674"/>
        </pc:sldMkLst>
      </pc:sldChg>
      <pc:sldChg chg="del">
        <pc:chgData name="George Huang" userId="7522906efeb502a4" providerId="LiveId" clId="{981455AA-CF25-444D-A9FA-AD2443EE8176}" dt="2025-12-09T15:41:01.652" v="15" actId="47"/>
        <pc:sldMkLst>
          <pc:docMk/>
          <pc:sldMk cId="15504464" sldId="1676"/>
        </pc:sldMkLst>
      </pc:sldChg>
      <pc:sldChg chg="del">
        <pc:chgData name="George Huang" userId="7522906efeb502a4" providerId="LiveId" clId="{981455AA-CF25-444D-A9FA-AD2443EE8176}" dt="2025-12-09T15:41:01.652" v="15" actId="47"/>
        <pc:sldMkLst>
          <pc:docMk/>
          <pc:sldMk cId="2088027680" sldId="1678"/>
        </pc:sldMkLst>
      </pc:sldChg>
      <pc:sldChg chg="del">
        <pc:chgData name="George Huang" userId="7522906efeb502a4" providerId="LiveId" clId="{981455AA-CF25-444D-A9FA-AD2443EE8176}" dt="2025-12-09T15:41:01.652" v="15" actId="47"/>
        <pc:sldMkLst>
          <pc:docMk/>
          <pc:sldMk cId="804800987" sldId="1680"/>
        </pc:sldMkLst>
      </pc:sldChg>
      <pc:sldChg chg="del">
        <pc:chgData name="George Huang" userId="7522906efeb502a4" providerId="LiveId" clId="{981455AA-CF25-444D-A9FA-AD2443EE8176}" dt="2025-12-09T15:41:01.652" v="15" actId="47"/>
        <pc:sldMkLst>
          <pc:docMk/>
          <pc:sldMk cId="724176786" sldId="1683"/>
        </pc:sldMkLst>
      </pc:sldChg>
      <pc:sldChg chg="del">
        <pc:chgData name="George Huang" userId="7522906efeb502a4" providerId="LiveId" clId="{981455AA-CF25-444D-A9FA-AD2443EE8176}" dt="2025-12-09T15:41:01.652" v="15" actId="47"/>
        <pc:sldMkLst>
          <pc:docMk/>
          <pc:sldMk cId="4064044464" sldId="1684"/>
        </pc:sldMkLst>
      </pc:sldChg>
      <pc:sldChg chg="del">
        <pc:chgData name="George Huang" userId="7522906efeb502a4" providerId="LiveId" clId="{981455AA-CF25-444D-A9FA-AD2443EE8176}" dt="2025-12-09T15:38:28.213" v="12" actId="47"/>
        <pc:sldMkLst>
          <pc:docMk/>
          <pc:sldMk cId="2584331946" sldId="1698"/>
        </pc:sldMkLst>
      </pc:sldChg>
      <pc:sldChg chg="del">
        <pc:chgData name="George Huang" userId="7522906efeb502a4" providerId="LiveId" clId="{981455AA-CF25-444D-A9FA-AD2443EE8176}" dt="2025-12-09T15:39:10.949" v="13" actId="47"/>
        <pc:sldMkLst>
          <pc:docMk/>
          <pc:sldMk cId="1326723232" sldId="1699"/>
        </pc:sldMkLst>
      </pc:sldChg>
      <pc:sldChg chg="del">
        <pc:chgData name="George Huang" userId="7522906efeb502a4" providerId="LiveId" clId="{981455AA-CF25-444D-A9FA-AD2443EE8176}" dt="2025-12-09T15:39:10.949" v="13" actId="47"/>
        <pc:sldMkLst>
          <pc:docMk/>
          <pc:sldMk cId="4243987554" sldId="1700"/>
        </pc:sldMkLst>
      </pc:sldChg>
      <pc:sldChg chg="del">
        <pc:chgData name="George Huang" userId="7522906efeb502a4" providerId="LiveId" clId="{981455AA-CF25-444D-A9FA-AD2443EE8176}" dt="2025-12-09T15:39:10.949" v="13" actId="47"/>
        <pc:sldMkLst>
          <pc:docMk/>
          <pc:sldMk cId="766781042" sldId="1702"/>
        </pc:sldMkLst>
      </pc:sldChg>
      <pc:sldChg chg="del">
        <pc:chgData name="George Huang" userId="7522906efeb502a4" providerId="LiveId" clId="{981455AA-CF25-444D-A9FA-AD2443EE8176}" dt="2025-12-09T15:39:10.949" v="13" actId="47"/>
        <pc:sldMkLst>
          <pc:docMk/>
          <pc:sldMk cId="3440063252" sldId="1704"/>
        </pc:sldMkLst>
      </pc:sldChg>
      <pc:sldChg chg="modSp mod">
        <pc:chgData name="George Huang" userId="7522906efeb502a4" providerId="LiveId" clId="{981455AA-CF25-444D-A9FA-AD2443EE8176}" dt="2025-12-09T15:39:17.325" v="14" actId="6549"/>
        <pc:sldMkLst>
          <pc:docMk/>
          <pc:sldMk cId="1948446457" sldId="1706"/>
        </pc:sldMkLst>
        <pc:spChg chg="mod">
          <ac:chgData name="George Huang" userId="7522906efeb502a4" providerId="LiveId" clId="{981455AA-CF25-444D-A9FA-AD2443EE8176}" dt="2025-12-09T15:39:17.325" v="14" actId="6549"/>
          <ac:spMkLst>
            <pc:docMk/>
            <pc:sldMk cId="1948446457" sldId="1706"/>
            <ac:spMk id="3" creationId="{2342F707-955D-43C1-BADD-9089D2C87047}"/>
          </ac:spMkLst>
        </pc:spChg>
      </pc:sldChg>
      <pc:sldChg chg="del">
        <pc:chgData name="George Huang" userId="7522906efeb502a4" providerId="LiveId" clId="{981455AA-CF25-444D-A9FA-AD2443EE8176}" dt="2025-12-09T15:41:16.721" v="16" actId="47"/>
        <pc:sldMkLst>
          <pc:docMk/>
          <pc:sldMk cId="619028898" sldId="1708"/>
        </pc:sldMkLst>
      </pc:sldChg>
      <pc:sldChg chg="add del">
        <pc:chgData name="George Huang" userId="7522906efeb502a4" providerId="LiveId" clId="{981455AA-CF25-444D-A9FA-AD2443EE8176}" dt="2025-12-09T15:37:11.740" v="9" actId="47"/>
        <pc:sldMkLst>
          <pc:docMk/>
          <pc:sldMk cId="358042993" sldId="1710"/>
        </pc:sldMkLst>
      </pc:sldChg>
      <pc:sldChg chg="del">
        <pc:chgData name="George Huang" userId="7522906efeb502a4" providerId="LiveId" clId="{981455AA-CF25-444D-A9FA-AD2443EE8176}" dt="2025-12-09T15:35:24.216" v="0" actId="47"/>
        <pc:sldMkLst>
          <pc:docMk/>
          <pc:sldMk cId="3736423574" sldId="1712"/>
        </pc:sldMkLst>
      </pc:sldChg>
      <pc:sldChg chg="del">
        <pc:chgData name="George Huang" userId="7522906efeb502a4" providerId="LiveId" clId="{981455AA-CF25-444D-A9FA-AD2443EE8176}" dt="2025-12-09T15:35:30.337" v="2" actId="47"/>
        <pc:sldMkLst>
          <pc:docMk/>
          <pc:sldMk cId="3924691834" sldId="1715"/>
        </pc:sldMkLst>
      </pc:sldChg>
      <pc:sldChg chg="del">
        <pc:chgData name="George Huang" userId="7522906efeb502a4" providerId="LiveId" clId="{981455AA-CF25-444D-A9FA-AD2443EE8176}" dt="2025-12-09T15:35:30.691" v="3" actId="47"/>
        <pc:sldMkLst>
          <pc:docMk/>
          <pc:sldMk cId="3983269525" sldId="1716"/>
        </pc:sldMkLst>
      </pc:sldChg>
      <pc:sldChg chg="del">
        <pc:chgData name="George Huang" userId="7522906efeb502a4" providerId="LiveId" clId="{981455AA-CF25-444D-A9FA-AD2443EE8176}" dt="2025-12-09T15:36:29.699" v="6" actId="47"/>
        <pc:sldMkLst>
          <pc:docMk/>
          <pc:sldMk cId="918207756" sldId="1718"/>
        </pc:sldMkLst>
      </pc:sldChg>
      <pc:sldChg chg="del">
        <pc:chgData name="George Huang" userId="7522906efeb502a4" providerId="LiveId" clId="{981455AA-CF25-444D-A9FA-AD2443EE8176}" dt="2025-12-09T15:36:29.699" v="6" actId="47"/>
        <pc:sldMkLst>
          <pc:docMk/>
          <pc:sldMk cId="1008155779" sldId="1720"/>
        </pc:sldMkLst>
      </pc:sldChg>
      <pc:sldChg chg="del">
        <pc:chgData name="George Huang" userId="7522906efeb502a4" providerId="LiveId" clId="{981455AA-CF25-444D-A9FA-AD2443EE8176}" dt="2025-12-09T15:36:29.699" v="6" actId="47"/>
        <pc:sldMkLst>
          <pc:docMk/>
          <pc:sldMk cId="2217797047" sldId="1722"/>
        </pc:sldMkLst>
      </pc:sldChg>
      <pc:sldChg chg="del">
        <pc:chgData name="George Huang" userId="7522906efeb502a4" providerId="LiveId" clId="{981455AA-CF25-444D-A9FA-AD2443EE8176}" dt="2025-12-09T15:36:29.699" v="6" actId="47"/>
        <pc:sldMkLst>
          <pc:docMk/>
          <pc:sldMk cId="1286671384" sldId="1724"/>
        </pc:sldMkLst>
      </pc:sldChg>
      <pc:sldChg chg="del">
        <pc:chgData name="George Huang" userId="7522906efeb502a4" providerId="LiveId" clId="{981455AA-CF25-444D-A9FA-AD2443EE8176}" dt="2025-12-09T15:36:29.699" v="6" actId="47"/>
        <pc:sldMkLst>
          <pc:docMk/>
          <pc:sldMk cId="501312432" sldId="1727"/>
        </pc:sldMkLst>
      </pc:sldChg>
      <pc:sldChg chg="del">
        <pc:chgData name="George Huang" userId="7522906efeb502a4" providerId="LiveId" clId="{981455AA-CF25-444D-A9FA-AD2443EE8176}" dt="2025-12-09T15:37:38.229" v="10" actId="47"/>
        <pc:sldMkLst>
          <pc:docMk/>
          <pc:sldMk cId="1296996835" sldId="1734"/>
        </pc:sldMkLst>
      </pc:sldChg>
      <pc:sldChg chg="del">
        <pc:chgData name="George Huang" userId="7522906efeb502a4" providerId="LiveId" clId="{981455AA-CF25-444D-A9FA-AD2443EE8176}" dt="2025-12-09T15:37:38.229" v="10" actId="47"/>
        <pc:sldMkLst>
          <pc:docMk/>
          <pc:sldMk cId="1108813790" sldId="1738"/>
        </pc:sldMkLst>
      </pc:sldChg>
      <pc:sldChg chg="del">
        <pc:chgData name="George Huang" userId="7522906efeb502a4" providerId="LiveId" clId="{981455AA-CF25-444D-A9FA-AD2443EE8176}" dt="2025-12-09T15:37:38.229" v="10" actId="47"/>
        <pc:sldMkLst>
          <pc:docMk/>
          <pc:sldMk cId="1786395073" sldId="1739"/>
        </pc:sldMkLst>
      </pc:sldChg>
      <pc:sldChg chg="del">
        <pc:chgData name="George Huang" userId="7522906efeb502a4" providerId="LiveId" clId="{981455AA-CF25-444D-A9FA-AD2443EE8176}" dt="2025-12-09T15:37:38.229" v="10" actId="47"/>
        <pc:sldMkLst>
          <pc:docMk/>
          <pc:sldMk cId="2677857936" sldId="1741"/>
        </pc:sldMkLst>
      </pc:sldChg>
      <pc:sldChg chg="del">
        <pc:chgData name="George Huang" userId="7522906efeb502a4" providerId="LiveId" clId="{981455AA-CF25-444D-A9FA-AD2443EE8176}" dt="2025-12-09T15:37:58.451" v="11" actId="47"/>
        <pc:sldMkLst>
          <pc:docMk/>
          <pc:sldMk cId="1220205991" sldId="1742"/>
        </pc:sldMkLst>
      </pc:sldChg>
      <pc:sldChg chg="del">
        <pc:chgData name="George Huang" userId="7522906efeb502a4" providerId="LiveId" clId="{981455AA-CF25-444D-A9FA-AD2443EE8176}" dt="2025-12-09T15:37:58.451" v="11" actId="47"/>
        <pc:sldMkLst>
          <pc:docMk/>
          <pc:sldMk cId="2966294558" sldId="1744"/>
        </pc:sldMkLst>
      </pc:sldChg>
      <pc:sldChg chg="del">
        <pc:chgData name="George Huang" userId="7522906efeb502a4" providerId="LiveId" clId="{981455AA-CF25-444D-A9FA-AD2443EE8176}" dt="2025-12-09T15:38:28.213" v="12" actId="47"/>
        <pc:sldMkLst>
          <pc:docMk/>
          <pc:sldMk cId="4238539111" sldId="1746"/>
        </pc:sldMkLst>
      </pc:sldChg>
      <pc:sldChg chg="del">
        <pc:chgData name="George Huang" userId="7522906efeb502a4" providerId="LiveId" clId="{981455AA-CF25-444D-A9FA-AD2443EE8176}" dt="2025-12-09T15:38:28.213" v="12" actId="47"/>
        <pc:sldMkLst>
          <pc:docMk/>
          <pc:sldMk cId="826213740" sldId="1748"/>
        </pc:sldMkLst>
      </pc:sldChg>
      <pc:sldChg chg="del">
        <pc:chgData name="George Huang" userId="7522906efeb502a4" providerId="LiveId" clId="{981455AA-CF25-444D-A9FA-AD2443EE8176}" dt="2025-12-09T15:38:28.213" v="12" actId="47"/>
        <pc:sldMkLst>
          <pc:docMk/>
          <pc:sldMk cId="2749121866" sldId="1750"/>
        </pc:sldMkLst>
      </pc:sldChg>
      <pc:sldChg chg="del">
        <pc:chgData name="George Huang" userId="7522906efeb502a4" providerId="LiveId" clId="{981455AA-CF25-444D-A9FA-AD2443EE8176}" dt="2025-12-09T15:38:28.213" v="12" actId="47"/>
        <pc:sldMkLst>
          <pc:docMk/>
          <pc:sldMk cId="3422968181" sldId="1752"/>
        </pc:sldMkLst>
      </pc:sldChg>
      <pc:sldChg chg="del">
        <pc:chgData name="George Huang" userId="7522906efeb502a4" providerId="LiveId" clId="{981455AA-CF25-444D-A9FA-AD2443EE8176}" dt="2025-12-09T15:41:01.652" v="15" actId="47"/>
        <pc:sldMkLst>
          <pc:docMk/>
          <pc:sldMk cId="1722042530" sldId="1755"/>
        </pc:sldMkLst>
      </pc:sldChg>
      <pc:sldChg chg="del">
        <pc:chgData name="George Huang" userId="7522906efeb502a4" providerId="LiveId" clId="{981455AA-CF25-444D-A9FA-AD2443EE8176}" dt="2025-12-09T15:41:16.721" v="16" actId="47"/>
        <pc:sldMkLst>
          <pc:docMk/>
          <pc:sldMk cId="1964794550" sldId="1759"/>
        </pc:sldMkLst>
      </pc:sldChg>
      <pc:sldChg chg="add del">
        <pc:chgData name="George Huang" userId="7522906efeb502a4" providerId="LiveId" clId="{981455AA-CF25-444D-A9FA-AD2443EE8176}" dt="2025-12-09T15:35:48.287" v="5"/>
        <pc:sldMkLst>
          <pc:docMk/>
          <pc:sldMk cId="1118210475" sldId="1761"/>
        </pc:sldMkLst>
      </pc:sldChg>
      <pc:sldChg chg="add del">
        <pc:chgData name="George Huang" userId="7522906efeb502a4" providerId="LiveId" clId="{981455AA-CF25-444D-A9FA-AD2443EE8176}" dt="2025-12-09T15:35:48.287" v="5"/>
        <pc:sldMkLst>
          <pc:docMk/>
          <pc:sldMk cId="4190720657" sldId="1762"/>
        </pc:sldMkLst>
      </pc:sldChg>
      <pc:sldChg chg="add del">
        <pc:chgData name="George Huang" userId="7522906efeb502a4" providerId="LiveId" clId="{981455AA-CF25-444D-A9FA-AD2443EE8176}" dt="2025-12-09T15:35:48.287" v="5"/>
        <pc:sldMkLst>
          <pc:docMk/>
          <pc:sldMk cId="4172703362" sldId="1763"/>
        </pc:sldMkLst>
      </pc:sldChg>
      <pc:sldChg chg="add del">
        <pc:chgData name="George Huang" userId="7522906efeb502a4" providerId="LiveId" clId="{981455AA-CF25-444D-A9FA-AD2443EE8176}" dt="2025-12-09T15:35:48.287" v="5"/>
        <pc:sldMkLst>
          <pc:docMk/>
          <pc:sldMk cId="938606926" sldId="1764"/>
        </pc:sldMkLst>
      </pc:sldChg>
      <pc:sldChg chg="add del">
        <pc:chgData name="George Huang" userId="7522906efeb502a4" providerId="LiveId" clId="{981455AA-CF25-444D-A9FA-AD2443EE8176}" dt="2025-12-09T15:35:48.287" v="5"/>
        <pc:sldMkLst>
          <pc:docMk/>
          <pc:sldMk cId="1439015746" sldId="1765"/>
        </pc:sldMkLst>
      </pc:sldChg>
      <pc:sldChg chg="add del">
        <pc:chgData name="George Huang" userId="7522906efeb502a4" providerId="LiveId" clId="{981455AA-CF25-444D-A9FA-AD2443EE8176}" dt="2025-12-09T15:35:48.287" v="5"/>
        <pc:sldMkLst>
          <pc:docMk/>
          <pc:sldMk cId="582900168" sldId="1766"/>
        </pc:sldMkLst>
      </pc:sldChg>
      <pc:sldChg chg="add del">
        <pc:chgData name="George Huang" userId="7522906efeb502a4" providerId="LiveId" clId="{981455AA-CF25-444D-A9FA-AD2443EE8176}" dt="2025-12-09T15:35:48.287" v="5"/>
        <pc:sldMkLst>
          <pc:docMk/>
          <pc:sldMk cId="4076477720" sldId="1767"/>
        </pc:sldMkLst>
      </pc:sldChg>
      <pc:sldChg chg="add del">
        <pc:chgData name="George Huang" userId="7522906efeb502a4" providerId="LiveId" clId="{981455AA-CF25-444D-A9FA-AD2443EE8176}" dt="2025-12-09T15:35:48.287" v="5"/>
        <pc:sldMkLst>
          <pc:docMk/>
          <pc:sldMk cId="2028433629" sldId="1768"/>
        </pc:sldMkLst>
      </pc:sldChg>
      <pc:sldChg chg="add del">
        <pc:chgData name="George Huang" userId="7522906efeb502a4" providerId="LiveId" clId="{981455AA-CF25-444D-A9FA-AD2443EE8176}" dt="2025-12-09T15:35:48.287" v="5"/>
        <pc:sldMkLst>
          <pc:docMk/>
          <pc:sldMk cId="2666657244" sldId="1769"/>
        </pc:sldMkLst>
      </pc:sldChg>
      <pc:sldChg chg="add del">
        <pc:chgData name="George Huang" userId="7522906efeb502a4" providerId="LiveId" clId="{981455AA-CF25-444D-A9FA-AD2443EE8176}" dt="2025-12-09T15:35:48.287" v="5"/>
        <pc:sldMkLst>
          <pc:docMk/>
          <pc:sldMk cId="3157245489" sldId="1770"/>
        </pc:sldMkLst>
      </pc:sldChg>
      <pc:sldChg chg="add del">
        <pc:chgData name="George Huang" userId="7522906efeb502a4" providerId="LiveId" clId="{981455AA-CF25-444D-A9FA-AD2443EE8176}" dt="2025-12-09T15:35:48.287" v="5"/>
        <pc:sldMkLst>
          <pc:docMk/>
          <pc:sldMk cId="4245685572" sldId="177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12/9/2025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12/9/2025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BD26B-2DD4-DFF5-D20D-259AE2181C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2E418-156D-6A77-41BC-37D97BA3B27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56698BF-6BB0-55A7-07F3-7824122D7B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F01A63-D591-D631-3BFD-EAD1AEFA673C}"/>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823621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31523633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A2C84-AA65-017D-23BF-F835418EB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83D78-17D2-20A1-EA02-EE67CFD59F3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C9CD6F2-B62F-FD7B-8144-B2DCD85F65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55D5A5-5830-3EF0-54F0-3A2A86D258C2}"/>
              </a:ext>
            </a:extLst>
          </p:cNvPr>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1196424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916179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902843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63880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732266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499663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CC5AF-8BBF-BC83-2702-3776184E3C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588BF-F4E6-64E3-3544-920BB957A7F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3DB017E-6E11-5940-A2D2-1D4EC508FE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79C1AA-25D4-8651-D5FE-9481D428A8B3}"/>
              </a:ext>
            </a:extLst>
          </p:cNvPr>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8076114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742824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1595595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D4AB2-908E-6BBC-792D-6420F29E4B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F9DD99-439A-AC3A-6D47-6D68C57D2AC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6FB3CAD-AD2F-ED2E-1612-429CD7CA6E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4415A9-03CF-55A8-A560-632C015DD023}"/>
              </a:ext>
            </a:extLst>
          </p:cNvPr>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1489747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2461354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5164190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9193739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443063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30967-AA48-1991-4837-BE1239ADC2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9DD79C-2006-2723-13F2-9E36DB241A4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86D6D18-D078-FD3A-D8D9-F80C31C7A7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FD552D-C09D-E4A6-464E-501758FB9641}"/>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41509295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BE8C1-73E2-0A3A-D129-5DE6D678D2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88FA60-A799-F0D5-2970-419A3D29401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183C28B-A7F9-CAE7-C9C1-7AEBE27364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7CAD6-331B-37C2-A873-A5C92C8AD051}"/>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4112772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15AD4-D658-D278-5F4D-817ED57884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FFB483-AA37-9578-8D20-A0C512A8329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737A301-731F-E8EA-D95F-1685018F65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97E1BC-7D28-8C06-8364-36CEC9CF19C5}"/>
              </a:ext>
            </a:extLst>
          </p:cNvPr>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35465794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F6227-DFA4-7DE3-1ED9-C3ED797F21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4DD31-BA80-1949-1D44-855199EFD9D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14DEB39-2B41-B5D1-DE65-275BC051E3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DAD3DE-CCB4-6F57-CFA4-CD8E107D81B4}"/>
              </a:ext>
            </a:extLst>
          </p:cNvPr>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2041148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26875337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937-8396-4389-D85C-A5D06B9C96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044031-3F82-083E-D659-F3CE386104C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7DCE15D-99BF-84EE-BD2F-0B3686FC27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2B3925-F815-168D-A1A8-F58573112AB5}"/>
              </a:ext>
            </a:extLst>
          </p:cNvPr>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149704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42266264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6032392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40C2C-397B-C5A6-045D-47AC379A09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DA1D2B-BACF-0383-AA8D-344386599FA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8BEBE5E-8B36-9F63-D172-9AEE7A0DF3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7D0F14-9B84-221E-4721-B09545EDEF33}"/>
              </a:ext>
            </a:extLst>
          </p:cNvPr>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2380092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3488070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23574046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8A766-F3BB-73E2-3602-E52883703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063772-158F-4B72-F3F8-AEC823F9A97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28BE4C0-13C1-EAF9-41FF-A5189C5211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090AF2-3C04-560E-1F94-C2A3C7636166}"/>
              </a:ext>
            </a:extLst>
          </p:cNvPr>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1521801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42813580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419046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8475392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83F1E-7A66-5144-8820-EAE0FEC980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96A4B8-E122-A612-FF51-92BA334BF23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7134589-0B4E-BF05-24C8-DF360CA227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AFD14-2A63-1CD7-5DD1-468A5F727E89}"/>
              </a:ext>
            </a:extLst>
          </p:cNvPr>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22406718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BA349-1523-958C-0CF8-E5B54E6116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8B10D2-0381-79E2-0072-2E9ABE8EBD4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E2992F8-A277-8913-1BAF-C88302DA71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D7E5E4-1562-217B-9B02-870BFDE9C41C}"/>
              </a:ext>
            </a:extLst>
          </p:cNvPr>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958085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42224144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9445626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5912981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35688722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393586957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5213007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C0E0A-84CB-173B-594E-3EC902281C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79A03-D8A6-42F1-9F17-4A4E2D1B4D2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BC85C82-A244-8161-FF98-B208B3E605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3E6EB2-6282-F986-96C9-1311327F4338}"/>
              </a:ext>
            </a:extLst>
          </p:cNvPr>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35465203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30872211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9464208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57436478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C7132-F084-7004-8E85-2A533FD06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692594-D810-C058-0066-EA8BF447258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747FF4B-F055-8A85-ADD3-7569626D85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7B64A2-7AA9-8B56-8944-6ED0923FBD53}"/>
              </a:ext>
            </a:extLst>
          </p:cNvPr>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609382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00EAF-ECB1-1B80-A08D-C88EE02410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8FEC5C-7FAF-4CF1-2EE7-3AF10F4499F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94DDCED-853C-734D-6C95-583D69A3C9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E5DCE3-1DD1-63F7-57C2-9AD2D37313E2}"/>
              </a:ext>
            </a:extLst>
          </p:cNvPr>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8620703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50441-D111-BE37-F66A-01B8EE9ED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8F8E8E-3A56-B5D5-AE14-F9362F545C0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C7F12AA-E9B6-FA33-79AE-314DBB0BB8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5B5F1E-23B9-6CCF-2E14-A9ED24D6861E}"/>
              </a:ext>
            </a:extLst>
          </p:cNvPr>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73961432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364151228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28626421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43E39-7F71-3921-9D6D-F2F84F1D0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4A5C8-E953-2A28-2B2B-F09AA2F9749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B4E4DF5-E125-A136-3EAE-1EBA49400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CA8DF6-6D56-6FE3-69F0-AA54B2F81876}"/>
              </a:ext>
            </a:extLst>
          </p:cNvPr>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99072677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78263417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360465344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49040760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39640649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369363161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339430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DB764-4635-5F07-3A8E-3061F60375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8812FA-36BA-D7CF-7D37-C19A45E6DE6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029445D-16F2-CE76-1339-A61409E616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A9B11-1D50-FC1D-F9A6-33327C545AAF}"/>
              </a:ext>
            </a:extLst>
          </p:cNvPr>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69437097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400249269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14629845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2774732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62608921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4702882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3835636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300820772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39447666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55910708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620044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0CE05-2283-8778-7562-6120DD139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43C2E-4C37-8669-3923-89C50C244E0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0097BD-D6B6-6CC3-071C-99E70189EC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49C7EF-BB90-77F5-99A3-D1AB84302E33}"/>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9712972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B1EE0-8D82-C59E-80DE-158548D581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5DA8A-3462-48CB-88FA-93F188CACBA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41F2EE1-A15C-9F29-1C0C-F1FABD2C1F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26B56B-2FA0-2885-A143-3F92D2AE628F}"/>
              </a:ext>
            </a:extLst>
          </p:cNvPr>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2023108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42170253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40519141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353156162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723D6-CDB8-9AAD-B541-EF1085E49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B2D84-D6F6-EFA5-2408-9E999BEE8BF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EB8C789-6BC8-5793-9E8B-0A34078B07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3011E8-39DE-CDFD-736D-9EF4C56655CC}"/>
              </a:ext>
            </a:extLst>
          </p:cNvPr>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391200260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402420294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235607241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132013369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38319776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1179230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14071-9430-1298-D068-903C3B0441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56338F-CCDC-6121-4E30-8E964701A04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A0A015E-7ACE-AB18-2DFB-339C3BACD2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6644E4-CFCB-46AB-2662-89A769E1DA68}"/>
              </a:ext>
            </a:extLst>
          </p:cNvPr>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04930778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72EF6-30F8-A9C0-921A-ACBEBC008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D94BC-D6B1-062D-ABD5-61C19BAD2AD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C77D1BF-595E-AFF1-9ED2-4ED539AC6C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D563DD-7669-7E57-B504-1F8FC871198F}"/>
              </a:ext>
            </a:extLst>
          </p:cNvPr>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117495881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9C158-707D-CCAC-2ABD-546F0EC619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DAEEA9-74A1-1FD7-C96D-2B4B21CD50D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2428339-E3FF-9D82-8373-F65247216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FD6E13-FDB1-E755-8E7C-0C0DFA94ADD5}"/>
              </a:ext>
            </a:extLst>
          </p:cNvPr>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46895672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91917988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2083D-10B8-4967-6A7E-C21511B6C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BFFE6-C823-C723-7479-9729C06D03A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584A146-03C1-F4E2-B401-BC1FF3ED9F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5B0FB2-D1DC-A5F4-11B8-DFC628D28D95}"/>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890018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98806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334354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755027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852553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424109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097652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2473916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59171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867398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056132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678485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86536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81118539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BAB64-163C-4E81-C41C-794D0DB4300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6979386-EA6F-C008-D995-800D6CAC1DF5}"/>
              </a:ext>
            </a:extLst>
          </p:cNvPr>
          <p:cNvSpPr/>
          <p:nvPr/>
        </p:nvSpPr>
        <p:spPr>
          <a:xfrm>
            <a:off x="0" y="12001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Overcoming Adversity 1: Waiting</a:t>
            </a:r>
          </a:p>
        </p:txBody>
      </p:sp>
    </p:spTree>
    <p:extLst>
      <p:ext uri="{BB962C8B-B14F-4D97-AF65-F5344CB8AC3E}">
        <p14:creationId xmlns:p14="http://schemas.microsoft.com/office/powerpoint/2010/main" val="1171583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5BB30-FEEA-264F-B7A3-81FEE907170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9F4D076-DC1A-2988-AFD2-ED74D29C61DC}"/>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Adversity is an inevitable part of life.</a:t>
            </a:r>
          </a:p>
        </p:txBody>
      </p:sp>
    </p:spTree>
    <p:extLst>
      <p:ext uri="{BB962C8B-B14F-4D97-AF65-F5344CB8AC3E}">
        <p14:creationId xmlns:p14="http://schemas.microsoft.com/office/powerpoint/2010/main" val="3354925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In fact, the original Buddhist philosophy is built on that question.</a:t>
            </a:r>
          </a:p>
        </p:txBody>
      </p:sp>
    </p:spTree>
    <p:extLst>
      <p:ext uri="{BB962C8B-B14F-4D97-AF65-F5344CB8AC3E}">
        <p14:creationId xmlns:p14="http://schemas.microsoft.com/office/powerpoint/2010/main" val="1668538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47650"/>
            <a:ext cx="9144000" cy="4555093"/>
          </a:xfrm>
          <a:prstGeom prst="rect">
            <a:avLst/>
          </a:prstGeom>
        </p:spPr>
        <p:txBody>
          <a:bodyPr wrap="square">
            <a:spAutoFit/>
          </a:bodyPr>
          <a:lstStyle/>
          <a:p>
            <a:r>
              <a:rPr lang="en-US" altLang="zh-TW" sz="7000" b="1" kern="1000" spc="-38" dirty="0">
                <a:ea typeface="Microsoft JhengHei" panose="020B0604030504040204" pitchFamily="34" charset="-120"/>
              </a:rPr>
              <a:t>Because we</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Christians believe in a rational God, we can seek answers to these questions.</a:t>
            </a:r>
          </a:p>
        </p:txBody>
      </p:sp>
    </p:spTree>
    <p:extLst>
      <p:ext uri="{BB962C8B-B14F-4D97-AF65-F5344CB8AC3E}">
        <p14:creationId xmlns:p14="http://schemas.microsoft.com/office/powerpoint/2010/main" val="883095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6EC46-3B7D-D9DE-0C9E-16EB7327E8F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397BA91-77F1-DD80-04C6-2D84C428735A}"/>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These are our natural reactions when facing adversity:</a:t>
            </a:r>
          </a:p>
        </p:txBody>
      </p:sp>
    </p:spTree>
    <p:extLst>
      <p:ext uri="{BB962C8B-B14F-4D97-AF65-F5344CB8AC3E}">
        <p14:creationId xmlns:p14="http://schemas.microsoft.com/office/powerpoint/2010/main" val="2882755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443CA-E04D-2E39-5F6E-53C7FFFB311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C957751-8AE3-0010-5532-A00EF0CC0DF0}"/>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a. Blame yourself - “What did I do wrong?”</a:t>
            </a:r>
          </a:p>
        </p:txBody>
      </p:sp>
    </p:spTree>
    <p:extLst>
      <p:ext uri="{BB962C8B-B14F-4D97-AF65-F5344CB8AC3E}">
        <p14:creationId xmlns:p14="http://schemas.microsoft.com/office/powerpoint/2010/main" val="1719752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2355-126C-71BD-EFB3-DF7EE70A866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83EE674-31E0-0259-2347-337498A43125}"/>
              </a:ext>
            </a:extLst>
          </p:cNvPr>
          <p:cNvSpPr/>
          <p:nvPr/>
        </p:nvSpPr>
        <p:spPr>
          <a:xfrm>
            <a:off x="0" y="0"/>
            <a:ext cx="9144000" cy="3170099"/>
          </a:xfrm>
          <a:prstGeom prst="rect">
            <a:avLst/>
          </a:prstGeom>
        </p:spPr>
        <p:txBody>
          <a:bodyPr wrap="square">
            <a:spAutoFit/>
          </a:bodyPr>
          <a:lstStyle/>
          <a:p>
            <a:r>
              <a:rPr lang="en-US" altLang="zh-TW" sz="7000" b="1" kern="1000" spc="-38" dirty="0">
                <a:ea typeface="Microsoft JhengHei" panose="020B0604030504040204" pitchFamily="34" charset="-120"/>
              </a:rPr>
              <a:t>b. Angry at God and others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202153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1658C-92CF-F0E7-AF26-3ADB561B390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4BCA845-0448-7C6E-D5C2-AD0FF1C4453C}"/>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c. Doubt God’s love - “Does God know or care?”</a:t>
            </a:r>
          </a:p>
        </p:txBody>
      </p:sp>
    </p:spTree>
    <p:extLst>
      <p:ext uri="{BB962C8B-B14F-4D97-AF65-F5344CB8AC3E}">
        <p14:creationId xmlns:p14="http://schemas.microsoft.com/office/powerpoint/2010/main" val="442578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God does know and</a:t>
            </a:r>
          </a:p>
          <a:p>
            <a:r>
              <a:rPr lang="en-US" altLang="zh-TW" sz="7000" b="1" kern="1000" spc="-38" dirty="0">
                <a:ea typeface="Microsoft JhengHei" panose="020B0604030504040204" pitchFamily="34" charset="-120"/>
              </a:rPr>
              <a:t>care, but He does</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not always work the way we want.</a:t>
            </a:r>
          </a:p>
        </p:txBody>
      </p:sp>
    </p:spTree>
    <p:extLst>
      <p:ext uri="{BB962C8B-B14F-4D97-AF65-F5344CB8AC3E}">
        <p14:creationId xmlns:p14="http://schemas.microsoft.com/office/powerpoint/2010/main" val="1574073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5324535"/>
          </a:xfrm>
          <a:prstGeom prst="rect">
            <a:avLst/>
          </a:prstGeom>
        </p:spPr>
        <p:txBody>
          <a:bodyPr wrap="square">
            <a:spAutoFit/>
          </a:bodyPr>
          <a:lstStyle/>
          <a:p>
            <a:r>
              <a:rPr lang="en-US" altLang="zh-TW" sz="7000" b="1" kern="1000" spc="-38" dirty="0">
                <a:ea typeface="Microsoft JhengHei" panose="020B0604030504040204" pitchFamily="34" charset="-120"/>
              </a:rPr>
              <a:t>He may have a greater purpose for His kingdom, plans, others, or the community.</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938575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E88DE-ACD5-D288-66D0-DF4ECAB8188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0DF16D1-41E7-5ECB-F91C-8F2EA3987DF2}"/>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He knows what’s best for you.</a:t>
            </a:r>
          </a:p>
        </p:txBody>
      </p:sp>
    </p:spTree>
    <p:extLst>
      <p:ext uri="{BB962C8B-B14F-4D97-AF65-F5344CB8AC3E}">
        <p14:creationId xmlns:p14="http://schemas.microsoft.com/office/powerpoint/2010/main" val="407324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D75EB-D935-E569-1A66-2AC20222EA5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6F7CBFF-721D-9F81-D418-6C959BBE0DD6}"/>
              </a:ext>
            </a:extLst>
          </p:cNvPr>
          <p:cNvSpPr/>
          <p:nvPr/>
        </p:nvSpPr>
        <p:spPr>
          <a:xfrm>
            <a:off x="-76200" y="12763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sz="7000" b="1" dirty="0"/>
              <a:t>Luke 7:18-23</a:t>
            </a:r>
            <a:endParaRPr lang="en-US" altLang="zh-TW" sz="6000" b="1" dirty="0">
              <a:ea typeface="Microsoft JhengHei" panose="020B0604030504040204" pitchFamily="34" charset="-120"/>
            </a:endParaRPr>
          </a:p>
        </p:txBody>
      </p:sp>
    </p:spTree>
    <p:extLst>
      <p:ext uri="{BB962C8B-B14F-4D97-AF65-F5344CB8AC3E}">
        <p14:creationId xmlns:p14="http://schemas.microsoft.com/office/powerpoint/2010/main" val="4133990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Romans 8:28 - We know that in all things God works for the good of those who love him,</a:t>
            </a:r>
          </a:p>
        </p:txBody>
      </p:sp>
    </p:spTree>
    <p:extLst>
      <p:ext uri="{BB962C8B-B14F-4D97-AF65-F5344CB8AC3E}">
        <p14:creationId xmlns:p14="http://schemas.microsoft.com/office/powerpoint/2010/main" val="412984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who have been called according to his purpose.</a:t>
            </a:r>
          </a:p>
        </p:txBody>
      </p:sp>
    </p:spTree>
    <p:extLst>
      <p:ext uri="{BB962C8B-B14F-4D97-AF65-F5344CB8AC3E}">
        <p14:creationId xmlns:p14="http://schemas.microsoft.com/office/powerpoint/2010/main" val="2723623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He knows the best timing – maybe there are great benefits if you wait a bit longer.</a:t>
            </a:r>
          </a:p>
        </p:txBody>
      </p:sp>
    </p:spTree>
    <p:extLst>
      <p:ext uri="{BB962C8B-B14F-4D97-AF65-F5344CB8AC3E}">
        <p14:creationId xmlns:p14="http://schemas.microsoft.com/office/powerpoint/2010/main" val="1824535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en-US" altLang="zh-TW" sz="7000" b="1" kern="1000" spc="-38" dirty="0">
                <a:ea typeface="Microsoft JhengHei" panose="020B0604030504040204" pitchFamily="34" charset="-120"/>
              </a:rPr>
              <a:t>There is a Chinese story of how someone who lost his horse but ended up saving his son’s life.</a:t>
            </a:r>
          </a:p>
        </p:txBody>
      </p:sp>
    </p:spTree>
    <p:extLst>
      <p:ext uri="{BB962C8B-B14F-4D97-AF65-F5344CB8AC3E}">
        <p14:creationId xmlns:p14="http://schemas.microsoft.com/office/powerpoint/2010/main" val="2555900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4770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There may be a lesson for you to learn, and your adversity will end sooner if you learn it.</a:t>
            </a:r>
          </a:p>
        </p:txBody>
      </p:sp>
    </p:spTree>
    <p:extLst>
      <p:ext uri="{BB962C8B-B14F-4D97-AF65-F5344CB8AC3E}">
        <p14:creationId xmlns:p14="http://schemas.microsoft.com/office/powerpoint/2010/main" val="1333654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F3D82-479C-7D87-28B1-A8E6C8093E4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534D527-7AE8-3496-4682-F07CB8DC9AE5}"/>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John the Baptist is one of the greatest servants of God.</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583161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His life was prophesied in the Old Testament:</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Isaiah 40:3</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Malachi 4:5-6</a:t>
            </a:r>
          </a:p>
        </p:txBody>
      </p:sp>
    </p:spTree>
    <p:extLst>
      <p:ext uri="{BB962C8B-B14F-4D97-AF65-F5344CB8AC3E}">
        <p14:creationId xmlns:p14="http://schemas.microsoft.com/office/powerpoint/2010/main" val="2510587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9633406"/>
          </a:xfrm>
          <a:prstGeom prst="rect">
            <a:avLst/>
          </a:prstGeom>
        </p:spPr>
        <p:txBody>
          <a:bodyPr wrap="square">
            <a:spAutoFit/>
          </a:bodyPr>
          <a:lstStyle/>
          <a:p>
            <a:r>
              <a:rPr lang="en-US" altLang="zh-TW" sz="7000" b="1" kern="1000" spc="-38" dirty="0">
                <a:ea typeface="Microsoft JhengHei" panose="020B0604030504040204" pitchFamily="34" charset="-120"/>
              </a:rPr>
              <a:t>Isaiah 40:3 - A voice of one calling: “In the wilderness prepare the way for the Lord;</a:t>
            </a: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make straight in the desert</a:t>
            </a:r>
          </a:p>
          <a:p>
            <a:r>
              <a:rPr lang="en-US" altLang="zh-TW" sz="7000" b="1" kern="1000" spc="-38" dirty="0">
                <a:ea typeface="Microsoft JhengHei" panose="020B0604030504040204" pitchFamily="34" charset="-120"/>
              </a:rPr>
              <a:t>    a highway for our God.[b]</a:t>
            </a:r>
          </a:p>
        </p:txBody>
      </p:sp>
    </p:spTree>
    <p:extLst>
      <p:ext uri="{BB962C8B-B14F-4D97-AF65-F5344CB8AC3E}">
        <p14:creationId xmlns:p14="http://schemas.microsoft.com/office/powerpoint/2010/main" val="20475701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make straight in the desert a highway for our God.”</a:t>
            </a:r>
          </a:p>
        </p:txBody>
      </p:sp>
    </p:spTree>
    <p:extLst>
      <p:ext uri="{BB962C8B-B14F-4D97-AF65-F5344CB8AC3E}">
        <p14:creationId xmlns:p14="http://schemas.microsoft.com/office/powerpoint/2010/main" val="3481264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4957941"/>
          </a:xfrm>
          <a:prstGeom prst="rect">
            <a:avLst/>
          </a:prstGeom>
        </p:spPr>
        <p:txBody>
          <a:bodyPr wrap="square">
            <a:spAutoFit/>
          </a:bodyPr>
          <a:lstStyle/>
          <a:p>
            <a:r>
              <a:rPr lang="en-US" altLang="zh-TW" sz="7000" b="1" kern="1000" spc="-38" dirty="0">
                <a:ea typeface="Microsoft JhengHei" panose="020B0604030504040204" pitchFamily="34" charset="-120"/>
              </a:rPr>
              <a:t>Malachi 4:5-6 - “See, I will send the prophet Elijah to you before that great and dreadful day of the Lord comes. </a:t>
            </a:r>
          </a:p>
          <a:p>
            <a:endParaRPr lang="en-US" altLang="zh-TW" sz="56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He will turn the hearts of the parents to their children, and the hearts of the children to their parents; or else I will come and strike the land with total destruction.”</a:t>
            </a:r>
          </a:p>
        </p:txBody>
      </p:sp>
    </p:spTree>
    <p:extLst>
      <p:ext uri="{BB962C8B-B14F-4D97-AF65-F5344CB8AC3E}">
        <p14:creationId xmlns:p14="http://schemas.microsoft.com/office/powerpoint/2010/main" val="150125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John’s disciples told him about all these things.  Calling two of them, he sent them to the Lord to ask, </a:t>
            </a:r>
          </a:p>
          <a:p>
            <a:pPr marL="0" indent="0">
              <a:buNone/>
            </a:pPr>
            <a:endParaRPr lang="en-US" sz="5600" b="1" dirty="0"/>
          </a:p>
          <a:p>
            <a:pPr marL="0" indent="0">
              <a:buNone/>
            </a:pPr>
            <a:r>
              <a:rPr lang="en-US" sz="7000" b="1" dirty="0"/>
              <a:t>“Are you the one who is to come, or should we expect someone else?”</a:t>
            </a:r>
          </a:p>
          <a:p>
            <a:pPr marL="0" indent="0">
              <a:buNone/>
            </a:pPr>
            <a:r>
              <a:rPr lang="en-US" sz="7000" b="1" dirty="0"/>
              <a:t>When the men came to Jesus, they said, “John the Baptist sent us to you to ask, ‘Are you the one who is to come, or should we expect someone else?’”</a:t>
            </a:r>
          </a:p>
          <a:p>
            <a:pPr marL="0" indent="0">
              <a:buNone/>
            </a:pPr>
            <a:r>
              <a:rPr lang="en-US" sz="7000" b="1" dirty="0"/>
              <a:t>At that very time Jesus cured many who had diseases, sicknesses and evil spirits, and gave sight to many who were blind.  So he replied to the messengers, “Go back and report to John what you have seen and heard: The blind receive sight, the lame walk, those who have leprosy are cleansed, the deaf hear, the dead are raised, and the good news is proclaimed to the poor.  Blessed is anyone who does not stumble on account of me.”</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He will turn the hearts of the parents to their children, and the hearts of the children to their parents;</a:t>
            </a:r>
          </a:p>
        </p:txBody>
      </p:sp>
    </p:spTree>
    <p:extLst>
      <p:ext uri="{BB962C8B-B14F-4D97-AF65-F5344CB8AC3E}">
        <p14:creationId xmlns:p14="http://schemas.microsoft.com/office/powerpoint/2010/main" val="1826164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2677656"/>
          </a:xfrm>
          <a:prstGeom prst="rect">
            <a:avLst/>
          </a:prstGeom>
        </p:spPr>
        <p:txBody>
          <a:bodyPr wrap="square">
            <a:spAutoFit/>
          </a:bodyPr>
          <a:lstStyle/>
          <a:p>
            <a:r>
              <a:rPr lang="en-US" altLang="zh-TW" sz="7000" b="1" kern="1000" spc="-38" dirty="0">
                <a:ea typeface="Microsoft JhengHei" panose="020B0604030504040204" pitchFamily="34" charset="-120"/>
              </a:rPr>
              <a:t>or else I will come and strike the land with total destruction.”</a:t>
            </a:r>
          </a:p>
        </p:txBody>
      </p:sp>
    </p:spTree>
    <p:extLst>
      <p:ext uri="{BB962C8B-B14F-4D97-AF65-F5344CB8AC3E}">
        <p14:creationId xmlns:p14="http://schemas.microsoft.com/office/powerpoint/2010/main" val="1749982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7B737-E9CB-A3B8-58B6-D796224BD9C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84D098A-8F11-4A68-3280-66745B8D23D4}"/>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John the Baptist came to prepare the way for the Messiah.</a:t>
            </a:r>
          </a:p>
        </p:txBody>
      </p:sp>
    </p:spTree>
    <p:extLst>
      <p:ext uri="{BB962C8B-B14F-4D97-AF65-F5344CB8AC3E}">
        <p14:creationId xmlns:p14="http://schemas.microsoft.com/office/powerpoint/2010/main" val="716600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05920-C710-0F51-46FB-AFA0A34F74F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EF0DD0B-FC48-DDC2-566E-43861368B8AF}"/>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He told people that their long-awaited Messiah</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is here.</a:t>
            </a:r>
          </a:p>
        </p:txBody>
      </p:sp>
    </p:spTree>
    <p:extLst>
      <p:ext uri="{BB962C8B-B14F-4D97-AF65-F5344CB8AC3E}">
        <p14:creationId xmlns:p14="http://schemas.microsoft.com/office/powerpoint/2010/main" val="23714241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5A922-BC7E-1384-46B2-59101FF4D18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F6CF882-1E6F-71A5-C76A-26F21D95687F}"/>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He baptized Jesus and announced him to the world.</a:t>
            </a:r>
          </a:p>
        </p:txBody>
      </p:sp>
    </p:spTree>
    <p:extLst>
      <p:ext uri="{BB962C8B-B14F-4D97-AF65-F5344CB8AC3E}">
        <p14:creationId xmlns:p14="http://schemas.microsoft.com/office/powerpoint/2010/main" val="3092385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B5FAB-17AA-57F6-0783-75B4182919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8F0F906-ED58-15E0-4B8A-3682965D7073}"/>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But he offended King Herod and was imprisoned for a year.</a:t>
            </a:r>
          </a:p>
        </p:txBody>
      </p:sp>
    </p:spTree>
    <p:extLst>
      <p:ext uri="{BB962C8B-B14F-4D97-AF65-F5344CB8AC3E}">
        <p14:creationId xmlns:p14="http://schemas.microsoft.com/office/powerpoint/2010/main" val="3281664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After a year, his faith was shaken, and he wondered if Jesus was the Messiah.</a:t>
            </a:r>
          </a:p>
        </p:txBody>
      </p:sp>
    </p:spTree>
    <p:extLst>
      <p:ext uri="{BB962C8B-B14F-4D97-AF65-F5344CB8AC3E}">
        <p14:creationId xmlns:p14="http://schemas.microsoft.com/office/powerpoint/2010/main" val="15857512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1640C-B486-968C-7E0C-AB2236D11BC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740A5A5-FE25-55B5-11DF-80A96CA7302C}"/>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What was possibly in John’s mind?</a:t>
            </a:r>
          </a:p>
        </p:txBody>
      </p:sp>
    </p:spTree>
    <p:extLst>
      <p:ext uri="{BB962C8B-B14F-4D97-AF65-F5344CB8AC3E}">
        <p14:creationId xmlns:p14="http://schemas.microsoft.com/office/powerpoint/2010/main" val="821552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“If Jesus were the Messiah, then why am I in jail?</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 Why doesn’t he get me out?”</a:t>
            </a:r>
          </a:p>
        </p:txBody>
      </p:sp>
    </p:spTree>
    <p:extLst>
      <p:ext uri="{BB962C8B-B14F-4D97-AF65-F5344CB8AC3E}">
        <p14:creationId xmlns:p14="http://schemas.microsoft.com/office/powerpoint/2010/main" val="17502914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5302F-01E0-B5D4-F68E-CD8D9B62DEC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9E26485-95F0-FCF7-8F50-4639AD2AA981}"/>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“I did nothing wrong!  This is not fair!”</a:t>
            </a:r>
          </a:p>
        </p:txBody>
      </p:sp>
    </p:spTree>
    <p:extLst>
      <p:ext uri="{BB962C8B-B14F-4D97-AF65-F5344CB8AC3E}">
        <p14:creationId xmlns:p14="http://schemas.microsoft.com/office/powerpoint/2010/main" val="2160788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“Are you the one who is to come, or should we expect someone else?”</a:t>
            </a:r>
          </a:p>
        </p:txBody>
      </p:sp>
    </p:spTree>
    <p:extLst>
      <p:ext uri="{BB962C8B-B14F-4D97-AF65-F5344CB8AC3E}">
        <p14:creationId xmlns:p14="http://schemas.microsoft.com/office/powerpoint/2010/main" val="3312134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988"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But John didn’t ask Jesus to get him out.  </a:t>
            </a:r>
          </a:p>
          <a:p>
            <a:r>
              <a:rPr lang="en-US" altLang="zh-TW" sz="7000" b="1" kern="1000" spc="-38" dirty="0">
                <a:ea typeface="Microsoft JhengHei" panose="020B0604030504040204" pitchFamily="34" charset="-120"/>
              </a:rPr>
              <a:t>He just wanted to make sure Jesus was the Messiah.</a:t>
            </a:r>
          </a:p>
        </p:txBody>
      </p:sp>
    </p:spTree>
    <p:extLst>
      <p:ext uri="{BB962C8B-B14F-4D97-AF65-F5344CB8AC3E}">
        <p14:creationId xmlns:p14="http://schemas.microsoft.com/office/powerpoint/2010/main" val="4917604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Maybe he knew suffering was normal, but wanted to know he did not make a mistake.</a:t>
            </a:r>
          </a:p>
        </p:txBody>
      </p:sp>
    </p:spTree>
    <p:extLst>
      <p:ext uri="{BB962C8B-B14F-4D97-AF65-F5344CB8AC3E}">
        <p14:creationId xmlns:p14="http://schemas.microsoft.com/office/powerpoint/2010/main" val="16736423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4259A-23B5-90CF-776C-E0953186658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17820E0-6C66-D61A-159D-E45B120C4335}"/>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Perhaps he knew his work was done.</a:t>
            </a:r>
          </a:p>
        </p:txBody>
      </p:sp>
    </p:spTree>
    <p:extLst>
      <p:ext uri="{BB962C8B-B14F-4D97-AF65-F5344CB8AC3E}">
        <p14:creationId xmlns:p14="http://schemas.microsoft.com/office/powerpoint/2010/main" val="11687290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John 3:30 – </a:t>
            </a:r>
          </a:p>
          <a:p>
            <a:r>
              <a:rPr lang="en-US" altLang="zh-TW" sz="7000" b="1" kern="1000" spc="-38" dirty="0">
                <a:ea typeface="Microsoft JhengHei" panose="020B0604030504040204" pitchFamily="34" charset="-120"/>
              </a:rPr>
              <a:t>“He must become greater; </a:t>
            </a:r>
          </a:p>
          <a:p>
            <a:r>
              <a:rPr lang="en-US" altLang="zh-TW" sz="7000" b="1" kern="1000" spc="-38" dirty="0">
                <a:ea typeface="Microsoft JhengHei" panose="020B0604030504040204" pitchFamily="34" charset="-120"/>
              </a:rPr>
              <a:t>I must become less.”</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174895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He knew he did the right thing and would not back down.  Yet his faith was shaken.</a:t>
            </a:r>
          </a:p>
        </p:txBody>
      </p:sp>
    </p:spTree>
    <p:extLst>
      <p:ext uri="{BB962C8B-B14F-4D97-AF65-F5344CB8AC3E}">
        <p14:creationId xmlns:p14="http://schemas.microsoft.com/office/powerpoint/2010/main" val="39226507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Jesus’s response: I am the Messiah you were waiting for.  Don’t lose faith.</a:t>
            </a:r>
          </a:p>
        </p:txBody>
      </p:sp>
    </p:spTree>
    <p:extLst>
      <p:ext uri="{BB962C8B-B14F-4D97-AF65-F5344CB8AC3E}">
        <p14:creationId xmlns:p14="http://schemas.microsoft.com/office/powerpoint/2010/main" val="7779528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7E7EE-437B-E5EF-7F2D-5E21D6E80C3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17C4611-242E-D961-BBF6-39EC1001494B}"/>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But why didn’t Jesus get him out of jail?</a:t>
            </a:r>
          </a:p>
        </p:txBody>
      </p:sp>
    </p:spTree>
    <p:extLst>
      <p:ext uri="{BB962C8B-B14F-4D97-AF65-F5344CB8AC3E}">
        <p14:creationId xmlns:p14="http://schemas.microsoft.com/office/powerpoint/2010/main" val="5586329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02DDE-FBA9-4FF1-CB61-7AB2C943483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8BB8A57-40B8-DFCA-A0BE-2E36E1776704}"/>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John the Baptist is Jesus’s cousin!</a:t>
            </a:r>
          </a:p>
        </p:txBody>
      </p:sp>
    </p:spTree>
    <p:extLst>
      <p:ext uri="{BB962C8B-B14F-4D97-AF65-F5344CB8AC3E}">
        <p14:creationId xmlns:p14="http://schemas.microsoft.com/office/powerpoint/2010/main" val="41677318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He got Peter and Paul out of jail…  (Acts 12 and 16)</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35565300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Could John the Baptist have been a great help to Jesus?  Surely he was smarter than the disciples.</a:t>
            </a:r>
          </a:p>
        </p:txBody>
      </p:sp>
    </p:spTree>
    <p:extLst>
      <p:ext uri="{BB962C8B-B14F-4D97-AF65-F5344CB8AC3E}">
        <p14:creationId xmlns:p14="http://schemas.microsoft.com/office/powerpoint/2010/main" val="3185841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372600" cy="4270773"/>
          </a:xfrm>
        </p:spPr>
        <p:txBody>
          <a:bodyPr>
            <a:noAutofit/>
          </a:bodyPr>
          <a:lstStyle/>
          <a:p>
            <a:pPr marL="0" indent="0">
              <a:buNone/>
            </a:pPr>
            <a:r>
              <a:rPr lang="en-US" sz="6700" b="1" dirty="0"/>
              <a:t>At that very time Jesus cured many who had diseases, illnesses and evil spirits, and gave sight to many who were blind.  </a:t>
            </a:r>
          </a:p>
        </p:txBody>
      </p:sp>
    </p:spTree>
    <p:extLst>
      <p:ext uri="{BB962C8B-B14F-4D97-AF65-F5344CB8AC3E}">
        <p14:creationId xmlns:p14="http://schemas.microsoft.com/office/powerpoint/2010/main" val="20030509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But John knew his work was done.  God wanted him to wait and his faith was shaken.</a:t>
            </a:r>
          </a:p>
        </p:txBody>
      </p:sp>
    </p:spTree>
    <p:extLst>
      <p:ext uri="{BB962C8B-B14F-4D97-AF65-F5344CB8AC3E}">
        <p14:creationId xmlns:p14="http://schemas.microsoft.com/office/powerpoint/2010/main" val="30660246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Jesus told him to not lose faith.  He didn’t say He will save John or do anything else for him.</a:t>
            </a:r>
          </a:p>
        </p:txBody>
      </p:sp>
    </p:spTree>
    <p:extLst>
      <p:ext uri="{BB962C8B-B14F-4D97-AF65-F5344CB8AC3E}">
        <p14:creationId xmlns:p14="http://schemas.microsoft.com/office/powerpoint/2010/main" val="13777179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9277"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We often don’t know God’s plan till it happens. Meanwhile, we have to wait and not lose faith.</a:t>
            </a:r>
          </a:p>
        </p:txBody>
      </p:sp>
    </p:spTree>
    <p:extLst>
      <p:ext uri="{BB962C8B-B14F-4D97-AF65-F5344CB8AC3E}">
        <p14:creationId xmlns:p14="http://schemas.microsoft.com/office/powerpoint/2010/main" val="18931282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F4DDD-B4A7-9732-13E8-2FE79DD5519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2A77837-933C-7382-A80A-1E0644E43CE2}"/>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God: My silence does not mean my absence.</a:t>
            </a:r>
          </a:p>
        </p:txBody>
      </p:sp>
    </p:spTree>
    <p:extLst>
      <p:ext uri="{BB962C8B-B14F-4D97-AF65-F5344CB8AC3E}">
        <p14:creationId xmlns:p14="http://schemas.microsoft.com/office/powerpoint/2010/main" val="24565680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most difficult part of </a:t>
            </a:r>
            <a:r>
              <a:rPr lang="en-US" altLang="zh-TW" sz="7000" b="1" kern="1000" spc="-38" dirty="0">
                <a:solidFill>
                  <a:schemeClr val="accent1">
                    <a:lumMod val="75000"/>
                  </a:schemeClr>
                </a:solidFill>
                <a:ea typeface="Microsoft JhengHei" panose="020B0604030504040204" pitchFamily="34" charset="-120"/>
              </a:rPr>
              <a:t>faith</a:t>
            </a:r>
            <a:r>
              <a:rPr lang="en-US" altLang="zh-TW" sz="7000" b="1" kern="1000" spc="-38" dirty="0">
                <a:ea typeface="Microsoft JhengHei" panose="020B0604030504040204" pitchFamily="34" charset="-120"/>
              </a:rPr>
              <a:t> is the </a:t>
            </a:r>
            <a:r>
              <a:rPr lang="en-US" altLang="zh-TW" sz="7000" b="1" kern="1000" spc="-38" dirty="0">
                <a:solidFill>
                  <a:srgbClr val="C00000"/>
                </a:solidFill>
                <a:ea typeface="Microsoft JhengHei" panose="020B0604030504040204" pitchFamily="34" charset="-120"/>
              </a:rPr>
              <a:t>waiting</a:t>
            </a:r>
            <a:r>
              <a:rPr lang="en-US" altLang="zh-TW" sz="7000" b="1" kern="1000" spc="-38" dirty="0">
                <a:ea typeface="Microsoft JhengHei" panose="020B0604030504040204" pitchFamily="34" charset="-120"/>
              </a:rPr>
              <a:t> part.</a:t>
            </a:r>
          </a:p>
        </p:txBody>
      </p:sp>
    </p:spTree>
    <p:extLst>
      <p:ext uri="{BB962C8B-B14F-4D97-AF65-F5344CB8AC3E}">
        <p14:creationId xmlns:p14="http://schemas.microsoft.com/office/powerpoint/2010/main" val="42572621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Maybe keeping up his faith during the waiting time is God’s lesson for John.</a:t>
            </a:r>
          </a:p>
        </p:txBody>
      </p:sp>
    </p:spTree>
    <p:extLst>
      <p:ext uri="{BB962C8B-B14F-4D97-AF65-F5344CB8AC3E}">
        <p14:creationId xmlns:p14="http://schemas.microsoft.com/office/powerpoint/2010/main" val="13209105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Why didn’t Jesus get John out and let John work for Him?</a:t>
            </a:r>
          </a:p>
        </p:txBody>
      </p:sp>
    </p:spTree>
    <p:extLst>
      <p:ext uri="{BB962C8B-B14F-4D97-AF65-F5344CB8AC3E}">
        <p14:creationId xmlns:p14="http://schemas.microsoft.com/office/powerpoint/2010/main" val="2818700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889F8-57D4-B217-810A-AB7ED5C09B5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867637D-FC15-CE2F-4290-80D29DA471B7}"/>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That may confuse the people.</a:t>
            </a:r>
          </a:p>
        </p:txBody>
      </p:sp>
    </p:spTree>
    <p:extLst>
      <p:ext uri="{BB962C8B-B14F-4D97-AF65-F5344CB8AC3E}">
        <p14:creationId xmlns:p14="http://schemas.microsoft.com/office/powerpoint/2010/main" val="35390898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25BB8-C708-3D86-BA28-9D91F43C51F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037B593-8BFA-FCB5-17CF-9398D255DA1E}"/>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Jesus is the only Savior.  It had to be very clear to people.</a:t>
            </a:r>
          </a:p>
        </p:txBody>
      </p:sp>
    </p:spTree>
    <p:extLst>
      <p:ext uri="{BB962C8B-B14F-4D97-AF65-F5344CB8AC3E}">
        <p14:creationId xmlns:p14="http://schemas.microsoft.com/office/powerpoint/2010/main" val="16373078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But oftentimes we lose patience and try to do things on our own that we think are from God.</a:t>
            </a:r>
          </a:p>
        </p:txBody>
      </p:sp>
    </p:spTree>
    <p:extLst>
      <p:ext uri="{BB962C8B-B14F-4D97-AF65-F5344CB8AC3E}">
        <p14:creationId xmlns:p14="http://schemas.microsoft.com/office/powerpoint/2010/main" val="299952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 he replied to the messengers, “Go back and report to John what you have seen and heard:</a:t>
            </a:r>
          </a:p>
        </p:txBody>
      </p:sp>
    </p:spTree>
    <p:extLst>
      <p:ext uri="{BB962C8B-B14F-4D97-AF65-F5344CB8AC3E}">
        <p14:creationId xmlns:p14="http://schemas.microsoft.com/office/powerpoint/2010/main" val="689879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When Abram was 75, God promised him that he would be the father of many nations.</a:t>
            </a:r>
          </a:p>
        </p:txBody>
      </p:sp>
    </p:spTree>
    <p:extLst>
      <p:ext uri="{BB962C8B-B14F-4D97-AF65-F5344CB8AC3E}">
        <p14:creationId xmlns:p14="http://schemas.microsoft.com/office/powerpoint/2010/main" val="29003393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6194D-B4ED-EBA4-4465-3E2BD76F827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6F8E6FC-DBB7-15AC-7571-6EACFAD65D36}"/>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But he did not have any children at the time.</a:t>
            </a:r>
          </a:p>
        </p:txBody>
      </p:sp>
    </p:spTree>
    <p:extLst>
      <p:ext uri="{BB962C8B-B14F-4D97-AF65-F5344CB8AC3E}">
        <p14:creationId xmlns:p14="http://schemas.microsoft.com/office/powerpoint/2010/main" val="15328550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After waiting for 10 years for a child, his wife Sarai told him to get a son through her maid Hagar.</a:t>
            </a:r>
          </a:p>
        </p:txBody>
      </p:sp>
    </p:spTree>
    <p:extLst>
      <p:ext uri="{BB962C8B-B14F-4D97-AF65-F5344CB8AC3E}">
        <p14:creationId xmlns:p14="http://schemas.microsoft.com/office/powerpoint/2010/main" val="23303740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en-US" altLang="zh-TW" sz="7000" b="1" kern="1000" spc="-38" dirty="0">
                <a:ea typeface="Microsoft JhengHei" panose="020B0604030504040204" pitchFamily="34" charset="-120"/>
              </a:rPr>
              <a:t>Sarai was 75 at that time.  It was reasonable to assume Sarai was too old to have a child.</a:t>
            </a:r>
          </a:p>
        </p:txBody>
      </p:sp>
    </p:spTree>
    <p:extLst>
      <p:ext uri="{BB962C8B-B14F-4D97-AF65-F5344CB8AC3E}">
        <p14:creationId xmlns:p14="http://schemas.microsoft.com/office/powerpoint/2010/main" val="9154776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So Abram got his son Ishmael through Hagar when he was 86.</a:t>
            </a:r>
          </a:p>
        </p:txBody>
      </p:sp>
    </p:spTree>
    <p:extLst>
      <p:ext uri="{BB962C8B-B14F-4D97-AF65-F5344CB8AC3E}">
        <p14:creationId xmlns:p14="http://schemas.microsoft.com/office/powerpoint/2010/main" val="11468703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God was not pleased because they tried to fulfill God’s promise through their efforts.</a:t>
            </a:r>
          </a:p>
        </p:txBody>
      </p:sp>
    </p:spTree>
    <p:extLst>
      <p:ext uri="{BB962C8B-B14F-4D97-AF65-F5344CB8AC3E}">
        <p14:creationId xmlns:p14="http://schemas.microsoft.com/office/powerpoint/2010/main" val="290188577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Then 13 years later, God told Abram that his real son will come from his wife Sarai.  </a:t>
            </a:r>
          </a:p>
        </p:txBody>
      </p:sp>
    </p:spTree>
    <p:extLst>
      <p:ext uri="{BB962C8B-B14F-4D97-AF65-F5344CB8AC3E}">
        <p14:creationId xmlns:p14="http://schemas.microsoft.com/office/powerpoint/2010/main" val="33677183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He also renamed </a:t>
            </a:r>
            <a:r>
              <a:rPr lang="en-US" altLang="zh-TW" sz="7000" b="1" i="1" kern="1000" spc="-38" dirty="0">
                <a:ea typeface="Microsoft JhengHei" panose="020B0604030504040204" pitchFamily="34" charset="-120"/>
              </a:rPr>
              <a:t>Abram</a:t>
            </a:r>
            <a:r>
              <a:rPr lang="en-US" altLang="zh-TW" sz="7000" b="1" kern="1000" spc="-38" dirty="0">
                <a:ea typeface="Microsoft JhengHei" panose="020B0604030504040204" pitchFamily="34" charset="-120"/>
              </a:rPr>
              <a:t>  to  </a:t>
            </a:r>
            <a:r>
              <a:rPr lang="en-US" altLang="zh-TW" sz="7000" b="1" i="1" kern="1000" spc="-38" dirty="0">
                <a:ea typeface="Microsoft JhengHei" panose="020B0604030504040204" pitchFamily="34" charset="-120"/>
              </a:rPr>
              <a:t>Abraham</a:t>
            </a:r>
            <a:r>
              <a:rPr lang="en-US" altLang="zh-TW" sz="7000" b="1" kern="1000" spc="-38" dirty="0">
                <a:ea typeface="Microsoft JhengHei" panose="020B0604030504040204" pitchFamily="34" charset="-120"/>
              </a:rPr>
              <a:t> </a:t>
            </a:r>
            <a:r>
              <a:rPr lang="en-US" altLang="zh-TW" sz="7000" b="1" kern="1000" spc="-38">
                <a:ea typeface="Microsoft JhengHei" panose="020B0604030504040204" pitchFamily="34" charset="-120"/>
              </a:rPr>
              <a:t>and  </a:t>
            </a:r>
            <a:r>
              <a:rPr lang="en-US" altLang="zh-TW" sz="7000" b="1" i="1" kern="1000" spc="-38">
                <a:ea typeface="Microsoft JhengHei" panose="020B0604030504040204" pitchFamily="34" charset="-120"/>
              </a:rPr>
              <a:t>Sarai</a:t>
            </a:r>
            <a:r>
              <a:rPr lang="en-US" altLang="zh-TW" sz="7000" b="1" kern="1000" spc="-38">
                <a:ea typeface="Microsoft JhengHei" panose="020B0604030504040204" pitchFamily="34" charset="-120"/>
              </a:rPr>
              <a:t>  </a:t>
            </a:r>
            <a:r>
              <a:rPr lang="en-US" altLang="zh-TW" sz="7000" b="1" kern="1000" spc="-38" dirty="0">
                <a:ea typeface="Microsoft JhengHei" panose="020B0604030504040204" pitchFamily="34" charset="-120"/>
              </a:rPr>
              <a:t>to  </a:t>
            </a:r>
            <a:r>
              <a:rPr lang="en-US" altLang="zh-TW" sz="7000" b="1" i="1" kern="1000" spc="-38" dirty="0">
                <a:ea typeface="Microsoft JhengHei" panose="020B0604030504040204" pitchFamily="34" charset="-120"/>
              </a:rPr>
              <a:t>Sarah</a:t>
            </a:r>
            <a:r>
              <a:rPr lang="en-US" altLang="zh-TW" sz="7000" b="1" kern="1000" spc="-38" dirty="0">
                <a:ea typeface="Microsoft JhengHei" panose="020B0604030504040204" pitchFamily="34" charset="-120"/>
              </a:rPr>
              <a:t>.</a:t>
            </a:r>
          </a:p>
        </p:txBody>
      </p:sp>
    </p:spTree>
    <p:extLst>
      <p:ext uri="{BB962C8B-B14F-4D97-AF65-F5344CB8AC3E}">
        <p14:creationId xmlns:p14="http://schemas.microsoft.com/office/powerpoint/2010/main" val="12607872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New names represent a new beginning and a drastic change from the past. </a:t>
            </a:r>
          </a:p>
        </p:txBody>
      </p:sp>
    </p:spTree>
    <p:extLst>
      <p:ext uri="{BB962C8B-B14F-4D97-AF65-F5344CB8AC3E}">
        <p14:creationId xmlns:p14="http://schemas.microsoft.com/office/powerpoint/2010/main" val="261655972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4555093"/>
          </a:xfrm>
          <a:prstGeom prst="rect">
            <a:avLst/>
          </a:prstGeom>
        </p:spPr>
        <p:txBody>
          <a:bodyPr wrap="square">
            <a:spAutoFit/>
          </a:bodyPr>
          <a:lstStyle/>
          <a:p>
            <a:r>
              <a:rPr lang="en-US" altLang="zh-TW" sz="7000" b="1" kern="1000" spc="-38" dirty="0">
                <a:ea typeface="Microsoft JhengHei" panose="020B0604030504040204" pitchFamily="34" charset="-120"/>
              </a:rPr>
              <a:t>Abram = “exalted father”</a:t>
            </a:r>
          </a:p>
          <a:p>
            <a:endParaRPr lang="en-US" altLang="zh-TW" sz="1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Abraham = “father of a multitude” or "father of nations"</a:t>
            </a:r>
          </a:p>
        </p:txBody>
      </p:sp>
    </p:spTree>
    <p:extLst>
      <p:ext uri="{BB962C8B-B14F-4D97-AF65-F5344CB8AC3E}">
        <p14:creationId xmlns:p14="http://schemas.microsoft.com/office/powerpoint/2010/main" val="40355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blind receive sight, the lame walk, those who have leprosy are cleansed, the deaf hear, the dead are raised, </a:t>
            </a:r>
          </a:p>
          <a:p>
            <a:pPr marL="0" indent="0">
              <a:buNone/>
            </a:pPr>
            <a:endParaRPr lang="en-US" sz="5600" b="1" dirty="0"/>
          </a:p>
        </p:txBody>
      </p:sp>
    </p:spTree>
    <p:extLst>
      <p:ext uri="{BB962C8B-B14F-4D97-AF65-F5344CB8AC3E}">
        <p14:creationId xmlns:p14="http://schemas.microsoft.com/office/powerpoint/2010/main" val="12845014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Sarai = “princess”</a:t>
            </a:r>
          </a:p>
          <a:p>
            <a:r>
              <a:rPr lang="en-US" altLang="zh-TW" sz="7000" b="1" kern="1000" spc="-38" dirty="0">
                <a:ea typeface="Microsoft JhengHei" panose="020B0604030504040204" pitchFamily="34" charset="-120"/>
              </a:rPr>
              <a:t>Sarah = “my princess”</a:t>
            </a:r>
          </a:p>
          <a:p>
            <a:r>
              <a:rPr lang="zh-TW" altLang="en-US" sz="7000" b="1" kern="1000" spc="-38" dirty="0">
                <a:ea typeface="Microsoft JhengHei" panose="020B0604030504040204" pitchFamily="34" charset="-120"/>
              </a:rPr>
              <a:t> </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9484464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A year later when Abraham was 100 and Sarah was 90, their son Isaac was born. </a:t>
            </a:r>
          </a:p>
        </p:txBody>
      </p:sp>
    </p:spTree>
    <p:extLst>
      <p:ext uri="{BB962C8B-B14F-4D97-AF65-F5344CB8AC3E}">
        <p14:creationId xmlns:p14="http://schemas.microsoft.com/office/powerpoint/2010/main" val="13877507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Why did God make them wait for 25 years?  The Bible did not say.</a:t>
            </a:r>
          </a:p>
        </p:txBody>
      </p:sp>
    </p:spTree>
    <p:extLst>
      <p:ext uri="{BB962C8B-B14F-4D97-AF65-F5344CB8AC3E}">
        <p14:creationId xmlns:p14="http://schemas.microsoft.com/office/powerpoint/2010/main" val="12164670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They might not need to wait 25 years if they did not use Hagar to get a son.</a:t>
            </a:r>
          </a:p>
        </p:txBody>
      </p:sp>
    </p:spTree>
    <p:extLst>
      <p:ext uri="{BB962C8B-B14F-4D97-AF65-F5344CB8AC3E}">
        <p14:creationId xmlns:p14="http://schemas.microsoft.com/office/powerpoint/2010/main" val="3717100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Some believe the modern-day Arabs are descendants of Ishmael.</a:t>
            </a:r>
          </a:p>
        </p:txBody>
      </p:sp>
    </p:spTree>
    <p:extLst>
      <p:ext uri="{BB962C8B-B14F-4D97-AF65-F5344CB8AC3E}">
        <p14:creationId xmlns:p14="http://schemas.microsoft.com/office/powerpoint/2010/main" val="3853346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So, today’s conflict between Jews and Arabs may be the result of Abram’s mistake.</a:t>
            </a:r>
          </a:p>
        </p:txBody>
      </p:sp>
    </p:spTree>
    <p:extLst>
      <p:ext uri="{BB962C8B-B14F-4D97-AF65-F5344CB8AC3E}">
        <p14:creationId xmlns:p14="http://schemas.microsoft.com/office/powerpoint/2010/main" val="21552195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So “Ishmael” represents people who try to fulfill God’s promise through their efforts.</a:t>
            </a:r>
          </a:p>
        </p:txBody>
      </p:sp>
    </p:spTree>
    <p:extLst>
      <p:ext uri="{BB962C8B-B14F-4D97-AF65-F5344CB8AC3E}">
        <p14:creationId xmlns:p14="http://schemas.microsoft.com/office/powerpoint/2010/main" val="373746054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And the results of our impatience can have impacts for generations to come.</a:t>
            </a:r>
          </a:p>
        </p:txBody>
      </p:sp>
    </p:spTree>
    <p:extLst>
      <p:ext uri="{BB962C8B-B14F-4D97-AF65-F5344CB8AC3E}">
        <p14:creationId xmlns:p14="http://schemas.microsoft.com/office/powerpoint/2010/main" val="12875641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D42C1-842B-604B-0912-14D4C3CC0BF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52869C2-7426-C21E-BF10-23ACF45E2D74}"/>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Sometimes God will stop you from making such a mistake.</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61244056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But sometimes God lets you make such mistakes so you can learn from them.</a:t>
            </a:r>
          </a:p>
        </p:txBody>
      </p:sp>
    </p:spTree>
    <p:extLst>
      <p:ext uri="{BB962C8B-B14F-4D97-AF65-F5344CB8AC3E}">
        <p14:creationId xmlns:p14="http://schemas.microsoft.com/office/powerpoint/2010/main" val="1315954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the good news is proclaimed to the poor.  Blessed is anyone who does not stumble on account of me.”</a:t>
            </a:r>
          </a:p>
        </p:txBody>
      </p:sp>
    </p:spTree>
    <p:extLst>
      <p:ext uri="{BB962C8B-B14F-4D97-AF65-F5344CB8AC3E}">
        <p14:creationId xmlns:p14="http://schemas.microsoft.com/office/powerpoint/2010/main" val="25278989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Though the lesson may cost you something, it’s still good for you to learn it.</a:t>
            </a:r>
          </a:p>
        </p:txBody>
      </p:sp>
    </p:spTree>
    <p:extLst>
      <p:ext uri="{BB962C8B-B14F-4D97-AF65-F5344CB8AC3E}">
        <p14:creationId xmlns:p14="http://schemas.microsoft.com/office/powerpoint/2010/main" val="1487190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Because in the end, God wants you to learn the useful lessons so you are better prepared for eternal life.</a:t>
            </a:r>
          </a:p>
        </p:txBody>
      </p:sp>
    </p:spTree>
    <p:extLst>
      <p:ext uri="{BB962C8B-B14F-4D97-AF65-F5344CB8AC3E}">
        <p14:creationId xmlns:p14="http://schemas.microsoft.com/office/powerpoint/2010/main" val="83223949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E33E1-290C-4F60-6B18-995FF284620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400E53-2674-A8CF-9D54-1FD5F4E3CE5F}"/>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Abraham was called the “Father of the Faithful”.</a:t>
            </a:r>
          </a:p>
        </p:txBody>
      </p:sp>
    </p:spTree>
    <p:extLst>
      <p:ext uri="{BB962C8B-B14F-4D97-AF65-F5344CB8AC3E}">
        <p14:creationId xmlns:p14="http://schemas.microsoft.com/office/powerpoint/2010/main" val="22830518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 Jewish and Christian faiths will emerge from Abraham’s obedience to God.</a:t>
            </a:r>
          </a:p>
        </p:txBody>
      </p:sp>
    </p:spTree>
    <p:extLst>
      <p:ext uri="{BB962C8B-B14F-4D97-AF65-F5344CB8AC3E}">
        <p14:creationId xmlns:p14="http://schemas.microsoft.com/office/powerpoint/2010/main" val="82831225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So do not lose your faith while waiting. “Waiting” is a big part of the journey.</a:t>
            </a:r>
          </a:p>
        </p:txBody>
      </p:sp>
    </p:spTree>
    <p:extLst>
      <p:ext uri="{BB962C8B-B14F-4D97-AF65-F5344CB8AC3E}">
        <p14:creationId xmlns:p14="http://schemas.microsoft.com/office/powerpoint/2010/main" val="18564136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3915" y="-247650"/>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Sometimes, the answer you seek can only be found in Heaven.  Still, the “waiting” part helps you grow.</a:t>
            </a:r>
          </a:p>
        </p:txBody>
      </p:sp>
    </p:spTree>
    <p:extLst>
      <p:ext uri="{BB962C8B-B14F-4D97-AF65-F5344CB8AC3E}">
        <p14:creationId xmlns:p14="http://schemas.microsoft.com/office/powerpoint/2010/main" val="11194676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We can ask the Lord to shorten our waiting time, but let Him decide the right time to act.</a:t>
            </a:r>
          </a:p>
        </p:txBody>
      </p:sp>
    </p:spTree>
    <p:extLst>
      <p:ext uri="{BB962C8B-B14F-4D97-AF65-F5344CB8AC3E}">
        <p14:creationId xmlns:p14="http://schemas.microsoft.com/office/powerpoint/2010/main" val="11935357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Whatever that time is, we know it is </a:t>
            </a:r>
            <a:r>
              <a:rPr lang="en-US" altLang="zh-TW" sz="7000" b="1" kern="1000" spc="-38" dirty="0">
                <a:solidFill>
                  <a:schemeClr val="accent1">
                    <a:lumMod val="50000"/>
                  </a:schemeClr>
                </a:solidFill>
                <a:ea typeface="Microsoft JhengHei" panose="020B0604030504040204" pitchFamily="34" charset="-120"/>
              </a:rPr>
              <a:t>the right and best time</a:t>
            </a:r>
            <a:r>
              <a:rPr lang="en-US" altLang="zh-TW" sz="7000" b="1" kern="1000" spc="-38" dirty="0">
                <a:ea typeface="Microsoft JhengHei" panose="020B0604030504040204" pitchFamily="34" charset="-120"/>
              </a:rPr>
              <a:t>.</a:t>
            </a:r>
          </a:p>
        </p:txBody>
      </p:sp>
    </p:spTree>
    <p:extLst>
      <p:ext uri="{BB962C8B-B14F-4D97-AF65-F5344CB8AC3E}">
        <p14:creationId xmlns:p14="http://schemas.microsoft.com/office/powerpoint/2010/main" val="24271827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3F87A-9B64-BA43-3080-0AD5BE28779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7B9D0AD-E6D3-BB86-9172-21222BD6F4D9}"/>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Remember: when you are waiting, don’t lose your faith.</a:t>
            </a:r>
          </a:p>
        </p:txBody>
      </p:sp>
    </p:spTree>
    <p:extLst>
      <p:ext uri="{BB962C8B-B14F-4D97-AF65-F5344CB8AC3E}">
        <p14:creationId xmlns:p14="http://schemas.microsoft.com/office/powerpoint/2010/main" val="188988785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E45F5-0289-34F0-08B5-48419425B97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47FC5CF-D436-EDE3-8FA7-923100B10FDA}"/>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It is an integral part of our journey to God’s Kingdom.</a:t>
            </a:r>
          </a:p>
        </p:txBody>
      </p:sp>
    </p:spTree>
    <p:extLst>
      <p:ext uri="{BB962C8B-B14F-4D97-AF65-F5344CB8AC3E}">
        <p14:creationId xmlns:p14="http://schemas.microsoft.com/office/powerpoint/2010/main" val="3240400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BA77C-D4D5-8585-85EA-1A86C5D51BF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E43FADF-BFFA-C652-24C6-CD9A300BA30F}"/>
              </a:ext>
            </a:extLst>
          </p:cNvPr>
          <p:cNvSpPr/>
          <p:nvPr/>
        </p:nvSpPr>
        <p:spPr>
          <a:xfrm>
            <a:off x="0" y="12001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Overcoming Adversity 1: Waiting</a:t>
            </a:r>
          </a:p>
        </p:txBody>
      </p:sp>
    </p:spTree>
    <p:extLst>
      <p:ext uri="{BB962C8B-B14F-4D97-AF65-F5344CB8AC3E}">
        <p14:creationId xmlns:p14="http://schemas.microsoft.com/office/powerpoint/2010/main" val="154141255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But you should not wait too long for lunch, and so I’ll end the sermon now…</a:t>
            </a:r>
          </a:p>
        </p:txBody>
      </p:sp>
    </p:spTree>
    <p:extLst>
      <p:ext uri="{BB962C8B-B14F-4D97-AF65-F5344CB8AC3E}">
        <p14:creationId xmlns:p14="http://schemas.microsoft.com/office/powerpoint/2010/main" val="78062559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B67EF-E7B9-1C80-11B0-AD3D6BF026A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AA1FCFE-02A5-252D-E987-EB52DE17A38C}"/>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May the Lord bless you all.</a:t>
            </a:r>
          </a:p>
        </p:txBody>
      </p:sp>
    </p:spTree>
    <p:extLst>
      <p:ext uri="{BB962C8B-B14F-4D97-AF65-F5344CB8AC3E}">
        <p14:creationId xmlns:p14="http://schemas.microsoft.com/office/powerpoint/2010/main" val="140005266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18422</TotalTime>
  <Words>1656</Words>
  <Application>Microsoft Office PowerPoint</Application>
  <PresentationFormat>On-screen Show (16:9)</PresentationFormat>
  <Paragraphs>194</Paragraphs>
  <Slides>91</Slides>
  <Notes>83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91</vt:i4>
      </vt:variant>
    </vt:vector>
  </HeadingPairs>
  <TitlesOfParts>
    <vt:vector size="97"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WOLCM Weekly Bulletin</dc:title>
  <dc:creator>George</dc:creator>
  <cp:lastModifiedBy>George Huang</cp:lastModifiedBy>
  <cp:revision>1137</cp:revision>
  <cp:lastPrinted>2017-09-16T17:38:24Z</cp:lastPrinted>
  <dcterms:created xsi:type="dcterms:W3CDTF">2005-06-09T01:58:34Z</dcterms:created>
  <dcterms:modified xsi:type="dcterms:W3CDTF">2025-12-09T15:41:19Z</dcterms:modified>
</cp:coreProperties>
</file>