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87"/>
  </p:notesMasterIdLst>
  <p:handoutMasterIdLst>
    <p:handoutMasterId r:id="rId88"/>
  </p:handoutMasterIdLst>
  <p:sldIdLst>
    <p:sldId id="1712" r:id="rId2"/>
    <p:sldId id="1199" r:id="rId3"/>
    <p:sldId id="1200" r:id="rId4"/>
    <p:sldId id="1623" r:id="rId5"/>
    <p:sldId id="1624" r:id="rId6"/>
    <p:sldId id="1625" r:id="rId7"/>
    <p:sldId id="1716" r:id="rId8"/>
    <p:sldId id="1718" r:id="rId9"/>
    <p:sldId id="1626" r:id="rId10"/>
    <p:sldId id="1630" r:id="rId11"/>
    <p:sldId id="1720" r:id="rId12"/>
    <p:sldId id="1722" r:id="rId13"/>
    <p:sldId id="1724" r:id="rId14"/>
    <p:sldId id="1617" r:id="rId15"/>
    <p:sldId id="1426" r:id="rId16"/>
    <p:sldId id="1429" r:id="rId17"/>
    <p:sldId id="1727" r:id="rId18"/>
    <p:sldId id="1641" r:id="rId19"/>
    <p:sldId id="1435" r:id="rId20"/>
    <p:sldId id="1710" r:id="rId21"/>
    <p:sldId id="1438" r:id="rId22"/>
    <p:sldId id="1441" r:id="rId23"/>
    <p:sldId id="1444" r:id="rId24"/>
    <p:sldId id="1635" r:id="rId25"/>
    <p:sldId id="1447" r:id="rId26"/>
    <p:sldId id="1632" r:id="rId27"/>
    <p:sldId id="1449" r:id="rId28"/>
    <p:sldId id="1638" r:id="rId29"/>
    <p:sldId id="1451" r:id="rId30"/>
    <p:sldId id="1455" r:id="rId31"/>
    <p:sldId id="1456" r:id="rId32"/>
    <p:sldId id="1734" r:id="rId33"/>
    <p:sldId id="1459" r:id="rId34"/>
    <p:sldId id="1738" r:id="rId35"/>
    <p:sldId id="1465" r:id="rId36"/>
    <p:sldId id="1468" r:id="rId37"/>
    <p:sldId id="1739" r:id="rId38"/>
    <p:sldId id="1741" r:id="rId39"/>
    <p:sldId id="1644" r:id="rId40"/>
    <p:sldId id="1475" r:id="rId41"/>
    <p:sldId id="1742" r:id="rId42"/>
    <p:sldId id="1744" r:id="rId43"/>
    <p:sldId id="1477" r:id="rId44"/>
    <p:sldId id="1480" r:id="rId45"/>
    <p:sldId id="1483" r:id="rId46"/>
    <p:sldId id="1486" r:id="rId47"/>
    <p:sldId id="1489" r:id="rId48"/>
    <p:sldId id="1746" r:id="rId49"/>
    <p:sldId id="1748" r:id="rId50"/>
    <p:sldId id="1645" r:id="rId51"/>
    <p:sldId id="1495" r:id="rId52"/>
    <p:sldId id="1750" r:id="rId53"/>
    <p:sldId id="1500" r:id="rId54"/>
    <p:sldId id="1647" r:id="rId55"/>
    <p:sldId id="1650" r:id="rId56"/>
    <p:sldId id="1752" r:id="rId57"/>
    <p:sldId id="1652" r:id="rId58"/>
    <p:sldId id="1654" r:id="rId59"/>
    <p:sldId id="1656" r:id="rId60"/>
    <p:sldId id="1658" r:id="rId61"/>
    <p:sldId id="1660" r:id="rId62"/>
    <p:sldId id="1662" r:id="rId63"/>
    <p:sldId id="1664" r:id="rId64"/>
    <p:sldId id="1704" r:id="rId65"/>
    <p:sldId id="1699" r:id="rId66"/>
    <p:sldId id="1700" r:id="rId67"/>
    <p:sldId id="1702" r:id="rId68"/>
    <p:sldId id="1666" r:id="rId69"/>
    <p:sldId id="1668" r:id="rId70"/>
    <p:sldId id="1670" r:id="rId71"/>
    <p:sldId id="1672" r:id="rId72"/>
    <p:sldId id="1674" r:id="rId73"/>
    <p:sldId id="1676" r:id="rId74"/>
    <p:sldId id="1678" r:id="rId75"/>
    <p:sldId id="1680" r:id="rId76"/>
    <p:sldId id="1755" r:id="rId77"/>
    <p:sldId id="1684" r:id="rId78"/>
    <p:sldId id="1501" r:id="rId79"/>
    <p:sldId id="1504" r:id="rId80"/>
    <p:sldId id="1507" r:id="rId81"/>
    <p:sldId id="1510" r:id="rId82"/>
    <p:sldId id="1512" r:id="rId83"/>
    <p:sldId id="1515" r:id="rId84"/>
    <p:sldId id="1708" r:id="rId85"/>
    <p:sldId id="1759" r:id="rId86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712"/>
            <p14:sldId id="1199"/>
            <p14:sldId id="1200"/>
            <p14:sldId id="1623"/>
            <p14:sldId id="1624"/>
            <p14:sldId id="1625"/>
          </p14:sldIdLst>
        </p14:section>
        <p14:section name="Sermon" id="{9DD274D4-3373-40D3-8882-DED17E52A457}">
          <p14:sldIdLst>
            <p14:sldId id="1716"/>
            <p14:sldId id="1718"/>
            <p14:sldId id="1626"/>
            <p14:sldId id="1630"/>
            <p14:sldId id="1720"/>
            <p14:sldId id="1722"/>
            <p14:sldId id="1724"/>
            <p14:sldId id="1617"/>
            <p14:sldId id="1426"/>
            <p14:sldId id="1429"/>
            <p14:sldId id="1727"/>
            <p14:sldId id="1641"/>
            <p14:sldId id="1435"/>
            <p14:sldId id="1710"/>
            <p14:sldId id="1438"/>
            <p14:sldId id="1441"/>
            <p14:sldId id="1444"/>
            <p14:sldId id="1635"/>
            <p14:sldId id="1447"/>
            <p14:sldId id="1632"/>
            <p14:sldId id="1449"/>
            <p14:sldId id="1638"/>
            <p14:sldId id="1451"/>
            <p14:sldId id="1455"/>
            <p14:sldId id="1456"/>
            <p14:sldId id="1734"/>
            <p14:sldId id="1459"/>
            <p14:sldId id="1738"/>
            <p14:sldId id="1465"/>
            <p14:sldId id="1468"/>
            <p14:sldId id="1739"/>
            <p14:sldId id="1741"/>
            <p14:sldId id="1644"/>
            <p14:sldId id="1475"/>
            <p14:sldId id="1742"/>
            <p14:sldId id="1744"/>
            <p14:sldId id="1477"/>
            <p14:sldId id="1480"/>
            <p14:sldId id="1483"/>
            <p14:sldId id="1486"/>
            <p14:sldId id="1489"/>
            <p14:sldId id="1746"/>
            <p14:sldId id="1748"/>
            <p14:sldId id="1645"/>
            <p14:sldId id="1495"/>
            <p14:sldId id="1750"/>
            <p14:sldId id="1500"/>
            <p14:sldId id="1647"/>
            <p14:sldId id="1650"/>
            <p14:sldId id="1752"/>
            <p14:sldId id="1652"/>
            <p14:sldId id="1654"/>
            <p14:sldId id="1656"/>
            <p14:sldId id="1658"/>
            <p14:sldId id="1660"/>
            <p14:sldId id="1662"/>
            <p14:sldId id="1664"/>
            <p14:sldId id="1704"/>
            <p14:sldId id="1699"/>
            <p14:sldId id="1700"/>
            <p14:sldId id="1702"/>
            <p14:sldId id="1666"/>
            <p14:sldId id="1668"/>
            <p14:sldId id="1670"/>
            <p14:sldId id="1672"/>
            <p14:sldId id="1674"/>
            <p14:sldId id="1676"/>
            <p14:sldId id="1678"/>
            <p14:sldId id="1680"/>
            <p14:sldId id="1755"/>
            <p14:sldId id="1684"/>
            <p14:sldId id="1501"/>
            <p14:sldId id="1504"/>
            <p14:sldId id="1507"/>
            <p14:sldId id="1510"/>
            <p14:sldId id="1512"/>
            <p14:sldId id="1515"/>
            <p14:sldId id="1708"/>
            <p14:sldId id="17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41" autoAdjust="0"/>
    <p:restoredTop sz="94249" autoAdjust="0"/>
  </p:normalViewPr>
  <p:slideViewPr>
    <p:cSldViewPr>
      <p:cViewPr varScale="1">
        <p:scale>
          <a:sx n="99" d="100"/>
          <a:sy n="99" d="100"/>
        </p:scale>
        <p:origin x="172" y="4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9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handoutMaster" Target="handoutMasters/handoutMaster1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 modSection">
      <pc:chgData name="George Huang" userId="7522906efeb502a4" providerId="LiveId" clId="{981455AA-CF25-444D-A9FA-AD2443EE8176}" dt="2025-12-09T15:45:46.140" v="14" actId="47"/>
      <pc:docMkLst>
        <pc:docMk/>
      </pc:docMkLst>
      <pc:sldChg chg="del">
        <pc:chgData name="George Huang" userId="7522906efeb502a4" providerId="LiveId" clId="{981455AA-CF25-444D-A9FA-AD2443EE8176}" dt="2025-12-09T15:41:51.683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5-12-09T15:41:59.693" v="2" actId="47"/>
        <pc:sldMkLst>
          <pc:docMk/>
          <pc:sldMk cId="967871135" sldId="1237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2743187548" sldId="1288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3842313572" sldId="1424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1574073442" sldId="1427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3938575307" sldId="1430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3296748296" sldId="1434"/>
        </pc:sldMkLst>
      </pc:sldChg>
      <pc:sldChg chg="del">
        <pc:chgData name="George Huang" userId="7522906efeb502a4" providerId="LiveId" clId="{981455AA-CF25-444D-A9FA-AD2443EE8176}" dt="2025-12-09T15:42:48.965" v="4" actId="47"/>
        <pc:sldMkLst>
          <pc:docMk/>
          <pc:sldMk cId="1824535353" sldId="1436"/>
        </pc:sldMkLst>
      </pc:sldChg>
      <pc:sldChg chg="del">
        <pc:chgData name="George Huang" userId="7522906efeb502a4" providerId="LiveId" clId="{981455AA-CF25-444D-A9FA-AD2443EE8176}" dt="2025-12-09T15:42:48.965" v="4" actId="47"/>
        <pc:sldMkLst>
          <pc:docMk/>
          <pc:sldMk cId="1333654886" sldId="1439"/>
        </pc:sldMkLst>
      </pc:sldChg>
      <pc:sldChg chg="del">
        <pc:chgData name="George Huang" userId="7522906efeb502a4" providerId="LiveId" clId="{981455AA-CF25-444D-A9FA-AD2443EE8176}" dt="2025-12-09T15:43:09.865" v="5" actId="47"/>
        <pc:sldMkLst>
          <pc:docMk/>
          <pc:sldMk cId="2510587768" sldId="1445"/>
        </pc:sldMkLst>
      </pc:sldChg>
      <pc:sldChg chg="del">
        <pc:chgData name="George Huang" userId="7522906efeb502a4" providerId="LiveId" clId="{981455AA-CF25-444D-A9FA-AD2443EE8176}" dt="2025-12-09T15:43:09.865" v="5" actId="47"/>
        <pc:sldMkLst>
          <pc:docMk/>
          <pc:sldMk cId="2047570129" sldId="1446"/>
        </pc:sldMkLst>
      </pc:sldChg>
      <pc:sldChg chg="del">
        <pc:chgData name="George Huang" userId="7522906efeb502a4" providerId="LiveId" clId="{981455AA-CF25-444D-A9FA-AD2443EE8176}" dt="2025-12-09T15:43:09.865" v="5" actId="47"/>
        <pc:sldMkLst>
          <pc:docMk/>
          <pc:sldMk cId="1501254074" sldId="1448"/>
        </pc:sldMkLst>
      </pc:sldChg>
      <pc:sldChg chg="del">
        <pc:chgData name="George Huang" userId="7522906efeb502a4" providerId="LiveId" clId="{981455AA-CF25-444D-A9FA-AD2443EE8176}" dt="2025-12-09T15:43:09.865" v="5" actId="47"/>
        <pc:sldMkLst>
          <pc:docMk/>
          <pc:sldMk cId="1585751237" sldId="1457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3330501566" sldId="1458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1750291482" sldId="1460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3061289515" sldId="1464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491760452" sldId="1466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1673642354" sldId="1469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3922650732" sldId="1472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2730276971" sldId="1473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1174895202" sldId="1474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777952813" sldId="1476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257278725" sldId="1479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3185841289" sldId="1481"/>
        </pc:sldMkLst>
      </pc:sldChg>
      <pc:sldChg chg="del">
        <pc:chgData name="George Huang" userId="7522906efeb502a4" providerId="LiveId" clId="{981455AA-CF25-444D-A9FA-AD2443EE8176}" dt="2025-12-09T15:44:07.180" v="8" actId="47"/>
        <pc:sldMkLst>
          <pc:docMk/>
          <pc:sldMk cId="989938801" sldId="1482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3066024612" sldId="1484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1377717933" sldId="1487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1893128271" sldId="1490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3849027559" sldId="1491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4257262168" sldId="1493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281870002" sldId="1494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918996182" sldId="1499"/>
        </pc:sldMkLst>
      </pc:sldChg>
      <pc:sldChg chg="del">
        <pc:chgData name="George Huang" userId="7522906efeb502a4" providerId="LiveId" clId="{981455AA-CF25-444D-A9FA-AD2443EE8176}" dt="2025-12-09T15:45:46.140" v="14" actId="47"/>
        <pc:sldMkLst>
          <pc:docMk/>
          <pc:sldMk cId="185641361" sldId="1502"/>
        </pc:sldMkLst>
      </pc:sldChg>
      <pc:sldChg chg="del">
        <pc:chgData name="George Huang" userId="7522906efeb502a4" providerId="LiveId" clId="{981455AA-CF25-444D-A9FA-AD2443EE8176}" dt="2025-12-09T15:45:46.140" v="14" actId="47"/>
        <pc:sldMkLst>
          <pc:docMk/>
          <pc:sldMk cId="111946766" sldId="1505"/>
        </pc:sldMkLst>
      </pc:sldChg>
      <pc:sldChg chg="del">
        <pc:chgData name="George Huang" userId="7522906efeb502a4" providerId="LiveId" clId="{981455AA-CF25-444D-A9FA-AD2443EE8176}" dt="2025-12-09T15:45:46.140" v="14" actId="47"/>
        <pc:sldMkLst>
          <pc:docMk/>
          <pc:sldMk cId="119353577" sldId="1508"/>
        </pc:sldMkLst>
      </pc:sldChg>
      <pc:sldChg chg="del">
        <pc:chgData name="George Huang" userId="7522906efeb502a4" providerId="LiveId" clId="{981455AA-CF25-444D-A9FA-AD2443EE8176}" dt="2025-12-09T15:45:46.140" v="14" actId="47"/>
        <pc:sldMkLst>
          <pc:docMk/>
          <pc:sldMk cId="2427182716" sldId="1511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2751126633" sldId="1616"/>
        </pc:sldMkLst>
      </pc:sldChg>
      <pc:sldChg chg="del">
        <pc:chgData name="George Huang" userId="7522906efeb502a4" providerId="LiveId" clId="{981455AA-CF25-444D-A9FA-AD2443EE8176}" dt="2025-12-09T15:41:59.693" v="2" actId="47"/>
        <pc:sldMkLst>
          <pc:docMk/>
          <pc:sldMk cId="3312134401" sldId="1618"/>
        </pc:sldMkLst>
      </pc:sldChg>
      <pc:sldChg chg="del">
        <pc:chgData name="George Huang" userId="7522906efeb502a4" providerId="LiveId" clId="{981455AA-CF25-444D-A9FA-AD2443EE8176}" dt="2025-12-09T15:41:59.693" v="2" actId="47"/>
        <pc:sldMkLst>
          <pc:docMk/>
          <pc:sldMk cId="2003050936" sldId="1619"/>
        </pc:sldMkLst>
      </pc:sldChg>
      <pc:sldChg chg="del">
        <pc:chgData name="George Huang" userId="7522906efeb502a4" providerId="LiveId" clId="{981455AA-CF25-444D-A9FA-AD2443EE8176}" dt="2025-12-09T15:41:59.693" v="2" actId="47"/>
        <pc:sldMkLst>
          <pc:docMk/>
          <pc:sldMk cId="68987944" sldId="1620"/>
        </pc:sldMkLst>
      </pc:sldChg>
      <pc:sldChg chg="del">
        <pc:chgData name="George Huang" userId="7522906efeb502a4" providerId="LiveId" clId="{981455AA-CF25-444D-A9FA-AD2443EE8176}" dt="2025-12-09T15:41:59.693" v="2" actId="47"/>
        <pc:sldMkLst>
          <pc:docMk/>
          <pc:sldMk cId="1284501464" sldId="1621"/>
        </pc:sldMkLst>
      </pc:sldChg>
      <pc:sldChg chg="del">
        <pc:chgData name="George Huang" userId="7522906efeb502a4" providerId="LiveId" clId="{981455AA-CF25-444D-A9FA-AD2443EE8176}" dt="2025-12-09T15:41:59.693" v="2" actId="47"/>
        <pc:sldMkLst>
          <pc:docMk/>
          <pc:sldMk cId="252789899" sldId="1622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1668538636" sldId="1627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2989318038" sldId="1629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883095593" sldId="1631"/>
        </pc:sldMkLst>
      </pc:sldChg>
      <pc:sldChg chg="del">
        <pc:chgData name="George Huang" userId="7522906efeb502a4" providerId="LiveId" clId="{981455AA-CF25-444D-A9FA-AD2443EE8176}" dt="2025-12-09T15:43:09.865" v="5" actId="47"/>
        <pc:sldMkLst>
          <pc:docMk/>
          <pc:sldMk cId="1826164232" sldId="1633"/>
        </pc:sldMkLst>
      </pc:sldChg>
      <pc:sldChg chg="del">
        <pc:chgData name="George Huang" userId="7522906efeb502a4" providerId="LiveId" clId="{981455AA-CF25-444D-A9FA-AD2443EE8176}" dt="2025-12-09T15:43:09.865" v="5" actId="47"/>
        <pc:sldMkLst>
          <pc:docMk/>
          <pc:sldMk cId="1749982418" sldId="1634"/>
        </pc:sldMkLst>
      </pc:sldChg>
      <pc:sldChg chg="del">
        <pc:chgData name="George Huang" userId="7522906efeb502a4" providerId="LiveId" clId="{981455AA-CF25-444D-A9FA-AD2443EE8176}" dt="2025-12-09T15:43:09.865" v="5" actId="47"/>
        <pc:sldMkLst>
          <pc:docMk/>
          <pc:sldMk cId="3481264903" sldId="1636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3556530049" sldId="1640"/>
        </pc:sldMkLst>
      </pc:sldChg>
      <pc:sldChg chg="del">
        <pc:chgData name="George Huang" userId="7522906efeb502a4" providerId="LiveId" clId="{981455AA-CF25-444D-A9FA-AD2443EE8176}" dt="2025-12-09T15:42:48.965" v="4" actId="47"/>
        <pc:sldMkLst>
          <pc:docMk/>
          <pc:sldMk cId="412984161" sldId="1642"/>
        </pc:sldMkLst>
      </pc:sldChg>
      <pc:sldChg chg="del">
        <pc:chgData name="George Huang" userId="7522906efeb502a4" providerId="LiveId" clId="{981455AA-CF25-444D-A9FA-AD2443EE8176}" dt="2025-12-09T15:42:48.965" v="4" actId="47"/>
        <pc:sldMkLst>
          <pc:docMk/>
          <pc:sldMk cId="2723623215" sldId="1643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1320910548" sldId="1646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2999522929" sldId="1648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2900339302" sldId="1651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2330374077" sldId="1653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915477654" sldId="1655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1146870362" sldId="1657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2901885779" sldId="1659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3367718397" sldId="1661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1260787273" sldId="1663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2616559722" sldId="1665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385334652" sldId="1667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2155219575" sldId="1669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3737460542" sldId="1671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1287564164" sldId="1673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1315954783" sldId="1677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148719044" sldId="1679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832239495" sldId="1681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724176786" sldId="1683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828312256" sldId="1685"/>
        </pc:sldMkLst>
      </pc:sldChg>
      <pc:sldChg chg="del">
        <pc:chgData name="George Huang" userId="7522906efeb502a4" providerId="LiveId" clId="{981455AA-CF25-444D-A9FA-AD2443EE8176}" dt="2025-12-09T15:45:12.188" v="12" actId="47"/>
        <pc:sldMkLst>
          <pc:docMk/>
          <pc:sldMk cId="1387750715" sldId="1697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2584331946" sldId="1698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1216467061" sldId="1701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3717100736" sldId="1703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403552877" sldId="1705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1948446457" sldId="1706"/>
        </pc:sldMkLst>
      </pc:sldChg>
      <pc:sldChg chg="del">
        <pc:chgData name="George Huang" userId="7522906efeb502a4" providerId="LiveId" clId="{981455AA-CF25-444D-A9FA-AD2443EE8176}" dt="2025-12-09T15:45:46.140" v="14" actId="47"/>
        <pc:sldMkLst>
          <pc:docMk/>
          <pc:sldMk cId="780625595" sldId="1709"/>
        </pc:sldMkLst>
      </pc:sldChg>
      <pc:sldChg chg="del">
        <pc:chgData name="George Huang" userId="7522906efeb502a4" providerId="LiveId" clId="{981455AA-CF25-444D-A9FA-AD2443EE8176}" dt="2025-12-09T15:42:48.965" v="4" actId="47"/>
        <pc:sldMkLst>
          <pc:docMk/>
          <pc:sldMk cId="2555900274" sldId="1711"/>
        </pc:sldMkLst>
      </pc:sldChg>
      <pc:sldChg chg="del">
        <pc:chgData name="George Huang" userId="7522906efeb502a4" providerId="LiveId" clId="{981455AA-CF25-444D-A9FA-AD2443EE8176}" dt="2025-12-09T15:41:51.683" v="0" actId="47"/>
        <pc:sldMkLst>
          <pc:docMk/>
          <pc:sldMk cId="1171583467" sldId="1713"/>
        </pc:sldMkLst>
      </pc:sldChg>
      <pc:sldChg chg="del">
        <pc:chgData name="George Huang" userId="7522906efeb502a4" providerId="LiveId" clId="{981455AA-CF25-444D-A9FA-AD2443EE8176}" dt="2025-12-09T15:41:59.693" v="2" actId="47"/>
        <pc:sldMkLst>
          <pc:docMk/>
          <pc:sldMk cId="4133990387" sldId="1714"/>
        </pc:sldMkLst>
      </pc:sldChg>
      <pc:sldChg chg="del">
        <pc:chgData name="George Huang" userId="7522906efeb502a4" providerId="LiveId" clId="{981455AA-CF25-444D-A9FA-AD2443EE8176}" dt="2025-12-09T15:41:54.822" v="1" actId="47"/>
        <pc:sldMkLst>
          <pc:docMk/>
          <pc:sldMk cId="3924691834" sldId="1715"/>
        </pc:sldMkLst>
      </pc:sldChg>
      <pc:sldChg chg="del">
        <pc:chgData name="George Huang" userId="7522906efeb502a4" providerId="LiveId" clId="{981455AA-CF25-444D-A9FA-AD2443EE8176}" dt="2025-12-09T15:41:54.822" v="1" actId="47"/>
        <pc:sldMkLst>
          <pc:docMk/>
          <pc:sldMk cId="1541412550" sldId="1717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3354925974" sldId="1719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2882755620" sldId="1721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1719752126" sldId="1723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4202153311" sldId="1725"/>
        </pc:sldMkLst>
      </pc:sldChg>
      <pc:sldChg chg="del">
        <pc:chgData name="George Huang" userId="7522906efeb502a4" providerId="LiveId" clId="{981455AA-CF25-444D-A9FA-AD2443EE8176}" dt="2025-12-09T15:42:32.830" v="3" actId="47"/>
        <pc:sldMkLst>
          <pc:docMk/>
          <pc:sldMk cId="442578475" sldId="1726"/>
        </pc:sldMkLst>
      </pc:sldChg>
      <pc:sldChg chg="del">
        <pc:chgData name="George Huang" userId="7522906efeb502a4" providerId="LiveId" clId="{981455AA-CF25-444D-A9FA-AD2443EE8176}" dt="2025-12-09T15:42:48.965" v="4" actId="47"/>
        <pc:sldMkLst>
          <pc:docMk/>
          <pc:sldMk cId="4073245210" sldId="1728"/>
        </pc:sldMkLst>
      </pc:sldChg>
      <pc:sldChg chg="del">
        <pc:chgData name="George Huang" userId="7522906efeb502a4" providerId="LiveId" clId="{981455AA-CF25-444D-A9FA-AD2443EE8176}" dt="2025-12-09T15:42:48.965" v="4" actId="47"/>
        <pc:sldMkLst>
          <pc:docMk/>
          <pc:sldMk cId="1583161590" sldId="1729"/>
        </pc:sldMkLst>
      </pc:sldChg>
      <pc:sldChg chg="del">
        <pc:chgData name="George Huang" userId="7522906efeb502a4" providerId="LiveId" clId="{981455AA-CF25-444D-A9FA-AD2443EE8176}" dt="2025-12-09T15:43:09.865" v="5" actId="47"/>
        <pc:sldMkLst>
          <pc:docMk/>
          <pc:sldMk cId="716600408" sldId="1730"/>
        </pc:sldMkLst>
      </pc:sldChg>
      <pc:sldChg chg="del">
        <pc:chgData name="George Huang" userId="7522906efeb502a4" providerId="LiveId" clId="{981455AA-CF25-444D-A9FA-AD2443EE8176}" dt="2025-12-09T15:43:09.865" v="5" actId="47"/>
        <pc:sldMkLst>
          <pc:docMk/>
          <pc:sldMk cId="2371424190" sldId="1731"/>
        </pc:sldMkLst>
      </pc:sldChg>
      <pc:sldChg chg="del">
        <pc:chgData name="George Huang" userId="7522906efeb502a4" providerId="LiveId" clId="{981455AA-CF25-444D-A9FA-AD2443EE8176}" dt="2025-12-09T15:43:09.865" v="5" actId="47"/>
        <pc:sldMkLst>
          <pc:docMk/>
          <pc:sldMk cId="3092385478" sldId="1732"/>
        </pc:sldMkLst>
      </pc:sldChg>
      <pc:sldChg chg="del">
        <pc:chgData name="George Huang" userId="7522906efeb502a4" providerId="LiveId" clId="{981455AA-CF25-444D-A9FA-AD2443EE8176}" dt="2025-12-09T15:43:09.865" v="5" actId="47"/>
        <pc:sldMkLst>
          <pc:docMk/>
          <pc:sldMk cId="328166412" sldId="1733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821552977" sldId="1735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2160788154" sldId="1737"/>
        </pc:sldMkLst>
      </pc:sldChg>
      <pc:sldChg chg="del">
        <pc:chgData name="George Huang" userId="7522906efeb502a4" providerId="LiveId" clId="{981455AA-CF25-444D-A9FA-AD2443EE8176}" dt="2025-12-09T15:44:01.333" v="6" actId="47"/>
        <pc:sldMkLst>
          <pc:docMk/>
          <pc:sldMk cId="1168729069" sldId="1740"/>
        </pc:sldMkLst>
      </pc:sldChg>
      <pc:sldChg chg="del">
        <pc:chgData name="George Huang" userId="7522906efeb502a4" providerId="LiveId" clId="{981455AA-CF25-444D-A9FA-AD2443EE8176}" dt="2025-12-09T15:44:05.890" v="7" actId="47"/>
        <pc:sldMkLst>
          <pc:docMk/>
          <pc:sldMk cId="558632981" sldId="1743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4167731864" sldId="1745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2456568001" sldId="1747"/>
        </pc:sldMkLst>
      </pc:sldChg>
      <pc:sldChg chg="del">
        <pc:chgData name="George Huang" userId="7522906efeb502a4" providerId="LiveId" clId="{981455AA-CF25-444D-A9FA-AD2443EE8176}" dt="2025-12-09T15:44:29.890" v="9" actId="47"/>
        <pc:sldMkLst>
          <pc:docMk/>
          <pc:sldMk cId="3539089883" sldId="1749"/>
        </pc:sldMkLst>
      </pc:sldChg>
      <pc:sldChg chg="del">
        <pc:chgData name="George Huang" userId="7522906efeb502a4" providerId="LiveId" clId="{981455AA-CF25-444D-A9FA-AD2443EE8176}" dt="2025-12-09T15:44:34.091" v="10" actId="47"/>
        <pc:sldMkLst>
          <pc:docMk/>
          <pc:sldMk cId="1637307865" sldId="1751"/>
        </pc:sldMkLst>
      </pc:sldChg>
      <pc:sldChg chg="del">
        <pc:chgData name="George Huang" userId="7522906efeb502a4" providerId="LiveId" clId="{981455AA-CF25-444D-A9FA-AD2443EE8176}" dt="2025-12-09T15:45:09.006" v="11" actId="47"/>
        <pc:sldMkLst>
          <pc:docMk/>
          <pc:sldMk cId="1532855015" sldId="1753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2612440568" sldId="1754"/>
        </pc:sldMkLst>
      </pc:sldChg>
      <pc:sldChg chg="del">
        <pc:chgData name="George Huang" userId="7522906efeb502a4" providerId="LiveId" clId="{981455AA-CF25-444D-A9FA-AD2443EE8176}" dt="2025-12-09T15:45:33.187" v="13" actId="47"/>
        <pc:sldMkLst>
          <pc:docMk/>
          <pc:sldMk cId="2283051823" sldId="1756"/>
        </pc:sldMkLst>
      </pc:sldChg>
      <pc:sldChg chg="del">
        <pc:chgData name="George Huang" userId="7522906efeb502a4" providerId="LiveId" clId="{981455AA-CF25-444D-A9FA-AD2443EE8176}" dt="2025-12-09T15:45:46.140" v="14" actId="47"/>
        <pc:sldMkLst>
          <pc:docMk/>
          <pc:sldMk cId="1889887854" sldId="1757"/>
        </pc:sldMkLst>
      </pc:sldChg>
      <pc:sldChg chg="del">
        <pc:chgData name="George Huang" userId="7522906efeb502a4" providerId="LiveId" clId="{981455AA-CF25-444D-A9FA-AD2443EE8176}" dt="2025-12-09T15:45:46.140" v="14" actId="47"/>
        <pc:sldMkLst>
          <pc:docMk/>
          <pc:sldMk cId="3240400931" sldId="1758"/>
        </pc:sldMkLst>
      </pc:sldChg>
      <pc:sldChg chg="del">
        <pc:chgData name="George Huang" userId="7522906efeb502a4" providerId="LiveId" clId="{981455AA-CF25-444D-A9FA-AD2443EE8176}" dt="2025-12-09T15:45:46.140" v="14" actId="47"/>
        <pc:sldMkLst>
          <pc:docMk/>
          <pc:sldMk cId="1400052664" sldId="176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12/9/2025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62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B1AD0-FF85-849D-8FB6-6BC98E58D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7A0FCE-99F2-9B26-43C3-AB5A5E15C4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F65C62-A5D5-F1AE-5264-805BBAB3A3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5F1F99-6750-E367-0FD0-BB391E996A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386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6953F-BCC1-653F-9299-F3B35F880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31C6B9-120F-6BA9-3440-BFE127976A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A7F08F-CB0E-1CBC-8AFA-2A5C439EB9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E8C6FB-9FE4-D100-B420-20E29A27FB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5899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618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8367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8015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67134-2404-2A63-72A2-279853F30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DC2700-7FBE-707F-2C1C-BF584685A4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B9B437-3398-9F40-330F-3C6CABD821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42AF4-04F8-4955-4845-40F5A362CF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9199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9679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9181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3483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66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2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604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7959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983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93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759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5420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6333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015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9957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678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14934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74D7F-6840-69C8-A8FD-8481D8000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AA105A-E461-C078-57F9-A872330BD6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FE8F80-E8F1-94C2-8DF3-6D6A420CF6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469280-FF81-B626-9C06-ECFE76AED8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7610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2357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857DF-70CB-17A2-78AC-B1339D385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DC73DD-7508-3B86-06BD-25D37EBD14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C3ABAB-4041-2A47-4535-60D20843AD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ACA292-05B1-768B-72EC-C664CAA861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4396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77932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58862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878E3-5269-6B23-70E3-2D5E21F6B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CDF365-31D1-4F76-C13A-EC4D10979D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16A2BA-94DA-17B4-9100-DD31AEC625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8B3B4-16D8-2331-A738-DFD8B2E28E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881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A3C01-A48B-5B1E-C940-0074BFC13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A83ECF-CB7C-AB56-FA9B-31BBF85081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22F614-A2CB-AA41-1A11-56F0B2470F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447744-C89E-6D1A-E252-104540970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10401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49040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83176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7278D-2B47-8187-77C7-4C7E8A7FC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87711F-6146-2CC6-A595-7F5618ADEE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0447DE-F4F4-C864-9B34-418FFB26CF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8C461-5F01-9A9A-117D-3E807125A5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170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6825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6C9C3-7F1C-EC48-C805-EE442F486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A63D71-D030-F02B-4DC9-D0976094EC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0A7171-59B5-48A2-77B6-70DD300D55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72F90-5770-C231-390A-3392D42EC4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40541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24474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95808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61434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04805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07381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68AA6-B8DE-0E23-9A1C-91D8D4184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45F011-5535-6571-4452-CE514FFB72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D7B608-981C-AFB3-F167-DE0A24F31A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3CF54-2331-0907-8A33-F85DE56233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17946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27E0E-3115-B334-04AF-992B46601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703CBC-6CB1-1DC0-2A57-FFB0B54891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3D547B-63DA-8A58-60D4-138E24CFB1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2D1C8-3512-EB4E-A328-E7D90B0D57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34368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6731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234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6356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DF27B-91D3-D2C1-A14E-C0C1C5396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F61A28-8821-2DE7-F395-B454CB506A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D2BB00-9B14-AB8D-E9F1-0AAE8A9B51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F1D8E-2859-7042-CCCF-157301CD34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05668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83252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71179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23712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1DC92-CCF2-F591-9C6B-14D798DFC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90A650-5F87-9C2E-584E-550E0027F9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8665A8-1B93-8C1C-1A67-C9208C3D0A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D6A264-3CEC-D797-5C8A-E40FFD4808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75031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04837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79008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36432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1022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233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896DB-164C-5008-1723-C22B8CF0B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5DB2C3-DDC2-E627-275A-65728F6386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E5B68F-24E9-B86A-360F-57394283A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1EEC2-60C0-20A5-AFB6-144D7DBB66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53073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66602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91510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5137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26126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18717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22328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25203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72879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54344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204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671259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28925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770869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87014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697275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890C2-32C1-66D4-B393-219477D96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7D3D09-5A7A-E4C4-ED8F-480B0E7CB9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350A51-3DBE-6EB6-AE38-7310E48EC2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ADD925-00DE-E0FD-C803-D867A46290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864434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5162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3322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9680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35382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7958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46481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4128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8598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065546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4B99D-E05C-E58D-A935-E7A370AD6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546156-270D-601D-BE6D-AA9768B28B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81F60A-D4BA-181B-C155-3A6D959810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DCF4A0-5959-5E3C-E4BE-5E4872FE39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0218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20D6A-3B67-8BB4-0564-6B13A7DE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4662F1-C11F-3A45-425C-121A8F2DB4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DCA52B-2541-C393-3219-8D264C85C4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D54A29-7B76-D568-38CD-5EA8D0C1B9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295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3435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5027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5255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4109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9765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73916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9171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67398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56132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78485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65364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1118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000B5-36B5-052D-D9CE-4557A86B8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7C1B06-69AB-E654-7869-965D689DB15B}"/>
              </a:ext>
            </a:extLst>
          </p:cNvPr>
          <p:cNvSpPr/>
          <p:nvPr/>
        </p:nvSpPr>
        <p:spPr>
          <a:xfrm>
            <a:off x="-152400" y="180975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克服逆境 </a:t>
            </a:r>
            <a:r>
              <a:rPr lang="en-US" altLang="zh-TW" sz="7000" b="1" dirty="0">
                <a:ea typeface="Microsoft JhengHei" panose="020B0604030504040204" pitchFamily="34" charset="-120"/>
              </a:rPr>
              <a:t>1: </a:t>
            </a:r>
            <a:r>
              <a:rPr lang="zh-TW" altLang="en-US" sz="7000" b="1" dirty="0">
                <a:ea typeface="Microsoft JhengHei" panose="020B0604030504040204" pitchFamily="34" charset="-120"/>
              </a:rPr>
              <a:t>等待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36423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我們基督徒相信一位理性的神，所以我們可以嘗試找到這些問題的答案。</a:t>
            </a:r>
          </a:p>
        </p:txBody>
      </p:sp>
    </p:spTree>
    <p:extLst>
      <p:ext uri="{BB962C8B-B14F-4D97-AF65-F5344CB8AC3E}">
        <p14:creationId xmlns:p14="http://schemas.microsoft.com/office/powerpoint/2010/main" val="1481655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5E72B-3593-DBB4-6732-A76AFB15D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D4727D-59D1-A49D-5EEB-CAFAA4BD40B8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面對逆境時，我們通常的自然反應是：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8155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D18C01-A54B-7323-3306-EFDFD04B2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2022834-0E9C-1E3D-F4C4-89AA38A386BB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a.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怪你自己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「我做錯了什麼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7797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E065C-0B33-2FC1-B454-93F3607C6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0520AE1-D4BC-C0A9-6BEC-58538DA63797}"/>
              </a:ext>
            </a:extLst>
          </p:cNvPr>
          <p:cNvSpPr/>
          <p:nvPr/>
        </p:nvSpPr>
        <p:spPr>
          <a:xfrm>
            <a:off x="0" y="0"/>
            <a:ext cx="91440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對神和其他人生氣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6671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c.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懷疑神的愛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神知不知道或在不在乎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7180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神知道並關心我們，但並不總是按照我們想要的方式工作。</a:t>
            </a:r>
          </a:p>
        </p:txBody>
      </p:sp>
    </p:spTree>
    <p:extLst>
      <p:ext uri="{BB962C8B-B14F-4D97-AF65-F5344CB8AC3E}">
        <p14:creationId xmlns:p14="http://schemas.microsoft.com/office/powerpoint/2010/main" val="29265134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祂可能對自己的國度，計劃，其他的人或社會有更大的目標。</a:t>
            </a:r>
          </a:p>
        </p:txBody>
      </p:sp>
    </p:spTree>
    <p:extLst>
      <p:ext uri="{BB962C8B-B14F-4D97-AF65-F5344CB8AC3E}">
        <p14:creationId xmlns:p14="http://schemas.microsoft.com/office/powerpoint/2010/main" val="526056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4E7C9-B622-32B4-1A6C-76D1CD4EC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661DBDA-BA59-AAEF-CCD0-32AD37FB81AE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祂知道什麼是最適合你的。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1312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羅馬書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8:28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我們曉得萬事都互相效力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叫愛神的人得益處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就是按他旨意被召的人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093638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祂知道最好的時機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如果你再多等一會，可能會帶來更多的好處。</a:t>
            </a:r>
          </a:p>
        </p:txBody>
      </p:sp>
    </p:spTree>
    <p:extLst>
      <p:ext uri="{BB962C8B-B14F-4D97-AF65-F5344CB8AC3E}">
        <p14:creationId xmlns:p14="http://schemas.microsoft.com/office/powerpoint/2010/main" val="250950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127635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讀經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</a:p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路加 </a:t>
            </a:r>
            <a:r>
              <a:rPr lang="en-US" altLang="zh-TW" sz="7000" b="1" dirty="0">
                <a:ea typeface="Microsoft JhengHei" panose="020B0604030504040204" pitchFamily="34" charset="-120"/>
              </a:rPr>
              <a:t>7:18-23</a:t>
            </a:r>
            <a:endParaRPr lang="en-US" altLang="zh-TW" sz="6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4936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7228" y="1448365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塞翁失馬，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/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焉知非福</a:t>
            </a:r>
            <a:r>
              <a:rPr lang="en-US" sz="7000" dirty="0"/>
              <a:t>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042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也許祂有一個課程要你學習。如果你學到了，你的逆境將更快的結束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1299415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施洗約翰是神最偉大的僕人之一。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6974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在舊約中有預言：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以賽亞書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40:3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瑪拉基書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4:5-6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1759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以賽亞書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40:3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-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有人聲喊著說：「在曠野預備耶和華的路，在沙漠地修平我們神的道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!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60717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9633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瑪拉基書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4:5-6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-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「看哪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耶和華大而可畏之日未到以前，我必差遣先知以利亞到你們那裡去。 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他必使父親的心轉向兒女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兒女的心轉向父親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免得我來咒詛遍地。」</a:t>
            </a:r>
          </a:p>
        </p:txBody>
      </p:sp>
    </p:spTree>
    <p:extLst>
      <p:ext uri="{BB962C8B-B14F-4D97-AF65-F5344CB8AC3E}">
        <p14:creationId xmlns:p14="http://schemas.microsoft.com/office/powerpoint/2010/main" val="9090995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他必使父親的心轉向兒女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兒女的心轉向父親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免得我來咒詛遍地。」</a:t>
            </a:r>
          </a:p>
        </p:txBody>
      </p:sp>
    </p:spTree>
    <p:extLst>
      <p:ext uri="{BB962C8B-B14F-4D97-AF65-F5344CB8AC3E}">
        <p14:creationId xmlns:p14="http://schemas.microsoft.com/office/powerpoint/2010/main" val="13806813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他來是為彌賽亞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的到來做準備。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7389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他告訴人們他們期待已久的救主將到。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08790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他為耶穌施洗並向世人宣告他。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7712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034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約翰的門徒把這些事都告訴約翰。他便叫了兩個門徒來，打發他們到主那裡去說：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「那將要來的是你嗎？還是我們等候別人呢？」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那時候，耶穌治好了許多有疾病的、受災患的、被惡鬼附著的，又開恩叫好些瞎子能看見。耶穌回答說：「你們去，把所看見、所聽見的事告訴約翰，就是：瞎子看見，瘸子行走，長大痲瘋的潔淨，聾子聽見，死人復活，窮人有福音傳給他們。凡不因我跌倒的，就有福了！」</a:t>
            </a:r>
          </a:p>
        </p:txBody>
      </p:sp>
    </p:spTree>
    <p:extLst>
      <p:ext uri="{BB962C8B-B14F-4D97-AF65-F5344CB8AC3E}">
        <p14:creationId xmlns:p14="http://schemas.microsoft.com/office/powerpoint/2010/main" val="501059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但是他得罪了希律王，被送入獄。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31416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一年後，他的信心動搖了。他想知道耶穌是否是彌賽亞。</a:t>
            </a:r>
          </a:p>
        </p:txBody>
      </p:sp>
    </p:spTree>
    <p:extLst>
      <p:ext uri="{BB962C8B-B14F-4D97-AF65-F5344CB8AC3E}">
        <p14:creationId xmlns:p14="http://schemas.microsoft.com/office/powerpoint/2010/main" val="11936371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2AE6A-232E-775D-C748-04AC0A836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BF7C324-27F2-88E1-2D5F-736AF330B3DC}"/>
              </a:ext>
            </a:extLst>
          </p:cNvPr>
          <p:cNvSpPr/>
          <p:nvPr/>
        </p:nvSpPr>
        <p:spPr>
          <a:xfrm>
            <a:off x="0" y="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約翰有可能在想什麼？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69968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如果耶穌是彌賽亞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那我為什麼在獄中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祂為什麼不救我出去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60556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D3D48-DB0B-DC66-BBF7-E98AC5179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657A918-B979-CF13-91A6-9693953DA08F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「我沒做錯任何事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!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這不公平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!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88137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但是約翰並沒有要求耶穌救他出去。 他只是想確定耶穌是彌賽亞。</a:t>
            </a:r>
          </a:p>
        </p:txBody>
      </p:sp>
    </p:spTree>
    <p:extLst>
      <p:ext uri="{BB962C8B-B14F-4D97-AF65-F5344CB8AC3E}">
        <p14:creationId xmlns:p14="http://schemas.microsoft.com/office/powerpoint/2010/main" val="1199480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也許他知道遇到逆境及逼迫是正常的，但想知道他沒有搞錯。</a:t>
            </a:r>
          </a:p>
        </p:txBody>
      </p:sp>
    </p:spTree>
    <p:extLst>
      <p:ext uri="{BB962C8B-B14F-4D97-AF65-F5344CB8AC3E}">
        <p14:creationId xmlns:p14="http://schemas.microsoft.com/office/powerpoint/2010/main" val="28856361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6E73E-1D21-F984-42BD-A1A9A7E28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6706DE4-94E4-4B8A-F037-D465DB2058E3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也許他知道他的工作已經完成了。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63950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DF98B-6079-65B4-B407-2CDE4D23B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DED0526-6ABD-25CE-5B38-52DA4CE57E4C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3:30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-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他必興旺，我必衰微。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endParaRPr lang="zh-TW" altLang="en-US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78579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他知道自己做的是對的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，所以他不會退縮。但是他的信心卻動搖了。</a:t>
            </a:r>
          </a:p>
        </p:txBody>
      </p:sp>
    </p:spTree>
    <p:extLst>
      <p:ext uri="{BB962C8B-B14F-4D97-AF65-F5344CB8AC3E}">
        <p14:creationId xmlns:p14="http://schemas.microsoft.com/office/powerpoint/2010/main" val="145188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「那將要來的是你嗎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還是我們等候別人呢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2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當那時候，耶穌治好了許多有疾病的、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95589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耶穌的回應：我就是你所等的救世主。 不要失去信心。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10402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699A0-954D-6584-4CEB-1C63E19B5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5D356B1-C115-64E2-464C-2B39E706660C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但是耶穌為什麼不救他出來呢？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02059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328DD-F277-B2F8-901A-C356E3D42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BC57858-EA84-C907-1C82-45E414B6DE65}"/>
              </a:ext>
            </a:extLst>
          </p:cNvPr>
          <p:cNvSpPr/>
          <p:nvPr/>
        </p:nvSpPr>
        <p:spPr>
          <a:xfrm>
            <a:off x="0" y="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施洗約翰是耶穌的表兄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2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62945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他將彼得和保羅從監獄中救出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使徒行傳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12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和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16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15286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施洗約翰能對耶穌有很大幫助嗎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他看來比那些門徒聰明。</a:t>
            </a:r>
          </a:p>
        </p:txBody>
      </p:sp>
    </p:spTree>
    <p:extLst>
      <p:ext uri="{BB962C8B-B14F-4D97-AF65-F5344CB8AC3E}">
        <p14:creationId xmlns:p14="http://schemas.microsoft.com/office/powerpoint/2010/main" val="4609442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但是約翰知道他的工作已經完成。 神要他等待。他的信心動搖了。</a:t>
            </a:r>
          </a:p>
        </p:txBody>
      </p:sp>
    </p:spTree>
    <p:extLst>
      <p:ext uri="{BB962C8B-B14F-4D97-AF65-F5344CB8AC3E}">
        <p14:creationId xmlns:p14="http://schemas.microsoft.com/office/powerpoint/2010/main" val="95576544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耶穌說不要失去信心。 祂沒有說祂將拯救約翰或為他做其他任何的事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3103758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我們常常不知道神的計劃直到那計劃發生。 此時，我們必須等待，不要失去信心。</a:t>
            </a:r>
          </a:p>
        </p:txBody>
      </p:sp>
    </p:spTree>
    <p:extLst>
      <p:ext uri="{BB962C8B-B14F-4D97-AF65-F5344CB8AC3E}">
        <p14:creationId xmlns:p14="http://schemas.microsoft.com/office/powerpoint/2010/main" val="262305280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E4A7B-22EB-7800-755E-0385E6AE7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E71405-F9A8-D886-C127-4BD6BE4FB66D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我的沉默並不意味著我沒與你同在。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853911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ECCA1-7988-C94F-066E-F1AD6B594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C3A934E-4161-2A67-85F6-A403680E26C8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solidFill>
                  <a:schemeClr val="accent1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信心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最困難的一部分就是</a:t>
            </a:r>
            <a:r>
              <a:rPr lang="zh-TW" altLang="en-US" sz="7000" b="1" kern="1000" spc="-38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等待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621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受災患的、被惡鬼附著的，又開恩叫好些瞎子能看見。耶穌回答說：「你們去，把所看見、所聽見的事告訴約翰，</a:t>
            </a:r>
          </a:p>
        </p:txBody>
      </p:sp>
    </p:spTree>
    <p:extLst>
      <p:ext uri="{BB962C8B-B14F-4D97-AF65-F5344CB8AC3E}">
        <p14:creationId xmlns:p14="http://schemas.microsoft.com/office/powerpoint/2010/main" val="117206359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神要給約翰上的課也許是要在等待期間保持他的信心。</a:t>
            </a:r>
          </a:p>
        </p:txBody>
      </p:sp>
    </p:spTree>
    <p:extLst>
      <p:ext uri="{BB962C8B-B14F-4D97-AF65-F5344CB8AC3E}">
        <p14:creationId xmlns:p14="http://schemas.microsoft.com/office/powerpoint/2010/main" val="219598612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耶穌為什麼不讓約翰出獄，讓約翰為祂工作？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61053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230A8-D4D5-74FF-AA1E-6A4C9CC41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13F827-03D6-A715-D250-54BA4748642C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也許那會引起人們的困惑。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912186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人們必須非常清楚耶穌是唯一的救主。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389101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但有時，我們會失去耐心，並嘗試由自己去做一些我們認為是來自神的事情。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906729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亞伯蘭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75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歲那年，神對他應許他會成為多國之父。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757548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78383-6ED4-0D12-67CC-8FF31811E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5F4B584-E32F-5295-FD63-4ECBF6431900}"/>
              </a:ext>
            </a:extLst>
          </p:cNvPr>
          <p:cNvSpPr/>
          <p:nvPr/>
        </p:nvSpPr>
        <p:spPr>
          <a:xfrm>
            <a:off x="0" y="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但是他當時沒有孩子。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296818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在等了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10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年後，他的妻子撒萊告訴他要去從他的女僕夏甲那來得一個兒子。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7209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撒萊當時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75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歲。 可以合理地假設撒萊因年紀太大而無法生育。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792049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亞伯蘭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86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歲時，便從夏甲得了一個兒子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以實瑪利。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8423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03576"/>
            <a:ext cx="96012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就是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瞎子看見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瘸子行走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長大痲瘋的潔淨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聾子聽見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死人復活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窮人有福音傳給他們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凡不因我跌倒的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就有福了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!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56812222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神很不喜悅，因為他們試圖通過自己的努力來實現神的應許。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25957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又等了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13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年後，神才告訴亞伯蘭他的真正兒子將來自他的妻子撒萊。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516683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他還將亞伯蘭重改名為亞伯拉罕，將撒萊改名為撒拉。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781205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新名稱代表著新的開始和巨大的變化。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024190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亞伯蘭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=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「尊貴的父親」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endParaRPr lang="zh-TW" altLang="en-US" sz="2000" b="1" kern="1000" spc="-38" dirty="0"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亞伯拉罕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=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「眾生之父」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或「萬國之父」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006325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一年後，當亞伯拉罕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100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歲，撒拉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90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歲時，他們的兒子以撒出生了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672323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神為什麼要讓他們等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25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年？ 聖經沒有說明。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398755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如果他們沒有用夏甲來生一個兒子，也許他們不需要等待整整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25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年。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678104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有些人認為現代的阿拉伯人是以實瑪利的後裔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608206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那麼今天猶太人和阿拉伯人之間的衝突可能是亞伯蘭的錯誤的結果。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6163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79BC2-A248-B506-0B56-133CC0D41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68EAA7E-D87C-181A-C093-36C0E3221297}"/>
              </a:ext>
            </a:extLst>
          </p:cNvPr>
          <p:cNvSpPr/>
          <p:nvPr/>
        </p:nvSpPr>
        <p:spPr>
          <a:xfrm>
            <a:off x="-152400" y="180975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克服逆境 </a:t>
            </a:r>
            <a:r>
              <a:rPr lang="en-US" altLang="zh-TW" sz="7000" b="1" dirty="0">
                <a:ea typeface="Microsoft JhengHei" panose="020B0604030504040204" pitchFamily="34" charset="-120"/>
              </a:rPr>
              <a:t>1: </a:t>
            </a:r>
            <a:r>
              <a:rPr lang="zh-TW" altLang="en-US" sz="7000" b="1" dirty="0">
                <a:ea typeface="Microsoft JhengHei" panose="020B0604030504040204" pitchFamily="34" charset="-120"/>
              </a:rPr>
              <a:t>等待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326952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因此，「以實瑪利」也是意表人們試圖用自己的方法去實現神的應許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999456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因此，我們不耐心等待的結果可能會對後代產生很大的影響。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326563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有時候神會阻止你犯這樣的錯誤。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511720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有時神會讓你犯這樣的錯誤以便你可以從中學習。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0446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儘管該課程可能會讓你付出一些代價，但對你還是有幫助的。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802768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因為神希望你學習到重要的屬靈課程，以便你為永生做好應有的準備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480098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8756F-00B1-C909-7485-829F62AC1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BE9ADFF-1107-FF97-8A29-06BFCAF3ACD2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亞伯拉罕最終被稱為 「信心之父」。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204253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猶太教和我們的基督教信仰都起源於亞伯拉罕對神的順服。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404446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所以在等待神時不要灰心。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等待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是我們屬靈旅程非常的重要的一部分及課程。</a:t>
            </a:r>
          </a:p>
        </p:txBody>
      </p:sp>
    </p:spTree>
    <p:extLst>
      <p:ext uri="{BB962C8B-B14F-4D97-AF65-F5344CB8AC3E}">
        <p14:creationId xmlns:p14="http://schemas.microsoft.com/office/powerpoint/2010/main" val="279932578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有時，你所尋找的答案只能在天上找到。 儘管如此，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等待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仍可以幫助你成長。</a:t>
            </a:r>
          </a:p>
        </p:txBody>
      </p:sp>
    </p:spTree>
    <p:extLst>
      <p:ext uri="{BB962C8B-B14F-4D97-AF65-F5344CB8AC3E}">
        <p14:creationId xmlns:p14="http://schemas.microsoft.com/office/powerpoint/2010/main" val="2879620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40185-0E25-D438-5F77-2EF587F3A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DCEB20-2196-1ED3-A28E-09D9C3586456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逆境是生活中無法避免的一部分。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820775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我們可以要求神縮短我們等待的時間，但我們要讓祂決定最適當的方法及時間。</a:t>
            </a:r>
          </a:p>
        </p:txBody>
      </p:sp>
    </p:spTree>
    <p:extLst>
      <p:ext uri="{BB962C8B-B14F-4D97-AF65-F5344CB8AC3E}">
        <p14:creationId xmlns:p14="http://schemas.microsoft.com/office/powerpoint/2010/main" val="342364227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無論那時間是何時，我們都知道那是</a:t>
            </a:r>
            <a:r>
              <a:rPr lang="zh-TW" altLang="en-US" sz="7000" b="1" kern="1000" spc="-38" dirty="0">
                <a:solidFill>
                  <a:schemeClr val="accent1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最正確及最佳的時間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41404580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請記住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在等待時，請不要失去信心。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864032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這是我們通往神國度中重要的課程。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128835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但是您不應等太久才吃午餐，所以本篇道到此結束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902889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0F7BA-FAAA-AE8F-94EA-5B267B9F9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BF6916-0EA2-6B5D-CBFC-1F201B52C556}"/>
              </a:ext>
            </a:extLst>
          </p:cNvPr>
          <p:cNvSpPr/>
          <p:nvPr/>
        </p:nvSpPr>
        <p:spPr>
          <a:xfrm>
            <a:off x="0" y="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願主保佑你們。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4794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實際上，最開始的佛教哲學就是建立在這個問題上的。</a:t>
            </a:r>
          </a:p>
        </p:txBody>
      </p:sp>
    </p:spTree>
    <p:extLst>
      <p:ext uri="{BB962C8B-B14F-4D97-AF65-F5344CB8AC3E}">
        <p14:creationId xmlns:p14="http://schemas.microsoft.com/office/powerpoint/2010/main" val="2546768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18421</TotalTime>
  <Words>1650</Words>
  <Application>Microsoft Office PowerPoint</Application>
  <PresentationFormat>On-screen Show (16:9)</PresentationFormat>
  <Paragraphs>193</Paragraphs>
  <Slides>85</Slides>
  <Notes>83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85</vt:i4>
      </vt:variant>
    </vt:vector>
  </HeadingPairs>
  <TitlesOfParts>
    <vt:vector size="91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WOLCM Weekly Bulletin</dc:title>
  <dc:creator>George</dc:creator>
  <cp:lastModifiedBy>George Huang</cp:lastModifiedBy>
  <cp:revision>1137</cp:revision>
  <cp:lastPrinted>2017-09-16T17:38:24Z</cp:lastPrinted>
  <dcterms:created xsi:type="dcterms:W3CDTF">2005-06-09T01:58:34Z</dcterms:created>
  <dcterms:modified xsi:type="dcterms:W3CDTF">2025-12-09T15:45:53Z</dcterms:modified>
</cp:coreProperties>
</file>