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1481" r:id="rId2"/>
    <p:sldId id="1482" r:id="rId3"/>
    <p:sldId id="1413" r:id="rId4"/>
    <p:sldId id="1421" r:id="rId5"/>
    <p:sldId id="1422" r:id="rId6"/>
    <p:sldId id="1423" r:id="rId7"/>
    <p:sldId id="1484" r:id="rId8"/>
    <p:sldId id="1485" r:id="rId9"/>
    <p:sldId id="1487" r:id="rId10"/>
    <p:sldId id="1488" r:id="rId11"/>
    <p:sldId id="1489" r:id="rId12"/>
    <p:sldId id="1490" r:id="rId13"/>
    <p:sldId id="1491" r:id="rId14"/>
    <p:sldId id="1492" r:id="rId15"/>
    <p:sldId id="1493" r:id="rId16"/>
    <p:sldId id="1494" r:id="rId17"/>
    <p:sldId id="1495" r:id="rId18"/>
    <p:sldId id="1498" r:id="rId19"/>
    <p:sldId id="1499" r:id="rId20"/>
    <p:sldId id="1611" r:id="rId21"/>
    <p:sldId id="1500" r:id="rId22"/>
    <p:sldId id="1567" r:id="rId23"/>
    <p:sldId id="1467" r:id="rId24"/>
    <p:sldId id="1502" r:id="rId25"/>
    <p:sldId id="1505" r:id="rId26"/>
    <p:sldId id="1507" r:id="rId27"/>
    <p:sldId id="1569" r:id="rId28"/>
    <p:sldId id="1503" r:id="rId29"/>
    <p:sldId id="1570" r:id="rId30"/>
    <p:sldId id="1511" r:id="rId31"/>
    <p:sldId id="1571" r:id="rId32"/>
    <p:sldId id="1457" r:id="rId33"/>
    <p:sldId id="1572" r:id="rId34"/>
    <p:sldId id="1513" r:id="rId35"/>
    <p:sldId id="1573" r:id="rId36"/>
    <p:sldId id="1469" r:id="rId37"/>
    <p:sldId id="1515" r:id="rId38"/>
    <p:sldId id="1517" r:id="rId39"/>
    <p:sldId id="1465" r:id="rId40"/>
    <p:sldId id="1574" r:id="rId41"/>
    <p:sldId id="1576" r:id="rId42"/>
    <p:sldId id="1613" r:id="rId43"/>
    <p:sldId id="1577" r:id="rId44"/>
    <p:sldId id="1473" r:id="rId45"/>
    <p:sldId id="1578" r:id="rId46"/>
    <p:sldId id="1579" r:id="rId47"/>
    <p:sldId id="1523" r:id="rId48"/>
    <p:sldId id="1614" r:id="rId49"/>
    <p:sldId id="1581" r:id="rId50"/>
    <p:sldId id="1527" r:id="rId51"/>
    <p:sldId id="1451" r:id="rId52"/>
    <p:sldId id="1461" r:id="rId53"/>
    <p:sldId id="1583" r:id="rId54"/>
    <p:sldId id="1584" r:id="rId55"/>
    <p:sldId id="1586" r:id="rId56"/>
    <p:sldId id="1537" r:id="rId57"/>
    <p:sldId id="1585" r:id="rId58"/>
    <p:sldId id="1454" r:id="rId59"/>
    <p:sldId id="1587" r:id="rId60"/>
    <p:sldId id="1588" r:id="rId61"/>
    <p:sldId id="1474" r:id="rId62"/>
    <p:sldId id="1589" r:id="rId63"/>
    <p:sldId id="1548" r:id="rId64"/>
    <p:sldId id="1590" r:id="rId65"/>
    <p:sldId id="1591" r:id="rId66"/>
    <p:sldId id="1592" r:id="rId67"/>
    <p:sldId id="1593" r:id="rId68"/>
    <p:sldId id="1594" r:id="rId69"/>
    <p:sldId id="1595" r:id="rId70"/>
    <p:sldId id="1554" r:id="rId71"/>
    <p:sldId id="1596" r:id="rId72"/>
    <p:sldId id="1556" r:id="rId73"/>
    <p:sldId id="1617" r:id="rId74"/>
    <p:sldId id="1597" r:id="rId75"/>
    <p:sldId id="1598" r:id="rId76"/>
    <p:sldId id="1599" r:id="rId77"/>
    <p:sldId id="1600" r:id="rId78"/>
    <p:sldId id="1431" r:id="rId79"/>
    <p:sldId id="1601" r:id="rId80"/>
    <p:sldId id="1602" r:id="rId81"/>
    <p:sldId id="1433" r:id="rId82"/>
    <p:sldId id="1603" r:id="rId83"/>
    <p:sldId id="438" r:id="rId84"/>
    <p:sldId id="1604" r:id="rId85"/>
    <p:sldId id="1605" r:id="rId86"/>
    <p:sldId id="442" r:id="rId87"/>
    <p:sldId id="1606" r:id="rId88"/>
    <p:sldId id="433" r:id="rId89"/>
    <p:sldId id="301" r:id="rId90"/>
    <p:sldId id="436" r:id="rId91"/>
    <p:sldId id="899" r:id="rId92"/>
    <p:sldId id="900" r:id="rId93"/>
    <p:sldId id="901" r:id="rId94"/>
    <p:sldId id="1608" r:id="rId95"/>
    <p:sldId id="1384" r:id="rId96"/>
    <p:sldId id="1408" r:id="rId97"/>
    <p:sldId id="1409" r:id="rId98"/>
    <p:sldId id="1435" r:id="rId99"/>
    <p:sldId id="440" r:id="rId100"/>
    <p:sldId id="1440" r:id="rId101"/>
    <p:sldId id="1472" r:id="rId102"/>
    <p:sldId id="1565" r:id="rId103"/>
    <p:sldId id="1564" r:id="rId104"/>
  </p:sldIdLst>
  <p:sldSz cx="9144000" cy="5143500" type="screen16x9"/>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521415D9-36F7-43E2-AB2F-B90AF26B5E84}">
      <p14:sectionLst xmlns:p14="http://schemas.microsoft.com/office/powerpoint/2010/main">
        <p14:section name="Default Section" id="{38A1EA24-A753-4D77-B7AA-BD6DD8FEBAAC}">
          <p14:sldIdLst>
            <p14:sldId id="1481"/>
          </p14:sldIdLst>
        </p14:section>
        <p14:section name="Untitled Section" id="{2E440FA8-01B8-433B-B99C-A27E7220BC42}">
          <p14:sldIdLst>
            <p14:sldId id="1482"/>
            <p14:sldId id="1413"/>
            <p14:sldId id="1421"/>
            <p14:sldId id="1422"/>
            <p14:sldId id="1423"/>
            <p14:sldId id="1484"/>
            <p14:sldId id="1485"/>
            <p14:sldId id="1487"/>
            <p14:sldId id="1488"/>
            <p14:sldId id="1489"/>
            <p14:sldId id="1490"/>
            <p14:sldId id="1491"/>
            <p14:sldId id="1492"/>
            <p14:sldId id="1493"/>
            <p14:sldId id="1494"/>
            <p14:sldId id="1495"/>
            <p14:sldId id="1498"/>
            <p14:sldId id="1499"/>
            <p14:sldId id="1611"/>
            <p14:sldId id="1500"/>
            <p14:sldId id="1567"/>
            <p14:sldId id="1467"/>
            <p14:sldId id="1502"/>
            <p14:sldId id="1505"/>
            <p14:sldId id="1507"/>
            <p14:sldId id="1569"/>
            <p14:sldId id="1503"/>
            <p14:sldId id="1570"/>
            <p14:sldId id="1511"/>
            <p14:sldId id="1571"/>
            <p14:sldId id="1457"/>
            <p14:sldId id="1572"/>
            <p14:sldId id="1513"/>
            <p14:sldId id="1573"/>
            <p14:sldId id="1469"/>
            <p14:sldId id="1515"/>
            <p14:sldId id="1517"/>
            <p14:sldId id="1465"/>
            <p14:sldId id="1574"/>
            <p14:sldId id="1576"/>
            <p14:sldId id="1613"/>
            <p14:sldId id="1577"/>
            <p14:sldId id="1473"/>
            <p14:sldId id="1578"/>
            <p14:sldId id="1579"/>
            <p14:sldId id="1523"/>
            <p14:sldId id="1614"/>
            <p14:sldId id="1581"/>
            <p14:sldId id="1527"/>
            <p14:sldId id="1451"/>
            <p14:sldId id="1461"/>
            <p14:sldId id="1583"/>
            <p14:sldId id="1584"/>
            <p14:sldId id="1586"/>
            <p14:sldId id="1537"/>
            <p14:sldId id="1585"/>
            <p14:sldId id="1454"/>
            <p14:sldId id="1587"/>
            <p14:sldId id="1588"/>
            <p14:sldId id="1474"/>
            <p14:sldId id="1589"/>
            <p14:sldId id="1548"/>
            <p14:sldId id="1590"/>
            <p14:sldId id="1591"/>
            <p14:sldId id="1592"/>
            <p14:sldId id="1593"/>
            <p14:sldId id="1594"/>
            <p14:sldId id="1595"/>
            <p14:sldId id="1554"/>
            <p14:sldId id="1596"/>
            <p14:sldId id="1556"/>
            <p14:sldId id="1617"/>
            <p14:sldId id="1597"/>
            <p14:sldId id="1598"/>
            <p14:sldId id="1599"/>
            <p14:sldId id="1600"/>
            <p14:sldId id="1431"/>
            <p14:sldId id="1601"/>
            <p14:sldId id="1602"/>
            <p14:sldId id="1433"/>
            <p14:sldId id="1603"/>
            <p14:sldId id="438"/>
            <p14:sldId id="1604"/>
            <p14:sldId id="1605"/>
            <p14:sldId id="442"/>
            <p14:sldId id="1606"/>
            <p14:sldId id="433"/>
            <p14:sldId id="301"/>
            <p14:sldId id="436"/>
            <p14:sldId id="899"/>
            <p14:sldId id="900"/>
            <p14:sldId id="901"/>
            <p14:sldId id="1608"/>
            <p14:sldId id="1384"/>
            <p14:sldId id="1408"/>
            <p14:sldId id="1409"/>
            <p14:sldId id="1435"/>
            <p14:sldId id="440"/>
            <p14:sldId id="1440"/>
            <p14:sldId id="1472"/>
            <p14:sldId id="1565"/>
            <p14:sldId id="15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A65B8-A05E-41B7-A872-BFE10B68D6F2}" v="8" dt="2025-12-07T17:17:07.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85" autoAdjust="0"/>
    <p:restoredTop sz="90929"/>
  </p:normalViewPr>
  <p:slideViewPr>
    <p:cSldViewPr>
      <p:cViewPr>
        <p:scale>
          <a:sx n="80" d="100"/>
          <a:sy n="80" d="100"/>
        </p:scale>
        <p:origin x="332" y="41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0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LiveId" clId="{981455AA-CF25-444D-A9FA-AD2443EE8176}"/>
    <pc:docChg chg="delSld modSld modSection">
      <pc:chgData name="George Huang" userId="7522906efeb502a4" providerId="LiveId" clId="{981455AA-CF25-444D-A9FA-AD2443EE8176}" dt="2025-12-07T17:17:07.071" v="99"/>
      <pc:docMkLst>
        <pc:docMk/>
      </pc:docMkLst>
      <pc:sldChg chg="modSp">
        <pc:chgData name="George Huang" userId="7522906efeb502a4" providerId="LiveId" clId="{981455AA-CF25-444D-A9FA-AD2443EE8176}" dt="2025-12-07T17:17:07.071" v="99"/>
        <pc:sldMkLst>
          <pc:docMk/>
          <pc:sldMk cId="344009644" sldId="1409"/>
        </pc:sldMkLst>
        <pc:spChg chg="mod">
          <ac:chgData name="George Huang" userId="7522906efeb502a4" providerId="LiveId" clId="{981455AA-CF25-444D-A9FA-AD2443EE8176}" dt="2025-12-07T17:17:07.071" v="99"/>
          <ac:spMkLst>
            <pc:docMk/>
            <pc:sldMk cId="344009644" sldId="1409"/>
            <ac:spMk id="3" creationId="{2342F707-955D-43C1-BADD-9089D2C87047}"/>
          </ac:spMkLst>
        </pc:spChg>
      </pc:sldChg>
      <pc:sldChg chg="modSp">
        <pc:chgData name="George Huang" userId="7522906efeb502a4" providerId="LiveId" clId="{981455AA-CF25-444D-A9FA-AD2443EE8176}" dt="2025-12-07T17:05:27.404" v="79" actId="1076"/>
        <pc:sldMkLst>
          <pc:docMk/>
          <pc:sldMk cId="142882932" sldId="1454"/>
        </pc:sldMkLst>
        <pc:spChg chg="mod">
          <ac:chgData name="George Huang" userId="7522906efeb502a4" providerId="LiveId" clId="{981455AA-CF25-444D-A9FA-AD2443EE8176}" dt="2025-12-07T17:05:27.404" v="79" actId="1076"/>
          <ac:spMkLst>
            <pc:docMk/>
            <pc:sldMk cId="142882932" sldId="1454"/>
            <ac:spMk id="3" creationId="{00000000-0000-0000-0000-000000000000}"/>
          </ac:spMkLst>
        </pc:spChg>
      </pc:sldChg>
      <pc:sldChg chg="modSp mod">
        <pc:chgData name="George Huang" userId="7522906efeb502a4" providerId="LiveId" clId="{981455AA-CF25-444D-A9FA-AD2443EE8176}" dt="2025-12-07T17:01:38.741" v="31" actId="255"/>
        <pc:sldMkLst>
          <pc:docMk/>
          <pc:sldMk cId="2089133642" sldId="1461"/>
        </pc:sldMkLst>
        <pc:spChg chg="mod">
          <ac:chgData name="George Huang" userId="7522906efeb502a4" providerId="LiveId" clId="{981455AA-CF25-444D-A9FA-AD2443EE8176}" dt="2025-12-07T17:01:38.741" v="31" actId="255"/>
          <ac:spMkLst>
            <pc:docMk/>
            <pc:sldMk cId="2089133642" sldId="1461"/>
            <ac:spMk id="3" creationId="{00000000-0000-0000-0000-000000000000}"/>
          </ac:spMkLst>
        </pc:spChg>
      </pc:sldChg>
      <pc:sldChg chg="modSp mod">
        <pc:chgData name="George Huang" userId="7522906efeb502a4" providerId="LiveId" clId="{981455AA-CF25-444D-A9FA-AD2443EE8176}" dt="2025-12-07T16:51:01.830" v="17" actId="20577"/>
        <pc:sldMkLst>
          <pc:docMk/>
          <pc:sldMk cId="16328445" sldId="1467"/>
        </pc:sldMkLst>
        <pc:spChg chg="mod">
          <ac:chgData name="George Huang" userId="7522906efeb502a4" providerId="LiveId" clId="{981455AA-CF25-444D-A9FA-AD2443EE8176}" dt="2025-12-07T16:51:01.830" v="17" actId="20577"/>
          <ac:spMkLst>
            <pc:docMk/>
            <pc:sldMk cId="16328445" sldId="1467"/>
            <ac:spMk id="3" creationId="{00000000-0000-0000-0000-000000000000}"/>
          </ac:spMkLst>
        </pc:spChg>
      </pc:sldChg>
      <pc:sldChg chg="modSp mod">
        <pc:chgData name="George Huang" userId="7522906efeb502a4" providerId="LiveId" clId="{981455AA-CF25-444D-A9FA-AD2443EE8176}" dt="2025-12-07T17:06:38.513" v="86" actId="20577"/>
        <pc:sldMkLst>
          <pc:docMk/>
          <pc:sldMk cId="1016588747" sldId="1474"/>
        </pc:sldMkLst>
        <pc:spChg chg="mod">
          <ac:chgData name="George Huang" userId="7522906efeb502a4" providerId="LiveId" clId="{981455AA-CF25-444D-A9FA-AD2443EE8176}" dt="2025-12-07T17:06:34.168" v="83" actId="20577"/>
          <ac:spMkLst>
            <pc:docMk/>
            <pc:sldMk cId="1016588747" sldId="1474"/>
            <ac:spMk id="2" creationId="{6B58B621-D730-844D-2867-FED420B37696}"/>
          </ac:spMkLst>
        </pc:spChg>
        <pc:spChg chg="mod">
          <ac:chgData name="George Huang" userId="7522906efeb502a4" providerId="LiveId" clId="{981455AA-CF25-444D-A9FA-AD2443EE8176}" dt="2025-12-07T17:06:38.513" v="86" actId="20577"/>
          <ac:spMkLst>
            <pc:docMk/>
            <pc:sldMk cId="1016588747" sldId="1474"/>
            <ac:spMk id="4" creationId="{7FDEE1ED-8BE1-4A1F-98B4-F9A920227E73}"/>
          </ac:spMkLst>
        </pc:spChg>
      </pc:sldChg>
      <pc:sldChg chg="modSp">
        <pc:chgData name="George Huang" userId="7522906efeb502a4" providerId="LiveId" clId="{981455AA-CF25-444D-A9FA-AD2443EE8176}" dt="2025-12-07T16:51:38.635" v="18"/>
        <pc:sldMkLst>
          <pc:docMk/>
          <pc:sldMk cId="2019895337" sldId="1502"/>
        </pc:sldMkLst>
        <pc:spChg chg="mod">
          <ac:chgData name="George Huang" userId="7522906efeb502a4" providerId="LiveId" clId="{981455AA-CF25-444D-A9FA-AD2443EE8176}" dt="2025-12-07T16:51:38.635" v="18"/>
          <ac:spMkLst>
            <pc:docMk/>
            <pc:sldMk cId="2019895337" sldId="1502"/>
            <ac:spMk id="3" creationId="{C09EDD1C-452D-5EB5-17A9-AAFCB83FCABC}"/>
          </ac:spMkLst>
        </pc:spChg>
      </pc:sldChg>
      <pc:sldChg chg="modSp mod">
        <pc:chgData name="George Huang" userId="7522906efeb502a4" providerId="LiveId" clId="{981455AA-CF25-444D-A9FA-AD2443EE8176}" dt="2025-12-07T16:53:47.574" v="27" actId="20577"/>
        <pc:sldMkLst>
          <pc:docMk/>
          <pc:sldMk cId="2765128139" sldId="1503"/>
        </pc:sldMkLst>
        <pc:spChg chg="mod">
          <ac:chgData name="George Huang" userId="7522906efeb502a4" providerId="LiveId" clId="{981455AA-CF25-444D-A9FA-AD2443EE8176}" dt="2025-12-07T16:53:47.574" v="27" actId="20577"/>
          <ac:spMkLst>
            <pc:docMk/>
            <pc:sldMk cId="2765128139" sldId="1503"/>
            <ac:spMk id="3" creationId="{962D5C9D-3B27-1A39-79C4-887306D10706}"/>
          </ac:spMkLst>
        </pc:spChg>
      </pc:sldChg>
      <pc:sldChg chg="modSp mod">
        <pc:chgData name="George Huang" userId="7522906efeb502a4" providerId="LiveId" clId="{981455AA-CF25-444D-A9FA-AD2443EE8176}" dt="2025-12-07T16:57:51.607" v="29" actId="20577"/>
        <pc:sldMkLst>
          <pc:docMk/>
          <pc:sldMk cId="2565134954" sldId="1517"/>
        </pc:sldMkLst>
        <pc:spChg chg="mod">
          <ac:chgData name="George Huang" userId="7522906efeb502a4" providerId="LiveId" clId="{981455AA-CF25-444D-A9FA-AD2443EE8176}" dt="2025-12-07T16:57:51.607" v="29" actId="20577"/>
          <ac:spMkLst>
            <pc:docMk/>
            <pc:sldMk cId="2565134954" sldId="1517"/>
            <ac:spMk id="3" creationId="{1F132648-A999-6A42-9878-9EF3CB97A028}"/>
          </ac:spMkLst>
        </pc:spChg>
      </pc:sldChg>
      <pc:sldChg chg="modSp mod">
        <pc:chgData name="George Huang" userId="7522906efeb502a4" providerId="LiveId" clId="{981455AA-CF25-444D-A9FA-AD2443EE8176}" dt="2025-12-07T17:03:29.982" v="77" actId="20577"/>
        <pc:sldMkLst>
          <pc:docMk/>
          <pc:sldMk cId="1175172137" sldId="1585"/>
        </pc:sldMkLst>
        <pc:spChg chg="mod">
          <ac:chgData name="George Huang" userId="7522906efeb502a4" providerId="LiveId" clId="{981455AA-CF25-444D-A9FA-AD2443EE8176}" dt="2025-12-07T17:03:29.982" v="77" actId="20577"/>
          <ac:spMkLst>
            <pc:docMk/>
            <pc:sldMk cId="1175172137" sldId="1585"/>
            <ac:spMk id="3" creationId="{20863852-8AC4-4F84-12BE-F706D6D86063}"/>
          </ac:spMkLst>
        </pc:spChg>
      </pc:sldChg>
      <pc:sldChg chg="modSp mod">
        <pc:chgData name="George Huang" userId="7522906efeb502a4" providerId="LiveId" clId="{981455AA-CF25-444D-A9FA-AD2443EE8176}" dt="2025-12-07T17:02:30.975" v="33" actId="20577"/>
        <pc:sldMkLst>
          <pc:docMk/>
          <pc:sldMk cId="2543499436" sldId="1586"/>
        </pc:sldMkLst>
        <pc:spChg chg="mod">
          <ac:chgData name="George Huang" userId="7522906efeb502a4" providerId="LiveId" clId="{981455AA-CF25-444D-A9FA-AD2443EE8176}" dt="2025-12-07T17:02:30.975" v="33" actId="20577"/>
          <ac:spMkLst>
            <pc:docMk/>
            <pc:sldMk cId="2543499436" sldId="1586"/>
            <ac:spMk id="3" creationId="{92AB825F-40EA-F63D-1260-58A442CD7615}"/>
          </ac:spMkLst>
        </pc:spChg>
      </pc:sldChg>
      <pc:sldChg chg="modSp mod">
        <pc:chgData name="George Huang" userId="7522906efeb502a4" providerId="LiveId" clId="{981455AA-CF25-444D-A9FA-AD2443EE8176}" dt="2025-12-07T17:07:17.035" v="94" actId="20577"/>
        <pc:sldMkLst>
          <pc:docMk/>
          <pc:sldMk cId="3574914994" sldId="1589"/>
        </pc:sldMkLst>
        <pc:spChg chg="mod">
          <ac:chgData name="George Huang" userId="7522906efeb502a4" providerId="LiveId" clId="{981455AA-CF25-444D-A9FA-AD2443EE8176}" dt="2025-12-07T17:07:17.035" v="94" actId="20577"/>
          <ac:spMkLst>
            <pc:docMk/>
            <pc:sldMk cId="3574914994" sldId="1589"/>
            <ac:spMk id="3" creationId="{EAF58909-F142-7631-398E-4C09C886A2B4}"/>
          </ac:spMkLst>
        </pc:spChg>
      </pc:sldChg>
      <pc:sldChg chg="modSp">
        <pc:chgData name="George Huang" userId="7522906efeb502a4" providerId="LiveId" clId="{981455AA-CF25-444D-A9FA-AD2443EE8176}" dt="2025-12-07T17:09:55.448" v="95"/>
        <pc:sldMkLst>
          <pc:docMk/>
          <pc:sldMk cId="223655580" sldId="1592"/>
        </pc:sldMkLst>
        <pc:spChg chg="mod">
          <ac:chgData name="George Huang" userId="7522906efeb502a4" providerId="LiveId" clId="{981455AA-CF25-444D-A9FA-AD2443EE8176}" dt="2025-12-07T17:09:55.448" v="95"/>
          <ac:spMkLst>
            <pc:docMk/>
            <pc:sldMk cId="223655580" sldId="1592"/>
            <ac:spMk id="3" creationId="{F05717A4-9A6C-891B-0FED-571F81E4F18A}"/>
          </ac:spMkLst>
        </pc:spChg>
      </pc:sldChg>
      <pc:sldChg chg="modSp">
        <pc:chgData name="George Huang" userId="7522906efeb502a4" providerId="LiveId" clId="{981455AA-CF25-444D-A9FA-AD2443EE8176}" dt="2025-12-07T17:10:46.966" v="96"/>
        <pc:sldMkLst>
          <pc:docMk/>
          <pc:sldMk cId="887833581" sldId="1594"/>
        </pc:sldMkLst>
        <pc:spChg chg="mod">
          <ac:chgData name="George Huang" userId="7522906efeb502a4" providerId="LiveId" clId="{981455AA-CF25-444D-A9FA-AD2443EE8176}" dt="2025-12-07T17:10:46.966" v="96"/>
          <ac:spMkLst>
            <pc:docMk/>
            <pc:sldMk cId="887833581" sldId="1594"/>
            <ac:spMk id="3" creationId="{FCB78F48-BDC7-9B6E-E3E9-C0F9103F7FD0}"/>
          </ac:spMkLst>
        </pc:spChg>
      </pc:sldChg>
      <pc:sldChg chg="modSp mod">
        <pc:chgData name="George Huang" userId="7522906efeb502a4" providerId="LiveId" clId="{981455AA-CF25-444D-A9FA-AD2443EE8176}" dt="2025-12-07T17:12:43.128" v="98" actId="20577"/>
        <pc:sldMkLst>
          <pc:docMk/>
          <pc:sldMk cId="2966177346" sldId="1598"/>
        </pc:sldMkLst>
        <pc:spChg chg="mod">
          <ac:chgData name="George Huang" userId="7522906efeb502a4" providerId="LiveId" clId="{981455AA-CF25-444D-A9FA-AD2443EE8176}" dt="2025-12-07T17:12:43.128" v="98" actId="20577"/>
          <ac:spMkLst>
            <pc:docMk/>
            <pc:sldMk cId="2966177346" sldId="1598"/>
            <ac:spMk id="3" creationId="{0451D69A-8385-4350-8441-9ECD8C8FF0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12/7/2025</a:t>
            </a:fld>
            <a:endParaRPr lang="en-US" dirty="0"/>
          </a:p>
        </p:txBody>
      </p:sp>
      <p:sp>
        <p:nvSpPr>
          <p:cNvPr id="10244" name="Rectangle 3"/>
          <p:cNvSpPr>
            <a:spLocks noGrp="1" noRot="1" noChangeAspect="1"/>
          </p:cNvSpPr>
          <p:nvPr>
            <p:ph type="sldImg" idx="2"/>
          </p:nvPr>
        </p:nvSpPr>
        <p:spPr bwMode="auto">
          <a:xfrm>
            <a:off x="381000" y="685800"/>
            <a:ext cx="6096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93</a:t>
            </a:fld>
            <a:endParaRPr lang="en-US" dirty="0"/>
          </a:p>
        </p:txBody>
      </p:sp>
    </p:spTree>
    <p:extLst>
      <p:ext uri="{BB962C8B-B14F-4D97-AF65-F5344CB8AC3E}">
        <p14:creationId xmlns:p14="http://schemas.microsoft.com/office/powerpoint/2010/main" val="165581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7EDBB-4CE5-581B-38E5-6807D4FD2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8E588-ADFA-3F92-5E36-7EC0780539B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2F54FCF-77EB-4BBE-C0DC-E70323940C0E}"/>
              </a:ext>
            </a:extLst>
          </p:cNvPr>
          <p:cNvSpPr>
            <a:spLocks noGrp="1"/>
          </p:cNvSpPr>
          <p:nvPr>
            <p:ph type="body" idx="1"/>
          </p:nvPr>
        </p:nvSpPr>
        <p:spPr/>
        <p:txBody>
          <a:bodyPr/>
          <a:lstStyle/>
          <a:p>
            <a:r>
              <a:rPr lang="en-US" dirty="0"/>
              <a:t>English: “poor in spirit”  These are people who know their spiritual needs and they cannot satisfy God on their own.  These people cry out to God and will get what they ask for.</a:t>
            </a:r>
          </a:p>
          <a:p>
            <a:r>
              <a:rPr lang="en-US" dirty="0"/>
              <a:t>Most religion: motivate people to do what they want.  </a:t>
            </a:r>
            <a:r>
              <a:rPr lang="en-US" dirty="0" err="1"/>
              <a:t>Chr</a:t>
            </a:r>
            <a:r>
              <a:rPr lang="en-US" dirty="0"/>
              <a:t>: tells your real need – that you cannot save yourself – and then get free grace.  That’s not normal way of motivating people</a:t>
            </a:r>
          </a:p>
        </p:txBody>
      </p:sp>
      <p:sp>
        <p:nvSpPr>
          <p:cNvPr id="4" name="Slide Number Placeholder 3">
            <a:extLst>
              <a:ext uri="{FF2B5EF4-FFF2-40B4-BE49-F238E27FC236}">
                <a16:creationId xmlns:a16="http://schemas.microsoft.com/office/drawing/2014/main" id="{033A28B8-3BAC-9C8E-3007-615FC2ACFE56}"/>
              </a:ext>
            </a:extLst>
          </p:cNvPr>
          <p:cNvSpPr>
            <a:spLocks noGrp="1"/>
          </p:cNvSpPr>
          <p:nvPr>
            <p:ph type="sldNum" sz="quarter" idx="10"/>
          </p:nvPr>
        </p:nvSpPr>
        <p:spPr/>
        <p:txBody>
          <a:bodyPr/>
          <a:lstStyle/>
          <a:p>
            <a:pPr>
              <a:defRPr/>
            </a:pPr>
            <a:fld id="{D464CE9B-B233-457B-8491-F7BCBC04C59D}" type="slidenum">
              <a:rPr lang="en-US" smtClean="0"/>
              <a:pPr>
                <a:defRPr/>
              </a:pPr>
              <a:t>94</a:t>
            </a:fld>
            <a:endParaRPr lang="en-US" dirty="0"/>
          </a:p>
        </p:txBody>
      </p:sp>
    </p:spTree>
    <p:extLst>
      <p:ext uri="{BB962C8B-B14F-4D97-AF65-F5344CB8AC3E}">
        <p14:creationId xmlns:p14="http://schemas.microsoft.com/office/powerpoint/2010/main" val="363868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English: “poor in spirit”  These are people who know their spiritual needs and they cannot satisfy God on their own.  These people cry out to God and will get what they ask for.</a:t>
            </a:r>
          </a:p>
          <a:p>
            <a:r>
              <a:rPr lang="en-US" dirty="0"/>
              <a:t>Most religion: motivate people to do what they want.  </a:t>
            </a:r>
            <a:r>
              <a:rPr lang="en-US" dirty="0" err="1"/>
              <a:t>Chr</a:t>
            </a:r>
            <a:r>
              <a:rPr lang="en-US" dirty="0"/>
              <a:t>: tells your real need – that you cannot save yourself – and then get free grace.  That’s not normal way of motivating people</a:t>
            </a:r>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95</a:t>
            </a:fld>
            <a:endParaRPr lang="en-US" dirty="0"/>
          </a:p>
        </p:txBody>
      </p:sp>
    </p:spTree>
    <p:extLst>
      <p:ext uri="{BB962C8B-B14F-4D97-AF65-F5344CB8AC3E}">
        <p14:creationId xmlns:p14="http://schemas.microsoft.com/office/powerpoint/2010/main" val="96991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English: “poor in spirit”  These are people who know their spiritual needs and they cannot satisfy God on their own.  These people cry out to God and will get what they ask for.</a:t>
            </a:r>
          </a:p>
          <a:p>
            <a:r>
              <a:rPr lang="en-US" dirty="0"/>
              <a:t>Most religion: motivate people to do what they want.  </a:t>
            </a:r>
            <a:r>
              <a:rPr lang="en-US" dirty="0" err="1"/>
              <a:t>Chr</a:t>
            </a:r>
            <a:r>
              <a:rPr lang="en-US" dirty="0"/>
              <a:t>: tells your real need – that you cannot save yourself – and then get free grace.  That’s not normal way of motivating people</a:t>
            </a:r>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96</a:t>
            </a:fld>
            <a:endParaRPr lang="en-US" dirty="0"/>
          </a:p>
        </p:txBody>
      </p:sp>
    </p:spTree>
    <p:extLst>
      <p:ext uri="{BB962C8B-B14F-4D97-AF65-F5344CB8AC3E}">
        <p14:creationId xmlns:p14="http://schemas.microsoft.com/office/powerpoint/2010/main" val="201813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English: “poor in spirit”  These are people who know their spiritual needs and they cannot satisfy God on their own.  These people cry out to God and will get what they ask for.</a:t>
            </a:r>
          </a:p>
          <a:p>
            <a:r>
              <a:rPr lang="en-US" dirty="0"/>
              <a:t>Most religion: motivate people to do what they want.  </a:t>
            </a:r>
            <a:r>
              <a:rPr lang="en-US" dirty="0" err="1"/>
              <a:t>Chr</a:t>
            </a:r>
            <a:r>
              <a:rPr lang="en-US" dirty="0"/>
              <a:t>: tells your real need – that you cannot save yourself – and then get free grace.  That’s not normal way of motivating people</a:t>
            </a:r>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97</a:t>
            </a:fld>
            <a:endParaRPr lang="en-US" dirty="0"/>
          </a:p>
        </p:txBody>
      </p:sp>
    </p:spTree>
    <p:extLst>
      <p:ext uri="{BB962C8B-B14F-4D97-AF65-F5344CB8AC3E}">
        <p14:creationId xmlns:p14="http://schemas.microsoft.com/office/powerpoint/2010/main" val="70529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BC9C-7AC4-C5AB-676C-0FC248DA7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C5DBB-5C59-E467-E9DE-92052AC28F3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F98DE1E-F64E-4E69-E40D-7A6B37916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8A62-9AC1-A96F-056F-3FD6E436B24A}"/>
              </a:ext>
            </a:extLst>
          </p:cNvPr>
          <p:cNvSpPr>
            <a:spLocks noGrp="1"/>
          </p:cNvSpPr>
          <p:nvPr>
            <p:ph type="sldNum" sz="quarter" idx="10"/>
          </p:nvPr>
        </p:nvSpPr>
        <p:spPr/>
        <p:txBody>
          <a:bodyPr/>
          <a:lstStyle/>
          <a:p>
            <a:pPr>
              <a:defRPr/>
            </a:pPr>
            <a:fld id="{D464CE9B-B233-457B-8491-F7BCBC04C59D}" type="slidenum">
              <a:rPr lang="en-US" smtClean="0"/>
              <a:pPr>
                <a:defRPr/>
              </a:pPr>
              <a:t>102</a:t>
            </a:fld>
            <a:endParaRPr lang="en-US" dirty="0"/>
          </a:p>
        </p:txBody>
      </p:sp>
    </p:spTree>
    <p:extLst>
      <p:ext uri="{BB962C8B-B14F-4D97-AF65-F5344CB8AC3E}">
        <p14:creationId xmlns:p14="http://schemas.microsoft.com/office/powerpoint/2010/main" val="373683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rtlCol="0"/>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5"/>
          <p:cNvSpPr>
            <a:spLocks noGrp="1" noChangeArrowheads="1"/>
          </p:cNvSpPr>
          <p:nvPr>
            <p:ph type="sldNum" sz="quarter" idx="12"/>
          </p:nvPr>
        </p:nvSpPr>
        <p:spPr/>
        <p:txBody>
          <a:bodyPr/>
          <a:lstStyle>
            <a:lvl1pPr>
              <a:defRPr/>
            </a:lvl1pPr>
          </a:lstStyle>
          <a:p>
            <a:pPr>
              <a:defRPr/>
            </a:pPr>
            <a:fld id="{1BAC9430-8ABA-4E3E-88DC-F50153C77E50}" type="slidenum">
              <a:rPr lang="en-US" altLang="zh-TW"/>
              <a:pPr>
                <a:defRPr/>
              </a:pPr>
              <a:t>‹#›</a:t>
            </a:fld>
            <a:endParaRPr lang="en-US" altLang="zh-TW" dirty="0"/>
          </a:p>
        </p:txBody>
      </p:sp>
    </p:spTree>
    <p:extLst>
      <p:ext uri="{BB962C8B-B14F-4D97-AF65-F5344CB8AC3E}">
        <p14:creationId xmlns:p14="http://schemas.microsoft.com/office/powerpoint/2010/main" val="89212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Vertical Text Placeholder 2"/>
          <p:cNvSpPr>
            <a:spLocks noGrp="1"/>
          </p:cNvSpPr>
          <p:nvPr>
            <p:ph type="body" orient="vert" idx="1"/>
          </p:nvPr>
        </p:nvSpPr>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5"/>
          <p:cNvSpPr>
            <a:spLocks noGrp="1" noChangeArrowheads="1"/>
          </p:cNvSpPr>
          <p:nvPr>
            <p:ph type="sldNum" sz="quarter" idx="12"/>
          </p:nvPr>
        </p:nvSpPr>
        <p:spPr/>
        <p:txBody>
          <a:bodyPr/>
          <a:lstStyle>
            <a:lvl1pPr>
              <a:defRPr/>
            </a:lvl1pPr>
          </a:lstStyle>
          <a:p>
            <a:pPr>
              <a:defRPr/>
            </a:pPr>
            <a:fld id="{CA20AD10-FDCF-4866-9706-80328829BE3D}" type="slidenum">
              <a:rPr lang="en-US" altLang="zh-TW"/>
              <a:pPr>
                <a:defRPr/>
              </a:pPr>
              <a:t>‹#›</a:t>
            </a:fld>
            <a:endParaRPr lang="en-US" altLang="zh-TW" dirty="0"/>
          </a:p>
        </p:txBody>
      </p:sp>
    </p:spTree>
    <p:extLst>
      <p:ext uri="{BB962C8B-B14F-4D97-AF65-F5344CB8AC3E}">
        <p14:creationId xmlns:p14="http://schemas.microsoft.com/office/powerpoint/2010/main" val="335768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rtlCol="0"/>
          <a:lstStyle/>
          <a:p>
            <a:r>
              <a:rPr lang="en-US"/>
              <a:t>Click to add title</a:t>
            </a:r>
          </a:p>
        </p:txBody>
      </p:sp>
      <p:sp>
        <p:nvSpPr>
          <p:cNvPr id="3" name="Vertical Text Placeholder 2"/>
          <p:cNvSpPr>
            <a:spLocks noGrp="1"/>
          </p:cNvSpPr>
          <p:nvPr>
            <p:ph type="body" orient="vert" idx="1"/>
          </p:nvPr>
        </p:nvSpPr>
        <p:spPr>
          <a:xfrm>
            <a:off x="685801" y="457200"/>
            <a:ext cx="5676900" cy="4114800"/>
          </a:xfrm>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5"/>
          <p:cNvSpPr>
            <a:spLocks noGrp="1" noChangeArrowheads="1"/>
          </p:cNvSpPr>
          <p:nvPr>
            <p:ph type="sldNum" sz="quarter" idx="12"/>
          </p:nvPr>
        </p:nvSpPr>
        <p:spPr/>
        <p:txBody>
          <a:bodyPr/>
          <a:lstStyle>
            <a:lvl1pPr>
              <a:defRPr/>
            </a:lvl1pPr>
          </a:lstStyle>
          <a:p>
            <a:pPr>
              <a:defRPr/>
            </a:pPr>
            <a:fld id="{5F691436-F2C7-4278-8AC1-2E81986E1960}" type="slidenum">
              <a:rPr lang="en-US" altLang="zh-TW"/>
              <a:pPr>
                <a:defRPr/>
              </a:pPr>
              <a:t>‹#›</a:t>
            </a:fld>
            <a:endParaRPr lang="en-US" altLang="zh-TW" dirty="0"/>
          </a:p>
        </p:txBody>
      </p:sp>
    </p:spTree>
    <p:extLst>
      <p:ext uri="{BB962C8B-B14F-4D97-AF65-F5344CB8AC3E}">
        <p14:creationId xmlns:p14="http://schemas.microsoft.com/office/powerpoint/2010/main" val="164056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5"/>
          <p:cNvSpPr>
            <a:spLocks noGrp="1" noChangeArrowheads="1"/>
          </p:cNvSpPr>
          <p:nvPr>
            <p:ph type="sldNum" sz="quarter" idx="12"/>
          </p:nvPr>
        </p:nvSpPr>
        <p:spPr/>
        <p:txBody>
          <a:bodyPr/>
          <a:lstStyle>
            <a:lvl1pPr>
              <a:defRPr/>
            </a:lvl1pPr>
          </a:lstStyle>
          <a:p>
            <a:pPr>
              <a:defRPr/>
            </a:pPr>
            <a:fld id="{B8AE551A-78B4-4A59-863B-0B924655FD77}" type="slidenum">
              <a:rPr lang="en-US" altLang="zh-TW"/>
              <a:pPr>
                <a:defRPr/>
              </a:pPr>
              <a:t>‹#›</a:t>
            </a:fld>
            <a:endParaRPr lang="en-US" altLang="zh-TW" dirty="0"/>
          </a:p>
        </p:txBody>
      </p:sp>
    </p:spTree>
    <p:extLst>
      <p:ext uri="{BB962C8B-B14F-4D97-AF65-F5344CB8AC3E}">
        <p14:creationId xmlns:p14="http://schemas.microsoft.com/office/powerpoint/2010/main" val="124942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5"/>
          <p:cNvSpPr>
            <a:spLocks noGrp="1" noChangeArrowheads="1"/>
          </p:cNvSpPr>
          <p:nvPr>
            <p:ph type="sldNum" sz="quarter" idx="12"/>
          </p:nvPr>
        </p:nvSpPr>
        <p:spPr/>
        <p:txBody>
          <a:bodyPr/>
          <a:lstStyle>
            <a:lvl1pPr>
              <a:defRPr/>
            </a:lvl1pPr>
          </a:lstStyle>
          <a:p>
            <a:pPr>
              <a:defRPr/>
            </a:pPr>
            <a:fld id="{9D59490A-CB96-49FD-85DC-2819EB5843E7}" type="slidenum">
              <a:rPr lang="en-US" altLang="zh-TW"/>
              <a:pPr>
                <a:defRPr/>
              </a:pPr>
              <a:t>‹#›</a:t>
            </a:fld>
            <a:endParaRPr lang="en-US" altLang="zh-TW" dirty="0"/>
          </a:p>
        </p:txBody>
      </p:sp>
    </p:spTree>
    <p:extLst>
      <p:ext uri="{BB962C8B-B14F-4D97-AF65-F5344CB8AC3E}">
        <p14:creationId xmlns:p14="http://schemas.microsoft.com/office/powerpoint/2010/main" val="222730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5"/>
          <p:cNvSpPr>
            <a:spLocks noGrp="1" noChangeArrowheads="1"/>
          </p:cNvSpPr>
          <p:nvPr>
            <p:ph type="sldNum" sz="quarter" idx="12"/>
          </p:nvPr>
        </p:nvSpPr>
        <p:spPr/>
        <p:txBody>
          <a:bodyPr/>
          <a:lstStyle>
            <a:lvl1pPr>
              <a:defRPr/>
            </a:lvl1pPr>
          </a:lstStyle>
          <a:p>
            <a:pPr>
              <a:defRPr/>
            </a:pPr>
            <a:fld id="{F85ABB10-0584-4F54-B621-599729285C29}" type="slidenum">
              <a:rPr lang="en-US" altLang="zh-TW"/>
              <a:pPr>
                <a:defRPr/>
              </a:pPr>
              <a:t>‹#›</a:t>
            </a:fld>
            <a:endParaRPr lang="en-US" altLang="zh-TW" dirty="0"/>
          </a:p>
        </p:txBody>
      </p:sp>
    </p:spTree>
    <p:extLst>
      <p:ext uri="{BB962C8B-B14F-4D97-AF65-F5344CB8AC3E}">
        <p14:creationId xmlns:p14="http://schemas.microsoft.com/office/powerpoint/2010/main" val="426746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455CB21F-9AB4-4804-8AC6-B41C114221CC}" type="slidenum">
              <a:rPr lang="en-US" altLang="zh-TW"/>
              <a:pPr>
                <a:defRPr/>
              </a:pPr>
              <a:t>‹#›</a:t>
            </a:fld>
            <a:endParaRPr lang="en-US" altLang="zh-TW" dirty="0"/>
          </a:p>
        </p:txBody>
      </p:sp>
    </p:spTree>
    <p:extLst>
      <p:ext uri="{BB962C8B-B14F-4D97-AF65-F5344CB8AC3E}">
        <p14:creationId xmlns:p14="http://schemas.microsoft.com/office/powerpoint/2010/main" val="346270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p:txBody>
          <a:bodyPr/>
          <a:lstStyle>
            <a:lvl1pPr>
              <a:defRPr/>
            </a:lvl1pPr>
          </a:lstStyle>
          <a:p>
            <a:pPr>
              <a:defRPr/>
            </a:pPr>
            <a:fld id="{D1C65251-CE47-4B02-9E53-4394647F75F3}" type="slidenum">
              <a:rPr lang="en-US" altLang="zh-TW"/>
              <a:pPr>
                <a:defRPr/>
              </a:pPr>
              <a:t>‹#›</a:t>
            </a:fld>
            <a:endParaRPr lang="en-US" altLang="zh-TW" dirty="0"/>
          </a:p>
        </p:txBody>
      </p:sp>
    </p:spTree>
    <p:extLst>
      <p:ext uri="{BB962C8B-B14F-4D97-AF65-F5344CB8AC3E}">
        <p14:creationId xmlns:p14="http://schemas.microsoft.com/office/powerpoint/2010/main" val="252418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
          <p:cNvSpPr>
            <a:spLocks noGrp="1" noChangeArrowheads="1"/>
          </p:cNvSpPr>
          <p:nvPr>
            <p:ph type="sldNum" sz="quarter" idx="12"/>
          </p:nvPr>
        </p:nvSpPr>
        <p:spPr/>
        <p:txBody>
          <a:bodyPr/>
          <a:lstStyle>
            <a:lvl1pPr>
              <a:defRPr/>
            </a:lvl1pPr>
          </a:lstStyle>
          <a:p>
            <a:pPr>
              <a:defRPr/>
            </a:pPr>
            <a:fld id="{C6E27F66-7B23-4242-84F8-7EDA0205F3AA}" type="slidenum">
              <a:rPr lang="en-US" altLang="zh-TW"/>
              <a:pPr>
                <a:defRPr/>
              </a:pPr>
              <a:t>‹#›</a:t>
            </a:fld>
            <a:endParaRPr lang="en-US" altLang="zh-TW" dirty="0"/>
          </a:p>
        </p:txBody>
      </p:sp>
    </p:spTree>
    <p:extLst>
      <p:ext uri="{BB962C8B-B14F-4D97-AF65-F5344CB8AC3E}">
        <p14:creationId xmlns:p14="http://schemas.microsoft.com/office/powerpoint/2010/main" val="194519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2"/>
          </p:nvPr>
        </p:nvSpPr>
        <p:spPr/>
        <p:txBody>
          <a:bodyPr/>
          <a:lstStyle>
            <a:lvl1pPr>
              <a:defRPr/>
            </a:lvl1pPr>
          </a:lstStyle>
          <a:p>
            <a:pPr>
              <a:defRPr/>
            </a:pPr>
            <a:fld id="{4C246FED-D53E-4E16-9A23-6973C9993251}" type="slidenum">
              <a:rPr lang="en-US" altLang="zh-TW"/>
              <a:pPr>
                <a:defRPr/>
              </a:pPr>
              <a:t>‹#›</a:t>
            </a:fld>
            <a:endParaRPr lang="en-US" altLang="zh-TW" dirty="0"/>
          </a:p>
        </p:txBody>
      </p:sp>
    </p:spTree>
    <p:extLst>
      <p:ext uri="{BB962C8B-B14F-4D97-AF65-F5344CB8AC3E}">
        <p14:creationId xmlns:p14="http://schemas.microsoft.com/office/powerpoint/2010/main" val="414711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0020BC5-845F-41D8-A555-566FDE8E95B7}" type="slidenum">
              <a:rPr lang="en-US" altLang="zh-TW"/>
              <a:pPr>
                <a:defRPr/>
              </a:pPr>
              <a:t>‹#›</a:t>
            </a:fld>
            <a:endParaRPr lang="en-US" altLang="zh-TW" dirty="0"/>
          </a:p>
        </p:txBody>
      </p:sp>
    </p:spTree>
    <p:extLst>
      <p:ext uri="{BB962C8B-B14F-4D97-AF65-F5344CB8AC3E}">
        <p14:creationId xmlns:p14="http://schemas.microsoft.com/office/powerpoint/2010/main" val="140329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5"/>
            <a:ext cx="5486400" cy="603647"/>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0E658563-8057-4492-9BF0-7A3A013D30F0}" type="slidenum">
              <a:rPr lang="en-US" altLang="zh-TW"/>
              <a:pPr>
                <a:defRPr/>
              </a:pPr>
              <a:t>‹#›</a:t>
            </a:fld>
            <a:endParaRPr lang="en-US" altLang="zh-TW" dirty="0"/>
          </a:p>
        </p:txBody>
      </p:sp>
    </p:spTree>
    <p:extLst>
      <p:ext uri="{BB962C8B-B14F-4D97-AF65-F5344CB8AC3E}">
        <p14:creationId xmlns:p14="http://schemas.microsoft.com/office/powerpoint/2010/main" val="66587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025"/>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1026"/>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Date Placeholder 1027"/>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Footer Placeholder 1028"/>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1030" name="Slide Number Placeholder 1029"/>
          <p:cNvSpPr>
            <a:spLocks noGrp="1" noChangeArrowheads="1"/>
          </p:cNvSpPr>
          <p:nvPr>
            <p:ph type="sldNum" sz="quarter" idx="4"/>
          </p:nvPr>
        </p:nvSpPr>
        <p:spPr bwMode="auto">
          <a:xfrm>
            <a:off x="6553200" y="4686300"/>
            <a:ext cx="1905000" cy="3429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D08CDC-0D5D-440D-876A-4DAFD38B0DF5}"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42900" indent="-342900" algn="ctr" defTabSz="-13873163" rtl="0" eaLnBrk="0" fontAlgn="base" hangingPunct="0">
        <a:spcBef>
          <a:spcPct val="0"/>
        </a:spcBef>
        <a:spcAft>
          <a:spcPct val="0"/>
        </a:spcAft>
        <a:defRPr kumimoji="1"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kumimoji="1" sz="4400">
          <a:solidFill>
            <a:schemeClr val="tx2"/>
          </a:solidFill>
          <a:latin typeface="Times New Roman"/>
          <a:ea typeface="新細明體"/>
        </a:defRPr>
      </a:lvl2pPr>
      <a:lvl3pPr marL="342900" indent="-342900" algn="ctr" defTabSz="-13873163" rtl="0" eaLnBrk="0" fontAlgn="base" hangingPunct="0">
        <a:spcBef>
          <a:spcPct val="0"/>
        </a:spcBef>
        <a:spcAft>
          <a:spcPct val="0"/>
        </a:spcAft>
        <a:defRPr kumimoji="1" sz="4400">
          <a:solidFill>
            <a:schemeClr val="tx2"/>
          </a:solidFill>
          <a:latin typeface="Times New Roman"/>
          <a:ea typeface="新細明體"/>
        </a:defRPr>
      </a:lvl3pPr>
      <a:lvl4pPr marL="342900" indent="-342900" algn="ctr" defTabSz="-13873163" rtl="0" eaLnBrk="0" fontAlgn="base" hangingPunct="0">
        <a:spcBef>
          <a:spcPct val="0"/>
        </a:spcBef>
        <a:spcAft>
          <a:spcPct val="0"/>
        </a:spcAft>
        <a:defRPr kumimoji="1" sz="4400">
          <a:solidFill>
            <a:schemeClr val="tx2"/>
          </a:solidFill>
          <a:latin typeface="Times New Roman"/>
          <a:ea typeface="新細明體"/>
        </a:defRPr>
      </a:lvl4pPr>
      <a:lvl5pPr marL="342900" indent="-342900" algn="ctr" defTabSz="-13873163" rtl="0" eaLnBrk="0" fontAlgn="base" hangingPunct="0">
        <a:spcBef>
          <a:spcPct val="0"/>
        </a:spcBef>
        <a:spcAft>
          <a:spcPct val="0"/>
        </a:spcAft>
        <a:defRPr kumimoji="1" sz="4400">
          <a:solidFill>
            <a:schemeClr val="tx2"/>
          </a:solidFill>
          <a:latin typeface="Times New Roman"/>
          <a:ea typeface="新細明體"/>
        </a:defRPr>
      </a:lvl5pPr>
      <a:lvl6pPr marL="457200" algn="ctr" fontAlgn="base">
        <a:spcBef>
          <a:spcPct val="0"/>
        </a:spcBef>
        <a:spcAft>
          <a:spcPct val="0"/>
        </a:spcAft>
        <a:defRPr kumimoji="1" sz="4400">
          <a:solidFill>
            <a:schemeClr val="tx2">
              <a:alpha val="100000"/>
            </a:schemeClr>
          </a:solidFill>
          <a:latin typeface="Times New Roman"/>
          <a:ea typeface="新細明體"/>
        </a:defRPr>
      </a:lvl6pPr>
      <a:lvl7pPr marL="914400" algn="ctr" fontAlgn="base">
        <a:spcBef>
          <a:spcPct val="0"/>
        </a:spcBef>
        <a:spcAft>
          <a:spcPct val="0"/>
        </a:spcAft>
        <a:defRPr kumimoji="1" sz="4400">
          <a:solidFill>
            <a:schemeClr val="tx2">
              <a:alpha val="100000"/>
            </a:schemeClr>
          </a:solidFill>
          <a:latin typeface="Times New Roman"/>
          <a:ea typeface="新細明體"/>
        </a:defRPr>
      </a:lvl7pPr>
      <a:lvl8pPr marL="1371600" algn="ctr" fontAlgn="base">
        <a:spcBef>
          <a:spcPct val="0"/>
        </a:spcBef>
        <a:spcAft>
          <a:spcPct val="0"/>
        </a:spcAft>
        <a:defRPr kumimoji="1" sz="4400">
          <a:solidFill>
            <a:schemeClr val="tx2">
              <a:alpha val="100000"/>
            </a:schemeClr>
          </a:solidFill>
          <a:latin typeface="Times New Roman"/>
          <a:ea typeface="新細明體"/>
        </a:defRPr>
      </a:lvl8pPr>
      <a:lvl9pPr marL="1828800" algn="ctr" fontAlgn="base">
        <a:spcBef>
          <a:spcPct val="0"/>
        </a:spcBef>
        <a:spcAft>
          <a:spcPct val="0"/>
        </a:spcAft>
        <a:defRPr kumimoji="1" sz="4400">
          <a:solidFill>
            <a:schemeClr val="tx2">
              <a:alpha val="100000"/>
            </a:schemeClr>
          </a:solidFill>
          <a:latin typeface="Times New Roman"/>
          <a:ea typeface="新細明體"/>
        </a:defRPr>
      </a:lvl9pPr>
    </p:titleStyle>
    <p:bodyStyle>
      <a:lvl1pPr marL="342900" indent="-342900" algn="l" defTabSz="-13873163"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kumimoji="1" sz="2800">
          <a:solidFill>
            <a:schemeClr val="tx1"/>
          </a:solidFill>
          <a:latin typeface="+mn-lt"/>
          <a:ea typeface="+mn-ea"/>
        </a:defRPr>
      </a:lvl2pPr>
      <a:lvl3pPr marL="1143000" indent="-228600" algn="l" defTabSz="-13873163" rtl="0" eaLnBrk="0" fontAlgn="base" hangingPunct="0">
        <a:spcBef>
          <a:spcPct val="20000"/>
        </a:spcBef>
        <a:spcAft>
          <a:spcPct val="0"/>
        </a:spcAft>
        <a:buChar char="•"/>
        <a:defRPr kumimoji="1" sz="2400">
          <a:solidFill>
            <a:schemeClr val="tx1"/>
          </a:solidFill>
          <a:latin typeface="+mn-lt"/>
          <a:ea typeface="+mn-ea"/>
        </a:defRPr>
      </a:lvl3pPr>
      <a:lvl4pPr marL="1600200" indent="-228600" algn="l" defTabSz="-13873163" rtl="0" eaLnBrk="0" fontAlgn="base" hangingPunct="0">
        <a:spcBef>
          <a:spcPct val="20000"/>
        </a:spcBef>
        <a:spcAft>
          <a:spcPct val="0"/>
        </a:spcAft>
        <a:buChar char="–"/>
        <a:defRPr kumimoji="1" sz="2000">
          <a:solidFill>
            <a:schemeClr val="tx1"/>
          </a:solidFill>
          <a:latin typeface="+mn-lt"/>
          <a:ea typeface="+mn-ea"/>
        </a:defRPr>
      </a:lvl4pPr>
      <a:lvl5pPr marL="2057400" indent="-228600" algn="l" defTabSz="-13873163" rtl="0" eaLnBrk="0" fontAlgn="base" hangingPunct="0">
        <a:spcBef>
          <a:spcPct val="20000"/>
        </a:spcBef>
        <a:spcAft>
          <a:spcPct val="0"/>
        </a:spcAft>
        <a:buChar char="»"/>
        <a:defRPr kumimoji="1" sz="2000">
          <a:solidFill>
            <a:schemeClr val="tx1"/>
          </a:solidFill>
          <a:latin typeface="+mn-lt"/>
          <a:ea typeface="+mn-ea"/>
        </a:defRPr>
      </a:lvl5pPr>
      <a:lvl6pPr marL="2514600" indent="-228600" algn="l" fontAlgn="base">
        <a:spcBef>
          <a:spcPct val="20000"/>
        </a:spcBef>
        <a:spcAft>
          <a:spcPct val="0"/>
        </a:spcAft>
        <a:buChar char="»"/>
        <a:defRPr kumimoji="1" sz="2000">
          <a:solidFill>
            <a:schemeClr val="tx1">
              <a:alpha val="100000"/>
            </a:schemeClr>
          </a:solidFill>
          <a:latin typeface="+mn-lt"/>
          <a:ea typeface="+mn-ea"/>
        </a:defRPr>
      </a:lvl6pPr>
      <a:lvl7pPr marL="2971800" indent="-228600" algn="l" fontAlgn="base">
        <a:spcBef>
          <a:spcPct val="20000"/>
        </a:spcBef>
        <a:spcAft>
          <a:spcPct val="0"/>
        </a:spcAft>
        <a:buChar char="»"/>
        <a:defRPr kumimoji="1" sz="2000">
          <a:solidFill>
            <a:schemeClr val="tx1">
              <a:alpha val="100000"/>
            </a:schemeClr>
          </a:solidFill>
          <a:latin typeface="+mn-lt"/>
          <a:ea typeface="+mn-ea"/>
        </a:defRPr>
      </a:lvl7pPr>
      <a:lvl8pPr marL="3429000" indent="-228600" algn="l" fontAlgn="base">
        <a:spcBef>
          <a:spcPct val="20000"/>
        </a:spcBef>
        <a:spcAft>
          <a:spcPct val="0"/>
        </a:spcAft>
        <a:buChar char="»"/>
        <a:defRPr kumimoji="1" sz="2000">
          <a:solidFill>
            <a:schemeClr val="tx1">
              <a:alpha val="100000"/>
            </a:schemeClr>
          </a:solidFill>
          <a:latin typeface="+mn-lt"/>
          <a:ea typeface="+mn-ea"/>
        </a:defRPr>
      </a:lvl8pPr>
      <a:lvl9pPr marL="3886200" indent="-228600" algn="l" fontAlgn="base">
        <a:spcBef>
          <a:spcPct val="20000"/>
        </a:spcBef>
        <a:spcAft>
          <a:spcPct val="0"/>
        </a:spcAft>
        <a:buChar char="»"/>
        <a:defRPr kumimoji="1" sz="2000">
          <a:solidFill>
            <a:schemeClr val="tx1">
              <a:alpha val="100000"/>
            </a:schemeClr>
          </a:solidFill>
          <a:latin typeface="+mn-lt"/>
          <a:ea typeface="+mn-ea"/>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3E129-5C37-C70E-E62F-DB058E5EB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04365-F5F4-6C4C-E19E-67D79419B2BC}"/>
              </a:ext>
            </a:extLst>
          </p:cNvPr>
          <p:cNvSpPr>
            <a:spLocks noGrp="1"/>
          </p:cNvSpPr>
          <p:nvPr>
            <p:ph type="title"/>
          </p:nvPr>
        </p:nvSpPr>
        <p:spPr>
          <a:xfrm>
            <a:off x="0" y="742950"/>
            <a:ext cx="9144000" cy="4095750"/>
          </a:xfrm>
        </p:spPr>
        <p:txBody>
          <a:bodyPr/>
          <a:lstStyle/>
          <a:p>
            <a:pPr marL="0" indent="0"/>
            <a:r>
              <a:rPr lang="en-US" altLang="zh-CN" sz="7000" b="1" dirty="0">
                <a:solidFill>
                  <a:srgbClr val="002060"/>
                </a:solidFill>
                <a:latin typeface="Calibri" panose="020F0502020204030204" pitchFamily="34" charset="0"/>
                <a:cs typeface="Calibri" panose="020F0502020204030204" pitchFamily="34" charset="0"/>
              </a:rPr>
              <a:t>Mary’s Journey:</a:t>
            </a:r>
            <a:br>
              <a:rPr lang="en-US" altLang="zh-CN" b="1" dirty="0">
                <a:solidFill>
                  <a:srgbClr val="002060"/>
                </a:solidFill>
                <a:latin typeface="Calibri" panose="020F0502020204030204" pitchFamily="34" charset="0"/>
                <a:cs typeface="Calibri" panose="020F0502020204030204" pitchFamily="34" charset="0"/>
              </a:rPr>
            </a:br>
            <a:r>
              <a:rPr lang="en-US" altLang="zh-CN" sz="7000" b="1" dirty="0">
                <a:solidFill>
                  <a:srgbClr val="002060"/>
                </a:solidFill>
                <a:latin typeface="Calibri" panose="020F0502020204030204" pitchFamily="34" charset="0"/>
                <a:cs typeface="Calibri" panose="020F0502020204030204" pitchFamily="34" charset="0"/>
              </a:rPr>
              <a:t>The Mystery of Destiny</a:t>
            </a:r>
            <a:br>
              <a:rPr lang="en-US" sz="3600" b="1" dirty="0">
                <a:latin typeface="Calibri" panose="020F0502020204030204" pitchFamily="34" charset="0"/>
                <a:cs typeface="Calibri" panose="020F0502020204030204" pitchFamily="34" charset="0"/>
              </a:rPr>
            </a:br>
            <a:endParaRPr lang="en-US" sz="4600" dirty="0"/>
          </a:p>
        </p:txBody>
      </p:sp>
    </p:spTree>
    <p:extLst>
      <p:ext uri="{BB962C8B-B14F-4D97-AF65-F5344CB8AC3E}">
        <p14:creationId xmlns:p14="http://schemas.microsoft.com/office/powerpoint/2010/main" val="215557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06AAE-D372-F8AC-E6C3-B1BEECEA06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BD640-A7BB-5858-32DF-958B84DA1E86}"/>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He will be great and will be called the Son of the Most High. </a:t>
            </a:r>
          </a:p>
        </p:txBody>
      </p:sp>
    </p:spTree>
    <p:extLst>
      <p:ext uri="{BB962C8B-B14F-4D97-AF65-F5344CB8AC3E}">
        <p14:creationId xmlns:p14="http://schemas.microsoft.com/office/powerpoint/2010/main" val="2514915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5250"/>
            <a:ext cx="9144000" cy="421005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Our journey, no matter how difficult, is part of God’s plan and will be good for us in the long run.</a:t>
            </a:r>
            <a:r>
              <a:rPr lang="zh-TW" altLang="en-US" sz="7000" b="1" dirty="0">
                <a:latin typeface="Microsoft JhengHei" panose="020B0604030504040204" pitchFamily="34" charset="-120"/>
                <a:ea typeface="Microsoft JhengHei" panose="020B0604030504040204" pitchFamily="34" charset="-120"/>
              </a:rPr>
              <a:t> </a:t>
            </a: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870038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1450"/>
            <a:ext cx="9144000" cy="421005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So no matter how hard life seems right now, don’t give up!  Trust God and journey on</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with faith.</a:t>
            </a:r>
          </a:p>
        </p:txBody>
      </p:sp>
    </p:spTree>
    <p:extLst>
      <p:ext uri="{BB962C8B-B14F-4D97-AF65-F5344CB8AC3E}">
        <p14:creationId xmlns:p14="http://schemas.microsoft.com/office/powerpoint/2010/main" val="38419620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ACDB2-3AE2-4929-FA48-28E536BBF8D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52BDD35-7ACF-E87C-9DBF-3678240E16A4}"/>
              </a:ext>
            </a:extLst>
          </p:cNvPr>
          <p:cNvSpPr/>
          <p:nvPr/>
        </p:nvSpPr>
        <p:spPr>
          <a:xfrm>
            <a:off x="0" y="0"/>
            <a:ext cx="9144000" cy="4093428"/>
          </a:xfrm>
          <a:prstGeom prst="rect">
            <a:avLst/>
          </a:prstGeom>
        </p:spPr>
        <p:txBody>
          <a:bodyPr wrap="square">
            <a:spAutoFit/>
          </a:bodyPr>
          <a:lstStyle/>
          <a:p>
            <a:r>
              <a:rPr lang="en-US" altLang="zh-TW" sz="7000" b="1" dirty="0">
                <a:latin typeface="Calibri" panose="020F0502020204030204" pitchFamily="34" charset="0"/>
                <a:cs typeface="Calibri" panose="020F0502020204030204" pitchFamily="34" charset="0"/>
              </a:rPr>
              <a:t>May the Lord say to you one day: “You good and faithful servant.”</a:t>
            </a:r>
            <a:endParaRPr lang="en-US" sz="5200" b="1" dirty="0">
              <a:latin typeface="Calibri" panose="020F0502020204030204" pitchFamily="34" charset="0"/>
              <a:cs typeface="Calibri" panose="020F0502020204030204" pitchFamily="34" charset="0"/>
            </a:endParaRPr>
          </a:p>
          <a:p>
            <a:endParaRPr lang="zh-TW" altLang="en-US" sz="5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58540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03BA-0E3E-F621-380D-796DB8F626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DE115-6B21-E827-BFF1-94C5D9225922}"/>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May the Lord bless you all.</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61460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0A47-1184-98C9-27C8-8533DD6F65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05E5F-7A2D-8620-E98E-A4ACC101E640}"/>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Lord God will give him the throne of his father David, and he will reign over Jacob’s descendants forever</a:t>
            </a:r>
          </a:p>
        </p:txBody>
      </p:sp>
    </p:spTree>
    <p:extLst>
      <p:ext uri="{BB962C8B-B14F-4D97-AF65-F5344CB8AC3E}">
        <p14:creationId xmlns:p14="http://schemas.microsoft.com/office/powerpoint/2010/main" val="30944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88BE0-287D-50A5-E7EB-DEFDAF3CC0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73B54-83D4-3DBC-AE55-DD878FC23449}"/>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his kingdom will never end.”</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“How will this be,” Mary asked the angel, “since I am a virgin?”</a:t>
            </a:r>
          </a:p>
        </p:txBody>
      </p:sp>
    </p:spTree>
    <p:extLst>
      <p:ext uri="{BB962C8B-B14F-4D97-AF65-F5344CB8AC3E}">
        <p14:creationId xmlns:p14="http://schemas.microsoft.com/office/powerpoint/2010/main" val="151543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3F5F-498B-7870-8A47-571C9E6F8E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8AC8D-371E-F795-A1EB-0EA6E5DEBD67}"/>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angel answered, “The Holy Spirit will come on you, and the power of the Most High will overshadow you</a:t>
            </a:r>
          </a:p>
        </p:txBody>
      </p:sp>
    </p:spTree>
    <p:extLst>
      <p:ext uri="{BB962C8B-B14F-4D97-AF65-F5344CB8AC3E}">
        <p14:creationId xmlns:p14="http://schemas.microsoft.com/office/powerpoint/2010/main" val="20771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5290-4BC4-0E59-1FDA-099B6B2F44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F0DEB-07A2-571B-CFBF-84119DD6B1C7}"/>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So the holy one to be born will be called the Son of God.  </a:t>
            </a:r>
          </a:p>
        </p:txBody>
      </p:sp>
    </p:spTree>
    <p:extLst>
      <p:ext uri="{BB962C8B-B14F-4D97-AF65-F5344CB8AC3E}">
        <p14:creationId xmlns:p14="http://schemas.microsoft.com/office/powerpoint/2010/main" val="81232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8D83B-5118-3B1E-9F02-54013E59C0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B1E40-C322-1339-F38F-C09921C734E4}"/>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Even Elizabeth your relative is going to have a child in her old age,</a:t>
            </a:r>
          </a:p>
        </p:txBody>
      </p:sp>
    </p:spTree>
    <p:extLst>
      <p:ext uri="{BB962C8B-B14F-4D97-AF65-F5344CB8AC3E}">
        <p14:creationId xmlns:p14="http://schemas.microsoft.com/office/powerpoint/2010/main" val="381320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E1910-873B-E8DE-9F92-697587A271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EEFEC-51CD-015F-89E1-9671E9511797}"/>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and she who was said to be unable to conceive is in her sixth month. For no word from God will ever fail.”</a:t>
            </a:r>
          </a:p>
        </p:txBody>
      </p:sp>
    </p:spTree>
    <p:extLst>
      <p:ext uri="{BB962C8B-B14F-4D97-AF65-F5344CB8AC3E}">
        <p14:creationId xmlns:p14="http://schemas.microsoft.com/office/powerpoint/2010/main" val="122698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8E15-1462-DD1E-92D1-F06BF76462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59401-5407-50C2-0DDA-736FAF167D9F}"/>
              </a:ext>
            </a:extLst>
          </p:cNvPr>
          <p:cNvSpPr>
            <a:spLocks noGrp="1"/>
          </p:cNvSpPr>
          <p:nvPr>
            <p:ph idx="1"/>
          </p:nvPr>
        </p:nvSpPr>
        <p:spPr>
          <a:xfrm>
            <a:off x="0" y="-247650"/>
            <a:ext cx="93726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“I am the Lord’s servant,” Mary answered. “May your word to me be fulfilled.” Then the angel left her.</a:t>
            </a:r>
          </a:p>
        </p:txBody>
      </p:sp>
    </p:spTree>
    <p:extLst>
      <p:ext uri="{BB962C8B-B14F-4D97-AF65-F5344CB8AC3E}">
        <p14:creationId xmlns:p14="http://schemas.microsoft.com/office/powerpoint/2010/main" val="273635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4745C-AF83-F89E-FAD5-BDB87F6B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9AE7E-2721-E66B-9BD6-BE677E54CDCD}"/>
              </a:ext>
            </a:extLst>
          </p:cNvPr>
          <p:cNvSpPr>
            <a:spLocks noGrp="1"/>
          </p:cNvSpPr>
          <p:nvPr>
            <p:ph type="title"/>
          </p:nvPr>
        </p:nvSpPr>
        <p:spPr>
          <a:xfrm>
            <a:off x="0" y="742950"/>
            <a:ext cx="9144000" cy="4095750"/>
          </a:xfrm>
        </p:spPr>
        <p:txBody>
          <a:bodyPr/>
          <a:lstStyle/>
          <a:p>
            <a:pPr marL="0" indent="0"/>
            <a:r>
              <a:rPr lang="en-US" altLang="zh-CN" sz="7000" b="1" dirty="0">
                <a:solidFill>
                  <a:srgbClr val="002060"/>
                </a:solidFill>
                <a:latin typeface="Calibri" panose="020F0502020204030204" pitchFamily="34" charset="0"/>
                <a:cs typeface="Calibri" panose="020F0502020204030204" pitchFamily="34" charset="0"/>
              </a:rPr>
              <a:t>Mary’s Journey:</a:t>
            </a:r>
            <a:br>
              <a:rPr lang="en-US" altLang="zh-CN" b="1" dirty="0">
                <a:solidFill>
                  <a:srgbClr val="002060"/>
                </a:solidFill>
                <a:latin typeface="Calibri" panose="020F0502020204030204" pitchFamily="34" charset="0"/>
                <a:cs typeface="Calibri" panose="020F0502020204030204" pitchFamily="34" charset="0"/>
              </a:rPr>
            </a:br>
            <a:r>
              <a:rPr lang="en-US" altLang="zh-CN" sz="7000" b="1" dirty="0">
                <a:solidFill>
                  <a:srgbClr val="002060"/>
                </a:solidFill>
                <a:latin typeface="Calibri" panose="020F0502020204030204" pitchFamily="34" charset="0"/>
                <a:cs typeface="Calibri" panose="020F0502020204030204" pitchFamily="34" charset="0"/>
              </a:rPr>
              <a:t>The Mystery of Destiny</a:t>
            </a:r>
            <a:br>
              <a:rPr lang="en-US" sz="3600" b="1" dirty="0">
                <a:latin typeface="Calibri" panose="020F0502020204030204" pitchFamily="34" charset="0"/>
                <a:cs typeface="Calibri" panose="020F0502020204030204" pitchFamily="34" charset="0"/>
              </a:rPr>
            </a:br>
            <a:endParaRPr lang="en-US" sz="4600" dirty="0"/>
          </a:p>
        </p:txBody>
      </p:sp>
    </p:spTree>
    <p:extLst>
      <p:ext uri="{BB962C8B-B14F-4D97-AF65-F5344CB8AC3E}">
        <p14:creationId xmlns:p14="http://schemas.microsoft.com/office/powerpoint/2010/main" val="288724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CD59B-E886-0E7C-822B-3B9987947C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8BE25-D155-5684-849F-09598E87AC19}"/>
              </a:ext>
            </a:extLst>
          </p:cNvPr>
          <p:cNvSpPr>
            <a:spLocks noGrp="1"/>
          </p:cNvSpPr>
          <p:nvPr>
            <p:ph idx="1"/>
          </p:nvPr>
        </p:nvSpPr>
        <p:spPr>
          <a:xfrm>
            <a:off x="0" y="11430"/>
            <a:ext cx="91440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story of Mary is among the most dramatic in the Bible.</a:t>
            </a:r>
          </a:p>
        </p:txBody>
      </p:sp>
    </p:spTree>
    <p:extLst>
      <p:ext uri="{BB962C8B-B14F-4D97-AF65-F5344CB8AC3E}">
        <p14:creationId xmlns:p14="http://schemas.microsoft.com/office/powerpoint/2010/main" val="223799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1243-8F91-E076-5258-D01ED78C0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5DA5D-2BC8-B4D2-CF4E-79D8F35FC760}"/>
              </a:ext>
            </a:extLst>
          </p:cNvPr>
          <p:cNvSpPr>
            <a:spLocks noGrp="1"/>
          </p:cNvSpPr>
          <p:nvPr>
            <p:ph type="title"/>
          </p:nvPr>
        </p:nvSpPr>
        <p:spPr>
          <a:xfrm>
            <a:off x="-6096" y="523875"/>
            <a:ext cx="9144000" cy="4095750"/>
          </a:xfrm>
        </p:spPr>
        <p:txBody>
          <a:bodyPr/>
          <a:lstStyle/>
          <a:p>
            <a:pPr marL="0" indent="0"/>
            <a:r>
              <a:rPr lang="en-US" altLang="zh-CN" sz="7000" b="1" dirty="0">
                <a:latin typeface="Calibri" panose="020F0502020204030204" pitchFamily="34" charset="0"/>
                <a:cs typeface="Calibri" panose="020F0502020204030204" pitchFamily="34" charset="0"/>
              </a:rPr>
              <a:t>Scripture:</a:t>
            </a:r>
            <a:br>
              <a:rPr lang="en-US" altLang="zh-CN" sz="7000" b="1" dirty="0">
                <a:latin typeface="Calibri" panose="020F0502020204030204" pitchFamily="34" charset="0"/>
                <a:cs typeface="Calibri" panose="020F0502020204030204" pitchFamily="34" charset="0"/>
              </a:rPr>
            </a:br>
            <a:r>
              <a:rPr lang="en-US" altLang="zh-CN" sz="7000" b="1" dirty="0">
                <a:latin typeface="Calibri" panose="020F0502020204030204" pitchFamily="34" charset="0"/>
                <a:cs typeface="Calibri" panose="020F0502020204030204" pitchFamily="34" charset="0"/>
              </a:rPr>
              <a:t>Luke 1:26-38</a:t>
            </a:r>
            <a:br>
              <a:rPr lang="en-US" sz="4600" b="1" dirty="0">
                <a:latin typeface="SimHei" panose="02010609060101010101" pitchFamily="49" charset="-122"/>
                <a:ea typeface="SimHei" panose="02010609060101010101" pitchFamily="49" charset="-122"/>
              </a:rPr>
            </a:br>
            <a:endParaRPr lang="en-US" sz="4600" dirty="0"/>
          </a:p>
        </p:txBody>
      </p:sp>
    </p:spTree>
    <p:extLst>
      <p:ext uri="{BB962C8B-B14F-4D97-AF65-F5344CB8AC3E}">
        <p14:creationId xmlns:p14="http://schemas.microsoft.com/office/powerpoint/2010/main" val="27704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46DC-A422-75D0-CFDC-68A502DC71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29E22-2E12-4C94-5BF8-8E9635004598}"/>
              </a:ext>
            </a:extLst>
          </p:cNvPr>
          <p:cNvSpPr>
            <a:spLocks noGrp="1"/>
          </p:cNvSpPr>
          <p:nvPr>
            <p:ph idx="1"/>
          </p:nvPr>
        </p:nvSpPr>
        <p:spPr>
          <a:xfrm>
            <a:off x="0" y="133350"/>
            <a:ext cx="92964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Mary was maybe 15 to 17 years old at the time, and was engaged to Joseph the carpenter.</a:t>
            </a:r>
          </a:p>
        </p:txBody>
      </p:sp>
    </p:spTree>
    <p:extLst>
      <p:ext uri="{BB962C8B-B14F-4D97-AF65-F5344CB8AC3E}">
        <p14:creationId xmlns:p14="http://schemas.microsoft.com/office/powerpoint/2010/main" val="361158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4682-8BCF-E013-A018-56CBAFEC6B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15BDB-93A2-3C05-1F11-02D832134A5D}"/>
              </a:ext>
            </a:extLst>
          </p:cNvPr>
          <p:cNvSpPr>
            <a:spLocks noGrp="1"/>
          </p:cNvSpPr>
          <p:nvPr>
            <p:ph idx="1"/>
          </p:nvPr>
        </p:nvSpPr>
        <p:spPr>
          <a:xfrm>
            <a:off x="0" y="-171450"/>
            <a:ext cx="9372600" cy="4343400"/>
          </a:xfrm>
        </p:spPr>
        <p:txBody>
          <a:bodyPr/>
          <a:lstStyle/>
          <a:p>
            <a:pPr marL="0" indent="0">
              <a:lnSpc>
                <a:spcPct val="95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Mary’s journey:</a:t>
            </a:r>
          </a:p>
          <a:p>
            <a:pPr marL="0" indent="0">
              <a:lnSpc>
                <a:spcPct val="95000"/>
              </a:lnSpc>
              <a:spcBef>
                <a:spcPts val="0"/>
              </a:spcBef>
              <a:buNone/>
            </a:pPr>
            <a:endParaRPr lang="en-US" altLang="zh-TW" sz="1200" b="1" dirty="0">
              <a:latin typeface="Microsoft JhengHei" panose="020B0604030504040204" pitchFamily="34" charset="-120"/>
              <a:ea typeface="Microsoft JhengHei" panose="020B0604030504040204" pitchFamily="34" charset="-120"/>
            </a:endParaRPr>
          </a:p>
          <a:p>
            <a:pPr marL="0" indent="0">
              <a:lnSpc>
                <a:spcPct val="95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Angel Gabriel’s annunciation - Does Mary really understand what she committed to?</a:t>
            </a:r>
          </a:p>
          <a:p>
            <a:pPr marL="0" indent="0">
              <a:lnSpc>
                <a:spcPct val="95000"/>
              </a:lnSpc>
              <a:spcBef>
                <a:spcPts val="0"/>
              </a:spcBef>
              <a:buNone/>
            </a:pPr>
            <a:endParaRPr lang="en-US" sz="70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344166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27662-D57D-19DF-960D-558219D764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24955-F886-4ACF-6996-B21FD0310A6A}"/>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Angel Gabriel actually did not tell her all the process and suffering involved…</a:t>
            </a:r>
          </a:p>
        </p:txBody>
      </p:sp>
    </p:spTree>
    <p:extLst>
      <p:ext uri="{BB962C8B-B14F-4D97-AF65-F5344CB8AC3E}">
        <p14:creationId xmlns:p14="http://schemas.microsoft.com/office/powerpoint/2010/main" val="268643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God never tells us the whole plan or the coming journey in great detail.  It is always a journey of faith.</a:t>
            </a:r>
          </a:p>
        </p:txBody>
      </p:sp>
    </p:spTree>
    <p:extLst>
      <p:ext uri="{BB962C8B-B14F-4D97-AF65-F5344CB8AC3E}">
        <p14:creationId xmlns:p14="http://schemas.microsoft.com/office/powerpoint/2010/main" val="1632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4FEA-2272-DA58-91CC-B51D0F1E6C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EDD1C-452D-5EB5-17A9-AAFCB83FCABC}"/>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She went to stay with her aunt Elizabeth for three months. </a:t>
            </a:r>
          </a:p>
          <a:p>
            <a:pPr marL="0" indent="0">
              <a:spcBef>
                <a:spcPts val="0"/>
              </a:spcBef>
              <a:buNone/>
            </a:pPr>
            <a:endParaRPr lang="en-US" sz="6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1989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65DBB-E696-B707-9F54-0EDE79B17D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D696B-F2B8-978E-BF04-4C848A2BDF33}"/>
              </a:ext>
            </a:extLst>
          </p:cNvPr>
          <p:cNvSpPr>
            <a:spLocks noGrp="1"/>
          </p:cNvSpPr>
          <p:nvPr>
            <p:ph idx="1"/>
          </p:nvPr>
        </p:nvSpPr>
        <p:spPr>
          <a:xfrm>
            <a:off x="0" y="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 teenage girl back in those days should be working already</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22456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D02E-7A50-2E65-2A94-7AA01F1CC7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6BFDA-528F-F57A-7EB8-E7A1AFE2AB24}"/>
              </a:ext>
            </a:extLst>
          </p:cNvPr>
          <p:cNvSpPr>
            <a:spLocks noGrp="1"/>
          </p:cNvSpPr>
          <p:nvPr>
            <p:ph idx="1"/>
          </p:nvPr>
        </p:nvSpPr>
        <p:spPr>
          <a:xfrm>
            <a:off x="0" y="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So letting her leave for three months suggests that her family is not poor by any means</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70821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065B6-2C44-0736-0937-3E4B8AD6FD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40D38-2CE9-5D1C-DD40-CDDF0772E4BD}"/>
              </a:ext>
            </a:extLst>
          </p:cNvPr>
          <p:cNvSpPr>
            <a:spLocks noGrp="1"/>
          </p:cNvSpPr>
          <p:nvPr>
            <p:ph idx="1"/>
          </p:nvPr>
        </p:nvSpPr>
        <p:spPr>
          <a:xfrm>
            <a:off x="0" y="-24765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Still, letting your teenage girl stay with a relative for three months is hard for me to imagine</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6896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EA59A-4673-5FB4-83C4-803AA01CA1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D5C9D-3B27-1A39-79C4-887306D10706}"/>
              </a:ext>
            </a:extLst>
          </p:cNvPr>
          <p:cNvSpPr>
            <a:spLocks noGrp="1"/>
          </p:cNvSpPr>
          <p:nvPr>
            <p:ph idx="1"/>
          </p:nvPr>
        </p:nvSpPr>
        <p:spPr>
          <a:xfrm>
            <a:off x="0" y="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She was</a:t>
            </a:r>
            <a:r>
              <a:rPr lang="en-US" sz="7000" b="1" dirty="0">
                <a:latin typeface="Calibri" panose="020F0502020204030204" pitchFamily="34" charset="0"/>
                <a:ea typeface="Microsoft JhengHei" panose="020B0604030504040204" pitchFamily="34" charset="-120"/>
                <a:cs typeface="Calibri" panose="020F0502020204030204" pitchFamily="34" charset="0"/>
              </a:rPr>
              <a:t> three months pregnant when she returned.</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65128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FD54B-29CC-9E8B-21AB-5537677B9F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BA108-87CB-BE2B-1544-86B273C36F4B}"/>
              </a:ext>
            </a:extLst>
          </p:cNvPr>
          <p:cNvSpPr>
            <a:spLocks noGrp="1"/>
          </p:cNvSpPr>
          <p:nvPr>
            <p:ph idx="1"/>
          </p:nvPr>
        </p:nvSpPr>
        <p:spPr>
          <a:xfrm>
            <a:off x="0" y="32866"/>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After s</a:t>
            </a:r>
            <a:r>
              <a:rPr lang="en-US" sz="7000" b="1" dirty="0">
                <a:latin typeface="Calibri" panose="020F0502020204030204" pitchFamily="34" charset="0"/>
                <a:ea typeface="Microsoft JhengHei" panose="020B0604030504040204" pitchFamily="34" charset="-120"/>
                <a:cs typeface="Calibri" panose="020F0502020204030204" pitchFamily="34" charset="0"/>
              </a:rPr>
              <a:t>he came home, she must have faced the family’s anger.</a:t>
            </a:r>
          </a:p>
        </p:txBody>
      </p:sp>
    </p:spTree>
    <p:extLst>
      <p:ext uri="{BB962C8B-B14F-4D97-AF65-F5344CB8AC3E}">
        <p14:creationId xmlns:p14="http://schemas.microsoft.com/office/powerpoint/2010/main" val="110471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In the sixth month of Elizabeth’s pregnancy, God sent the angel Gabriel to Nazareth, a town in Galilee,  </a:t>
            </a:r>
          </a:p>
          <a:p>
            <a:pPr marL="0" indent="0">
              <a:spcBef>
                <a:spcPts val="0"/>
              </a:spcBef>
              <a:buNone/>
            </a:pPr>
            <a:endParaRPr lang="en-US" sz="5000" b="1" dirty="0">
              <a:latin typeface="Calibri" panose="020F0502020204030204" pitchFamily="34" charset="0"/>
              <a:ea typeface="Microsoft JhengHei" panose="020B0604030504040204" pitchFamily="34" charset="-120"/>
              <a:cs typeface="Calibri" panose="020F0502020204030204" pitchFamily="34" charset="0"/>
            </a:endParaRP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to a virgin pledged to be married to a man named Joseph, a descendant of David. The virgin’s name was Mary.  The angel went to her and said, “Greetings, you who are highly favored! The Lord is with you.”</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Mary was greatly troubled at his words and wondered what kind of greeting this might be. But the angel said to her, “Do not be afraid, Mary; you have found favor with God. You will conceive and give birth to a son, and you are to call him Jesus. He will be great and will be called the Son of the Most High. The Lord God will give him the throne of his father David, and he will reign over Jacob’s descendants forever; his kingdom will never end.”</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“How will this be,” Mary asked the angel, “since I am a virgin?”</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angel answered, “The Holy Spirit will come on you, and the power of the Most High will overshadow you. So the holy one to be born will be called[a] the Son of God.  Even Elizabeth your relative is going to have a child in her old age, and she who was said to be unable to conceive is in her sixth month. For no word from God will ever fail.”</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“I am the Lord’s servant,” Mary answered. “May your word to me be fulfilled.” Then the angel left her.</a:t>
            </a:r>
          </a:p>
        </p:txBody>
      </p:sp>
    </p:spTree>
    <p:extLst>
      <p:ext uri="{BB962C8B-B14F-4D97-AF65-F5344CB8AC3E}">
        <p14:creationId xmlns:p14="http://schemas.microsoft.com/office/powerpoint/2010/main" val="184523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99EC-23BC-D0D1-42B5-6FCE93B436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8C0EF-9245-AEC0-0B5F-754B67A37C73}"/>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Back in those days, getting pregnant out of wedlock could get you killed by stoning.</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02926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EE3AF-0E1A-57A0-0621-B05CCA856F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E7D68-5ED3-D7A5-F488-A08EB6F642A7}"/>
              </a:ext>
            </a:extLst>
          </p:cNvPr>
          <p:cNvSpPr>
            <a:spLocks noGrp="1"/>
          </p:cNvSpPr>
          <p:nvPr>
            <p:ph idx="1"/>
          </p:nvPr>
        </p:nvSpPr>
        <p:spPr>
          <a:xfrm>
            <a:off x="0" y="11430"/>
            <a:ext cx="9144000" cy="4090516"/>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She might tell them what Angel Gabriel told her, but who would believe her?</a:t>
            </a:r>
            <a:endParaRPr lang="en-US" sz="54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334595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4090516"/>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Mary must be thinking: </a:t>
            </a:r>
            <a:r>
              <a:rPr lang="en-US" altLang="zh-TW" sz="7000" b="1" dirty="0">
                <a:solidFill>
                  <a:srgbClr val="C00000"/>
                </a:solidFill>
                <a:latin typeface="Calibri" panose="020F0502020204030204" pitchFamily="34" charset="0"/>
                <a:ea typeface="Microsoft JhengHei" panose="020B0604030504040204" pitchFamily="34" charset="-120"/>
                <a:cs typeface="Calibri" panose="020F0502020204030204" pitchFamily="34" charset="0"/>
              </a:rPr>
              <a:t>Where is God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when I encounter all these unusual difficulties?</a:t>
            </a:r>
          </a:p>
        </p:txBody>
      </p:sp>
    </p:spTree>
    <p:extLst>
      <p:ext uri="{BB962C8B-B14F-4D97-AF65-F5344CB8AC3E}">
        <p14:creationId xmlns:p14="http://schemas.microsoft.com/office/powerpoint/2010/main" val="2123274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5C977-9A5B-4FEF-CDB4-7285725717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8525A-C796-AB85-033E-3080B508E4DB}"/>
              </a:ext>
            </a:extLst>
          </p:cNvPr>
          <p:cNvSpPr>
            <a:spLocks noGrp="1"/>
          </p:cNvSpPr>
          <p:nvPr>
            <p:ph idx="1"/>
          </p:nvPr>
        </p:nvSpPr>
        <p:spPr>
          <a:xfrm>
            <a:off x="0" y="32866"/>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Understandably, her fiancée Joseph wanted to cancel the marriage.  </a:t>
            </a:r>
          </a:p>
          <a:p>
            <a:pPr marL="0" indent="0">
              <a:spcBef>
                <a:spcPts val="0"/>
              </a:spcBef>
              <a:buNone/>
            </a:pPr>
            <a:endParaRPr lang="en-US" sz="54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66517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C6DBA-0A5F-0150-4613-E993164809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ACC3F-B6C5-BCC5-392D-99E0FA21F3CF}"/>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Joseph is a very good person.  He was trying to do it without further embarrassing Mary.</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2528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100F3-66A6-36D3-8527-E20955B6E2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42D7A-198D-6F0B-B276-16208FFA1A30}"/>
              </a:ext>
            </a:extLst>
          </p:cNvPr>
          <p:cNvSpPr>
            <a:spLocks noGrp="1"/>
          </p:cNvSpPr>
          <p:nvPr>
            <p:ph idx="1"/>
          </p:nvPr>
        </p:nvSpPr>
        <p:spPr>
          <a:xfrm>
            <a:off x="0" y="-952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God intervened to make sure Joseph married her.  Jesus must not be born out of wedlock.</a:t>
            </a:r>
          </a:p>
        </p:txBody>
      </p:sp>
    </p:spTree>
    <p:extLst>
      <p:ext uri="{BB962C8B-B14F-4D97-AF65-F5344CB8AC3E}">
        <p14:creationId xmlns:p14="http://schemas.microsoft.com/office/powerpoint/2010/main" val="3214936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18"/>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God intervenes when necessary, and often at the last minute.</a:t>
            </a:r>
          </a:p>
        </p:txBody>
      </p:sp>
    </p:spTree>
    <p:extLst>
      <p:ext uri="{BB962C8B-B14F-4D97-AF65-F5344CB8AC3E}">
        <p14:creationId xmlns:p14="http://schemas.microsoft.com/office/powerpoint/2010/main" val="3046601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E119E-C0DA-80EB-E765-8518418DD8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6C669-B7FA-9A81-4571-82022C9A559D}"/>
              </a:ext>
            </a:extLst>
          </p:cNvPr>
          <p:cNvSpPr>
            <a:spLocks noGrp="1"/>
          </p:cNvSpPr>
          <p:nvPr>
            <p:ph idx="1"/>
          </p:nvPr>
        </p:nvSpPr>
        <p:spPr>
          <a:xfrm>
            <a:off x="0" y="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Maybe God does that to show us that it’s Him, not us, doing the miracle</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15744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5B9F-5A56-B2EE-F6CF-4EA1F70249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32648-A999-6A42-9878-9EF3CB97A028}"/>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Or maybe it is a test</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of</a:t>
            </a:r>
            <a:r>
              <a:rPr lang="en-US" sz="7000" b="1" dirty="0">
                <a:latin typeface="Calibri" panose="020F0502020204030204" pitchFamily="34" charset="0"/>
                <a:ea typeface="Microsoft JhengHei" panose="020B0604030504040204" pitchFamily="34" charset="-120"/>
                <a:cs typeface="Calibri" panose="020F0502020204030204" pitchFamily="34" charset="0"/>
              </a:rPr>
              <a:t> and training for our faith.</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565134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18"/>
            <a:ext cx="91440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At this time, Roman Caesar Augustus ordered a census to help them tax people.</a:t>
            </a:r>
          </a:p>
        </p:txBody>
      </p:sp>
    </p:spTree>
    <p:extLst>
      <p:ext uri="{BB962C8B-B14F-4D97-AF65-F5344CB8AC3E}">
        <p14:creationId xmlns:p14="http://schemas.microsoft.com/office/powerpoint/2010/main" val="323970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247650"/>
            <a:ext cx="93726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to a virgin pledged to be married to a man named Joseph, a descendant of David. The virgin’s name was Mary.  </a:t>
            </a:r>
          </a:p>
        </p:txBody>
      </p:sp>
    </p:spTree>
    <p:extLst>
      <p:ext uri="{BB962C8B-B14F-4D97-AF65-F5344CB8AC3E}">
        <p14:creationId xmlns:p14="http://schemas.microsoft.com/office/powerpoint/2010/main" val="3116453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C5D81-A205-87E8-7453-E1CFF3F964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A7159-39FD-B799-C585-9ED9A7138213}"/>
              </a:ext>
            </a:extLst>
          </p:cNvPr>
          <p:cNvSpPr>
            <a:spLocks noGrp="1"/>
          </p:cNvSpPr>
          <p:nvPr>
            <p:ph idx="1"/>
          </p:nvPr>
        </p:nvSpPr>
        <p:spPr>
          <a:xfrm>
            <a:off x="0" y="190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Though near birth, they had to travel 100 miles to go to Bethlehem.</a:t>
            </a:r>
          </a:p>
          <a:p>
            <a:pPr marL="0" indent="0">
              <a:lnSpc>
                <a:spcPct val="110000"/>
              </a:lnSpc>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34158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E8A8-6843-113B-FD54-DA23AD92D0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F97F8-A9C8-3031-8F9B-78958CFDF67C}"/>
              </a:ext>
            </a:extLst>
          </p:cNvPr>
          <p:cNvSpPr>
            <a:spLocks noGrp="1"/>
          </p:cNvSpPr>
          <p:nvPr>
            <p:ph idx="1"/>
          </p:nvPr>
        </p:nvSpPr>
        <p:spPr>
          <a:xfrm>
            <a:off x="0" y="133350"/>
            <a:ext cx="4645336"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The journey was full of problems.</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pic>
        <p:nvPicPr>
          <p:cNvPr id="4" name="Picture 3" descr="A close up of a map&#10;&#10;Description automatically generated">
            <a:extLst>
              <a:ext uri="{FF2B5EF4-FFF2-40B4-BE49-F238E27FC236}">
                <a16:creationId xmlns:a16="http://schemas.microsoft.com/office/drawing/2014/main" id="{3AFD4ABE-C611-BED8-C520-B022B4949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336" y="0"/>
            <a:ext cx="3365713" cy="5143500"/>
          </a:xfrm>
          <a:prstGeom prst="rect">
            <a:avLst/>
          </a:prstGeom>
        </p:spPr>
      </p:pic>
    </p:spTree>
    <p:extLst>
      <p:ext uri="{BB962C8B-B14F-4D97-AF65-F5344CB8AC3E}">
        <p14:creationId xmlns:p14="http://schemas.microsoft.com/office/powerpoint/2010/main" val="154611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10155-2953-51BB-505D-9DFB888509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91493-02A9-7674-1C6D-766B81FDBB37}"/>
              </a:ext>
            </a:extLst>
          </p:cNvPr>
          <p:cNvSpPr>
            <a:spLocks noGrp="1"/>
          </p:cNvSpPr>
          <p:nvPr>
            <p:ph idx="1"/>
          </p:nvPr>
        </p:nvSpPr>
        <p:spPr>
          <a:xfrm>
            <a:off x="0" y="0"/>
            <a:ext cx="9144000" cy="4343400"/>
          </a:xfrm>
        </p:spPr>
        <p:txBody>
          <a:bodyPr/>
          <a:lstStyle/>
          <a:p>
            <a:pPr marL="0" indent="0">
              <a:lnSpc>
                <a:spcPct val="110000"/>
              </a:lnSpc>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Mary probably walked 100 miles while heavily pregnant</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p:txBody>
      </p:sp>
    </p:spTree>
    <p:extLst>
      <p:ext uri="{BB962C8B-B14F-4D97-AF65-F5344CB8AC3E}">
        <p14:creationId xmlns:p14="http://schemas.microsoft.com/office/powerpoint/2010/main" val="3210779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F23C3-B883-E3B5-78D0-0D1FF58D9B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01317-0F5A-0483-5367-BAC1C56BE596}"/>
              </a:ext>
            </a:extLst>
          </p:cNvPr>
          <p:cNvSpPr>
            <a:spLocks noGrp="1"/>
          </p:cNvSpPr>
          <p:nvPr>
            <p:ph idx="1"/>
          </p:nvPr>
        </p:nvSpPr>
        <p:spPr>
          <a:xfrm>
            <a:off x="0" y="0"/>
            <a:ext cx="91440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Mary gave birth to Jesus at the humblest place – a cave or a barn.</a:t>
            </a:r>
          </a:p>
        </p:txBody>
      </p:sp>
    </p:spTree>
    <p:extLst>
      <p:ext uri="{BB962C8B-B14F-4D97-AF65-F5344CB8AC3E}">
        <p14:creationId xmlns:p14="http://schemas.microsoft.com/office/powerpoint/2010/main" val="2453851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25D6B-2B92-4C83-92DE-BC66269415DA}"/>
              </a:ext>
            </a:extLst>
          </p:cNvPr>
          <p:cNvPicPr>
            <a:picLocks noChangeAspect="1"/>
          </p:cNvPicPr>
          <p:nvPr/>
        </p:nvPicPr>
        <p:blipFill>
          <a:blip r:embed="rId2"/>
          <a:stretch>
            <a:fillRect/>
          </a:stretch>
        </p:blipFill>
        <p:spPr>
          <a:xfrm>
            <a:off x="1788920" y="0"/>
            <a:ext cx="5566160" cy="5143500"/>
          </a:xfrm>
          <a:prstGeom prst="rect">
            <a:avLst/>
          </a:prstGeom>
        </p:spPr>
      </p:pic>
    </p:spTree>
    <p:extLst>
      <p:ext uri="{BB962C8B-B14F-4D97-AF65-F5344CB8AC3E}">
        <p14:creationId xmlns:p14="http://schemas.microsoft.com/office/powerpoint/2010/main" val="3531410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87C95-0A3E-F2FA-F3AE-521473951C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2EF8E-D3E3-EB30-B839-38D081D2D1EE}"/>
              </a:ext>
            </a:extLst>
          </p:cNvPr>
          <p:cNvSpPr>
            <a:spLocks noGrp="1"/>
          </p:cNvSpPr>
          <p:nvPr>
            <p:ph idx="1"/>
          </p:nvPr>
        </p:nvSpPr>
        <p:spPr>
          <a:xfrm>
            <a:off x="0" y="0"/>
            <a:ext cx="91440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Does this look like a place suitable for the birth of the Son of God</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t>
            </a:r>
            <a:endParaRPr lang="en-US" sz="70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84435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AB95-62EF-C9AF-210F-593ABCD2DF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38136-4134-406D-CC0E-2AC09BED50A6}"/>
              </a:ext>
            </a:extLst>
          </p:cNvPr>
          <p:cNvSpPr>
            <a:spLocks noGrp="1"/>
          </p:cNvSpPr>
          <p:nvPr>
            <p:ph idx="1"/>
          </p:nvPr>
        </p:nvSpPr>
        <p:spPr>
          <a:xfrm>
            <a:off x="0" y="22032"/>
            <a:ext cx="91440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Sometimes when God works, it does not look like God at all.</a:t>
            </a:r>
          </a:p>
        </p:txBody>
      </p:sp>
    </p:spTree>
    <p:extLst>
      <p:ext uri="{BB962C8B-B14F-4D97-AF65-F5344CB8AC3E}">
        <p14:creationId xmlns:p14="http://schemas.microsoft.com/office/powerpoint/2010/main" val="352001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FDA8-0C89-D0CE-215B-30B642EC31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251A1-7ED2-9EF3-FAE1-4CE60D74496B}"/>
              </a:ext>
            </a:extLst>
          </p:cNvPr>
          <p:cNvSpPr>
            <a:spLocks noGrp="1"/>
          </p:cNvSpPr>
          <p:nvPr>
            <p:ph idx="1"/>
          </p:nvPr>
        </p:nvSpPr>
        <p:spPr>
          <a:xfrm>
            <a:off x="0" y="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There was an amazing visit by shepherds</a:t>
            </a:r>
            <a:r>
              <a:rPr lang="en-US" sz="7000" b="1" dirty="0">
                <a:latin typeface="Calibri" panose="020F0502020204030204" pitchFamily="34" charset="0"/>
                <a:ea typeface="Microsoft JhengHei" panose="020B0604030504040204" pitchFamily="34" charset="-120"/>
                <a:cs typeface="Calibri" panose="020F0502020204030204" pitchFamily="34" charset="0"/>
              </a:rPr>
              <a:t>.  That must have lifted their spirits.</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649442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A5F1-E3E2-2DF0-53F9-059FB097EB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CBD39-0163-C1DB-A4E2-A71AEC402ECC}"/>
              </a:ext>
            </a:extLst>
          </p:cNvPr>
          <p:cNvSpPr>
            <a:spLocks noGrp="1"/>
          </p:cNvSpPr>
          <p:nvPr>
            <p:ph idx="1"/>
          </p:nvPr>
        </p:nvSpPr>
        <p:spPr>
          <a:xfrm>
            <a:off x="0" y="22032"/>
            <a:ext cx="9144000" cy="4343400"/>
          </a:xfrm>
        </p:spPr>
        <p:txBody>
          <a:bodyPr/>
          <a:lstStyle/>
          <a:p>
            <a:pPr marL="0" indent="0">
              <a:lnSpc>
                <a:spcPct val="110000"/>
              </a:lnSpc>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But there was no record that angels appeared to Mary and Joseph when Jesus was born.</a:t>
            </a:r>
          </a:p>
        </p:txBody>
      </p:sp>
    </p:spTree>
    <p:extLst>
      <p:ext uri="{BB962C8B-B14F-4D97-AF65-F5344CB8AC3E}">
        <p14:creationId xmlns:p14="http://schemas.microsoft.com/office/powerpoint/2010/main" val="1258097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3B0BE-F23D-E889-89E4-7EB14D1BB8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7C1B6-C218-92A1-1D5A-144D61D58283}"/>
              </a:ext>
            </a:extLst>
          </p:cNvPr>
          <p:cNvSpPr>
            <a:spLocks noGrp="1"/>
          </p:cNvSpPr>
          <p:nvPr>
            <p:ph idx="1"/>
          </p:nvPr>
        </p:nvSpPr>
        <p:spPr>
          <a:xfrm>
            <a:off x="0" y="-24765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 few days later, Mary was warned by prophets at the temple that her heart would be torn because of Jesus.</a:t>
            </a:r>
            <a:endParaRPr lang="en-US" sz="54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54417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angel went to her and said, “Greetings, you who are highly favored! The Lord is with you.”</a:t>
            </a:r>
          </a:p>
        </p:txBody>
      </p:sp>
    </p:spTree>
    <p:extLst>
      <p:ext uri="{BB962C8B-B14F-4D97-AF65-F5344CB8AC3E}">
        <p14:creationId xmlns:p14="http://schemas.microsoft.com/office/powerpoint/2010/main" val="261831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8608-3E02-726D-F316-6C37F96754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31D60-A7D6-410D-4A95-3360D5FD89AD}"/>
              </a:ext>
            </a:extLst>
          </p:cNvPr>
          <p:cNvSpPr>
            <a:spLocks noGrp="1"/>
          </p:cNvSpPr>
          <p:nvPr>
            <p:ph idx="1"/>
          </p:nvPr>
        </p:nvSpPr>
        <p:spPr>
          <a:xfrm>
            <a:off x="0" y="0"/>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I</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don’t think she could imagine what that statement really meant</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23996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343400"/>
          </a:xfrm>
        </p:spPr>
        <p:txBody>
          <a:bodyPr/>
          <a:lstStyle/>
          <a:p>
            <a:pPr marL="0" indent="0">
              <a:lnSpc>
                <a:spcPct val="110000"/>
              </a:lnSpc>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She might have thought: How can my life and the life of </a:t>
            </a:r>
            <a:r>
              <a:rPr lang="en-US" sz="7000" b="1" dirty="0">
                <a:latin typeface="Calibri" panose="020F0502020204030204" pitchFamily="34" charset="0"/>
                <a:ea typeface="Microsoft JhengHei" panose="020B0604030504040204" pitchFamily="34" charset="-120"/>
                <a:cs typeface="Calibri" panose="020F0502020204030204" pitchFamily="34" charset="0"/>
              </a:rPr>
              <a:t>Son of God</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 be so difficult</a:t>
            </a:r>
            <a:r>
              <a:rPr lang="en-US" sz="7000" b="1" dirty="0">
                <a:latin typeface="Calibri" panose="020F0502020204030204" pitchFamily="34" charset="0"/>
                <a:ea typeface="Microsoft JhengHei" panose="020B0604030504040204" pitchFamily="34" charset="-120"/>
                <a:cs typeface="Calibri" panose="020F0502020204030204" pitchFamily="34" charset="0"/>
              </a:rPr>
              <a:t>?</a:t>
            </a:r>
          </a:p>
        </p:txBody>
      </p:sp>
    </p:spTree>
    <p:extLst>
      <p:ext uri="{BB962C8B-B14F-4D97-AF65-F5344CB8AC3E}">
        <p14:creationId xmlns:p14="http://schemas.microsoft.com/office/powerpoint/2010/main" val="3095085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343400"/>
          </a:xfrm>
        </p:spPr>
        <p:txBody>
          <a:bodyPr/>
          <a:lstStyle/>
          <a:p>
            <a:pPr marL="0" indent="0">
              <a:spcBef>
                <a:spcPts val="0"/>
              </a:spcBef>
              <a:buNone/>
            </a:pPr>
            <a:r>
              <a:rPr lang="en-US" altLang="zh-TW" sz="6600" b="1" dirty="0">
                <a:latin typeface="Calibri" panose="020F0502020204030204" pitchFamily="34" charset="0"/>
                <a:ea typeface="Microsoft JhengHei" panose="020B0604030504040204" pitchFamily="34" charset="-120"/>
                <a:cs typeface="Calibri" panose="020F0502020204030204" pitchFamily="34" charset="0"/>
              </a:rPr>
              <a:t>They stayed in Bethlehem after the birth of Jesus, maybe to avoid the ridicule of their hometown neighbors.</a:t>
            </a:r>
            <a:endParaRPr lang="en-US" sz="66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089133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8462-613A-5258-F232-C0B4384751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60AC3-EA53-D8EA-2AA4-72001005FF71}"/>
              </a:ext>
            </a:extLst>
          </p:cNvPr>
          <p:cNvSpPr>
            <a:spLocks noGrp="1"/>
          </p:cNvSpPr>
          <p:nvPr>
            <p:ph idx="1"/>
          </p:nvPr>
        </p:nvSpPr>
        <p:spPr>
          <a:xfrm>
            <a:off x="28492" y="-31805"/>
            <a:ext cx="9144000" cy="4343400"/>
          </a:xfrm>
        </p:spPr>
        <p:txBody>
          <a:bodyPr/>
          <a:lstStyle/>
          <a:p>
            <a:pPr marL="0" indent="0">
              <a:spcBef>
                <a:spcPts val="0"/>
              </a:spcBef>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About a year</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or two later, Magi’s visit helped prepare them for the trip to Egypt.</a:t>
            </a:r>
            <a:endParaRPr lang="en-US" sz="54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479122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AA2E9-E87C-18DC-E8D0-A48CEF2C24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7E6D5-1113-EFF0-810F-CB1EFE380F37}"/>
              </a:ext>
            </a:extLst>
          </p:cNvPr>
          <p:cNvSpPr>
            <a:spLocks noGrp="1"/>
          </p:cNvSpPr>
          <p:nvPr>
            <p:ph idx="1"/>
          </p:nvPr>
        </p:nvSpPr>
        <p:spPr>
          <a:xfrm>
            <a:off x="0" y="0"/>
            <a:ext cx="60198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They fled to Egypt to save Jesus from death.</a:t>
            </a:r>
          </a:p>
        </p:txBody>
      </p:sp>
      <p:pic>
        <p:nvPicPr>
          <p:cNvPr id="4" name="Picture 3">
            <a:extLst>
              <a:ext uri="{FF2B5EF4-FFF2-40B4-BE49-F238E27FC236}">
                <a16:creationId xmlns:a16="http://schemas.microsoft.com/office/drawing/2014/main" id="{57145D4F-A3B2-1686-BDE0-B9A0B2201714}"/>
              </a:ext>
            </a:extLst>
          </p:cNvPr>
          <p:cNvPicPr>
            <a:picLocks noChangeAspect="1"/>
          </p:cNvPicPr>
          <p:nvPr/>
        </p:nvPicPr>
        <p:blipFill>
          <a:blip r:embed="rId2"/>
          <a:stretch>
            <a:fillRect/>
          </a:stretch>
        </p:blipFill>
        <p:spPr>
          <a:xfrm>
            <a:off x="6172200" y="-1"/>
            <a:ext cx="2971800" cy="5168165"/>
          </a:xfrm>
          <a:prstGeom prst="rect">
            <a:avLst/>
          </a:prstGeom>
        </p:spPr>
      </p:pic>
    </p:spTree>
    <p:extLst>
      <p:ext uri="{BB962C8B-B14F-4D97-AF65-F5344CB8AC3E}">
        <p14:creationId xmlns:p14="http://schemas.microsoft.com/office/powerpoint/2010/main" val="511543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6CFB8-709D-EF5C-D0BB-EFA58588E7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B825F-40EA-F63D-1260-58A442CD7615}"/>
              </a:ext>
            </a:extLst>
          </p:cNvPr>
          <p:cNvSpPr>
            <a:spLocks noGrp="1"/>
          </p:cNvSpPr>
          <p:nvPr>
            <p:ph idx="1"/>
          </p:nvPr>
        </p:nvSpPr>
        <p:spPr>
          <a:xfrm>
            <a:off x="0"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But if</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the</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err="1">
                <a:latin typeface="Calibri" panose="020F0502020204030204" pitchFamily="34" charset="0"/>
                <a:ea typeface="Microsoft JhengHei" panose="020B0604030504040204" pitchFamily="34" charset="-120"/>
                <a:cs typeface="Calibri" panose="020F0502020204030204" pitchFamily="34" charset="0"/>
              </a:rPr>
              <a:t>magis</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 did</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not</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visit,</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maybe</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they</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didn’t</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have</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to</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flee?</a:t>
            </a:r>
            <a:endParaRPr lang="en-US" sz="54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543499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95E3-2768-CEC8-0AE5-48E4A4BCA6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A4CC8-21AB-BC33-E577-B8518B642635}"/>
              </a:ext>
            </a:extLst>
          </p:cNvPr>
          <p:cNvSpPr>
            <a:spLocks noGrp="1"/>
          </p:cNvSpPr>
          <p:nvPr>
            <p:ph idx="1"/>
          </p:nvPr>
        </p:nvSpPr>
        <p:spPr>
          <a:xfrm>
            <a:off x="0" y="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Why did this whole magi visit and escape to Egypt have to happen?  No one knows for sure.</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2054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71993-44DB-B7CF-D6AC-09EC6F9DB2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63852-8AC4-4F84-12BE-F706D6D86063}"/>
              </a:ext>
            </a:extLst>
          </p:cNvPr>
          <p:cNvSpPr>
            <a:spLocks noGrp="1"/>
          </p:cNvSpPr>
          <p:nvPr>
            <p:ph idx="1"/>
          </p:nvPr>
        </p:nvSpPr>
        <p:spPr>
          <a:xfrm>
            <a:off x="-4638" y="6129"/>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precious spices given by the magi provided funds for this journey.</a:t>
            </a:r>
          </a:p>
        </p:txBody>
      </p:sp>
    </p:spTree>
    <p:extLst>
      <p:ext uri="{BB962C8B-B14F-4D97-AF65-F5344CB8AC3E}">
        <p14:creationId xmlns:p14="http://schemas.microsoft.com/office/powerpoint/2010/main" val="1175172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Even though God provided in the most amazing way, the journey was still challenging.</a:t>
            </a:r>
          </a:p>
        </p:txBody>
      </p:sp>
    </p:spTree>
    <p:extLst>
      <p:ext uri="{BB962C8B-B14F-4D97-AF65-F5344CB8AC3E}">
        <p14:creationId xmlns:p14="http://schemas.microsoft.com/office/powerpoint/2010/main" val="142882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8489-CE3D-541A-8C01-F8508AED28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9F1F8-3A58-0832-1984-DFA108B469C0}"/>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When they moved back to Nazareth, they must have faced ridicule once again.</a:t>
            </a:r>
          </a:p>
        </p:txBody>
      </p:sp>
    </p:spTree>
    <p:extLst>
      <p:ext uri="{BB962C8B-B14F-4D97-AF65-F5344CB8AC3E}">
        <p14:creationId xmlns:p14="http://schemas.microsoft.com/office/powerpoint/2010/main" val="262102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But the angel said to her, “Do not be afraid, Mary; you have found favor with God. You will conceive and give birth to a son, and you are to call him Jesus. He will be great and will be called the Son of the Most High. The Lord God will give him the throne of his father David, and he will reign over Jacob’s descendants forever; his kingdom will never end.”</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“How will this be,” Mary asked the angel, “since I am a virgin?”</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The angel answered, “The Holy Spirit will come on you, and the power of the Most High will overshadow you. So the holy one to be born will be called[a] the Son of God.  Even Elizabeth your relative is going to have a child in her old age, and she who was said to be unable to conceive is in her sixth month. For no word from God will ever fail.”</a:t>
            </a:r>
          </a:p>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“I am the Lord’s servant,” Mary answered. “May your word to me be fulfilled.” Then the angel left her.</a:t>
            </a:r>
          </a:p>
        </p:txBody>
      </p:sp>
    </p:spTree>
    <p:extLst>
      <p:ext uri="{BB962C8B-B14F-4D97-AF65-F5344CB8AC3E}">
        <p14:creationId xmlns:p14="http://schemas.microsoft.com/office/powerpoint/2010/main" val="3232889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58026-7127-2F13-42B9-787F5318D6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C06C-A245-48AD-5561-6C64D5DCE55F}"/>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Joseph died; she had to raise 7 or more children on her own.</a:t>
            </a:r>
          </a:p>
        </p:txBody>
      </p:sp>
    </p:spTree>
    <p:extLst>
      <p:ext uri="{BB962C8B-B14F-4D97-AF65-F5344CB8AC3E}">
        <p14:creationId xmlns:p14="http://schemas.microsoft.com/office/powerpoint/2010/main" val="2279075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FDEE1ED-8BE1-4A1F-98B4-F9A920227E73}"/>
              </a:ext>
            </a:extLst>
          </p:cNvPr>
          <p:cNvSpPr txBox="1">
            <a:spLocks/>
          </p:cNvSpPr>
          <p:nvPr/>
        </p:nvSpPr>
        <p:spPr bwMode="auto">
          <a:xfrm>
            <a:off x="24384" y="0"/>
            <a:ext cx="431901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342900" indent="-342900" algn="l" defTabSz="-13873163"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kumimoji="1" sz="2800">
                <a:solidFill>
                  <a:schemeClr val="tx1"/>
                </a:solidFill>
                <a:latin typeface="+mn-lt"/>
                <a:ea typeface="+mn-ea"/>
              </a:defRPr>
            </a:lvl2pPr>
            <a:lvl3pPr marL="1143000" indent="-228600" algn="l" defTabSz="-13873163" rtl="0" eaLnBrk="0" fontAlgn="base" hangingPunct="0">
              <a:spcBef>
                <a:spcPct val="20000"/>
              </a:spcBef>
              <a:spcAft>
                <a:spcPct val="0"/>
              </a:spcAft>
              <a:buChar char="•"/>
              <a:defRPr kumimoji="1" sz="2400">
                <a:solidFill>
                  <a:schemeClr val="tx1"/>
                </a:solidFill>
                <a:latin typeface="+mn-lt"/>
                <a:ea typeface="+mn-ea"/>
              </a:defRPr>
            </a:lvl3pPr>
            <a:lvl4pPr marL="1600200" indent="-228600" algn="l" defTabSz="-13873163" rtl="0" eaLnBrk="0" fontAlgn="base" hangingPunct="0">
              <a:spcBef>
                <a:spcPct val="20000"/>
              </a:spcBef>
              <a:spcAft>
                <a:spcPct val="0"/>
              </a:spcAft>
              <a:buChar char="–"/>
              <a:defRPr kumimoji="1" sz="2000">
                <a:solidFill>
                  <a:schemeClr val="tx1"/>
                </a:solidFill>
                <a:latin typeface="+mn-lt"/>
                <a:ea typeface="+mn-ea"/>
              </a:defRPr>
            </a:lvl4pPr>
            <a:lvl5pPr marL="2057400" indent="-228600" algn="l" defTabSz="-13873163" rtl="0" eaLnBrk="0" fontAlgn="base" hangingPunct="0">
              <a:spcBef>
                <a:spcPct val="20000"/>
              </a:spcBef>
              <a:spcAft>
                <a:spcPct val="0"/>
              </a:spcAft>
              <a:buChar char="»"/>
              <a:defRPr kumimoji="1" sz="2000">
                <a:solidFill>
                  <a:schemeClr val="tx1"/>
                </a:solidFill>
                <a:latin typeface="+mn-lt"/>
                <a:ea typeface="+mn-ea"/>
              </a:defRPr>
            </a:lvl5pPr>
            <a:lvl6pPr marL="2514600" indent="-228600" algn="l" fontAlgn="base">
              <a:spcBef>
                <a:spcPct val="20000"/>
              </a:spcBef>
              <a:spcAft>
                <a:spcPct val="0"/>
              </a:spcAft>
              <a:buChar char="»"/>
              <a:defRPr kumimoji="1" sz="2000">
                <a:solidFill>
                  <a:schemeClr val="tx1">
                    <a:alpha val="100000"/>
                  </a:schemeClr>
                </a:solidFill>
                <a:latin typeface="+mn-lt"/>
                <a:ea typeface="+mn-ea"/>
              </a:defRPr>
            </a:lvl6pPr>
            <a:lvl7pPr marL="2971800" indent="-228600" algn="l" fontAlgn="base">
              <a:spcBef>
                <a:spcPct val="20000"/>
              </a:spcBef>
              <a:spcAft>
                <a:spcPct val="0"/>
              </a:spcAft>
              <a:buChar char="»"/>
              <a:defRPr kumimoji="1" sz="2000">
                <a:solidFill>
                  <a:schemeClr val="tx1">
                    <a:alpha val="100000"/>
                  </a:schemeClr>
                </a:solidFill>
                <a:latin typeface="+mn-lt"/>
                <a:ea typeface="+mn-ea"/>
              </a:defRPr>
            </a:lvl7pPr>
            <a:lvl8pPr marL="3429000" indent="-228600" algn="l" fontAlgn="base">
              <a:spcBef>
                <a:spcPct val="20000"/>
              </a:spcBef>
              <a:spcAft>
                <a:spcPct val="0"/>
              </a:spcAft>
              <a:buChar char="»"/>
              <a:defRPr kumimoji="1" sz="2000">
                <a:solidFill>
                  <a:schemeClr val="tx1">
                    <a:alpha val="100000"/>
                  </a:schemeClr>
                </a:solidFill>
                <a:latin typeface="+mn-lt"/>
                <a:ea typeface="+mn-ea"/>
              </a:defRPr>
            </a:lvl8pPr>
            <a:lvl9pPr marL="3886200" indent="-228600" algn="l" fontAlgn="base">
              <a:spcBef>
                <a:spcPct val="20000"/>
              </a:spcBef>
              <a:spcAft>
                <a:spcPct val="0"/>
              </a:spcAft>
              <a:buChar char="»"/>
              <a:defRPr kumimoji="1" sz="2000">
                <a:solidFill>
                  <a:schemeClr val="tx1">
                    <a:alpha val="100000"/>
                  </a:schemeClr>
                </a:solidFill>
                <a:latin typeface="+mn-lt"/>
                <a:ea typeface="+mn-ea"/>
              </a:defRPr>
            </a:lvl9pPr>
          </a:lstStyle>
          <a:p>
            <a:pPr marL="0" indent="0">
              <a:spcBef>
                <a:spcPts val="0"/>
              </a:spcBef>
              <a:buNone/>
            </a:pPr>
            <a:r>
              <a:rPr lang="en-US" sz="7000" b="1" kern="0" dirty="0">
                <a:latin typeface="Calibri" panose="020F0502020204030204" pitchFamily="34" charset="0"/>
                <a:ea typeface="Microsoft JhengHei" panose="020B0604030504040204" pitchFamily="34" charset="-120"/>
                <a:cs typeface="Calibri" panose="020F0502020204030204" pitchFamily="34" charset="0"/>
              </a:rPr>
              <a:t>Mark 6:3</a:t>
            </a:r>
          </a:p>
          <a:p>
            <a:pPr>
              <a:spcBef>
                <a:spcPts val="0"/>
              </a:spcBef>
            </a:pPr>
            <a:r>
              <a:rPr lang="en-US" altLang="zh-TW" sz="7000" b="1" kern="0" dirty="0">
                <a:latin typeface="Calibri" panose="020F0502020204030204" pitchFamily="34" charset="0"/>
                <a:ea typeface="Microsoft JhengHei" panose="020B0604030504040204" pitchFamily="34" charset="-120"/>
                <a:cs typeface="Calibri" panose="020F0502020204030204" pitchFamily="34" charset="0"/>
              </a:rPr>
              <a:t> Jesus</a:t>
            </a: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 James</a:t>
            </a: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 Joseph</a:t>
            </a:r>
          </a:p>
          <a:p>
            <a:pPr>
              <a:spcBef>
                <a:spcPts val="0"/>
              </a:spcBef>
            </a:pPr>
            <a:endParaRPr lang="en-US" sz="7000" b="1" kern="0" dirty="0">
              <a:latin typeface="Calibri" panose="020F0502020204030204" pitchFamily="34" charset="0"/>
              <a:ea typeface="Microsoft JhengHei" panose="020B0604030504040204" pitchFamily="34" charset="-120"/>
              <a:cs typeface="Calibri" panose="020F0502020204030204" pitchFamily="34" charset="0"/>
            </a:endParaRP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Judas</a:t>
            </a: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Simon</a:t>
            </a: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His sisters</a:t>
            </a:r>
          </a:p>
        </p:txBody>
      </p:sp>
      <p:sp>
        <p:nvSpPr>
          <p:cNvPr id="2" name="Content Placeholder 2">
            <a:extLst>
              <a:ext uri="{FF2B5EF4-FFF2-40B4-BE49-F238E27FC236}">
                <a16:creationId xmlns:a16="http://schemas.microsoft.com/office/drawing/2014/main" id="{6B58B621-D730-844D-2867-FED420B37696}"/>
              </a:ext>
            </a:extLst>
          </p:cNvPr>
          <p:cNvSpPr txBox="1">
            <a:spLocks/>
          </p:cNvSpPr>
          <p:nvPr/>
        </p:nvSpPr>
        <p:spPr bwMode="auto">
          <a:xfrm>
            <a:off x="4038600" y="0"/>
            <a:ext cx="480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342900" indent="-342900" algn="l" defTabSz="-13873163"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kumimoji="1" sz="2800">
                <a:solidFill>
                  <a:schemeClr val="tx1"/>
                </a:solidFill>
                <a:latin typeface="+mn-lt"/>
                <a:ea typeface="+mn-ea"/>
              </a:defRPr>
            </a:lvl2pPr>
            <a:lvl3pPr marL="1143000" indent="-228600" algn="l" defTabSz="-13873163" rtl="0" eaLnBrk="0" fontAlgn="base" hangingPunct="0">
              <a:spcBef>
                <a:spcPct val="20000"/>
              </a:spcBef>
              <a:spcAft>
                <a:spcPct val="0"/>
              </a:spcAft>
              <a:buChar char="•"/>
              <a:defRPr kumimoji="1" sz="2400">
                <a:solidFill>
                  <a:schemeClr val="tx1"/>
                </a:solidFill>
                <a:latin typeface="+mn-lt"/>
                <a:ea typeface="+mn-ea"/>
              </a:defRPr>
            </a:lvl3pPr>
            <a:lvl4pPr marL="1600200" indent="-228600" algn="l" defTabSz="-13873163" rtl="0" eaLnBrk="0" fontAlgn="base" hangingPunct="0">
              <a:spcBef>
                <a:spcPct val="20000"/>
              </a:spcBef>
              <a:spcAft>
                <a:spcPct val="0"/>
              </a:spcAft>
              <a:buChar char="–"/>
              <a:defRPr kumimoji="1" sz="2000">
                <a:solidFill>
                  <a:schemeClr val="tx1"/>
                </a:solidFill>
                <a:latin typeface="+mn-lt"/>
                <a:ea typeface="+mn-ea"/>
              </a:defRPr>
            </a:lvl4pPr>
            <a:lvl5pPr marL="2057400" indent="-228600" algn="l" defTabSz="-13873163" rtl="0" eaLnBrk="0" fontAlgn="base" hangingPunct="0">
              <a:spcBef>
                <a:spcPct val="20000"/>
              </a:spcBef>
              <a:spcAft>
                <a:spcPct val="0"/>
              </a:spcAft>
              <a:buChar char="»"/>
              <a:defRPr kumimoji="1" sz="2000">
                <a:solidFill>
                  <a:schemeClr val="tx1"/>
                </a:solidFill>
                <a:latin typeface="+mn-lt"/>
                <a:ea typeface="+mn-ea"/>
              </a:defRPr>
            </a:lvl5pPr>
            <a:lvl6pPr marL="2514600" indent="-228600" algn="l" fontAlgn="base">
              <a:spcBef>
                <a:spcPct val="20000"/>
              </a:spcBef>
              <a:spcAft>
                <a:spcPct val="0"/>
              </a:spcAft>
              <a:buChar char="»"/>
              <a:defRPr kumimoji="1" sz="2000">
                <a:solidFill>
                  <a:schemeClr val="tx1">
                    <a:alpha val="100000"/>
                  </a:schemeClr>
                </a:solidFill>
                <a:latin typeface="+mn-lt"/>
                <a:ea typeface="+mn-ea"/>
              </a:defRPr>
            </a:lvl6pPr>
            <a:lvl7pPr marL="2971800" indent="-228600" algn="l" fontAlgn="base">
              <a:spcBef>
                <a:spcPct val="20000"/>
              </a:spcBef>
              <a:spcAft>
                <a:spcPct val="0"/>
              </a:spcAft>
              <a:buChar char="»"/>
              <a:defRPr kumimoji="1" sz="2000">
                <a:solidFill>
                  <a:schemeClr val="tx1">
                    <a:alpha val="100000"/>
                  </a:schemeClr>
                </a:solidFill>
                <a:latin typeface="+mn-lt"/>
                <a:ea typeface="+mn-ea"/>
              </a:defRPr>
            </a:lvl7pPr>
            <a:lvl8pPr marL="3429000" indent="-228600" algn="l" fontAlgn="base">
              <a:spcBef>
                <a:spcPct val="20000"/>
              </a:spcBef>
              <a:spcAft>
                <a:spcPct val="0"/>
              </a:spcAft>
              <a:buChar char="»"/>
              <a:defRPr kumimoji="1" sz="2000">
                <a:solidFill>
                  <a:schemeClr val="tx1">
                    <a:alpha val="100000"/>
                  </a:schemeClr>
                </a:solidFill>
                <a:latin typeface="+mn-lt"/>
                <a:ea typeface="+mn-ea"/>
              </a:defRPr>
            </a:lvl8pPr>
            <a:lvl9pPr marL="3886200" indent="-228600" algn="l" fontAlgn="base">
              <a:spcBef>
                <a:spcPct val="20000"/>
              </a:spcBef>
              <a:spcAft>
                <a:spcPct val="0"/>
              </a:spcAft>
              <a:buChar char="»"/>
              <a:defRPr kumimoji="1" sz="2000">
                <a:solidFill>
                  <a:schemeClr val="tx1">
                    <a:alpha val="100000"/>
                  </a:schemeClr>
                </a:solidFill>
                <a:latin typeface="+mn-lt"/>
                <a:ea typeface="+mn-ea"/>
              </a:defRPr>
            </a:lvl9pPr>
          </a:lstStyle>
          <a:p>
            <a:pPr marL="0" indent="0">
              <a:spcBef>
                <a:spcPts val="0"/>
              </a:spcBef>
              <a:buNone/>
            </a:pPr>
            <a:endParaRPr lang="en-US" sz="7000" b="1" kern="0" dirty="0">
              <a:latin typeface="Calibri" panose="020F0502020204030204" pitchFamily="34" charset="0"/>
              <a:ea typeface="Microsoft JhengHei" panose="020B0604030504040204" pitchFamily="34" charset="-120"/>
              <a:cs typeface="Calibri" panose="020F0502020204030204" pitchFamily="34" charset="0"/>
            </a:endParaRP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 Judas</a:t>
            </a: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 Simon</a:t>
            </a:r>
          </a:p>
          <a:p>
            <a:pPr>
              <a:spcBef>
                <a:spcPts val="0"/>
              </a:spcBef>
            </a:pPr>
            <a:r>
              <a:rPr lang="en-US" sz="7000" b="1" kern="0" dirty="0">
                <a:latin typeface="Calibri" panose="020F0502020204030204" pitchFamily="34" charset="0"/>
                <a:ea typeface="Microsoft JhengHei" panose="020B0604030504040204" pitchFamily="34" charset="-120"/>
                <a:cs typeface="Calibri" panose="020F0502020204030204" pitchFamily="34" charset="0"/>
              </a:rPr>
              <a:t> His sisters</a:t>
            </a:r>
          </a:p>
        </p:txBody>
      </p:sp>
    </p:spTree>
    <p:extLst>
      <p:ext uri="{BB962C8B-B14F-4D97-AF65-F5344CB8AC3E}">
        <p14:creationId xmlns:p14="http://schemas.microsoft.com/office/powerpoint/2010/main" val="1016588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8167F-79D8-4BBE-EE12-AB4E4CB54C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58909-F142-7631-398E-4C09C886A2B4}"/>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Jesus helped take care of the family as the head of household.</a:t>
            </a:r>
          </a:p>
        </p:txBody>
      </p:sp>
    </p:spTree>
    <p:extLst>
      <p:ext uri="{BB962C8B-B14F-4D97-AF65-F5344CB8AC3E}">
        <p14:creationId xmlns:p14="http://schemas.microsoft.com/office/powerpoint/2010/main" val="3574914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B4F3-6F74-727C-7C26-6D0026FA6B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7C8A1-1781-1994-FCE7-78ACD8CD1BFE}"/>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Even though Jesus was never a father, he experienced earthly fatherhood through raising his siblings.</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5965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5225-A612-1953-FB71-8D4E379D5E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5078F-EAD7-EE40-C15E-D723108F9659}"/>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Mary visited Jesus at least a few times during His ministry.</a:t>
            </a:r>
          </a:p>
        </p:txBody>
      </p:sp>
    </p:spTree>
    <p:extLst>
      <p:ext uri="{BB962C8B-B14F-4D97-AF65-F5344CB8AC3E}">
        <p14:creationId xmlns:p14="http://schemas.microsoft.com/office/powerpoint/2010/main" val="2463969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DE88-2351-4D4B-F92B-71EA1F87F6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0F04B-DEF0-C48E-6A41-EEF25961D57E}"/>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She witnessed Jesus’s ministry and knew He is the Son of God as promised by Gabriel</a:t>
            </a:r>
          </a:p>
        </p:txBody>
      </p:sp>
    </p:spTree>
    <p:extLst>
      <p:ext uri="{BB962C8B-B14F-4D97-AF65-F5344CB8AC3E}">
        <p14:creationId xmlns:p14="http://schemas.microsoft.com/office/powerpoint/2010/main" val="3175936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A7E4A-3FD9-405E-0469-BCCE0099D2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717A4-9A6C-891B-0FED-571F81E4F18A}"/>
              </a:ext>
            </a:extLst>
          </p:cNvPr>
          <p:cNvSpPr>
            <a:spLocks noGrp="1"/>
          </p:cNvSpPr>
          <p:nvPr>
            <p:ph idx="1"/>
          </p:nvPr>
        </p:nvSpPr>
        <p:spPr>
          <a:xfrm>
            <a:off x="0" y="1408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Mary may have thought Jesus would be king, as did the other disciples.</a:t>
            </a:r>
            <a:endParaRPr lang="en-US" sz="54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223655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24B6B-29FC-CB8D-4B77-793C4EB2C8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2E755-77CE-0B48-6167-DAAC407D32F8}"/>
              </a:ext>
            </a:extLst>
          </p:cNvPr>
          <p:cNvSpPr>
            <a:spLocks noGrp="1"/>
          </p:cNvSpPr>
          <p:nvPr>
            <p:ph idx="1"/>
          </p:nvPr>
        </p:nvSpPr>
        <p:spPr>
          <a:xfrm>
            <a:off x="0"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But what she saw was her innocent son, Jesus, condemned as</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 criminal and crucified.</a:t>
            </a:r>
          </a:p>
        </p:txBody>
      </p:sp>
    </p:spTree>
    <p:extLst>
      <p:ext uri="{BB962C8B-B14F-4D97-AF65-F5344CB8AC3E}">
        <p14:creationId xmlns:p14="http://schemas.microsoft.com/office/powerpoint/2010/main" val="1291471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D785-4E68-1104-7090-59CD6B6B4B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78F48-BDC7-9B6E-E3E9-C0F9103F7FD0}"/>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All her dreams</a:t>
            </a:r>
            <a:r>
              <a:rPr lang="zh-TW" altLang="en-US" sz="7000" b="1" dirty="0">
                <a:latin typeface="Calibri" panose="020F0502020204030204" pitchFamily="34" charset="0"/>
                <a:ea typeface="Microsoft JhengHei" panose="020B0604030504040204" pitchFamily="34" charset="-120"/>
                <a:cs typeface="Calibri" panose="020F0502020204030204" pitchFamily="34" charset="0"/>
              </a:rPr>
              <a:t> </a:t>
            </a: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were</a:t>
            </a:r>
            <a:r>
              <a:rPr lang="en-US" sz="7000" b="1" dirty="0">
                <a:latin typeface="Calibri" panose="020F0502020204030204" pitchFamily="34" charset="0"/>
                <a:ea typeface="Microsoft JhengHei" panose="020B0604030504040204" pitchFamily="34" charset="-120"/>
                <a:cs typeface="Calibri" panose="020F0502020204030204" pitchFamily="34" charset="0"/>
              </a:rPr>
              <a:t> shattered at the foot of the cross.</a:t>
            </a:r>
          </a:p>
        </p:txBody>
      </p:sp>
    </p:spTree>
    <p:extLst>
      <p:ext uri="{BB962C8B-B14F-4D97-AF65-F5344CB8AC3E}">
        <p14:creationId xmlns:p14="http://schemas.microsoft.com/office/powerpoint/2010/main" val="887833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C4B4-ABF7-C171-0DB1-F9514F56A5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74C36-351B-2A23-B302-398CC5DB812A}"/>
              </a:ext>
            </a:extLst>
          </p:cNvPr>
          <p:cNvSpPr>
            <a:spLocks noGrp="1"/>
          </p:cNvSpPr>
          <p:nvPr>
            <p:ph idx="1"/>
          </p:nvPr>
        </p:nvSpPr>
        <p:spPr>
          <a:xfrm>
            <a:off x="0" y="0"/>
            <a:ext cx="9144000" cy="434340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Did she know Jesus would be resurrected?  Did not seem like it…</a:t>
            </a:r>
          </a:p>
        </p:txBody>
      </p:sp>
    </p:spTree>
    <p:extLst>
      <p:ext uri="{BB962C8B-B14F-4D97-AF65-F5344CB8AC3E}">
        <p14:creationId xmlns:p14="http://schemas.microsoft.com/office/powerpoint/2010/main" val="265015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77CD-1A99-ECF7-DD41-927D626429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56BE4-B49B-5945-8592-2144ECF622E6}"/>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Mary was greatly troubled at his words and wondered what kind of greeting this might be. </a:t>
            </a:r>
          </a:p>
        </p:txBody>
      </p:sp>
    </p:spTree>
    <p:extLst>
      <p:ext uri="{BB962C8B-B14F-4D97-AF65-F5344CB8AC3E}">
        <p14:creationId xmlns:p14="http://schemas.microsoft.com/office/powerpoint/2010/main" val="4101460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A2295-B0AD-15B9-4B72-1B67B6B5D9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D8FD7-3C5F-BF99-B25A-D0EBD87F2F0D}"/>
              </a:ext>
            </a:extLst>
          </p:cNvPr>
          <p:cNvSpPr>
            <a:spLocks noGrp="1"/>
          </p:cNvSpPr>
          <p:nvPr>
            <p:ph idx="1"/>
          </p:nvPr>
        </p:nvSpPr>
        <p:spPr>
          <a:xfrm>
            <a:off x="-13138" y="-171450"/>
            <a:ext cx="9144000" cy="4343400"/>
          </a:xfrm>
        </p:spPr>
        <p:txBody>
          <a:bodyPr/>
          <a:lstStyle/>
          <a:p>
            <a:pPr marL="0" indent="0">
              <a:spcBef>
                <a:spcPts val="0"/>
              </a:spcBef>
              <a:buNone/>
            </a:pPr>
            <a:r>
              <a:rPr lang="en-US" sz="6600" b="1" dirty="0">
                <a:latin typeface="Calibri" panose="020F0502020204030204" pitchFamily="34" charset="0"/>
                <a:ea typeface="Microsoft JhengHei" panose="020B0604030504040204" pitchFamily="34" charset="-120"/>
                <a:cs typeface="Calibri" panose="020F0502020204030204" pitchFamily="34" charset="0"/>
              </a:rPr>
              <a:t>Gabriel and the prophets never mentioned that, and she wasn’t there when Jesus mentioned it to his disciples.</a:t>
            </a:r>
            <a:endParaRPr lang="en-US" sz="66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16318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11A5B-4663-F99F-3134-08E673CFBE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59225-C3BB-F775-CFDD-5667891EC253}"/>
              </a:ext>
            </a:extLst>
          </p:cNvPr>
          <p:cNvSpPr>
            <a:spLocks noGrp="1"/>
          </p:cNvSpPr>
          <p:nvPr>
            <p:ph idx="1"/>
          </p:nvPr>
        </p:nvSpPr>
        <p:spPr>
          <a:xfrm>
            <a:off x="6626"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But she saw the resurrected Jesus and realized Gabriel’s words were true.</a:t>
            </a:r>
          </a:p>
          <a:p>
            <a:endParaRPr lang="en-US" sz="6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905685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3635-9B70-0367-0B60-E8DB02BC6B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711E-0AC8-F57D-DC39-DE1D2EEFAB62}"/>
              </a:ext>
            </a:extLst>
          </p:cNvPr>
          <p:cNvSpPr>
            <a:spLocks noGrp="1"/>
          </p:cNvSpPr>
          <p:nvPr>
            <p:ph idx="1"/>
          </p:nvPr>
        </p:nvSpPr>
        <p:spPr>
          <a:xfrm>
            <a:off x="0" y="0"/>
            <a:ext cx="92964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She probably stayed with the disciples and Jesus during the forty days after resurrection.</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28317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1A56F-ED1E-65B0-3B94-188C4BE463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E835B-FDF0-618D-D7A6-CAE64382385A}"/>
              </a:ext>
            </a:extLst>
          </p:cNvPr>
          <p:cNvSpPr>
            <a:spLocks noGrp="1"/>
          </p:cNvSpPr>
          <p:nvPr>
            <p:ph idx="1"/>
          </p:nvPr>
        </p:nvSpPr>
        <p:spPr>
          <a:xfrm>
            <a:off x="0" y="0"/>
            <a:ext cx="92964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She was probably there during the ascension of Jesus.</a:t>
            </a:r>
          </a:p>
          <a:p>
            <a:pPr marL="0" indent="0">
              <a:spcBef>
                <a:spcPts val="0"/>
              </a:spcBef>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90102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A81B-D922-E598-205B-4B0E5D4B1D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5196E-CF30-C525-604A-30E44ED15E42}"/>
              </a:ext>
            </a:extLst>
          </p:cNvPr>
          <p:cNvSpPr>
            <a:spLocks noGrp="1"/>
          </p:cNvSpPr>
          <p:nvPr>
            <p:ph idx="1"/>
          </p:nvPr>
        </p:nvSpPr>
        <p:spPr>
          <a:xfrm>
            <a:off x="0"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She served the Lord with early Christians for the rest of her life.</a:t>
            </a:r>
          </a:p>
          <a:p>
            <a:endParaRPr lang="en-US" sz="6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593191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3B59D-70E9-F443-88F6-8199185C2C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51D69A-8385-4350-8441-9ECD8C8FF082}"/>
              </a:ext>
            </a:extLst>
          </p:cNvPr>
          <p:cNvSpPr>
            <a:spLocks noGrp="1"/>
          </p:cNvSpPr>
          <p:nvPr>
            <p:ph idx="1"/>
          </p:nvPr>
        </p:nvSpPr>
        <p:spPr>
          <a:xfrm>
            <a:off x="0"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Her other son, James, became the leader of the early church.</a:t>
            </a:r>
            <a:endParaRPr lang="en-US" sz="6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66177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C259-B951-4BE7-F0FC-C418B21DCB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E2184-1FF3-7D35-C9A9-014DF7DDEC6C}"/>
              </a:ext>
            </a:extLst>
          </p:cNvPr>
          <p:cNvSpPr>
            <a:spLocks noGrp="1"/>
          </p:cNvSpPr>
          <p:nvPr>
            <p:ph idx="1"/>
          </p:nvPr>
        </p:nvSpPr>
        <p:spPr>
          <a:xfrm>
            <a:off x="0"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She has many stories and likely helped Luke record the story of Jesus's birth.</a:t>
            </a:r>
            <a:endParaRPr lang="en-US" sz="6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83031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356B3-20DF-BE07-61F5-0D54A9FA87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9401C0-4598-048F-7795-41BCF49D1FA4}"/>
              </a:ext>
            </a:extLst>
          </p:cNvPr>
          <p:cNvSpPr>
            <a:spLocks noGrp="1"/>
          </p:cNvSpPr>
          <p:nvPr>
            <p:ph idx="1"/>
          </p:nvPr>
        </p:nvSpPr>
        <p:spPr>
          <a:xfrm>
            <a:off x="0" y="0"/>
            <a:ext cx="9144000" cy="434340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Mary would forever be called an obedient servant and a greatly blessed woman.</a:t>
            </a:r>
            <a:endParaRPr lang="en-US" altLang="zh-TW" sz="4800" b="1" dirty="0">
              <a:latin typeface="Microsoft JhengHei" panose="020B0604030504040204" pitchFamily="34" charset="-120"/>
              <a:ea typeface="Microsoft JhengHei" panose="020B0604030504040204" pitchFamily="34" charset="-120"/>
            </a:endParaRPr>
          </a:p>
          <a:p>
            <a:pPr marL="0" indent="0">
              <a:buNone/>
            </a:pPr>
            <a:endParaRPr lang="en-US" sz="5400" b="1" dirty="0">
              <a:latin typeface="Microsoft JhengHei" panose="020B0604030504040204" pitchFamily="34" charset="-120"/>
              <a:ea typeface="Microsoft JhengHei" panose="020B0604030504040204" pitchFamily="34" charset="-120"/>
            </a:endParaRPr>
          </a:p>
          <a:p>
            <a:pPr marL="0" indent="0">
              <a:buNone/>
            </a:pPr>
            <a:endParaRPr lang="en-US" sz="6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50734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C266F8-0E73-4D92-8833-6F7BC49A37E9}"/>
              </a:ext>
            </a:extLst>
          </p:cNvPr>
          <p:cNvPicPr>
            <a:picLocks noChangeAspect="1"/>
          </p:cNvPicPr>
          <p:nvPr/>
        </p:nvPicPr>
        <p:blipFill>
          <a:blip r:embed="rId2"/>
          <a:stretch>
            <a:fillRect/>
          </a:stretch>
        </p:blipFill>
        <p:spPr>
          <a:xfrm>
            <a:off x="152399" y="-1"/>
            <a:ext cx="14978551" cy="8896351"/>
          </a:xfrm>
          <a:prstGeom prst="rect">
            <a:avLst/>
          </a:prstGeom>
        </p:spPr>
      </p:pic>
      <p:sp>
        <p:nvSpPr>
          <p:cNvPr id="5" name="Oval 4">
            <a:extLst>
              <a:ext uri="{FF2B5EF4-FFF2-40B4-BE49-F238E27FC236}">
                <a16:creationId xmlns:a16="http://schemas.microsoft.com/office/drawing/2014/main" id="{67A40FF1-439A-4F2F-AD97-BE924FC69148}"/>
              </a:ext>
            </a:extLst>
          </p:cNvPr>
          <p:cNvSpPr/>
          <p:nvPr/>
        </p:nvSpPr>
        <p:spPr bwMode="auto">
          <a:xfrm>
            <a:off x="120314" y="3333750"/>
            <a:ext cx="1860885" cy="7620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rtlCol="0" anchor="t" compatLnSpc="1"/>
          <a:lstStyle/>
          <a:p>
            <a:endParaRPr lang="en-US">
              <a:solidFill>
                <a:schemeClr val="tx1">
                  <a:alpha val="100000"/>
                </a:schemeClr>
              </a:solidFill>
              <a:latin typeface="Times New Roman"/>
              <a:ea typeface="新細明體"/>
            </a:endParaRPr>
          </a:p>
        </p:txBody>
      </p:sp>
    </p:spTree>
    <p:extLst>
      <p:ext uri="{BB962C8B-B14F-4D97-AF65-F5344CB8AC3E}">
        <p14:creationId xmlns:p14="http://schemas.microsoft.com/office/powerpoint/2010/main" val="1329402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2CFD6-1A55-F217-B1DA-EC8C491645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81B444-82FA-8776-0ACE-DA1784041163}"/>
              </a:ext>
            </a:extLst>
          </p:cNvPr>
          <p:cNvSpPr>
            <a:spLocks noGrp="1"/>
          </p:cNvSpPr>
          <p:nvPr>
            <p:ph idx="1"/>
          </p:nvPr>
        </p:nvSpPr>
        <p:spPr>
          <a:xfrm>
            <a:off x="0" y="14080"/>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From her story we see some basic principles of Christian faith:</a:t>
            </a:r>
          </a:p>
          <a:p>
            <a:pPr marL="0" indent="0">
              <a:buNone/>
            </a:pP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1154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6202-FA6A-CDF2-11D6-EC3FEEE0CF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86F94-9A4F-920D-BDBD-8A2E3389E676}"/>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But the angel said to her, “Do not be afraid, Mary; you have found favor with God. </a:t>
            </a:r>
          </a:p>
        </p:txBody>
      </p:sp>
    </p:spTree>
    <p:extLst>
      <p:ext uri="{BB962C8B-B14F-4D97-AF65-F5344CB8AC3E}">
        <p14:creationId xmlns:p14="http://schemas.microsoft.com/office/powerpoint/2010/main" val="17426325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B4D4A-6580-8BD5-9DB8-276CCF1542D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B3166A-78D2-0628-5029-2D2371DA9202}"/>
              </a:ext>
            </a:extLst>
          </p:cNvPr>
          <p:cNvSpPr>
            <a:spLocks noGrp="1"/>
          </p:cNvSpPr>
          <p:nvPr>
            <p:ph idx="1"/>
          </p:nvPr>
        </p:nvSpPr>
        <p:spPr>
          <a:xfrm>
            <a:off x="0" y="-1822"/>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1. If we allow God to do so, He’ll be actively involved in our lives.</a:t>
            </a:r>
            <a:endParaRPr lang="en-US" sz="50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27896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220200" cy="4343400"/>
          </a:xfrm>
        </p:spPr>
        <p:txBody>
          <a:bodyPr/>
          <a:lstStyle/>
          <a:p>
            <a:pPr marL="0" indent="0">
              <a:buNone/>
            </a:pPr>
            <a:r>
              <a:rPr lang="en-US" altLang="zh-TW" sz="6200" b="1" dirty="0">
                <a:latin typeface="Calibri" panose="020F0502020204030204" pitchFamily="34" charset="0"/>
                <a:ea typeface="Microsoft JhengHei" panose="020B0604030504040204" pitchFamily="34" charset="-120"/>
                <a:cs typeface="Calibri" panose="020F0502020204030204" pitchFamily="34" charset="0"/>
              </a:rPr>
              <a:t>Ephesians 2:10 - </a:t>
            </a:r>
            <a:r>
              <a:rPr lang="en-US" sz="6200" b="1" dirty="0">
                <a:latin typeface="Calibri" panose="020F0502020204030204" pitchFamily="34" charset="0"/>
                <a:ea typeface="Microsoft JhengHei" panose="020B0604030504040204" pitchFamily="34" charset="-120"/>
                <a:cs typeface="Calibri" panose="020F0502020204030204" pitchFamily="34" charset="0"/>
              </a:rPr>
              <a:t>For we are God’s handiwork, created in Christ Jesus to do good works, which God prepared in advance for us to do.</a:t>
            </a:r>
            <a:endParaRPr lang="en-US" sz="62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51153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2EB7C-63A7-F4E0-F615-E97CF2475C1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09C41-107E-C7E1-A7AE-C322BD22BBD1}"/>
              </a:ext>
            </a:extLst>
          </p:cNvPr>
          <p:cNvSpPr>
            <a:spLocks noGrp="1"/>
          </p:cNvSpPr>
          <p:nvPr>
            <p:ph idx="1"/>
          </p:nvPr>
        </p:nvSpPr>
        <p:spPr>
          <a:xfrm>
            <a:off x="0" y="14080"/>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2. Everything is under God’s control and/or allowed by God.</a:t>
            </a:r>
          </a:p>
        </p:txBody>
      </p:sp>
    </p:spTree>
    <p:extLst>
      <p:ext uri="{BB962C8B-B14F-4D97-AF65-F5344CB8AC3E}">
        <p14:creationId xmlns:p14="http://schemas.microsoft.com/office/powerpoint/2010/main" val="3625703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721"/>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Ephesians 1:11 - In him we were also chosen, having been predestined</a:t>
            </a:r>
          </a:p>
        </p:txBody>
      </p:sp>
    </p:spTree>
    <p:extLst>
      <p:ext uri="{BB962C8B-B14F-4D97-AF65-F5344CB8AC3E}">
        <p14:creationId xmlns:p14="http://schemas.microsoft.com/office/powerpoint/2010/main" val="1317005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7E21D-77D7-4B4C-6C92-DC90BDF7D1A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87935-7DC8-505A-6ADB-650034456616}"/>
              </a:ext>
            </a:extLst>
          </p:cNvPr>
          <p:cNvSpPr>
            <a:spLocks noGrp="1"/>
          </p:cNvSpPr>
          <p:nvPr>
            <p:ph idx="1"/>
          </p:nvPr>
        </p:nvSpPr>
        <p:spPr>
          <a:xfrm>
            <a:off x="0" y="-247650"/>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according to the plan of him who works out everything in conformity with the purpose of his will.</a:t>
            </a:r>
          </a:p>
        </p:txBody>
      </p:sp>
    </p:spTree>
    <p:extLst>
      <p:ext uri="{BB962C8B-B14F-4D97-AF65-F5344CB8AC3E}">
        <p14:creationId xmlns:p14="http://schemas.microsoft.com/office/powerpoint/2010/main" val="3297235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6EC62-4C26-9915-B81B-78FE658BFA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2C2B0-4471-C8C7-4AE8-0DA70BDD7BCC}"/>
              </a:ext>
            </a:extLst>
          </p:cNvPr>
          <p:cNvSpPr>
            <a:spLocks noGrp="1"/>
          </p:cNvSpPr>
          <p:nvPr>
            <p:ph idx="1"/>
          </p:nvPr>
        </p:nvSpPr>
        <p:spPr>
          <a:xfrm>
            <a:off x="0" y="-1822"/>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3. God has long-term plans for humanity and for each one of us.</a:t>
            </a:r>
            <a:endParaRPr lang="en-US" sz="5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463487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39" y="-171450"/>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Jeremiah 29:11 – </a:t>
            </a:r>
          </a:p>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For I know the plans I have for you,” declares the Lord, </a:t>
            </a:r>
          </a:p>
          <a:p>
            <a:pPr marL="0" indent="0">
              <a:buNone/>
            </a:pPr>
            <a:endParaRPr lang="en-US" sz="7000" b="1" dirty="0">
              <a:latin typeface="Calibri" panose="020F0502020204030204" pitchFamily="34" charset="0"/>
              <a:ea typeface="Microsoft JhengHei" panose="020B0604030504040204" pitchFamily="34" charset="-120"/>
              <a:cs typeface="Calibri" panose="020F0502020204030204" pitchFamily="34" charset="0"/>
            </a:endParaRPr>
          </a:p>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“plans to prosper you and not to harm you, plans to give you hope and a future.</a:t>
            </a:r>
            <a:endParaRPr lang="en-US" sz="4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626188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2E197-D9EB-E64F-D39E-89F8BDB242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76AA47-E722-8622-B0E9-1CD3B10B3AF6}"/>
              </a:ext>
            </a:extLst>
          </p:cNvPr>
          <p:cNvSpPr>
            <a:spLocks noGrp="1"/>
          </p:cNvSpPr>
          <p:nvPr>
            <p:ph idx="1"/>
          </p:nvPr>
        </p:nvSpPr>
        <p:spPr>
          <a:xfrm>
            <a:off x="-9939" y="-171450"/>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“plans to prosper you and not to harm you, plans to give you hope and a future.”</a:t>
            </a:r>
            <a:endParaRPr lang="en-US" sz="4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629429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7150"/>
            <a:ext cx="9144000" cy="4210050"/>
          </a:xfrm>
        </p:spPr>
        <p:txBody>
          <a:bodyPr/>
          <a:lstStyle/>
          <a:p>
            <a:pPr marL="0" indent="0">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4. When we choose to obey God, we can fulfill our destiny.</a:t>
            </a:r>
          </a:p>
        </p:txBody>
      </p:sp>
    </p:spTree>
    <p:extLst>
      <p:ext uri="{BB962C8B-B14F-4D97-AF65-F5344CB8AC3E}">
        <p14:creationId xmlns:p14="http://schemas.microsoft.com/office/powerpoint/2010/main" val="30361599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5900"/>
            <a:ext cx="9144000" cy="3086100"/>
          </a:xfrm>
        </p:spPr>
        <p:txBody>
          <a:bodyPr/>
          <a:lstStyle/>
          <a:p>
            <a:endParaRPr lang="en-US" b="1" dirty="0"/>
          </a:p>
          <a:p>
            <a:endParaRPr lang="en-US" b="1" dirty="0"/>
          </a:p>
        </p:txBody>
      </p:sp>
      <p:sp>
        <p:nvSpPr>
          <p:cNvPr id="4" name="TextBox 3"/>
          <p:cNvSpPr txBox="1"/>
          <p:nvPr/>
        </p:nvSpPr>
        <p:spPr>
          <a:xfrm>
            <a:off x="3313" y="-171450"/>
            <a:ext cx="9144000" cy="4170372"/>
          </a:xfrm>
          <a:prstGeom prst="rect">
            <a:avLst/>
          </a:prstGeom>
          <a:noFill/>
        </p:spPr>
        <p:txBody>
          <a:bodyPr wrap="square" rtlCol="0">
            <a:spAutoFit/>
          </a:bodyPr>
          <a:lstStyle/>
          <a:p>
            <a:r>
              <a:rPr lang="en-US" sz="7000" b="1" dirty="0">
                <a:latin typeface="Calibri" panose="020F0502020204030204" pitchFamily="34" charset="0"/>
                <a:cs typeface="Calibri" panose="020F0502020204030204" pitchFamily="34" charset="0"/>
              </a:rPr>
              <a:t>Eph. 1:11 - We were also chosen to belong to him.  God decided to choose us long ago in keeping with his plan.</a:t>
            </a:r>
            <a:endParaRPr lang="en-US" sz="5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272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64FA5-37C7-4F63-A0A5-51B916CBF5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B0978B-2C27-D85E-54E6-36673B7DFC73}"/>
              </a:ext>
            </a:extLst>
          </p:cNvPr>
          <p:cNvSpPr>
            <a:spLocks noGrp="1"/>
          </p:cNvSpPr>
          <p:nvPr>
            <p:ph idx="1"/>
          </p:nvPr>
        </p:nvSpPr>
        <p:spPr>
          <a:xfrm>
            <a:off x="0" y="-247650"/>
            <a:ext cx="9144000" cy="4343400"/>
          </a:xfrm>
        </p:spPr>
        <p:txBody>
          <a:bodyPr/>
          <a:lstStyle/>
          <a:p>
            <a:pPr marL="0" indent="0">
              <a:spcBef>
                <a:spcPts val="0"/>
              </a:spcBef>
              <a:buNone/>
            </a:pPr>
            <a:r>
              <a:rPr lang="en-US" sz="7000" b="1" dirty="0">
                <a:latin typeface="Calibri" panose="020F0502020204030204" pitchFamily="34" charset="0"/>
                <a:ea typeface="Microsoft JhengHei" panose="020B0604030504040204" pitchFamily="34" charset="-120"/>
                <a:cs typeface="Calibri" panose="020F0502020204030204" pitchFamily="34" charset="0"/>
              </a:rPr>
              <a:t>You will conceive and give birth to a son, and you are to call him Jesus. </a:t>
            </a:r>
          </a:p>
        </p:txBody>
      </p:sp>
    </p:spTree>
    <p:extLst>
      <p:ext uri="{BB962C8B-B14F-4D97-AF65-F5344CB8AC3E}">
        <p14:creationId xmlns:p14="http://schemas.microsoft.com/office/powerpoint/2010/main" val="3626809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5900"/>
            <a:ext cx="9144000" cy="3086100"/>
          </a:xfrm>
        </p:spPr>
        <p:txBody>
          <a:bodyPr/>
          <a:lstStyle/>
          <a:p>
            <a:endParaRPr lang="en-US" b="1" dirty="0"/>
          </a:p>
          <a:p>
            <a:endParaRPr lang="en-US" b="1" dirty="0"/>
          </a:p>
        </p:txBody>
      </p:sp>
      <p:sp>
        <p:nvSpPr>
          <p:cNvPr id="4" name="TextBox 3"/>
          <p:cNvSpPr txBox="1"/>
          <p:nvPr/>
        </p:nvSpPr>
        <p:spPr>
          <a:xfrm>
            <a:off x="0" y="-13573"/>
            <a:ext cx="9144000" cy="2585323"/>
          </a:xfrm>
          <a:prstGeom prst="rect">
            <a:avLst/>
          </a:prstGeom>
          <a:noFill/>
        </p:spPr>
        <p:txBody>
          <a:bodyPr wrap="square" rtlCol="0">
            <a:spAutoFit/>
          </a:bodyPr>
          <a:lstStyle/>
          <a:p>
            <a:r>
              <a:rPr lang="en-US" sz="7000" b="1" dirty="0">
                <a:latin typeface="Calibri" panose="020F0502020204030204" pitchFamily="34" charset="0"/>
                <a:cs typeface="Calibri" panose="020F0502020204030204" pitchFamily="34" charset="0"/>
              </a:rPr>
              <a:t>He works out everything to fit his plan and purpose.</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4891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 y="-247650"/>
            <a:ext cx="9144000" cy="4495800"/>
          </a:xfrm>
        </p:spPr>
        <p:txBody>
          <a:bodyPr>
            <a:noAutofit/>
          </a:bodyPr>
          <a:lstStyle/>
          <a:p>
            <a:pPr marL="0" indent="0">
              <a:buNone/>
            </a:pPr>
            <a:r>
              <a:rPr lang="en-US" altLang="zh-TW" sz="6600" b="1" dirty="0">
                <a:latin typeface="Calibri" panose="020F0502020204030204" pitchFamily="34" charset="0"/>
                <a:ea typeface="Microsoft JhengHei" panose="020B0604030504040204" pitchFamily="34" charset="-120"/>
                <a:cs typeface="Calibri" panose="020F0502020204030204" pitchFamily="34" charset="0"/>
              </a:rPr>
              <a:t>Exo. 19:5-6a - Now if you obey me fully and keep my covenant, then out of all nations you will be my treasured possession. </a:t>
            </a:r>
            <a:endParaRPr lang="en-US" altLang="zh-TW" sz="6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72464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4495800"/>
          </a:xfrm>
        </p:spPr>
        <p:txBody>
          <a:bodyPr>
            <a:noAutofit/>
          </a:bodyPr>
          <a:lstStyle/>
          <a:p>
            <a:pPr marL="0" indent="0">
              <a:buNone/>
            </a:pPr>
            <a:r>
              <a:rPr lang="en-US" altLang="zh-TW" sz="6600" b="1" dirty="0">
                <a:latin typeface="Calibri" panose="020F0502020204030204" pitchFamily="34" charset="0"/>
                <a:ea typeface="Microsoft JhengHei" panose="020B0604030504040204" pitchFamily="34" charset="-120"/>
                <a:cs typeface="Calibri" panose="020F0502020204030204" pitchFamily="34" charset="0"/>
              </a:rPr>
              <a:t>Although the whole earth is mine, you will be for me a kingdom of priests and a holy nation.</a:t>
            </a:r>
            <a:endParaRPr lang="en-US" altLang="zh-TW" sz="6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75223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67"/>
            <a:ext cx="9144000" cy="3924300"/>
          </a:xfrm>
        </p:spPr>
        <p:txBody>
          <a:bodyPr>
            <a:noAutofit/>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Are you ready to obey and follow God and do something great for Him with your life?</a:t>
            </a:r>
            <a:endParaRPr lang="zh-TW" altLang="en-US" sz="5600" b="1" dirty="0">
              <a:latin typeface="Calibri" panose="020F0502020204030204" pitchFamily="34" charset="0"/>
              <a:ea typeface="Microsoft JhengHei"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342240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FDEF5-049B-C636-0E1B-8F34949D19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DCB0DE-6481-634D-2B21-079EF6EA2622}"/>
              </a:ext>
            </a:extLst>
          </p:cNvPr>
          <p:cNvSpPr/>
          <p:nvPr/>
        </p:nvSpPr>
        <p:spPr>
          <a:xfrm>
            <a:off x="0" y="-33285"/>
            <a:ext cx="9144000" cy="2246769"/>
          </a:xfrm>
          <a:prstGeom prst="rect">
            <a:avLst/>
          </a:prstGeom>
        </p:spPr>
        <p:txBody>
          <a:bodyPr wrap="square">
            <a:spAutoFit/>
          </a:bodyPr>
          <a:lstStyle/>
          <a:p>
            <a:pPr lvl="0"/>
            <a:r>
              <a:rPr lang="en-US" altLang="zh-TW" sz="7000" b="1" dirty="0">
                <a:latin typeface="Calibri" panose="020F0502020204030204" pitchFamily="34" charset="0"/>
                <a:cs typeface="Calibri" panose="020F0502020204030204" pitchFamily="34" charset="0"/>
              </a:rPr>
              <a:t>God’s evaluation of you is what really matters…</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8613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170646"/>
          </a:xfrm>
          <a:prstGeom prst="rect">
            <a:avLst/>
          </a:prstGeom>
        </p:spPr>
        <p:txBody>
          <a:bodyPr wrap="square">
            <a:spAutoFit/>
          </a:bodyPr>
          <a:lstStyle/>
          <a:p>
            <a:pPr lvl="0"/>
            <a:r>
              <a:rPr lang="en-US" altLang="zh-TW" sz="6600" b="1" dirty="0">
                <a:latin typeface="Calibri" panose="020F0502020204030204" pitchFamily="34" charset="0"/>
                <a:cs typeface="Calibri" panose="020F0502020204030204" pitchFamily="34" charset="0"/>
              </a:rPr>
              <a:t>Matthew 25:23 - His master replied, ‘Well done, </a:t>
            </a:r>
            <a:r>
              <a:rPr lang="en-US" altLang="zh-TW" sz="6600" b="1" dirty="0">
                <a:solidFill>
                  <a:srgbClr val="0070C0"/>
                </a:solidFill>
                <a:latin typeface="Calibri" panose="020F0502020204030204" pitchFamily="34" charset="0"/>
                <a:cs typeface="Calibri" panose="020F0502020204030204" pitchFamily="34" charset="0"/>
              </a:rPr>
              <a:t>good and faithful servant</a:t>
            </a:r>
            <a:r>
              <a:rPr lang="en-US" altLang="zh-TW" sz="6600" b="1" dirty="0">
                <a:latin typeface="Calibri" panose="020F0502020204030204" pitchFamily="34" charset="0"/>
                <a:cs typeface="Calibri" panose="020F0502020204030204" pitchFamily="34" charset="0"/>
              </a:rPr>
              <a:t>!  You have been faithful with a few things; </a:t>
            </a:r>
            <a:endParaRPr lang="en-US" sz="6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92072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7454"/>
            <a:ext cx="9144000" cy="4247317"/>
          </a:xfrm>
          <a:prstGeom prst="rect">
            <a:avLst/>
          </a:prstGeom>
        </p:spPr>
        <p:txBody>
          <a:bodyPr wrap="square">
            <a:spAutoFit/>
          </a:bodyPr>
          <a:lstStyle/>
          <a:p>
            <a:pPr lvl="0"/>
            <a:r>
              <a:rPr lang="en-US" altLang="zh-TW" sz="6600" b="1" dirty="0">
                <a:latin typeface="Calibri" panose="020F0502020204030204" pitchFamily="34" charset="0"/>
                <a:cs typeface="Calibri" panose="020F0502020204030204" pitchFamily="34" charset="0"/>
              </a:rPr>
              <a:t>I will put you in charge of many things.  Come and share your master’s happiness!’</a:t>
            </a:r>
            <a:endParaRPr lang="en-US" sz="6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2823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dirty="0">
                <a:latin typeface="Calibri" panose="020F0502020204030204" pitchFamily="34" charset="0"/>
                <a:cs typeface="Calibri" panose="020F0502020204030204" pitchFamily="34" charset="0"/>
              </a:rPr>
              <a:t>So serve God and people with a pure heart.  God will do His part at the right time.</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0096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47650"/>
            <a:ext cx="9144000" cy="4210050"/>
          </a:xfrm>
        </p:spPr>
        <p:txBody>
          <a:bodyPr/>
          <a:lstStyle/>
          <a:p>
            <a:pPr marL="0" indent="0">
              <a:buNone/>
            </a:pPr>
            <a:r>
              <a:rPr lang="en-US" altLang="zh-TW" sz="7000" b="1" dirty="0">
                <a:latin typeface="Calibri" panose="020F0502020204030204" pitchFamily="34" charset="0"/>
                <a:ea typeface="Microsoft JhengHei" panose="020B0604030504040204" pitchFamily="34" charset="-120"/>
                <a:cs typeface="Calibri" panose="020F0502020204030204" pitchFamily="34" charset="0"/>
              </a:rPr>
              <a:t>No matter what happens, we can believe that it is for our own long-term benefit because God loves us.</a:t>
            </a:r>
            <a:r>
              <a:rPr lang="zh-TW" altLang="en-US" sz="7000" b="1" dirty="0">
                <a:latin typeface="Microsoft JhengHei" panose="020B0604030504040204" pitchFamily="34" charset="-120"/>
                <a:ea typeface="Microsoft JhengHei" panose="020B0604030504040204" pitchFamily="34" charset="-120"/>
              </a:rPr>
              <a:t> </a:t>
            </a:r>
            <a:endParaRPr lang="en-US" sz="52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254018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39" y="0"/>
            <a:ext cx="9134061" cy="4210050"/>
          </a:xfrm>
        </p:spPr>
        <p:txBody>
          <a:bodyPr/>
          <a:lstStyle/>
          <a:p>
            <a:pPr marL="0" indent="0">
              <a:lnSpc>
                <a:spcPct val="90000"/>
              </a:lnSpc>
              <a:buNone/>
            </a:pPr>
            <a:r>
              <a:rPr lang="en-US" sz="6200" b="1" dirty="0">
                <a:latin typeface="Calibri" panose="020F0502020204030204" pitchFamily="34" charset="0"/>
                <a:ea typeface="Microsoft JhengHei" panose="020B0604030504040204" pitchFamily="34" charset="-120"/>
                <a:cs typeface="Calibri" panose="020F0502020204030204" pitchFamily="34" charset="0"/>
              </a:rPr>
              <a:t>Romans 8:28 - And we know that in all things God works for the good of those who love him, who have been called according to his purpose.</a:t>
            </a:r>
            <a:endParaRPr lang="en-US" sz="62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97374914"/>
      </p:ext>
    </p:extLst>
  </p:cSld>
  <p:clrMapOvr>
    <a:masterClrMapping/>
  </p:clrMapOvr>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1" fontAlgn="base" latinLnBrk="0" hangingPunct="1">
          <a:lnSpc>
            <a:spcPct val="100000"/>
          </a:lnSpc>
          <a:spcBef>
            <a:spcPct val="0"/>
          </a:spcBef>
          <a:spcAft>
            <a:spcPct val="0"/>
          </a:spcAft>
          <a:buNone/>
          <a:tabLst/>
          <a:defRPr kumimoji="1" lang="zh-TW" altLang="en-US" sz="2400" b="0" i="0" u="none" strike="noStrike" baseline="0">
            <a:solidFill>
              <a:schemeClr val="tx1">
                <a:alpha val="100000"/>
              </a:schemeClr>
            </a:solidFill>
            <a:effectLst/>
            <a:latin typeface="Times New Roman"/>
            <a:ea typeface="新細明體"/>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1" fontAlgn="base" latinLnBrk="0" hangingPunct="1">
          <a:lnSpc>
            <a:spcPct val="100000"/>
          </a:lnSpc>
          <a:spcBef>
            <a:spcPct val="0"/>
          </a:spcBef>
          <a:spcAft>
            <a:spcPct val="0"/>
          </a:spcAft>
          <a:buNone/>
          <a:tabLst/>
          <a:defRPr kumimoji="1" lang="zh-TW" altLang="en-US" sz="2400" b="0" i="0" u="none" strike="noStrike" baseline="0">
            <a:solidFill>
              <a:schemeClr val="tx1">
                <a:alpha val="100000"/>
              </a:schemeClr>
            </a:solidFill>
            <a:effectLst/>
            <a:latin typeface="Times New Roman"/>
            <a:ea typeface="新細明體"/>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4308</TotalTime>
  <Words>2465</Words>
  <Application>Microsoft Office PowerPoint</Application>
  <PresentationFormat>On-screen Show (16:9)</PresentationFormat>
  <Paragraphs>141</Paragraphs>
  <Slides>103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Microsoft JhengHei</vt:lpstr>
      <vt:lpstr>SimHei</vt:lpstr>
      <vt:lpstr>Calibri</vt:lpstr>
      <vt:lpstr>Times New Roman</vt:lpstr>
      <vt:lpstr>預設簡報設計</vt:lpstr>
      <vt:lpstr>Mary’s Journey: The Mystery of Destiny </vt:lpstr>
      <vt:lpstr>Scripture: Luke 1:26-38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Mary’s Journey: The Mystery of Destiny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Kingdom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不要再掙扎do not struggle</dc:title>
  <dc:creator>George</dc:creator>
  <cp:lastModifiedBy>George Huang</cp:lastModifiedBy>
  <cp:revision>412</cp:revision>
  <dcterms:created xsi:type="dcterms:W3CDTF">2005-06-09T01:58:34Z</dcterms:created>
  <dcterms:modified xsi:type="dcterms:W3CDTF">2025-12-07T17:17:17Z</dcterms:modified>
</cp:coreProperties>
</file>