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33"/>
  </p:notesMasterIdLst>
  <p:handoutMasterIdLst>
    <p:handoutMasterId r:id="rId134"/>
  </p:handoutMasterIdLst>
  <p:sldIdLst>
    <p:sldId id="1704" r:id="rId2"/>
    <p:sldId id="1691" r:id="rId3"/>
    <p:sldId id="1237" r:id="rId4"/>
    <p:sldId id="1715" r:id="rId5"/>
    <p:sldId id="1716" r:id="rId6"/>
    <p:sldId id="1717" r:id="rId7"/>
    <p:sldId id="1718" r:id="rId8"/>
    <p:sldId id="1719" r:id="rId9"/>
    <p:sldId id="1720" r:id="rId10"/>
    <p:sldId id="1721" r:id="rId11"/>
    <p:sldId id="1722" r:id="rId12"/>
    <p:sldId id="1723" r:id="rId13"/>
    <p:sldId id="1724" r:id="rId14"/>
    <p:sldId id="1725" r:id="rId15"/>
    <p:sldId id="1726" r:id="rId16"/>
    <p:sldId id="1727" r:id="rId17"/>
    <p:sldId id="1707" r:id="rId18"/>
    <p:sldId id="1427" r:id="rId19"/>
    <p:sldId id="1429" r:id="rId20"/>
    <p:sldId id="1431" r:id="rId21"/>
    <p:sldId id="1433" r:id="rId22"/>
    <p:sldId id="1435" r:id="rId23"/>
    <p:sldId id="1437" r:id="rId24"/>
    <p:sldId id="1439" r:id="rId25"/>
    <p:sldId id="1441" r:id="rId26"/>
    <p:sldId id="1443" r:id="rId27"/>
    <p:sldId id="1445" r:id="rId28"/>
    <p:sldId id="1447" r:id="rId29"/>
    <p:sldId id="1449" r:id="rId30"/>
    <p:sldId id="1451" r:id="rId31"/>
    <p:sldId id="1453" r:id="rId32"/>
    <p:sldId id="1455" r:id="rId33"/>
    <p:sldId id="1728" r:id="rId34"/>
    <p:sldId id="1459" r:id="rId35"/>
    <p:sldId id="1461" r:id="rId36"/>
    <p:sldId id="1463" r:id="rId37"/>
    <p:sldId id="1465" r:id="rId38"/>
    <p:sldId id="1467" r:id="rId39"/>
    <p:sldId id="1730" r:id="rId40"/>
    <p:sldId id="1469" r:id="rId41"/>
    <p:sldId id="1471" r:id="rId42"/>
    <p:sldId id="1473" r:id="rId43"/>
    <p:sldId id="1475" r:id="rId44"/>
    <p:sldId id="1731" r:id="rId45"/>
    <p:sldId id="1479" r:id="rId46"/>
    <p:sldId id="1733" r:id="rId47"/>
    <p:sldId id="1483" r:id="rId48"/>
    <p:sldId id="1485" r:id="rId49"/>
    <p:sldId id="1487" r:id="rId50"/>
    <p:sldId id="1489" r:id="rId51"/>
    <p:sldId id="1491" r:id="rId52"/>
    <p:sldId id="1493" r:id="rId53"/>
    <p:sldId id="1495" r:id="rId54"/>
    <p:sldId id="1497" r:id="rId55"/>
    <p:sldId id="1499" r:id="rId56"/>
    <p:sldId id="1501" r:id="rId57"/>
    <p:sldId id="1503" r:id="rId58"/>
    <p:sldId id="1505" r:id="rId59"/>
    <p:sldId id="1507" r:id="rId60"/>
    <p:sldId id="1509" r:id="rId61"/>
    <p:sldId id="1511" r:id="rId62"/>
    <p:sldId id="1698" r:id="rId63"/>
    <p:sldId id="1700" r:id="rId64"/>
    <p:sldId id="1702" r:id="rId65"/>
    <p:sldId id="1513" r:id="rId66"/>
    <p:sldId id="1515" r:id="rId67"/>
    <p:sldId id="1517" r:id="rId68"/>
    <p:sldId id="1519" r:id="rId69"/>
    <p:sldId id="1693" r:id="rId70"/>
    <p:sldId id="1521" r:id="rId71"/>
    <p:sldId id="1696" r:id="rId72"/>
    <p:sldId id="1523" r:id="rId73"/>
    <p:sldId id="1525" r:id="rId74"/>
    <p:sldId id="1527" r:id="rId75"/>
    <p:sldId id="1529" r:id="rId76"/>
    <p:sldId id="1684" r:id="rId77"/>
    <p:sldId id="1685" r:id="rId78"/>
    <p:sldId id="1531" r:id="rId79"/>
    <p:sldId id="1533" r:id="rId80"/>
    <p:sldId id="1535" r:id="rId81"/>
    <p:sldId id="1537" r:id="rId82"/>
    <p:sldId id="1539" r:id="rId83"/>
    <p:sldId id="1541" r:id="rId84"/>
    <p:sldId id="1543" r:id="rId85"/>
    <p:sldId id="1686" r:id="rId86"/>
    <p:sldId id="1745" r:id="rId87"/>
    <p:sldId id="1545" r:id="rId88"/>
    <p:sldId id="1682" r:id="rId89"/>
    <p:sldId id="1547" r:id="rId90"/>
    <p:sldId id="1549" r:id="rId91"/>
    <p:sldId id="1551" r:id="rId92"/>
    <p:sldId id="1553" r:id="rId93"/>
    <p:sldId id="1555" r:id="rId94"/>
    <p:sldId id="1737" r:id="rId95"/>
    <p:sldId id="1688" r:id="rId96"/>
    <p:sldId id="1557" r:id="rId97"/>
    <p:sldId id="1559" r:id="rId98"/>
    <p:sldId id="1561" r:id="rId99"/>
    <p:sldId id="1735" r:id="rId100"/>
    <p:sldId id="1563" r:id="rId101"/>
    <p:sldId id="1565" r:id="rId102"/>
    <p:sldId id="1567" r:id="rId103"/>
    <p:sldId id="1569" r:id="rId104"/>
    <p:sldId id="1738" r:id="rId105"/>
    <p:sldId id="1573" r:id="rId106"/>
    <p:sldId id="1575" r:id="rId107"/>
    <p:sldId id="1577" r:id="rId108"/>
    <p:sldId id="1739" r:id="rId109"/>
    <p:sldId id="1581" r:id="rId110"/>
    <p:sldId id="1583" r:id="rId111"/>
    <p:sldId id="1585" r:id="rId112"/>
    <p:sldId id="1587" r:id="rId113"/>
    <p:sldId id="1589" r:id="rId114"/>
    <p:sldId id="1740" r:id="rId115"/>
    <p:sldId id="1593" r:id="rId116"/>
    <p:sldId id="1597" r:id="rId117"/>
    <p:sldId id="1617" r:id="rId118"/>
    <p:sldId id="1619" r:id="rId119"/>
    <p:sldId id="1621" r:id="rId120"/>
    <p:sldId id="1623" r:id="rId121"/>
    <p:sldId id="1625" r:id="rId122"/>
    <p:sldId id="1627" r:id="rId123"/>
    <p:sldId id="1629" r:id="rId124"/>
    <p:sldId id="1631" r:id="rId125"/>
    <p:sldId id="1633" r:id="rId126"/>
    <p:sldId id="1635" r:id="rId127"/>
    <p:sldId id="1690" r:id="rId128"/>
    <p:sldId id="1637" r:id="rId129"/>
    <p:sldId id="1639" r:id="rId130"/>
    <p:sldId id="1641" r:id="rId131"/>
    <p:sldId id="1743" r:id="rId132"/>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04"/>
            <p14:sldId id="1691"/>
            <p14:sldId id="1237"/>
            <p14:sldId id="1715"/>
            <p14:sldId id="1716"/>
            <p14:sldId id="1717"/>
            <p14:sldId id="1718"/>
            <p14:sldId id="1719"/>
            <p14:sldId id="1720"/>
            <p14:sldId id="1721"/>
            <p14:sldId id="1722"/>
            <p14:sldId id="1723"/>
            <p14:sldId id="1724"/>
            <p14:sldId id="1725"/>
            <p14:sldId id="1726"/>
            <p14:sldId id="1727"/>
          </p14:sldIdLst>
        </p14:section>
        <p14:section name="Sermon" id="{9DD274D4-3373-40D3-8882-DED17E52A457}">
          <p14:sldIdLst>
            <p14:sldId id="1707"/>
            <p14:sldId id="1427"/>
            <p14:sldId id="1429"/>
            <p14:sldId id="1431"/>
            <p14:sldId id="1433"/>
            <p14:sldId id="1435"/>
            <p14:sldId id="1437"/>
            <p14:sldId id="1439"/>
            <p14:sldId id="1441"/>
            <p14:sldId id="1443"/>
            <p14:sldId id="1445"/>
            <p14:sldId id="1447"/>
            <p14:sldId id="1449"/>
            <p14:sldId id="1451"/>
            <p14:sldId id="1453"/>
            <p14:sldId id="1455"/>
            <p14:sldId id="1728"/>
            <p14:sldId id="1459"/>
            <p14:sldId id="1461"/>
            <p14:sldId id="1463"/>
            <p14:sldId id="1465"/>
            <p14:sldId id="1467"/>
            <p14:sldId id="1730"/>
            <p14:sldId id="1469"/>
            <p14:sldId id="1471"/>
            <p14:sldId id="1473"/>
            <p14:sldId id="1475"/>
            <p14:sldId id="1731"/>
            <p14:sldId id="1479"/>
            <p14:sldId id="1733"/>
            <p14:sldId id="1483"/>
            <p14:sldId id="1485"/>
            <p14:sldId id="1487"/>
            <p14:sldId id="1489"/>
            <p14:sldId id="1491"/>
            <p14:sldId id="1493"/>
            <p14:sldId id="1495"/>
            <p14:sldId id="1497"/>
            <p14:sldId id="1499"/>
            <p14:sldId id="1501"/>
            <p14:sldId id="1503"/>
            <p14:sldId id="1505"/>
            <p14:sldId id="1507"/>
            <p14:sldId id="1509"/>
            <p14:sldId id="1511"/>
            <p14:sldId id="1698"/>
            <p14:sldId id="1700"/>
            <p14:sldId id="1702"/>
            <p14:sldId id="1513"/>
            <p14:sldId id="1515"/>
            <p14:sldId id="1517"/>
            <p14:sldId id="1519"/>
            <p14:sldId id="1693"/>
            <p14:sldId id="1521"/>
            <p14:sldId id="1696"/>
            <p14:sldId id="1523"/>
            <p14:sldId id="1525"/>
            <p14:sldId id="1527"/>
            <p14:sldId id="1529"/>
            <p14:sldId id="1684"/>
            <p14:sldId id="1685"/>
            <p14:sldId id="1531"/>
            <p14:sldId id="1533"/>
            <p14:sldId id="1535"/>
            <p14:sldId id="1537"/>
            <p14:sldId id="1539"/>
            <p14:sldId id="1541"/>
            <p14:sldId id="1543"/>
            <p14:sldId id="1686"/>
            <p14:sldId id="1745"/>
            <p14:sldId id="1545"/>
            <p14:sldId id="1682"/>
            <p14:sldId id="1547"/>
            <p14:sldId id="1549"/>
            <p14:sldId id="1551"/>
            <p14:sldId id="1553"/>
            <p14:sldId id="1555"/>
            <p14:sldId id="1737"/>
            <p14:sldId id="1688"/>
            <p14:sldId id="1557"/>
            <p14:sldId id="1559"/>
            <p14:sldId id="1561"/>
            <p14:sldId id="1735"/>
            <p14:sldId id="1563"/>
            <p14:sldId id="1565"/>
            <p14:sldId id="1567"/>
            <p14:sldId id="1569"/>
            <p14:sldId id="1738"/>
            <p14:sldId id="1573"/>
            <p14:sldId id="1575"/>
            <p14:sldId id="1577"/>
            <p14:sldId id="1739"/>
            <p14:sldId id="1581"/>
            <p14:sldId id="1583"/>
            <p14:sldId id="1585"/>
            <p14:sldId id="1587"/>
            <p14:sldId id="1589"/>
            <p14:sldId id="1740"/>
            <p14:sldId id="1593"/>
            <p14:sldId id="1597"/>
            <p14:sldId id="1617"/>
            <p14:sldId id="1619"/>
            <p14:sldId id="1621"/>
            <p14:sldId id="1623"/>
            <p14:sldId id="1625"/>
            <p14:sldId id="1627"/>
            <p14:sldId id="1629"/>
            <p14:sldId id="1631"/>
            <p14:sldId id="1633"/>
            <p14:sldId id="1635"/>
            <p14:sldId id="1690"/>
            <p14:sldId id="1637"/>
            <p14:sldId id="1639"/>
            <p14:sldId id="1641"/>
            <p14:sldId id="174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816" autoAdjust="0"/>
    <p:restoredTop sz="94601" autoAdjust="0"/>
  </p:normalViewPr>
  <p:slideViewPr>
    <p:cSldViewPr>
      <p:cViewPr varScale="1">
        <p:scale>
          <a:sx n="102" d="100"/>
          <a:sy n="102" d="100"/>
        </p:scale>
        <p:origin x="300" y="64"/>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handoutMaster" Target="handoutMasters/handoutMaster1.xml"/><Relationship Id="rId139" Type="http://schemas.microsoft.com/office/2016/11/relationships/changesInfo" Target="changesInfos/changesInfo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5-11-13T15:42:24.735" v="26" actId="47"/>
      <pc:docMkLst>
        <pc:docMk/>
      </pc:docMkLst>
      <pc:sldChg chg="del">
        <pc:chgData name="George Huang" userId="7522906efeb502a4" providerId="LiveId" clId="{981455AA-CF25-444D-A9FA-AD2443EE8176}" dt="2025-11-13T15:38:27.512" v="0" actId="47"/>
        <pc:sldMkLst>
          <pc:docMk/>
          <pc:sldMk cId="1808824990" sldId="1198"/>
        </pc:sldMkLst>
      </pc:sldChg>
      <pc:sldChg chg="del">
        <pc:chgData name="George Huang" userId="7522906efeb502a4" providerId="LiveId" clId="{981455AA-CF25-444D-A9FA-AD2443EE8176}" dt="2025-11-13T15:38:33.596" v="1" actId="47"/>
        <pc:sldMkLst>
          <pc:docMk/>
          <pc:sldMk cId="2354936113" sldId="1199"/>
        </pc:sldMkLst>
      </pc:sldChg>
      <pc:sldChg chg="del">
        <pc:chgData name="George Huang" userId="7522906efeb502a4" providerId="LiveId" clId="{981455AA-CF25-444D-A9FA-AD2443EE8176}" dt="2025-11-13T15:38:33.596" v="1" actId="47"/>
        <pc:sldMkLst>
          <pc:docMk/>
          <pc:sldMk cId="501059938" sldId="1200"/>
        </pc:sldMkLst>
      </pc:sldChg>
      <pc:sldChg chg="del">
        <pc:chgData name="George Huang" userId="7522906efeb502a4" providerId="LiveId" clId="{981455AA-CF25-444D-A9FA-AD2443EE8176}" dt="2025-11-13T15:38:51.149" v="3" actId="47"/>
        <pc:sldMkLst>
          <pc:docMk/>
          <pc:sldMk cId="2710342949" sldId="1426"/>
        </pc:sldMkLst>
      </pc:sldChg>
      <pc:sldChg chg="del">
        <pc:chgData name="George Huang" userId="7522906efeb502a4" providerId="LiveId" clId="{981455AA-CF25-444D-A9FA-AD2443EE8176}" dt="2025-11-13T15:38:51.149" v="3" actId="47"/>
        <pc:sldMkLst>
          <pc:docMk/>
          <pc:sldMk cId="2675326716" sldId="1428"/>
        </pc:sldMkLst>
      </pc:sldChg>
      <pc:sldChg chg="del">
        <pc:chgData name="George Huang" userId="7522906efeb502a4" providerId="LiveId" clId="{981455AA-CF25-444D-A9FA-AD2443EE8176}" dt="2025-11-13T15:38:51.149" v="3" actId="47"/>
        <pc:sldMkLst>
          <pc:docMk/>
          <pc:sldMk cId="2390627309" sldId="1430"/>
        </pc:sldMkLst>
      </pc:sldChg>
      <pc:sldChg chg="del">
        <pc:chgData name="George Huang" userId="7522906efeb502a4" providerId="LiveId" clId="{981455AA-CF25-444D-A9FA-AD2443EE8176}" dt="2025-11-13T15:38:51.149" v="3" actId="47"/>
        <pc:sldMkLst>
          <pc:docMk/>
          <pc:sldMk cId="3802824424" sldId="1432"/>
        </pc:sldMkLst>
      </pc:sldChg>
      <pc:sldChg chg="del">
        <pc:chgData name="George Huang" userId="7522906efeb502a4" providerId="LiveId" clId="{981455AA-CF25-444D-A9FA-AD2443EE8176}" dt="2025-11-13T15:38:51.149" v="3" actId="47"/>
        <pc:sldMkLst>
          <pc:docMk/>
          <pc:sldMk cId="1892795378" sldId="1434"/>
        </pc:sldMkLst>
      </pc:sldChg>
      <pc:sldChg chg="del">
        <pc:chgData name="George Huang" userId="7522906efeb502a4" providerId="LiveId" clId="{981455AA-CF25-444D-A9FA-AD2443EE8176}" dt="2025-11-13T15:38:51.149" v="3" actId="47"/>
        <pc:sldMkLst>
          <pc:docMk/>
          <pc:sldMk cId="206624699" sldId="1436"/>
        </pc:sldMkLst>
      </pc:sldChg>
      <pc:sldChg chg="del">
        <pc:chgData name="George Huang" userId="7522906efeb502a4" providerId="LiveId" clId="{981455AA-CF25-444D-A9FA-AD2443EE8176}" dt="2025-11-13T15:38:51.149" v="3" actId="47"/>
        <pc:sldMkLst>
          <pc:docMk/>
          <pc:sldMk cId="2516249127" sldId="1438"/>
        </pc:sldMkLst>
      </pc:sldChg>
      <pc:sldChg chg="del">
        <pc:chgData name="George Huang" userId="7522906efeb502a4" providerId="LiveId" clId="{981455AA-CF25-444D-A9FA-AD2443EE8176}" dt="2025-11-13T15:38:51.149" v="3" actId="47"/>
        <pc:sldMkLst>
          <pc:docMk/>
          <pc:sldMk cId="1098794137" sldId="1440"/>
        </pc:sldMkLst>
      </pc:sldChg>
      <pc:sldChg chg="del">
        <pc:chgData name="George Huang" userId="7522906efeb502a4" providerId="LiveId" clId="{981455AA-CF25-444D-A9FA-AD2443EE8176}" dt="2025-11-13T15:38:51.149" v="3" actId="47"/>
        <pc:sldMkLst>
          <pc:docMk/>
          <pc:sldMk cId="1033209496" sldId="1442"/>
        </pc:sldMkLst>
      </pc:sldChg>
      <pc:sldChg chg="del">
        <pc:chgData name="George Huang" userId="7522906efeb502a4" providerId="LiveId" clId="{981455AA-CF25-444D-A9FA-AD2443EE8176}" dt="2025-11-13T15:38:53.885" v="4" actId="47"/>
        <pc:sldMkLst>
          <pc:docMk/>
          <pc:sldMk cId="1557371637" sldId="1444"/>
        </pc:sldMkLst>
      </pc:sldChg>
      <pc:sldChg chg="del">
        <pc:chgData name="George Huang" userId="7522906efeb502a4" providerId="LiveId" clId="{981455AA-CF25-444D-A9FA-AD2443EE8176}" dt="2025-11-13T15:38:55.518" v="5" actId="47"/>
        <pc:sldMkLst>
          <pc:docMk/>
          <pc:sldMk cId="209604299" sldId="1446"/>
        </pc:sldMkLst>
      </pc:sldChg>
      <pc:sldChg chg="del">
        <pc:chgData name="George Huang" userId="7522906efeb502a4" providerId="LiveId" clId="{981455AA-CF25-444D-A9FA-AD2443EE8176}" dt="2025-11-13T15:39:06.589" v="6" actId="47"/>
        <pc:sldMkLst>
          <pc:docMk/>
          <pc:sldMk cId="3037189576" sldId="1448"/>
        </pc:sldMkLst>
      </pc:sldChg>
      <pc:sldChg chg="del">
        <pc:chgData name="George Huang" userId="7522906efeb502a4" providerId="LiveId" clId="{981455AA-CF25-444D-A9FA-AD2443EE8176}" dt="2025-11-13T15:39:06.589" v="6" actId="47"/>
        <pc:sldMkLst>
          <pc:docMk/>
          <pc:sldMk cId="2344863332" sldId="1450"/>
        </pc:sldMkLst>
      </pc:sldChg>
      <pc:sldChg chg="del">
        <pc:chgData name="George Huang" userId="7522906efeb502a4" providerId="LiveId" clId="{981455AA-CF25-444D-A9FA-AD2443EE8176}" dt="2025-11-13T15:39:06.589" v="6" actId="47"/>
        <pc:sldMkLst>
          <pc:docMk/>
          <pc:sldMk cId="4009258543" sldId="1452"/>
        </pc:sldMkLst>
      </pc:sldChg>
      <pc:sldChg chg="del">
        <pc:chgData name="George Huang" userId="7522906efeb502a4" providerId="LiveId" clId="{981455AA-CF25-444D-A9FA-AD2443EE8176}" dt="2025-11-13T15:39:06.589" v="6" actId="47"/>
        <pc:sldMkLst>
          <pc:docMk/>
          <pc:sldMk cId="874450034" sldId="1454"/>
        </pc:sldMkLst>
      </pc:sldChg>
      <pc:sldChg chg="del">
        <pc:chgData name="George Huang" userId="7522906efeb502a4" providerId="LiveId" clId="{981455AA-CF25-444D-A9FA-AD2443EE8176}" dt="2025-11-13T15:39:06.589" v="6" actId="47"/>
        <pc:sldMkLst>
          <pc:docMk/>
          <pc:sldMk cId="2969967211" sldId="1456"/>
        </pc:sldMkLst>
      </pc:sldChg>
      <pc:sldChg chg="del">
        <pc:chgData name="George Huang" userId="7522906efeb502a4" providerId="LiveId" clId="{981455AA-CF25-444D-A9FA-AD2443EE8176}" dt="2025-11-13T15:39:06.589" v="6" actId="47"/>
        <pc:sldMkLst>
          <pc:docMk/>
          <pc:sldMk cId="962045410" sldId="1458"/>
        </pc:sldMkLst>
      </pc:sldChg>
      <pc:sldChg chg="del">
        <pc:chgData name="George Huang" userId="7522906efeb502a4" providerId="LiveId" clId="{981455AA-CF25-444D-A9FA-AD2443EE8176}" dt="2025-11-13T15:39:06.589" v="6" actId="47"/>
        <pc:sldMkLst>
          <pc:docMk/>
          <pc:sldMk cId="3249258026" sldId="1460"/>
        </pc:sldMkLst>
      </pc:sldChg>
      <pc:sldChg chg="del">
        <pc:chgData name="George Huang" userId="7522906efeb502a4" providerId="LiveId" clId="{981455AA-CF25-444D-A9FA-AD2443EE8176}" dt="2025-11-13T15:39:06.589" v="6" actId="47"/>
        <pc:sldMkLst>
          <pc:docMk/>
          <pc:sldMk cId="30356883" sldId="1462"/>
        </pc:sldMkLst>
      </pc:sldChg>
      <pc:sldChg chg="del">
        <pc:chgData name="George Huang" userId="7522906efeb502a4" providerId="LiveId" clId="{981455AA-CF25-444D-A9FA-AD2443EE8176}" dt="2025-11-13T15:39:06.589" v="6" actId="47"/>
        <pc:sldMkLst>
          <pc:docMk/>
          <pc:sldMk cId="1906215132" sldId="1464"/>
        </pc:sldMkLst>
      </pc:sldChg>
      <pc:sldChg chg="del">
        <pc:chgData name="George Huang" userId="7522906efeb502a4" providerId="LiveId" clId="{981455AA-CF25-444D-A9FA-AD2443EE8176}" dt="2025-11-13T15:39:09.420" v="7" actId="47"/>
        <pc:sldMkLst>
          <pc:docMk/>
          <pc:sldMk cId="2846257501" sldId="1466"/>
        </pc:sldMkLst>
      </pc:sldChg>
      <pc:sldChg chg="del">
        <pc:chgData name="George Huang" userId="7522906efeb502a4" providerId="LiveId" clId="{981455AA-CF25-444D-A9FA-AD2443EE8176}" dt="2025-11-13T15:39:10.848" v="8" actId="47"/>
        <pc:sldMkLst>
          <pc:docMk/>
          <pc:sldMk cId="211260916" sldId="1468"/>
        </pc:sldMkLst>
      </pc:sldChg>
      <pc:sldChg chg="del">
        <pc:chgData name="George Huang" userId="7522906efeb502a4" providerId="LiveId" clId="{981455AA-CF25-444D-A9FA-AD2443EE8176}" dt="2025-11-13T15:39:31.183" v="9" actId="47"/>
        <pc:sldMkLst>
          <pc:docMk/>
          <pc:sldMk cId="2407673821" sldId="1470"/>
        </pc:sldMkLst>
      </pc:sldChg>
      <pc:sldChg chg="del">
        <pc:chgData name="George Huang" userId="7522906efeb502a4" providerId="LiveId" clId="{981455AA-CF25-444D-A9FA-AD2443EE8176}" dt="2025-11-13T15:39:31.183" v="9" actId="47"/>
        <pc:sldMkLst>
          <pc:docMk/>
          <pc:sldMk cId="4265079192" sldId="1472"/>
        </pc:sldMkLst>
      </pc:sldChg>
      <pc:sldChg chg="del">
        <pc:chgData name="George Huang" userId="7522906efeb502a4" providerId="LiveId" clId="{981455AA-CF25-444D-A9FA-AD2443EE8176}" dt="2025-11-13T15:39:31.183" v="9" actId="47"/>
        <pc:sldMkLst>
          <pc:docMk/>
          <pc:sldMk cId="510444878" sldId="1474"/>
        </pc:sldMkLst>
      </pc:sldChg>
      <pc:sldChg chg="del">
        <pc:chgData name="George Huang" userId="7522906efeb502a4" providerId="LiveId" clId="{981455AA-CF25-444D-A9FA-AD2443EE8176}" dt="2025-11-13T15:39:31.183" v="9" actId="47"/>
        <pc:sldMkLst>
          <pc:docMk/>
          <pc:sldMk cId="3998987066" sldId="1476"/>
        </pc:sldMkLst>
      </pc:sldChg>
      <pc:sldChg chg="del">
        <pc:chgData name="George Huang" userId="7522906efeb502a4" providerId="LiveId" clId="{981455AA-CF25-444D-A9FA-AD2443EE8176}" dt="2025-11-13T15:39:31.183" v="9" actId="47"/>
        <pc:sldMkLst>
          <pc:docMk/>
          <pc:sldMk cId="1654859446" sldId="1478"/>
        </pc:sldMkLst>
      </pc:sldChg>
      <pc:sldChg chg="del">
        <pc:chgData name="George Huang" userId="7522906efeb502a4" providerId="LiveId" clId="{981455AA-CF25-444D-A9FA-AD2443EE8176}" dt="2025-11-13T15:39:31.183" v="9" actId="47"/>
        <pc:sldMkLst>
          <pc:docMk/>
          <pc:sldMk cId="3966989715" sldId="1480"/>
        </pc:sldMkLst>
      </pc:sldChg>
      <pc:sldChg chg="del">
        <pc:chgData name="George Huang" userId="7522906efeb502a4" providerId="LiveId" clId="{981455AA-CF25-444D-A9FA-AD2443EE8176}" dt="2025-11-13T15:39:31.183" v="9" actId="47"/>
        <pc:sldMkLst>
          <pc:docMk/>
          <pc:sldMk cId="452042739" sldId="1482"/>
        </pc:sldMkLst>
      </pc:sldChg>
      <pc:sldChg chg="del">
        <pc:chgData name="George Huang" userId="7522906efeb502a4" providerId="LiveId" clId="{981455AA-CF25-444D-A9FA-AD2443EE8176}" dt="2025-11-13T15:39:31.183" v="9" actId="47"/>
        <pc:sldMkLst>
          <pc:docMk/>
          <pc:sldMk cId="900634086" sldId="1484"/>
        </pc:sldMkLst>
      </pc:sldChg>
      <pc:sldChg chg="del">
        <pc:chgData name="George Huang" userId="7522906efeb502a4" providerId="LiveId" clId="{981455AA-CF25-444D-A9FA-AD2443EE8176}" dt="2025-11-13T15:39:31.183" v="9" actId="47"/>
        <pc:sldMkLst>
          <pc:docMk/>
          <pc:sldMk cId="4228403915" sldId="1486"/>
        </pc:sldMkLst>
      </pc:sldChg>
      <pc:sldChg chg="del">
        <pc:chgData name="George Huang" userId="7522906efeb502a4" providerId="LiveId" clId="{981455AA-CF25-444D-A9FA-AD2443EE8176}" dt="2025-11-13T15:39:35.164" v="10" actId="47"/>
        <pc:sldMkLst>
          <pc:docMk/>
          <pc:sldMk cId="763214992" sldId="1488"/>
        </pc:sldMkLst>
      </pc:sldChg>
      <pc:sldChg chg="del">
        <pc:chgData name="George Huang" userId="7522906efeb502a4" providerId="LiveId" clId="{981455AA-CF25-444D-A9FA-AD2443EE8176}" dt="2025-11-13T15:39:35.164" v="10" actId="47"/>
        <pc:sldMkLst>
          <pc:docMk/>
          <pc:sldMk cId="4145917079" sldId="1490"/>
        </pc:sldMkLst>
      </pc:sldChg>
      <pc:sldChg chg="del">
        <pc:chgData name="George Huang" userId="7522906efeb502a4" providerId="LiveId" clId="{981455AA-CF25-444D-A9FA-AD2443EE8176}" dt="2025-11-13T15:39:38.150" v="11" actId="47"/>
        <pc:sldMkLst>
          <pc:docMk/>
          <pc:sldMk cId="115019300" sldId="1492"/>
        </pc:sldMkLst>
      </pc:sldChg>
      <pc:sldChg chg="del">
        <pc:chgData name="George Huang" userId="7522906efeb502a4" providerId="LiveId" clId="{981455AA-CF25-444D-A9FA-AD2443EE8176}" dt="2025-11-13T15:39:51.445" v="12" actId="47"/>
        <pc:sldMkLst>
          <pc:docMk/>
          <pc:sldMk cId="4129616477" sldId="1494"/>
        </pc:sldMkLst>
      </pc:sldChg>
      <pc:sldChg chg="del">
        <pc:chgData name="George Huang" userId="7522906efeb502a4" providerId="LiveId" clId="{981455AA-CF25-444D-A9FA-AD2443EE8176}" dt="2025-11-13T15:39:51.445" v="12" actId="47"/>
        <pc:sldMkLst>
          <pc:docMk/>
          <pc:sldMk cId="1749624320" sldId="1496"/>
        </pc:sldMkLst>
      </pc:sldChg>
      <pc:sldChg chg="del">
        <pc:chgData name="George Huang" userId="7522906efeb502a4" providerId="LiveId" clId="{981455AA-CF25-444D-A9FA-AD2443EE8176}" dt="2025-11-13T15:39:51.445" v="12" actId="47"/>
        <pc:sldMkLst>
          <pc:docMk/>
          <pc:sldMk cId="555242733" sldId="1498"/>
        </pc:sldMkLst>
      </pc:sldChg>
      <pc:sldChg chg="del">
        <pc:chgData name="George Huang" userId="7522906efeb502a4" providerId="LiveId" clId="{981455AA-CF25-444D-A9FA-AD2443EE8176}" dt="2025-11-13T15:39:51.445" v="12" actId="47"/>
        <pc:sldMkLst>
          <pc:docMk/>
          <pc:sldMk cId="1784730957" sldId="1500"/>
        </pc:sldMkLst>
      </pc:sldChg>
      <pc:sldChg chg="del">
        <pc:chgData name="George Huang" userId="7522906efeb502a4" providerId="LiveId" clId="{981455AA-CF25-444D-A9FA-AD2443EE8176}" dt="2025-11-13T15:39:51.445" v="12" actId="47"/>
        <pc:sldMkLst>
          <pc:docMk/>
          <pc:sldMk cId="607477929" sldId="1502"/>
        </pc:sldMkLst>
      </pc:sldChg>
      <pc:sldChg chg="del">
        <pc:chgData name="George Huang" userId="7522906efeb502a4" providerId="LiveId" clId="{981455AA-CF25-444D-A9FA-AD2443EE8176}" dt="2025-11-13T15:39:51.445" v="12" actId="47"/>
        <pc:sldMkLst>
          <pc:docMk/>
          <pc:sldMk cId="1749572270" sldId="1504"/>
        </pc:sldMkLst>
      </pc:sldChg>
      <pc:sldChg chg="del">
        <pc:chgData name="George Huang" userId="7522906efeb502a4" providerId="LiveId" clId="{981455AA-CF25-444D-A9FA-AD2443EE8176}" dt="2025-11-13T15:39:51.445" v="12" actId="47"/>
        <pc:sldMkLst>
          <pc:docMk/>
          <pc:sldMk cId="1909943252" sldId="1506"/>
        </pc:sldMkLst>
      </pc:sldChg>
      <pc:sldChg chg="del">
        <pc:chgData name="George Huang" userId="7522906efeb502a4" providerId="LiveId" clId="{981455AA-CF25-444D-A9FA-AD2443EE8176}" dt="2025-11-13T15:39:51.445" v="12" actId="47"/>
        <pc:sldMkLst>
          <pc:docMk/>
          <pc:sldMk cId="3645557208" sldId="1508"/>
        </pc:sldMkLst>
      </pc:sldChg>
      <pc:sldChg chg="del">
        <pc:chgData name="George Huang" userId="7522906efeb502a4" providerId="LiveId" clId="{981455AA-CF25-444D-A9FA-AD2443EE8176}" dt="2025-11-13T15:39:51.445" v="12" actId="47"/>
        <pc:sldMkLst>
          <pc:docMk/>
          <pc:sldMk cId="1888725209" sldId="1510"/>
        </pc:sldMkLst>
      </pc:sldChg>
      <pc:sldChg chg="del">
        <pc:chgData name="George Huang" userId="7522906efeb502a4" providerId="LiveId" clId="{981455AA-CF25-444D-A9FA-AD2443EE8176}" dt="2025-11-13T15:40:15.162" v="13" actId="47"/>
        <pc:sldMkLst>
          <pc:docMk/>
          <pc:sldMk cId="4106034273" sldId="1512"/>
        </pc:sldMkLst>
      </pc:sldChg>
      <pc:sldChg chg="del">
        <pc:chgData name="George Huang" userId="7522906efeb502a4" providerId="LiveId" clId="{981455AA-CF25-444D-A9FA-AD2443EE8176}" dt="2025-11-13T15:40:15.162" v="13" actId="47"/>
        <pc:sldMkLst>
          <pc:docMk/>
          <pc:sldMk cId="4128584559" sldId="1514"/>
        </pc:sldMkLst>
      </pc:sldChg>
      <pc:sldChg chg="del">
        <pc:chgData name="George Huang" userId="7522906efeb502a4" providerId="LiveId" clId="{981455AA-CF25-444D-A9FA-AD2443EE8176}" dt="2025-11-13T15:40:15.162" v="13" actId="47"/>
        <pc:sldMkLst>
          <pc:docMk/>
          <pc:sldMk cId="3335773627" sldId="1516"/>
        </pc:sldMkLst>
      </pc:sldChg>
      <pc:sldChg chg="del">
        <pc:chgData name="George Huang" userId="7522906efeb502a4" providerId="LiveId" clId="{981455AA-CF25-444D-A9FA-AD2443EE8176}" dt="2025-11-13T15:40:15.162" v="13" actId="47"/>
        <pc:sldMkLst>
          <pc:docMk/>
          <pc:sldMk cId="549218769" sldId="1518"/>
        </pc:sldMkLst>
      </pc:sldChg>
      <pc:sldChg chg="del">
        <pc:chgData name="George Huang" userId="7522906efeb502a4" providerId="LiveId" clId="{981455AA-CF25-444D-A9FA-AD2443EE8176}" dt="2025-11-13T15:40:15.162" v="13" actId="47"/>
        <pc:sldMkLst>
          <pc:docMk/>
          <pc:sldMk cId="675539762" sldId="1522"/>
        </pc:sldMkLst>
      </pc:sldChg>
      <pc:sldChg chg="del">
        <pc:chgData name="George Huang" userId="7522906efeb502a4" providerId="LiveId" clId="{981455AA-CF25-444D-A9FA-AD2443EE8176}" dt="2025-11-13T15:40:15.162" v="13" actId="47"/>
        <pc:sldMkLst>
          <pc:docMk/>
          <pc:sldMk cId="3139042687" sldId="1524"/>
        </pc:sldMkLst>
      </pc:sldChg>
      <pc:sldChg chg="del">
        <pc:chgData name="George Huang" userId="7522906efeb502a4" providerId="LiveId" clId="{981455AA-CF25-444D-A9FA-AD2443EE8176}" dt="2025-11-13T15:40:15.162" v="13" actId="47"/>
        <pc:sldMkLst>
          <pc:docMk/>
          <pc:sldMk cId="3286961162" sldId="1526"/>
        </pc:sldMkLst>
      </pc:sldChg>
      <pc:sldChg chg="del">
        <pc:chgData name="George Huang" userId="7522906efeb502a4" providerId="LiveId" clId="{981455AA-CF25-444D-A9FA-AD2443EE8176}" dt="2025-11-13T15:40:15.162" v="13" actId="47"/>
        <pc:sldMkLst>
          <pc:docMk/>
          <pc:sldMk cId="2202334815" sldId="1528"/>
        </pc:sldMkLst>
      </pc:sldChg>
      <pc:sldChg chg="del">
        <pc:chgData name="George Huang" userId="7522906efeb502a4" providerId="LiveId" clId="{981455AA-CF25-444D-A9FA-AD2443EE8176}" dt="2025-11-13T15:40:33.784" v="14" actId="47"/>
        <pc:sldMkLst>
          <pc:docMk/>
          <pc:sldMk cId="2603024988" sldId="1530"/>
        </pc:sldMkLst>
      </pc:sldChg>
      <pc:sldChg chg="del">
        <pc:chgData name="George Huang" userId="7522906efeb502a4" providerId="LiveId" clId="{981455AA-CF25-444D-A9FA-AD2443EE8176}" dt="2025-11-13T15:40:33.784" v="14" actId="47"/>
        <pc:sldMkLst>
          <pc:docMk/>
          <pc:sldMk cId="3030674218" sldId="1532"/>
        </pc:sldMkLst>
      </pc:sldChg>
      <pc:sldChg chg="del">
        <pc:chgData name="George Huang" userId="7522906efeb502a4" providerId="LiveId" clId="{981455AA-CF25-444D-A9FA-AD2443EE8176}" dt="2025-11-13T15:40:33.784" v="14" actId="47"/>
        <pc:sldMkLst>
          <pc:docMk/>
          <pc:sldMk cId="1413298069" sldId="1534"/>
        </pc:sldMkLst>
      </pc:sldChg>
      <pc:sldChg chg="del">
        <pc:chgData name="George Huang" userId="7522906efeb502a4" providerId="LiveId" clId="{981455AA-CF25-444D-A9FA-AD2443EE8176}" dt="2025-11-13T15:40:33.784" v="14" actId="47"/>
        <pc:sldMkLst>
          <pc:docMk/>
          <pc:sldMk cId="1030559118" sldId="1536"/>
        </pc:sldMkLst>
      </pc:sldChg>
      <pc:sldChg chg="del">
        <pc:chgData name="George Huang" userId="7522906efeb502a4" providerId="LiveId" clId="{981455AA-CF25-444D-A9FA-AD2443EE8176}" dt="2025-11-13T15:40:33.784" v="14" actId="47"/>
        <pc:sldMkLst>
          <pc:docMk/>
          <pc:sldMk cId="3034759381" sldId="1538"/>
        </pc:sldMkLst>
      </pc:sldChg>
      <pc:sldChg chg="del">
        <pc:chgData name="George Huang" userId="7522906efeb502a4" providerId="LiveId" clId="{981455AA-CF25-444D-A9FA-AD2443EE8176}" dt="2025-11-13T15:40:33.784" v="14" actId="47"/>
        <pc:sldMkLst>
          <pc:docMk/>
          <pc:sldMk cId="621036095" sldId="1540"/>
        </pc:sldMkLst>
      </pc:sldChg>
      <pc:sldChg chg="del">
        <pc:chgData name="George Huang" userId="7522906efeb502a4" providerId="LiveId" clId="{981455AA-CF25-444D-A9FA-AD2443EE8176}" dt="2025-11-13T15:40:33.784" v="14" actId="47"/>
        <pc:sldMkLst>
          <pc:docMk/>
          <pc:sldMk cId="2340189807" sldId="1542"/>
        </pc:sldMkLst>
      </pc:sldChg>
      <pc:sldChg chg="del">
        <pc:chgData name="George Huang" userId="7522906efeb502a4" providerId="LiveId" clId="{981455AA-CF25-444D-A9FA-AD2443EE8176}" dt="2025-11-13T15:40:33.784" v="14" actId="47"/>
        <pc:sldMkLst>
          <pc:docMk/>
          <pc:sldMk cId="1926742730" sldId="1544"/>
        </pc:sldMkLst>
      </pc:sldChg>
      <pc:sldChg chg="del">
        <pc:chgData name="George Huang" userId="7522906efeb502a4" providerId="LiveId" clId="{981455AA-CF25-444D-A9FA-AD2443EE8176}" dt="2025-11-13T15:40:33.784" v="14" actId="47"/>
        <pc:sldMkLst>
          <pc:docMk/>
          <pc:sldMk cId="3890348484" sldId="1546"/>
        </pc:sldMkLst>
      </pc:sldChg>
      <pc:sldChg chg="del">
        <pc:chgData name="George Huang" userId="7522906efeb502a4" providerId="LiveId" clId="{981455AA-CF25-444D-A9FA-AD2443EE8176}" dt="2025-11-13T15:40:48.474" v="15" actId="47"/>
        <pc:sldMkLst>
          <pc:docMk/>
          <pc:sldMk cId="3759086425" sldId="1548"/>
        </pc:sldMkLst>
      </pc:sldChg>
      <pc:sldChg chg="del">
        <pc:chgData name="George Huang" userId="7522906efeb502a4" providerId="LiveId" clId="{981455AA-CF25-444D-A9FA-AD2443EE8176}" dt="2025-11-13T15:40:48.474" v="15" actId="47"/>
        <pc:sldMkLst>
          <pc:docMk/>
          <pc:sldMk cId="1639347994" sldId="1550"/>
        </pc:sldMkLst>
      </pc:sldChg>
      <pc:sldChg chg="del">
        <pc:chgData name="George Huang" userId="7522906efeb502a4" providerId="LiveId" clId="{981455AA-CF25-444D-A9FA-AD2443EE8176}" dt="2025-11-13T15:40:48.474" v="15" actId="47"/>
        <pc:sldMkLst>
          <pc:docMk/>
          <pc:sldMk cId="283548163" sldId="1552"/>
        </pc:sldMkLst>
      </pc:sldChg>
      <pc:sldChg chg="del">
        <pc:chgData name="George Huang" userId="7522906efeb502a4" providerId="LiveId" clId="{981455AA-CF25-444D-A9FA-AD2443EE8176}" dt="2025-11-13T15:40:48.474" v="15" actId="47"/>
        <pc:sldMkLst>
          <pc:docMk/>
          <pc:sldMk cId="1063727433" sldId="1554"/>
        </pc:sldMkLst>
      </pc:sldChg>
      <pc:sldChg chg="del">
        <pc:chgData name="George Huang" userId="7522906efeb502a4" providerId="LiveId" clId="{981455AA-CF25-444D-A9FA-AD2443EE8176}" dt="2025-11-13T15:40:48.474" v="15" actId="47"/>
        <pc:sldMkLst>
          <pc:docMk/>
          <pc:sldMk cId="3968225849" sldId="1556"/>
        </pc:sldMkLst>
      </pc:sldChg>
      <pc:sldChg chg="del">
        <pc:chgData name="George Huang" userId="7522906efeb502a4" providerId="LiveId" clId="{981455AA-CF25-444D-A9FA-AD2443EE8176}" dt="2025-11-13T15:40:48.474" v="15" actId="47"/>
        <pc:sldMkLst>
          <pc:docMk/>
          <pc:sldMk cId="1040037852" sldId="1558"/>
        </pc:sldMkLst>
      </pc:sldChg>
      <pc:sldChg chg="del">
        <pc:chgData name="George Huang" userId="7522906efeb502a4" providerId="LiveId" clId="{981455AA-CF25-444D-A9FA-AD2443EE8176}" dt="2025-11-13T15:40:48.474" v="15" actId="47"/>
        <pc:sldMkLst>
          <pc:docMk/>
          <pc:sldMk cId="2484033346" sldId="1560"/>
        </pc:sldMkLst>
      </pc:sldChg>
      <pc:sldChg chg="del">
        <pc:chgData name="George Huang" userId="7522906efeb502a4" providerId="LiveId" clId="{981455AA-CF25-444D-A9FA-AD2443EE8176}" dt="2025-11-13T15:40:48.474" v="15" actId="47"/>
        <pc:sldMkLst>
          <pc:docMk/>
          <pc:sldMk cId="2161548304" sldId="1562"/>
        </pc:sldMkLst>
      </pc:sldChg>
      <pc:sldChg chg="del">
        <pc:chgData name="George Huang" userId="7522906efeb502a4" providerId="LiveId" clId="{981455AA-CF25-444D-A9FA-AD2443EE8176}" dt="2025-11-13T15:40:48.474" v="15" actId="47"/>
        <pc:sldMkLst>
          <pc:docMk/>
          <pc:sldMk cId="2300387615" sldId="1564"/>
        </pc:sldMkLst>
      </pc:sldChg>
      <pc:sldChg chg="del">
        <pc:chgData name="George Huang" userId="7522906efeb502a4" providerId="LiveId" clId="{981455AA-CF25-444D-A9FA-AD2443EE8176}" dt="2025-11-13T15:41:09.318" v="16" actId="47"/>
        <pc:sldMkLst>
          <pc:docMk/>
          <pc:sldMk cId="2395451270" sldId="1566"/>
        </pc:sldMkLst>
      </pc:sldChg>
      <pc:sldChg chg="del">
        <pc:chgData name="George Huang" userId="7522906efeb502a4" providerId="LiveId" clId="{981455AA-CF25-444D-A9FA-AD2443EE8176}" dt="2025-11-13T15:41:09.318" v="16" actId="47"/>
        <pc:sldMkLst>
          <pc:docMk/>
          <pc:sldMk cId="1650934611" sldId="1568"/>
        </pc:sldMkLst>
      </pc:sldChg>
      <pc:sldChg chg="del">
        <pc:chgData name="George Huang" userId="7522906efeb502a4" providerId="LiveId" clId="{981455AA-CF25-444D-A9FA-AD2443EE8176}" dt="2025-11-13T15:41:09.318" v="16" actId="47"/>
        <pc:sldMkLst>
          <pc:docMk/>
          <pc:sldMk cId="4106012451" sldId="1570"/>
        </pc:sldMkLst>
      </pc:sldChg>
      <pc:sldChg chg="del">
        <pc:chgData name="George Huang" userId="7522906efeb502a4" providerId="LiveId" clId="{981455AA-CF25-444D-A9FA-AD2443EE8176}" dt="2025-11-13T15:41:09.318" v="16" actId="47"/>
        <pc:sldMkLst>
          <pc:docMk/>
          <pc:sldMk cId="748154895" sldId="1572"/>
        </pc:sldMkLst>
      </pc:sldChg>
      <pc:sldChg chg="del">
        <pc:chgData name="George Huang" userId="7522906efeb502a4" providerId="LiveId" clId="{981455AA-CF25-444D-A9FA-AD2443EE8176}" dt="2025-11-13T15:41:09.318" v="16" actId="47"/>
        <pc:sldMkLst>
          <pc:docMk/>
          <pc:sldMk cId="1293988428" sldId="1574"/>
        </pc:sldMkLst>
      </pc:sldChg>
      <pc:sldChg chg="del">
        <pc:chgData name="George Huang" userId="7522906efeb502a4" providerId="LiveId" clId="{981455AA-CF25-444D-A9FA-AD2443EE8176}" dt="2025-11-13T15:41:09.318" v="16" actId="47"/>
        <pc:sldMkLst>
          <pc:docMk/>
          <pc:sldMk cId="726675815" sldId="1576"/>
        </pc:sldMkLst>
      </pc:sldChg>
      <pc:sldChg chg="del">
        <pc:chgData name="George Huang" userId="7522906efeb502a4" providerId="LiveId" clId="{981455AA-CF25-444D-A9FA-AD2443EE8176}" dt="2025-11-13T15:41:09.318" v="16" actId="47"/>
        <pc:sldMkLst>
          <pc:docMk/>
          <pc:sldMk cId="2795399451" sldId="1578"/>
        </pc:sldMkLst>
      </pc:sldChg>
      <pc:sldChg chg="del">
        <pc:chgData name="George Huang" userId="7522906efeb502a4" providerId="LiveId" clId="{981455AA-CF25-444D-A9FA-AD2443EE8176}" dt="2025-11-13T15:41:09.318" v="16" actId="47"/>
        <pc:sldMkLst>
          <pc:docMk/>
          <pc:sldMk cId="1358532851" sldId="1580"/>
        </pc:sldMkLst>
      </pc:sldChg>
      <pc:sldChg chg="del">
        <pc:chgData name="George Huang" userId="7522906efeb502a4" providerId="LiveId" clId="{981455AA-CF25-444D-A9FA-AD2443EE8176}" dt="2025-11-13T15:41:09.318" v="16" actId="47"/>
        <pc:sldMkLst>
          <pc:docMk/>
          <pc:sldMk cId="1984461388" sldId="1582"/>
        </pc:sldMkLst>
      </pc:sldChg>
      <pc:sldChg chg="del">
        <pc:chgData name="George Huang" userId="7522906efeb502a4" providerId="LiveId" clId="{981455AA-CF25-444D-A9FA-AD2443EE8176}" dt="2025-11-13T15:41:09.318" v="16" actId="47"/>
        <pc:sldMkLst>
          <pc:docMk/>
          <pc:sldMk cId="2063661919" sldId="1584"/>
        </pc:sldMkLst>
      </pc:sldChg>
      <pc:sldChg chg="del">
        <pc:chgData name="George Huang" userId="7522906efeb502a4" providerId="LiveId" clId="{981455AA-CF25-444D-A9FA-AD2443EE8176}" dt="2025-11-13T15:41:09.318" v="16" actId="47"/>
        <pc:sldMkLst>
          <pc:docMk/>
          <pc:sldMk cId="2909156119" sldId="1586"/>
        </pc:sldMkLst>
      </pc:sldChg>
      <pc:sldChg chg="del">
        <pc:chgData name="George Huang" userId="7522906efeb502a4" providerId="LiveId" clId="{981455AA-CF25-444D-A9FA-AD2443EE8176}" dt="2025-11-13T15:41:17.303" v="17" actId="47"/>
        <pc:sldMkLst>
          <pc:docMk/>
          <pc:sldMk cId="213067089" sldId="1588"/>
        </pc:sldMkLst>
      </pc:sldChg>
      <pc:sldChg chg="del">
        <pc:chgData name="George Huang" userId="7522906efeb502a4" providerId="LiveId" clId="{981455AA-CF25-444D-A9FA-AD2443EE8176}" dt="2025-11-13T15:41:17.303" v="17" actId="47"/>
        <pc:sldMkLst>
          <pc:docMk/>
          <pc:sldMk cId="569595428" sldId="1590"/>
        </pc:sldMkLst>
      </pc:sldChg>
      <pc:sldChg chg="del">
        <pc:chgData name="George Huang" userId="7522906efeb502a4" providerId="LiveId" clId="{981455AA-CF25-444D-A9FA-AD2443EE8176}" dt="2025-11-13T15:41:17.303" v="17" actId="47"/>
        <pc:sldMkLst>
          <pc:docMk/>
          <pc:sldMk cId="1242720971" sldId="1592"/>
        </pc:sldMkLst>
      </pc:sldChg>
      <pc:sldChg chg="del">
        <pc:chgData name="George Huang" userId="7522906efeb502a4" providerId="LiveId" clId="{981455AA-CF25-444D-A9FA-AD2443EE8176}" dt="2025-11-13T15:41:48.375" v="19" actId="47"/>
        <pc:sldMkLst>
          <pc:docMk/>
          <pc:sldMk cId="343383760" sldId="1594"/>
        </pc:sldMkLst>
      </pc:sldChg>
      <pc:sldChg chg="del">
        <pc:chgData name="George Huang" userId="7522906efeb502a4" providerId="LiveId" clId="{981455AA-CF25-444D-A9FA-AD2443EE8176}" dt="2025-11-13T15:41:19.743" v="18" actId="47"/>
        <pc:sldMkLst>
          <pc:docMk/>
          <pc:sldMk cId="3514689969" sldId="1596"/>
        </pc:sldMkLst>
      </pc:sldChg>
      <pc:sldChg chg="del">
        <pc:chgData name="George Huang" userId="7522906efeb502a4" providerId="LiveId" clId="{981455AA-CF25-444D-A9FA-AD2443EE8176}" dt="2025-11-13T15:41:48.375" v="19" actId="47"/>
        <pc:sldMkLst>
          <pc:docMk/>
          <pc:sldMk cId="17074603" sldId="1598"/>
        </pc:sldMkLst>
      </pc:sldChg>
      <pc:sldChg chg="del">
        <pc:chgData name="George Huang" userId="7522906efeb502a4" providerId="LiveId" clId="{981455AA-CF25-444D-A9FA-AD2443EE8176}" dt="2025-11-13T15:41:50.503" v="20" actId="2696"/>
        <pc:sldMkLst>
          <pc:docMk/>
          <pc:sldMk cId="1388709485" sldId="1599"/>
        </pc:sldMkLst>
      </pc:sldChg>
      <pc:sldChg chg="del">
        <pc:chgData name="George Huang" userId="7522906efeb502a4" providerId="LiveId" clId="{981455AA-CF25-444D-A9FA-AD2443EE8176}" dt="2025-11-13T15:41:48.375" v="19" actId="47"/>
        <pc:sldMkLst>
          <pc:docMk/>
          <pc:sldMk cId="1000374297" sldId="1600"/>
        </pc:sldMkLst>
      </pc:sldChg>
      <pc:sldChg chg="del">
        <pc:chgData name="George Huang" userId="7522906efeb502a4" providerId="LiveId" clId="{981455AA-CF25-444D-A9FA-AD2443EE8176}" dt="2025-11-13T15:41:48.375" v="19" actId="47"/>
        <pc:sldMkLst>
          <pc:docMk/>
          <pc:sldMk cId="1530122371" sldId="1602"/>
        </pc:sldMkLst>
      </pc:sldChg>
      <pc:sldChg chg="del">
        <pc:chgData name="George Huang" userId="7522906efeb502a4" providerId="LiveId" clId="{981455AA-CF25-444D-A9FA-AD2443EE8176}" dt="2025-11-13T15:41:50.503" v="20" actId="2696"/>
        <pc:sldMkLst>
          <pc:docMk/>
          <pc:sldMk cId="1438052496" sldId="1603"/>
        </pc:sldMkLst>
      </pc:sldChg>
      <pc:sldChg chg="del">
        <pc:chgData name="George Huang" userId="7522906efeb502a4" providerId="LiveId" clId="{981455AA-CF25-444D-A9FA-AD2443EE8176}" dt="2025-11-13T15:41:48.375" v="19" actId="47"/>
        <pc:sldMkLst>
          <pc:docMk/>
          <pc:sldMk cId="120583711" sldId="1604"/>
        </pc:sldMkLst>
      </pc:sldChg>
      <pc:sldChg chg="del">
        <pc:chgData name="George Huang" userId="7522906efeb502a4" providerId="LiveId" clId="{981455AA-CF25-444D-A9FA-AD2443EE8176}" dt="2025-11-13T15:41:50.503" v="20" actId="2696"/>
        <pc:sldMkLst>
          <pc:docMk/>
          <pc:sldMk cId="2700082207" sldId="1605"/>
        </pc:sldMkLst>
      </pc:sldChg>
      <pc:sldChg chg="del">
        <pc:chgData name="George Huang" userId="7522906efeb502a4" providerId="LiveId" clId="{981455AA-CF25-444D-A9FA-AD2443EE8176}" dt="2025-11-13T15:41:48.375" v="19" actId="47"/>
        <pc:sldMkLst>
          <pc:docMk/>
          <pc:sldMk cId="972370578" sldId="1606"/>
        </pc:sldMkLst>
      </pc:sldChg>
      <pc:sldChg chg="del">
        <pc:chgData name="George Huang" userId="7522906efeb502a4" providerId="LiveId" clId="{981455AA-CF25-444D-A9FA-AD2443EE8176}" dt="2025-11-13T15:41:50.503" v="20" actId="2696"/>
        <pc:sldMkLst>
          <pc:docMk/>
          <pc:sldMk cId="2468901747" sldId="1607"/>
        </pc:sldMkLst>
      </pc:sldChg>
      <pc:sldChg chg="del">
        <pc:chgData name="George Huang" userId="7522906efeb502a4" providerId="LiveId" clId="{981455AA-CF25-444D-A9FA-AD2443EE8176}" dt="2025-11-13T15:41:48.375" v="19" actId="47"/>
        <pc:sldMkLst>
          <pc:docMk/>
          <pc:sldMk cId="4132368749" sldId="1608"/>
        </pc:sldMkLst>
      </pc:sldChg>
      <pc:sldChg chg="del">
        <pc:chgData name="George Huang" userId="7522906efeb502a4" providerId="LiveId" clId="{981455AA-CF25-444D-A9FA-AD2443EE8176}" dt="2025-11-13T15:41:48.375" v="19" actId="47"/>
        <pc:sldMkLst>
          <pc:docMk/>
          <pc:sldMk cId="3368742320" sldId="1610"/>
        </pc:sldMkLst>
      </pc:sldChg>
      <pc:sldChg chg="del">
        <pc:chgData name="George Huang" userId="7522906efeb502a4" providerId="LiveId" clId="{981455AA-CF25-444D-A9FA-AD2443EE8176}" dt="2025-11-13T15:41:50.503" v="20" actId="2696"/>
        <pc:sldMkLst>
          <pc:docMk/>
          <pc:sldMk cId="3391257950" sldId="1611"/>
        </pc:sldMkLst>
      </pc:sldChg>
      <pc:sldChg chg="del">
        <pc:chgData name="George Huang" userId="7522906efeb502a4" providerId="LiveId" clId="{981455AA-CF25-444D-A9FA-AD2443EE8176}" dt="2025-11-13T15:41:48.375" v="19" actId="47"/>
        <pc:sldMkLst>
          <pc:docMk/>
          <pc:sldMk cId="1839763047" sldId="1612"/>
        </pc:sldMkLst>
      </pc:sldChg>
      <pc:sldChg chg="del">
        <pc:chgData name="George Huang" userId="7522906efeb502a4" providerId="LiveId" clId="{981455AA-CF25-444D-A9FA-AD2443EE8176}" dt="2025-11-13T15:41:50.503" v="20" actId="2696"/>
        <pc:sldMkLst>
          <pc:docMk/>
          <pc:sldMk cId="3719479983" sldId="1613"/>
        </pc:sldMkLst>
      </pc:sldChg>
      <pc:sldChg chg="del">
        <pc:chgData name="George Huang" userId="7522906efeb502a4" providerId="LiveId" clId="{981455AA-CF25-444D-A9FA-AD2443EE8176}" dt="2025-11-13T15:41:48.375" v="19" actId="47"/>
        <pc:sldMkLst>
          <pc:docMk/>
          <pc:sldMk cId="3364843337" sldId="1614"/>
        </pc:sldMkLst>
      </pc:sldChg>
      <pc:sldChg chg="del">
        <pc:chgData name="George Huang" userId="7522906efeb502a4" providerId="LiveId" clId="{981455AA-CF25-444D-A9FA-AD2443EE8176}" dt="2025-11-13T15:41:50.503" v="20" actId="2696"/>
        <pc:sldMkLst>
          <pc:docMk/>
          <pc:sldMk cId="2534735407" sldId="1615"/>
        </pc:sldMkLst>
      </pc:sldChg>
      <pc:sldChg chg="del">
        <pc:chgData name="George Huang" userId="7522906efeb502a4" providerId="LiveId" clId="{981455AA-CF25-444D-A9FA-AD2443EE8176}" dt="2025-11-13T15:41:55.410" v="21" actId="47"/>
        <pc:sldMkLst>
          <pc:docMk/>
          <pc:sldMk cId="1863368041" sldId="1616"/>
        </pc:sldMkLst>
      </pc:sldChg>
      <pc:sldChg chg="del">
        <pc:chgData name="George Huang" userId="7522906efeb502a4" providerId="LiveId" clId="{981455AA-CF25-444D-A9FA-AD2443EE8176}" dt="2025-11-13T15:41:57.332" v="22" actId="47"/>
        <pc:sldMkLst>
          <pc:docMk/>
          <pc:sldMk cId="1974791666" sldId="1618"/>
        </pc:sldMkLst>
      </pc:sldChg>
      <pc:sldChg chg="del">
        <pc:chgData name="George Huang" userId="7522906efeb502a4" providerId="LiveId" clId="{981455AA-CF25-444D-A9FA-AD2443EE8176}" dt="2025-11-13T15:42:15.393" v="23" actId="47"/>
        <pc:sldMkLst>
          <pc:docMk/>
          <pc:sldMk cId="3204042461" sldId="1620"/>
        </pc:sldMkLst>
      </pc:sldChg>
      <pc:sldChg chg="del">
        <pc:chgData name="George Huang" userId="7522906efeb502a4" providerId="LiveId" clId="{981455AA-CF25-444D-A9FA-AD2443EE8176}" dt="2025-11-13T15:42:15.393" v="23" actId="47"/>
        <pc:sldMkLst>
          <pc:docMk/>
          <pc:sldMk cId="4287931283" sldId="1622"/>
        </pc:sldMkLst>
      </pc:sldChg>
      <pc:sldChg chg="del">
        <pc:chgData name="George Huang" userId="7522906efeb502a4" providerId="LiveId" clId="{981455AA-CF25-444D-A9FA-AD2443EE8176}" dt="2025-11-13T15:42:15.393" v="23" actId="47"/>
        <pc:sldMkLst>
          <pc:docMk/>
          <pc:sldMk cId="1695734176" sldId="1624"/>
        </pc:sldMkLst>
      </pc:sldChg>
      <pc:sldChg chg="del">
        <pc:chgData name="George Huang" userId="7522906efeb502a4" providerId="LiveId" clId="{981455AA-CF25-444D-A9FA-AD2443EE8176}" dt="2025-11-13T15:42:15.393" v="23" actId="47"/>
        <pc:sldMkLst>
          <pc:docMk/>
          <pc:sldMk cId="477615585" sldId="1626"/>
        </pc:sldMkLst>
      </pc:sldChg>
      <pc:sldChg chg="del">
        <pc:chgData name="George Huang" userId="7522906efeb502a4" providerId="LiveId" clId="{981455AA-CF25-444D-A9FA-AD2443EE8176}" dt="2025-11-13T15:42:15.393" v="23" actId="47"/>
        <pc:sldMkLst>
          <pc:docMk/>
          <pc:sldMk cId="384952964" sldId="1628"/>
        </pc:sldMkLst>
      </pc:sldChg>
      <pc:sldChg chg="del">
        <pc:chgData name="George Huang" userId="7522906efeb502a4" providerId="LiveId" clId="{981455AA-CF25-444D-A9FA-AD2443EE8176}" dt="2025-11-13T15:42:15.393" v="23" actId="47"/>
        <pc:sldMkLst>
          <pc:docMk/>
          <pc:sldMk cId="1297121111" sldId="1630"/>
        </pc:sldMkLst>
      </pc:sldChg>
      <pc:sldChg chg="del">
        <pc:chgData name="George Huang" userId="7522906efeb502a4" providerId="LiveId" clId="{981455AA-CF25-444D-A9FA-AD2443EE8176}" dt="2025-11-13T15:42:15.393" v="23" actId="47"/>
        <pc:sldMkLst>
          <pc:docMk/>
          <pc:sldMk cId="2814980076" sldId="1632"/>
        </pc:sldMkLst>
      </pc:sldChg>
      <pc:sldChg chg="del">
        <pc:chgData name="George Huang" userId="7522906efeb502a4" providerId="LiveId" clId="{981455AA-CF25-444D-A9FA-AD2443EE8176}" dt="2025-11-13T15:42:15.393" v="23" actId="47"/>
        <pc:sldMkLst>
          <pc:docMk/>
          <pc:sldMk cId="547336990" sldId="1634"/>
        </pc:sldMkLst>
      </pc:sldChg>
      <pc:sldChg chg="del">
        <pc:chgData name="George Huang" userId="7522906efeb502a4" providerId="LiveId" clId="{981455AA-CF25-444D-A9FA-AD2443EE8176}" dt="2025-11-13T15:42:19.744" v="24" actId="47"/>
        <pc:sldMkLst>
          <pc:docMk/>
          <pc:sldMk cId="3445015526" sldId="1636"/>
        </pc:sldMkLst>
      </pc:sldChg>
      <pc:sldChg chg="del">
        <pc:chgData name="George Huang" userId="7522906efeb502a4" providerId="LiveId" clId="{981455AA-CF25-444D-A9FA-AD2443EE8176}" dt="2025-11-13T15:42:19.744" v="24" actId="47"/>
        <pc:sldMkLst>
          <pc:docMk/>
          <pc:sldMk cId="905145140" sldId="1638"/>
        </pc:sldMkLst>
      </pc:sldChg>
      <pc:sldChg chg="del">
        <pc:chgData name="George Huang" userId="7522906efeb502a4" providerId="LiveId" clId="{981455AA-CF25-444D-A9FA-AD2443EE8176}" dt="2025-11-13T15:42:21.133" v="25" actId="47"/>
        <pc:sldMkLst>
          <pc:docMk/>
          <pc:sldMk cId="2053234994" sldId="1640"/>
        </pc:sldMkLst>
      </pc:sldChg>
      <pc:sldChg chg="del">
        <pc:chgData name="George Huang" userId="7522906efeb502a4" providerId="LiveId" clId="{981455AA-CF25-444D-A9FA-AD2443EE8176}" dt="2025-11-13T15:42:24.735" v="26" actId="47"/>
        <pc:sldMkLst>
          <pc:docMk/>
          <pc:sldMk cId="3059748942" sldId="1642"/>
        </pc:sldMkLst>
      </pc:sldChg>
      <pc:sldChg chg="del">
        <pc:chgData name="George Huang" userId="7522906efeb502a4" providerId="LiveId" clId="{981455AA-CF25-444D-A9FA-AD2443EE8176}" dt="2025-11-13T15:40:33.784" v="14" actId="47"/>
        <pc:sldMkLst>
          <pc:docMk/>
          <pc:sldMk cId="2541064891" sldId="1681"/>
        </pc:sldMkLst>
      </pc:sldChg>
      <pc:sldChg chg="del">
        <pc:chgData name="George Huang" userId="7522906efeb502a4" providerId="LiveId" clId="{981455AA-CF25-444D-A9FA-AD2443EE8176}" dt="2025-11-13T15:40:15.162" v="13" actId="47"/>
        <pc:sldMkLst>
          <pc:docMk/>
          <pc:sldMk cId="457607936" sldId="1683"/>
        </pc:sldMkLst>
      </pc:sldChg>
      <pc:sldChg chg="del">
        <pc:chgData name="George Huang" userId="7522906efeb502a4" providerId="LiveId" clId="{981455AA-CF25-444D-A9FA-AD2443EE8176}" dt="2025-11-13T15:40:48.474" v="15" actId="47"/>
        <pc:sldMkLst>
          <pc:docMk/>
          <pc:sldMk cId="3255930703" sldId="1687"/>
        </pc:sldMkLst>
      </pc:sldChg>
      <pc:sldChg chg="del">
        <pc:chgData name="George Huang" userId="7522906efeb502a4" providerId="LiveId" clId="{981455AA-CF25-444D-A9FA-AD2443EE8176}" dt="2025-11-13T15:42:15.393" v="23" actId="47"/>
        <pc:sldMkLst>
          <pc:docMk/>
          <pc:sldMk cId="1254350533" sldId="1689"/>
        </pc:sldMkLst>
      </pc:sldChg>
      <pc:sldChg chg="del">
        <pc:chgData name="George Huang" userId="7522906efeb502a4" providerId="LiveId" clId="{981455AA-CF25-444D-A9FA-AD2443EE8176}" dt="2025-11-13T15:40:15.162" v="13" actId="47"/>
        <pc:sldMkLst>
          <pc:docMk/>
          <pc:sldMk cId="2997951690" sldId="1692"/>
        </pc:sldMkLst>
      </pc:sldChg>
      <pc:sldChg chg="del">
        <pc:chgData name="George Huang" userId="7522906efeb502a4" providerId="LiveId" clId="{981455AA-CF25-444D-A9FA-AD2443EE8176}" dt="2025-11-13T15:40:15.162" v="13" actId="47"/>
        <pc:sldMkLst>
          <pc:docMk/>
          <pc:sldMk cId="616514165" sldId="1694"/>
        </pc:sldMkLst>
      </pc:sldChg>
      <pc:sldChg chg="del">
        <pc:chgData name="George Huang" userId="7522906efeb502a4" providerId="LiveId" clId="{981455AA-CF25-444D-A9FA-AD2443EE8176}" dt="2025-11-13T15:40:15.162" v="13" actId="47"/>
        <pc:sldMkLst>
          <pc:docMk/>
          <pc:sldMk cId="3534567179" sldId="1695"/>
        </pc:sldMkLst>
      </pc:sldChg>
      <pc:sldChg chg="del">
        <pc:chgData name="George Huang" userId="7522906efeb502a4" providerId="LiveId" clId="{981455AA-CF25-444D-A9FA-AD2443EE8176}" dt="2025-11-13T15:39:51.445" v="12" actId="47"/>
        <pc:sldMkLst>
          <pc:docMk/>
          <pc:sldMk cId="1541674498" sldId="1697"/>
        </pc:sldMkLst>
      </pc:sldChg>
      <pc:sldChg chg="del">
        <pc:chgData name="George Huang" userId="7522906efeb502a4" providerId="LiveId" clId="{981455AA-CF25-444D-A9FA-AD2443EE8176}" dt="2025-11-13T15:39:51.445" v="12" actId="47"/>
        <pc:sldMkLst>
          <pc:docMk/>
          <pc:sldMk cId="2966700626" sldId="1699"/>
        </pc:sldMkLst>
      </pc:sldChg>
      <pc:sldChg chg="del">
        <pc:chgData name="George Huang" userId="7522906efeb502a4" providerId="LiveId" clId="{981455AA-CF25-444D-A9FA-AD2443EE8176}" dt="2025-11-13T15:39:51.445" v="12" actId="47"/>
        <pc:sldMkLst>
          <pc:docMk/>
          <pc:sldMk cId="473188502" sldId="1701"/>
        </pc:sldMkLst>
      </pc:sldChg>
      <pc:sldChg chg="del">
        <pc:chgData name="George Huang" userId="7522906efeb502a4" providerId="LiveId" clId="{981455AA-CF25-444D-A9FA-AD2443EE8176}" dt="2025-11-13T15:38:27.512" v="0" actId="47"/>
        <pc:sldMkLst>
          <pc:docMk/>
          <pc:sldMk cId="12523719" sldId="1703"/>
        </pc:sldMkLst>
      </pc:sldChg>
      <pc:sldChg chg="del">
        <pc:chgData name="George Huang" userId="7522906efeb502a4" providerId="LiveId" clId="{981455AA-CF25-444D-A9FA-AD2443EE8176}" dt="2025-11-13T15:38:38.870" v="2" actId="47"/>
        <pc:sldMkLst>
          <pc:docMk/>
          <pc:sldMk cId="2782583916" sldId="1705"/>
        </pc:sldMkLst>
      </pc:sldChg>
      <pc:sldChg chg="del">
        <pc:chgData name="George Huang" userId="7522906efeb502a4" providerId="LiveId" clId="{981455AA-CF25-444D-A9FA-AD2443EE8176}" dt="2025-11-13T15:38:38.870" v="2" actId="47"/>
        <pc:sldMkLst>
          <pc:docMk/>
          <pc:sldMk cId="2311952041" sldId="1706"/>
        </pc:sldMkLst>
      </pc:sldChg>
      <pc:sldChg chg="del">
        <pc:chgData name="George Huang" userId="7522906efeb502a4" providerId="LiveId" clId="{981455AA-CF25-444D-A9FA-AD2443EE8176}" dt="2025-11-13T15:38:33.596" v="1" actId="47"/>
        <pc:sldMkLst>
          <pc:docMk/>
          <pc:sldMk cId="2236717095" sldId="1708"/>
        </pc:sldMkLst>
      </pc:sldChg>
      <pc:sldChg chg="del">
        <pc:chgData name="George Huang" userId="7522906efeb502a4" providerId="LiveId" clId="{981455AA-CF25-444D-A9FA-AD2443EE8176}" dt="2025-11-13T15:38:33.596" v="1" actId="47"/>
        <pc:sldMkLst>
          <pc:docMk/>
          <pc:sldMk cId="2628739530" sldId="1709"/>
        </pc:sldMkLst>
      </pc:sldChg>
      <pc:sldChg chg="del">
        <pc:chgData name="George Huang" userId="7522906efeb502a4" providerId="LiveId" clId="{981455AA-CF25-444D-A9FA-AD2443EE8176}" dt="2025-11-13T15:38:33.596" v="1" actId="47"/>
        <pc:sldMkLst>
          <pc:docMk/>
          <pc:sldMk cId="4052548680" sldId="1710"/>
        </pc:sldMkLst>
      </pc:sldChg>
      <pc:sldChg chg="del">
        <pc:chgData name="George Huang" userId="7522906efeb502a4" providerId="LiveId" clId="{981455AA-CF25-444D-A9FA-AD2443EE8176}" dt="2025-11-13T15:38:33.596" v="1" actId="47"/>
        <pc:sldMkLst>
          <pc:docMk/>
          <pc:sldMk cId="468547697" sldId="1711"/>
        </pc:sldMkLst>
      </pc:sldChg>
      <pc:sldChg chg="del">
        <pc:chgData name="George Huang" userId="7522906efeb502a4" providerId="LiveId" clId="{981455AA-CF25-444D-A9FA-AD2443EE8176}" dt="2025-11-13T15:38:33.596" v="1" actId="47"/>
        <pc:sldMkLst>
          <pc:docMk/>
          <pc:sldMk cId="2753108115" sldId="1712"/>
        </pc:sldMkLst>
      </pc:sldChg>
      <pc:sldChg chg="del">
        <pc:chgData name="George Huang" userId="7522906efeb502a4" providerId="LiveId" clId="{981455AA-CF25-444D-A9FA-AD2443EE8176}" dt="2025-11-13T15:38:33.596" v="1" actId="47"/>
        <pc:sldMkLst>
          <pc:docMk/>
          <pc:sldMk cId="2267406843" sldId="1713"/>
        </pc:sldMkLst>
      </pc:sldChg>
      <pc:sldChg chg="del">
        <pc:chgData name="George Huang" userId="7522906efeb502a4" providerId="LiveId" clId="{981455AA-CF25-444D-A9FA-AD2443EE8176}" dt="2025-11-13T15:38:33.596" v="1" actId="47"/>
        <pc:sldMkLst>
          <pc:docMk/>
          <pc:sldMk cId="3305130921" sldId="1714"/>
        </pc:sldMkLst>
      </pc:sldChg>
      <pc:sldChg chg="del">
        <pc:chgData name="George Huang" userId="7522906efeb502a4" providerId="LiveId" clId="{981455AA-CF25-444D-A9FA-AD2443EE8176}" dt="2025-11-13T15:39:09.420" v="7" actId="47"/>
        <pc:sldMkLst>
          <pc:docMk/>
          <pc:sldMk cId="1774228281" sldId="1729"/>
        </pc:sldMkLst>
      </pc:sldChg>
      <pc:sldChg chg="del">
        <pc:chgData name="George Huang" userId="7522906efeb502a4" providerId="LiveId" clId="{981455AA-CF25-444D-A9FA-AD2443EE8176}" dt="2025-11-13T15:39:31.183" v="9" actId="47"/>
        <pc:sldMkLst>
          <pc:docMk/>
          <pc:sldMk cId="769845445" sldId="1732"/>
        </pc:sldMkLst>
      </pc:sldChg>
      <pc:sldChg chg="del">
        <pc:chgData name="George Huang" userId="7522906efeb502a4" providerId="LiveId" clId="{981455AA-CF25-444D-A9FA-AD2443EE8176}" dt="2025-11-13T15:40:48.474" v="15" actId="47"/>
        <pc:sldMkLst>
          <pc:docMk/>
          <pc:sldMk cId="2906535428" sldId="1734"/>
        </pc:sldMkLst>
      </pc:sldChg>
      <pc:sldChg chg="del">
        <pc:chgData name="George Huang" userId="7522906efeb502a4" providerId="LiveId" clId="{981455AA-CF25-444D-A9FA-AD2443EE8176}" dt="2025-11-13T15:40:48.474" v="15" actId="47"/>
        <pc:sldMkLst>
          <pc:docMk/>
          <pc:sldMk cId="1958080214" sldId="1736"/>
        </pc:sldMkLst>
      </pc:sldChg>
      <pc:sldChg chg="del">
        <pc:chgData name="George Huang" userId="7522906efeb502a4" providerId="LiveId" clId="{981455AA-CF25-444D-A9FA-AD2443EE8176}" dt="2025-11-13T15:41:50.503" v="20" actId="2696"/>
        <pc:sldMkLst>
          <pc:docMk/>
          <pc:sldMk cId="2902630450" sldId="1741"/>
        </pc:sldMkLst>
      </pc:sldChg>
      <pc:sldChg chg="del">
        <pc:chgData name="George Huang" userId="7522906efeb502a4" providerId="LiveId" clId="{981455AA-CF25-444D-A9FA-AD2443EE8176}" dt="2025-11-13T15:41:50.503" v="20" actId="2696"/>
        <pc:sldMkLst>
          <pc:docMk/>
          <pc:sldMk cId="3356573946" sldId="1742"/>
        </pc:sldMkLst>
      </pc:sldChg>
      <pc:sldChg chg="del">
        <pc:chgData name="George Huang" userId="7522906efeb502a4" providerId="LiveId" clId="{981455AA-CF25-444D-A9FA-AD2443EE8176}" dt="2025-11-13T15:40:33.784" v="14" actId="47"/>
        <pc:sldMkLst>
          <pc:docMk/>
          <pc:sldMk cId="2864910935" sldId="1744"/>
        </pc:sldMkLst>
      </pc:sldChg>
      <pc:sldChg chg="del">
        <pc:chgData name="George Huang" userId="7522906efeb502a4" providerId="LiveId" clId="{981455AA-CF25-444D-A9FA-AD2443EE8176}" dt="2025-11-13T15:41:17.303" v="17" actId="47"/>
        <pc:sldMkLst>
          <pc:docMk/>
          <pc:sldMk cId="1191325005" sldId="1746"/>
        </pc:sldMkLst>
      </pc:sldChg>
      <pc:sldChg chg="del">
        <pc:chgData name="George Huang" userId="7522906efeb502a4" providerId="LiveId" clId="{981455AA-CF25-444D-A9FA-AD2443EE8176}" dt="2025-11-13T15:41:48.375" v="19" actId="47"/>
        <pc:sldMkLst>
          <pc:docMk/>
          <pc:sldMk cId="3190235382" sldId="1747"/>
        </pc:sldMkLst>
      </pc:sldChg>
      <pc:sldChg chg="del">
        <pc:chgData name="George Huang" userId="7522906efeb502a4" providerId="LiveId" clId="{981455AA-CF25-444D-A9FA-AD2443EE8176}" dt="2025-11-13T15:41:50.503" v="20" actId="2696"/>
        <pc:sldMkLst>
          <pc:docMk/>
          <pc:sldMk cId="4247516269" sldId="174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11/13/2025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11/13/2025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01A9C-AFDD-2D1F-8DD6-1CA893E47F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AD32E9-B0C2-590D-1C03-54B1BA663C5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71D8E33-DE53-C32D-CEA3-4A2FC6CBE5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D0614-A4EB-6835-97BE-6D25A1CEC25E}"/>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351534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2A15D-994A-A374-382C-C802836432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1A22B0-09FD-722D-C836-DFC2EA0999E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878B008-BC54-DA85-57B5-3CBA028C6D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2C309-057C-9496-ABA4-9160B2DD5619}"/>
              </a:ext>
            </a:extLst>
          </p:cNvPr>
          <p:cNvSpPr>
            <a:spLocks noGrp="1"/>
          </p:cNvSpPr>
          <p:nvPr>
            <p:ph type="sldNum" sz="quarter" idx="10"/>
          </p:nvPr>
        </p:nvSpPr>
        <p:spPr/>
        <p:txBody>
          <a:bodyPr/>
          <a:lstStyle/>
          <a:p>
            <a:pPr>
              <a:defRPr/>
            </a:pPr>
            <a:fld id="{D464CE9B-B233-457B-8491-F7BCBC04C59D}" type="slidenum">
              <a:rPr lang="en-US" smtClean="0"/>
              <a:pPr>
                <a:defRPr/>
              </a:pPr>
              <a:t>131</a:t>
            </a:fld>
            <a:endParaRPr lang="en-US" dirty="0"/>
          </a:p>
        </p:txBody>
      </p:sp>
    </p:spTree>
    <p:extLst>
      <p:ext uri="{BB962C8B-B14F-4D97-AF65-F5344CB8AC3E}">
        <p14:creationId xmlns:p14="http://schemas.microsoft.com/office/powerpoint/2010/main" val="248784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In fact, they were invited twice, which shows that the King had given them multiple chances.</a:t>
            </a:r>
          </a:p>
          <a:p>
            <a:endParaRPr lang="en-US" dirty="0"/>
          </a:p>
        </p:txBody>
      </p:sp>
      <p:sp>
        <p:nvSpPr>
          <p:cNvPr id="4" name="Slide Number Placeholder 3"/>
          <p:cNvSpPr>
            <a:spLocks noGrp="1"/>
          </p:cNvSpPr>
          <p:nvPr>
            <p:ph type="sldNum" sz="quarter" idx="5"/>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3148795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E8863-BF86-6FD1-8F96-338BD880F8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CD25CD-92EF-9C0B-00F6-435E9C569D3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829FEA8-D203-6470-0BBA-86E0BC4E34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84EE6F-6A04-9EFB-AD1B-EF1F9901CB91}"/>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1726518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930F6-4426-2B7C-96B4-F8B8B9AB45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14E5E7-D437-D4C1-C593-D116FAE6E71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5AB0DFE-3857-AB68-3760-9D8A3C9D32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43903C-836A-B071-381D-2C43B12355DE}"/>
              </a:ext>
            </a:extLst>
          </p:cNvPr>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426255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97041-5AF3-BF59-58B1-DFFCD97C0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759BC1-B75A-20A2-1028-375F798786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AC89FDB-0DFC-A952-E0AE-D72AAEE3D5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096F73-32C1-3C05-DB51-2574439363CA}"/>
              </a:ext>
            </a:extLst>
          </p:cNvPr>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3209232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3343891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0EFC4-2E3D-EE16-4D32-D0212023B3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DDF85E-7D92-85A6-2A14-DB9B08A7B00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CB95FD9-E0E2-CF13-9095-183C331B86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0731E3-FB74-3B70-3273-BFFED7C83AAB}"/>
              </a:ext>
            </a:extLst>
          </p:cNvPr>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2939364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30C23-169D-607E-1E74-50028C01BC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957CBB-9711-019C-BA88-77AAF534785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AFBF059-8A7D-9A6E-57DC-401DEECF72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9F03C4-FBE0-F87A-BCE0-17B7512C1938}"/>
              </a:ext>
            </a:extLst>
          </p:cNvPr>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3751230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F4112-B2E5-DBEB-C292-4F27895E6B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55B16C-5F5D-DE2C-894A-CA0C1DBA2C3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C976E04-DD56-505F-DC44-2E5322E589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1706F4-A982-E600-D890-D3F780D201EA}"/>
              </a:ext>
            </a:extLst>
          </p:cNvPr>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1543884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2367740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676672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51445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077944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15075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350988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42608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344386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558430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002135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3391758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1868631490"/>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FCE34-DDD8-BC91-B159-9AC95590B68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47B3CB9-F3FC-4BDE-1242-C20C30222204}"/>
              </a:ext>
            </a:extLst>
          </p:cNvPr>
          <p:cNvSpPr/>
          <p:nvPr/>
        </p:nvSpPr>
        <p:spPr>
          <a:xfrm>
            <a:off x="-76200" y="678924"/>
            <a:ext cx="9144000" cy="3785652"/>
          </a:xfrm>
          <a:prstGeom prst="rect">
            <a:avLst/>
          </a:prstGeom>
        </p:spPr>
        <p:txBody>
          <a:bodyPr wrap="square">
            <a:spAutoFit/>
          </a:bodyPr>
          <a:lstStyle/>
          <a:p>
            <a:pPr algn="ctr">
              <a:defRPr sz="7000"/>
            </a:pPr>
            <a:r>
              <a:rPr lang="en-US" altLang="zh-TW" sz="8000" b="1" dirty="0">
                <a:ea typeface="Microsoft JhengHei" panose="020B0604030504040204" pitchFamily="34" charset="-120"/>
              </a:rPr>
              <a:t>The King’s</a:t>
            </a:r>
          </a:p>
          <a:p>
            <a:pPr algn="ctr">
              <a:defRPr sz="7000"/>
            </a:pPr>
            <a:r>
              <a:rPr lang="en-US" altLang="zh-TW" sz="8000" b="1" dirty="0">
                <a:ea typeface="Microsoft JhengHei" panose="020B0604030504040204" pitchFamily="34" charset="-120"/>
              </a:rPr>
              <a:t>Wedding</a:t>
            </a:r>
          </a:p>
          <a:p>
            <a:pPr algn="ctr">
              <a:defRPr sz="7000"/>
            </a:pPr>
            <a:r>
              <a:rPr lang="en-US" altLang="zh-TW" sz="8000" b="1" dirty="0">
                <a:ea typeface="Microsoft JhengHei" panose="020B0604030504040204" pitchFamily="34" charset="-120"/>
              </a:rPr>
              <a:t>Banquet</a:t>
            </a:r>
          </a:p>
        </p:txBody>
      </p:sp>
    </p:spTree>
    <p:extLst>
      <p:ext uri="{BB962C8B-B14F-4D97-AF65-F5344CB8AC3E}">
        <p14:creationId xmlns:p14="http://schemas.microsoft.com/office/powerpoint/2010/main" val="630759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C39DF-B610-8402-2CCD-3743C02D0E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44A9A5-AB0F-B3F6-DABF-DAE8D1962AD2}"/>
              </a:ext>
            </a:extLst>
          </p:cNvPr>
          <p:cNvSpPr>
            <a:spLocks noGrp="1"/>
          </p:cNvSpPr>
          <p:nvPr>
            <p:ph idx="1"/>
          </p:nvPr>
        </p:nvSpPr>
        <p:spPr>
          <a:xfrm>
            <a:off x="0" y="0"/>
            <a:ext cx="9144000" cy="4270773"/>
          </a:xfrm>
        </p:spPr>
        <p:txBody>
          <a:bodyPr>
            <a:noAutofit/>
          </a:bodyPr>
          <a:lstStyle/>
          <a:p>
            <a:pPr marL="0" indent="0">
              <a:buNone/>
              <a:defRPr sz="7000"/>
            </a:pPr>
            <a:r>
              <a:rPr lang="en-US" sz="7000" b="1" dirty="0"/>
              <a:t>“Then he said to his servants, ‘The wedding banquet is ready, but those I invited did not deserve to come.  </a:t>
            </a:r>
          </a:p>
        </p:txBody>
      </p:sp>
    </p:spTree>
    <p:extLst>
      <p:ext uri="{BB962C8B-B14F-4D97-AF65-F5344CB8AC3E}">
        <p14:creationId xmlns:p14="http://schemas.microsoft.com/office/powerpoint/2010/main" val="229658457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So he was thrown out with his hands and feet tied.  That sounds very harsh.</a:t>
            </a:r>
          </a:p>
        </p:txBody>
      </p:sp>
    </p:spTree>
    <p:extLst>
      <p:ext uri="{BB962C8B-B14F-4D97-AF65-F5344CB8AC3E}">
        <p14:creationId xmlns:p14="http://schemas.microsoft.com/office/powerpoint/2010/main" val="27533275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He seemed to be punished more severely than the people who refused to come to the wedding.</a:t>
            </a:r>
          </a:p>
        </p:txBody>
      </p:sp>
    </p:spTree>
    <p:extLst>
      <p:ext uri="{BB962C8B-B14F-4D97-AF65-F5344CB8AC3E}">
        <p14:creationId xmlns:p14="http://schemas.microsoft.com/office/powerpoint/2010/main" val="369998587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Why tie his hands and feet?  So he cannot try to come back in again?  Or was it a sign of the King's anger?</a:t>
            </a:r>
          </a:p>
        </p:txBody>
      </p:sp>
    </p:spTree>
    <p:extLst>
      <p:ext uri="{BB962C8B-B14F-4D97-AF65-F5344CB8AC3E}">
        <p14:creationId xmlns:p14="http://schemas.microsoft.com/office/powerpoint/2010/main" val="221565526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defRPr sz="7000"/>
            </a:pPr>
            <a:r>
              <a:rPr lang="en-US" sz="6700" b="1" dirty="0"/>
              <a:t>He couldn’t even meet the one</a:t>
            </a:r>
            <a:r>
              <a:rPr lang="zh-TW" altLang="en-US" sz="6700" b="1" dirty="0"/>
              <a:t> </a:t>
            </a:r>
            <a:r>
              <a:rPr lang="en-US" altLang="zh-TW" sz="6700" b="1" dirty="0"/>
              <a:t>sole</a:t>
            </a:r>
            <a:r>
              <a:rPr lang="en-US" sz="6700" b="1" dirty="0"/>
              <a:t> requirement of attendance – putting on and keeping on the wedding garment.</a:t>
            </a:r>
          </a:p>
        </p:txBody>
      </p:sp>
    </p:spTree>
    <p:extLst>
      <p:ext uri="{BB962C8B-B14F-4D97-AF65-F5344CB8AC3E}">
        <p14:creationId xmlns:p14="http://schemas.microsoft.com/office/powerpoint/2010/main" val="249307619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BD5BF-3C32-81A1-1E45-7F1A19B1460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6660DBE-3136-4D6E-83FA-904517809E49}"/>
              </a:ext>
            </a:extLst>
          </p:cNvPr>
          <p:cNvSpPr/>
          <p:nvPr/>
        </p:nvSpPr>
        <p:spPr>
          <a:xfrm>
            <a:off x="0" y="0"/>
            <a:ext cx="9144000" cy="4216539"/>
          </a:xfrm>
          <a:prstGeom prst="rect">
            <a:avLst/>
          </a:prstGeom>
        </p:spPr>
        <p:txBody>
          <a:bodyPr wrap="square">
            <a:spAutoFit/>
          </a:bodyPr>
          <a:lstStyle/>
          <a:p>
            <a:pPr>
              <a:defRPr sz="7000"/>
            </a:pPr>
            <a:r>
              <a:rPr lang="en-US" sz="7000" b="1" dirty="0"/>
              <a:t>He did not show respect or sincerity toward the hosts.</a:t>
            </a:r>
          </a:p>
          <a:p>
            <a:pPr>
              <a:defRPr sz="7000"/>
            </a:pP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89707515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defRPr sz="7000"/>
            </a:pPr>
            <a:r>
              <a:rPr lang="en-US" sz="6400" b="1" dirty="0"/>
              <a:t>Sincere Christians will follow God's teachings and let God help them become sanctified and be righteous in the eyes of God.</a:t>
            </a:r>
          </a:p>
        </p:txBody>
      </p:sp>
    </p:spTree>
    <p:extLst>
      <p:ext uri="{BB962C8B-B14F-4D97-AF65-F5344CB8AC3E}">
        <p14:creationId xmlns:p14="http://schemas.microsoft.com/office/powerpoint/2010/main" val="227017455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person not having the wedding garment represents false Christians trying to deceive God and others.</a:t>
            </a:r>
          </a:p>
        </p:txBody>
      </p:sp>
    </p:spTree>
    <p:extLst>
      <p:ext uri="{BB962C8B-B14F-4D97-AF65-F5344CB8AC3E}">
        <p14:creationId xmlns:p14="http://schemas.microsoft.com/office/powerpoint/2010/main" val="54365014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False Christians are not truly repentant and choose to live in sin while claiming to be followers of God.</a:t>
            </a:r>
          </a:p>
        </p:txBody>
      </p:sp>
    </p:spTree>
    <p:extLst>
      <p:ext uri="{BB962C8B-B14F-4D97-AF65-F5344CB8AC3E}">
        <p14:creationId xmlns:p14="http://schemas.microsoft.com/office/powerpoint/2010/main" val="3300497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A2381-8454-6543-A454-D1F715F498E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086AF4B-7023-FF1C-5581-7A8B90624AA7}"/>
              </a:ext>
            </a:extLst>
          </p:cNvPr>
          <p:cNvSpPr/>
          <p:nvPr/>
        </p:nvSpPr>
        <p:spPr>
          <a:xfrm>
            <a:off x="0" y="0"/>
            <a:ext cx="9144000" cy="3139321"/>
          </a:xfrm>
          <a:prstGeom prst="rect">
            <a:avLst/>
          </a:prstGeom>
        </p:spPr>
        <p:txBody>
          <a:bodyPr wrap="square">
            <a:spAutoFit/>
          </a:bodyPr>
          <a:lstStyle/>
          <a:p>
            <a:pPr>
              <a:defRPr sz="7000"/>
            </a:pPr>
            <a:r>
              <a:rPr lang="en-US" sz="7000" b="1" dirty="0"/>
              <a:t>God's punishment for them is very severe.</a:t>
            </a:r>
          </a:p>
          <a:p>
            <a:pPr>
              <a:defRPr sz="7000"/>
            </a:pP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24383182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Sanctification is a sign of sincerity and respect. God helps us to be sanctified and be righteous in His eyes.</a:t>
            </a:r>
          </a:p>
        </p:txBody>
      </p:sp>
    </p:spTree>
    <p:extLst>
      <p:ext uri="{BB962C8B-B14F-4D97-AF65-F5344CB8AC3E}">
        <p14:creationId xmlns:p14="http://schemas.microsoft.com/office/powerpoint/2010/main" val="3299205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71B53-F891-240C-0999-745CFAC72EA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9ED821-B5D3-122A-B0EF-933AC178F89C}"/>
              </a:ext>
            </a:extLst>
          </p:cNvPr>
          <p:cNvSpPr>
            <a:spLocks noGrp="1"/>
          </p:cNvSpPr>
          <p:nvPr>
            <p:ph idx="1"/>
          </p:nvPr>
        </p:nvSpPr>
        <p:spPr>
          <a:xfrm>
            <a:off x="0" y="0"/>
            <a:ext cx="9144000" cy="4270773"/>
          </a:xfrm>
        </p:spPr>
        <p:txBody>
          <a:bodyPr>
            <a:noAutofit/>
          </a:bodyPr>
          <a:lstStyle/>
          <a:p>
            <a:pPr marL="0" indent="0">
              <a:buNone/>
              <a:defRPr sz="7000"/>
            </a:pPr>
            <a:r>
              <a:rPr lang="en-US" sz="7000" b="1" dirty="0"/>
              <a:t>So go to the street corners and invite to the banquet anyone you find.’</a:t>
            </a:r>
          </a:p>
        </p:txBody>
      </p:sp>
    </p:spTree>
    <p:extLst>
      <p:ext uri="{BB962C8B-B14F-4D97-AF65-F5344CB8AC3E}">
        <p14:creationId xmlns:p14="http://schemas.microsoft.com/office/powerpoint/2010/main" val="398217325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God is holy and so we should be holy if we want to be with Him.</a:t>
            </a:r>
          </a:p>
        </p:txBody>
      </p:sp>
    </p:spTree>
    <p:extLst>
      <p:ext uri="{BB962C8B-B14F-4D97-AF65-F5344CB8AC3E}">
        <p14:creationId xmlns:p14="http://schemas.microsoft.com/office/powerpoint/2010/main" val="321881828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defRPr sz="7000"/>
            </a:pPr>
            <a:r>
              <a:rPr lang="en-US" sz="6600" b="1" dirty="0"/>
              <a:t>That man was speechless.  He had no justifications.  The kind made it easy to enter the banquet, but he didn't do it.</a:t>
            </a:r>
          </a:p>
        </p:txBody>
      </p:sp>
    </p:spTree>
    <p:extLst>
      <p:ext uri="{BB962C8B-B14F-4D97-AF65-F5344CB8AC3E}">
        <p14:creationId xmlns:p14="http://schemas.microsoft.com/office/powerpoint/2010/main" val="120462396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600" b="1" dirty="0"/>
              <a:t>Similarly, we have no excuses to make.  Following God is not that difficult.  It’s already free to begin with.</a:t>
            </a:r>
          </a:p>
        </p:txBody>
      </p:sp>
    </p:spTree>
    <p:extLst>
      <p:ext uri="{BB962C8B-B14F-4D97-AF65-F5344CB8AC3E}">
        <p14:creationId xmlns:p14="http://schemas.microsoft.com/office/powerpoint/2010/main" val="417904728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400" b="1" dirty="0"/>
              <a:t>God gives chances but there‘s a deadline – when the King checks on the crowd.  The</a:t>
            </a:r>
            <a:r>
              <a:rPr lang="zh-TW" altLang="en-US" sz="6400" b="1" dirty="0"/>
              <a:t> </a:t>
            </a:r>
            <a:r>
              <a:rPr lang="en-US" altLang="zh-TW" sz="6400" b="1" dirty="0"/>
              <a:t>deadline i</a:t>
            </a:r>
            <a:r>
              <a:rPr lang="en-US" sz="6400" b="1" dirty="0"/>
              <a:t>s Jesus’s second coming or our death.</a:t>
            </a:r>
          </a:p>
        </p:txBody>
      </p:sp>
    </p:spTree>
    <p:extLst>
      <p:ext uri="{BB962C8B-B14F-4D97-AF65-F5344CB8AC3E}">
        <p14:creationId xmlns:p14="http://schemas.microsoft.com/office/powerpoint/2010/main" val="413356111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3BFD6-C45D-EEAE-731C-ECBF2C9B0C3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9DB7640-AD65-20B0-F9DA-84F47C7EDB9F}"/>
              </a:ext>
            </a:extLst>
          </p:cNvPr>
          <p:cNvSpPr/>
          <p:nvPr/>
        </p:nvSpPr>
        <p:spPr>
          <a:xfrm>
            <a:off x="0" y="0"/>
            <a:ext cx="9144000" cy="4216539"/>
          </a:xfrm>
          <a:prstGeom prst="rect">
            <a:avLst/>
          </a:prstGeom>
        </p:spPr>
        <p:txBody>
          <a:bodyPr wrap="square">
            <a:spAutoFit/>
          </a:bodyPr>
          <a:lstStyle/>
          <a:p>
            <a:pPr>
              <a:defRPr sz="7000"/>
            </a:pPr>
            <a:r>
              <a:rPr lang="en-US" sz="7000" b="1" dirty="0"/>
              <a:t>At that time, it would be too late to change cloth &amp; come back in.</a:t>
            </a:r>
          </a:p>
          <a:p>
            <a:pPr>
              <a:defRPr sz="7000"/>
            </a:pP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1647206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Throwing him out with hands and feet tied was a visible warning to others, maybe those who have not entered.</a:t>
            </a:r>
          </a:p>
        </p:txBody>
      </p:sp>
    </p:spTree>
    <p:extLst>
      <p:ext uri="{BB962C8B-B14F-4D97-AF65-F5344CB8AC3E}">
        <p14:creationId xmlns:p14="http://schemas.microsoft.com/office/powerpoint/2010/main" val="195722003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defRPr sz="7000"/>
            </a:pPr>
            <a:r>
              <a:rPr lang="en-US" sz="6400" b="1" dirty="0"/>
              <a:t>He was gnashing his teeth – maybe he was angry at himself for not wearing the free wedding garment provided by the King.</a:t>
            </a:r>
          </a:p>
        </p:txBody>
      </p:sp>
    </p:spTree>
    <p:extLst>
      <p:ext uri="{BB962C8B-B14F-4D97-AF65-F5344CB8AC3E}">
        <p14:creationId xmlns:p14="http://schemas.microsoft.com/office/powerpoint/2010/main" val="59227511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if we decide to follow Jesus, we need to have tangible changes. </a:t>
            </a:r>
          </a:p>
        </p:txBody>
      </p:sp>
    </p:spTree>
    <p:extLst>
      <p:ext uri="{BB962C8B-B14F-4D97-AF65-F5344CB8AC3E}">
        <p14:creationId xmlns:p14="http://schemas.microsoft.com/office/powerpoint/2010/main" val="272210089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If we still live in sin, we are false Christians and will receive very severe punishment.</a:t>
            </a:r>
          </a:p>
        </p:txBody>
      </p:sp>
    </p:spTree>
    <p:extLst>
      <p:ext uri="{BB962C8B-B14F-4D97-AF65-F5344CB8AC3E}">
        <p14:creationId xmlns:p14="http://schemas.microsoft.com/office/powerpoint/2010/main" val="223596065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600" b="1" dirty="0"/>
              <a:t>False Christians disrespect God and are not sincere about repentance.  They will go to hell and be punished.</a:t>
            </a:r>
          </a:p>
        </p:txBody>
      </p:sp>
    </p:spTree>
    <p:extLst>
      <p:ext uri="{BB962C8B-B14F-4D97-AF65-F5344CB8AC3E}">
        <p14:creationId xmlns:p14="http://schemas.microsoft.com/office/powerpoint/2010/main" val="2224226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EA50D-4CEC-2216-1B1B-DB293A37C1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9D7935-6637-7129-8A80-EB3A3EB932F6}"/>
              </a:ext>
            </a:extLst>
          </p:cNvPr>
          <p:cNvSpPr>
            <a:spLocks noGrp="1"/>
          </p:cNvSpPr>
          <p:nvPr>
            <p:ph idx="1"/>
          </p:nvPr>
        </p:nvSpPr>
        <p:spPr>
          <a:xfrm>
            <a:off x="0" y="0"/>
            <a:ext cx="9372600" cy="4270773"/>
          </a:xfrm>
        </p:spPr>
        <p:txBody>
          <a:bodyPr>
            <a:noAutofit/>
          </a:bodyPr>
          <a:lstStyle/>
          <a:p>
            <a:pPr marL="0" indent="0">
              <a:buNone/>
              <a:defRPr sz="7000"/>
            </a:pPr>
            <a:r>
              <a:rPr lang="en-US" sz="6000" b="1" dirty="0"/>
              <a:t>So servants went out into the streets and gathered all the people they could find, the bad as well as the good, and the wedding hall was filled with guests.  </a:t>
            </a:r>
          </a:p>
        </p:txBody>
      </p:sp>
    </p:spTree>
    <p:extLst>
      <p:ext uri="{BB962C8B-B14F-4D97-AF65-F5344CB8AC3E}">
        <p14:creationId xmlns:p14="http://schemas.microsoft.com/office/powerpoint/2010/main" val="239175027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defRPr sz="7000"/>
            </a:pPr>
            <a:r>
              <a:rPr lang="en-US" sz="6600" b="1" dirty="0"/>
              <a:t>Why such severe punishment?   They not only miss God themselves, but they could also mislead others.</a:t>
            </a:r>
          </a:p>
        </p:txBody>
      </p:sp>
    </p:spTree>
    <p:extLst>
      <p:ext uri="{BB962C8B-B14F-4D97-AF65-F5344CB8AC3E}">
        <p14:creationId xmlns:p14="http://schemas.microsoft.com/office/powerpoint/2010/main" val="251104427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Severe punishments await the fake Christians who try to fool God and other people.</a:t>
            </a:r>
          </a:p>
        </p:txBody>
      </p:sp>
    </p:spTree>
    <p:extLst>
      <p:ext uri="{BB962C8B-B14F-4D97-AF65-F5344CB8AC3E}">
        <p14:creationId xmlns:p14="http://schemas.microsoft.com/office/powerpoint/2010/main" val="317828402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If you have not committed yourself to follow Jesus, today may be a day to consider this decision.</a:t>
            </a:r>
          </a:p>
        </p:txBody>
      </p:sp>
    </p:spTree>
    <p:extLst>
      <p:ext uri="{BB962C8B-B14F-4D97-AF65-F5344CB8AC3E}">
        <p14:creationId xmlns:p14="http://schemas.microsoft.com/office/powerpoint/2010/main" val="305724962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This wedding is open to everyone.  You can go without having your own wedding garment or bringing gifts.  </a:t>
            </a:r>
          </a:p>
        </p:txBody>
      </p:sp>
    </p:spTree>
    <p:extLst>
      <p:ext uri="{BB962C8B-B14F-4D97-AF65-F5344CB8AC3E}">
        <p14:creationId xmlns:p14="http://schemas.microsoft.com/office/powerpoint/2010/main" val="9653056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host is saying: “</a:t>
            </a:r>
            <a:r>
              <a:rPr lang="en-US" altLang="zh-TW" sz="7000" b="1" dirty="0"/>
              <a:t>You can come, j</a:t>
            </a:r>
            <a:r>
              <a:rPr lang="en-US" sz="7000" b="1" dirty="0"/>
              <a:t>ust come as you are.  I will give you the wedding garment you need.”</a:t>
            </a:r>
          </a:p>
        </p:txBody>
      </p:sp>
    </p:spTree>
    <p:extLst>
      <p:ext uri="{BB962C8B-B14F-4D97-AF65-F5344CB8AC3E}">
        <p14:creationId xmlns:p14="http://schemas.microsoft.com/office/powerpoint/2010/main" val="371064512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God will make you sanctified if you are willing.  He can change you into a better person.</a:t>
            </a:r>
          </a:p>
        </p:txBody>
      </p:sp>
    </p:spTree>
    <p:extLst>
      <p:ext uri="{BB962C8B-B14F-4D97-AF65-F5344CB8AC3E}">
        <p14:creationId xmlns:p14="http://schemas.microsoft.com/office/powerpoint/2010/main" val="145194351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You cannot become righteous yourself, but He can make you righteous.  You just need to be willing.</a:t>
            </a:r>
          </a:p>
        </p:txBody>
      </p:sp>
    </p:spTree>
    <p:extLst>
      <p:ext uri="{BB962C8B-B14F-4D97-AF65-F5344CB8AC3E}">
        <p14:creationId xmlns:p14="http://schemas.microsoft.com/office/powerpoint/2010/main" val="111225784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Jesus’s sacrifice on the cross paid the price for you.  You can be righteous in the eyes of God.</a:t>
            </a:r>
          </a:p>
        </p:txBody>
      </p:sp>
    </p:spTree>
    <p:extLst>
      <p:ext uri="{BB962C8B-B14F-4D97-AF65-F5344CB8AC3E}">
        <p14:creationId xmlns:p14="http://schemas.microsoft.com/office/powerpoint/2010/main" val="110622010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He does not ask you to pay.  Salvation is free for the asking.</a:t>
            </a:r>
            <a:r>
              <a:rPr lang="zh-TW" altLang="en-US" sz="7000" b="1" dirty="0"/>
              <a:t>  </a:t>
            </a:r>
            <a:r>
              <a:rPr lang="en-US" altLang="zh-TW" sz="7000" b="1" dirty="0"/>
              <a:t>He paid the price for you.</a:t>
            </a:r>
            <a:endParaRPr lang="en-US" sz="5800" b="1" dirty="0"/>
          </a:p>
        </p:txBody>
      </p:sp>
    </p:spTree>
    <p:extLst>
      <p:ext uri="{BB962C8B-B14F-4D97-AF65-F5344CB8AC3E}">
        <p14:creationId xmlns:p14="http://schemas.microsoft.com/office/powerpoint/2010/main" val="101900137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He is saying, “Please just come!  I want you to enjoy eternity with me!  Come have a great time!”</a:t>
            </a:r>
          </a:p>
        </p:txBody>
      </p:sp>
    </p:spTree>
    <p:extLst>
      <p:ext uri="{BB962C8B-B14F-4D97-AF65-F5344CB8AC3E}">
        <p14:creationId xmlns:p14="http://schemas.microsoft.com/office/powerpoint/2010/main" val="3029624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61D17-4CCF-575E-4F25-448D96728C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8E8829-9558-72FE-DB5F-8E54C81B21A8}"/>
              </a:ext>
            </a:extLst>
          </p:cNvPr>
          <p:cNvSpPr>
            <a:spLocks noGrp="1"/>
          </p:cNvSpPr>
          <p:nvPr>
            <p:ph idx="1"/>
          </p:nvPr>
        </p:nvSpPr>
        <p:spPr>
          <a:xfrm>
            <a:off x="0" y="1"/>
            <a:ext cx="9220200" cy="4248150"/>
          </a:xfrm>
        </p:spPr>
        <p:txBody>
          <a:bodyPr>
            <a:noAutofit/>
          </a:bodyPr>
          <a:lstStyle/>
          <a:p>
            <a:pPr marL="0" indent="0">
              <a:buNone/>
              <a:defRPr sz="7000"/>
            </a:pPr>
            <a:r>
              <a:rPr lang="en-US" sz="6800" b="1" dirty="0"/>
              <a:t>“But when the king came in to see the guests, he noticed a man there who was not wearing wedding clothes.  </a:t>
            </a:r>
          </a:p>
        </p:txBody>
      </p:sp>
    </p:spTree>
    <p:extLst>
      <p:ext uri="{BB962C8B-B14F-4D97-AF65-F5344CB8AC3E}">
        <p14:creationId xmlns:p14="http://schemas.microsoft.com/office/powerpoint/2010/main" val="219264076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What a great deal!  Do you want it?  Be quick about it because you don’t know when your chance would be gone…</a:t>
            </a:r>
          </a:p>
        </p:txBody>
      </p:sp>
    </p:spTree>
    <p:extLst>
      <p:ext uri="{BB962C8B-B14F-4D97-AF65-F5344CB8AC3E}">
        <p14:creationId xmlns:p14="http://schemas.microsoft.com/office/powerpoint/2010/main" val="186399221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570B7-2636-1017-CFC6-1494DD16043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3BE91D0-1231-F7A9-A28C-AF90D3EA86F9}"/>
              </a:ext>
            </a:extLst>
          </p:cNvPr>
          <p:cNvSpPr/>
          <p:nvPr/>
        </p:nvSpPr>
        <p:spPr>
          <a:xfrm>
            <a:off x="0" y="0"/>
            <a:ext cx="9144000" cy="4216539"/>
          </a:xfrm>
          <a:prstGeom prst="rect">
            <a:avLst/>
          </a:prstGeom>
        </p:spPr>
        <p:txBody>
          <a:bodyPr wrap="square">
            <a:spAutoFit/>
          </a:bodyPr>
          <a:lstStyle/>
          <a:p>
            <a:pPr>
              <a:defRPr sz="7000"/>
            </a:pPr>
            <a:r>
              <a:rPr lang="en-US" sz="7000" b="1" dirty="0"/>
              <a:t>Hope to see you all at God's wedding banquet!</a:t>
            </a:r>
          </a:p>
          <a:p>
            <a:pPr>
              <a:defRPr sz="7000"/>
            </a:pP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91985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7D893-605E-EF94-C5D3-65D5F37584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8A2C6-BB6C-5934-36F2-4B4A811B36DE}"/>
              </a:ext>
            </a:extLst>
          </p:cNvPr>
          <p:cNvSpPr>
            <a:spLocks noGrp="1"/>
          </p:cNvSpPr>
          <p:nvPr>
            <p:ph idx="1"/>
          </p:nvPr>
        </p:nvSpPr>
        <p:spPr>
          <a:xfrm>
            <a:off x="0" y="1"/>
            <a:ext cx="9296400" cy="4248150"/>
          </a:xfrm>
        </p:spPr>
        <p:txBody>
          <a:bodyPr>
            <a:noAutofit/>
          </a:bodyPr>
          <a:lstStyle/>
          <a:p>
            <a:pPr marL="0" indent="0">
              <a:buNone/>
              <a:defRPr sz="7000"/>
            </a:pPr>
            <a:r>
              <a:rPr lang="en-US" sz="7000" b="1" dirty="0"/>
              <a:t>He asked, ‘How did you get in here without wedding clothes, friend?’  The man was speechless. </a:t>
            </a:r>
          </a:p>
        </p:txBody>
      </p:sp>
    </p:spTree>
    <p:extLst>
      <p:ext uri="{BB962C8B-B14F-4D97-AF65-F5344CB8AC3E}">
        <p14:creationId xmlns:p14="http://schemas.microsoft.com/office/powerpoint/2010/main" val="215100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5A64C-3E43-A161-AC2C-85F2953BDA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7D1052-5DC1-9497-5F06-CE4D19242D4A}"/>
              </a:ext>
            </a:extLst>
          </p:cNvPr>
          <p:cNvSpPr>
            <a:spLocks noGrp="1"/>
          </p:cNvSpPr>
          <p:nvPr>
            <p:ph idx="1"/>
          </p:nvPr>
        </p:nvSpPr>
        <p:spPr>
          <a:xfrm>
            <a:off x="0" y="1"/>
            <a:ext cx="9296400" cy="4248150"/>
          </a:xfrm>
        </p:spPr>
        <p:txBody>
          <a:bodyPr>
            <a:noAutofit/>
          </a:bodyPr>
          <a:lstStyle/>
          <a:p>
            <a:pPr marL="0" indent="0">
              <a:buNone/>
              <a:defRPr sz="7000"/>
            </a:pPr>
            <a:r>
              <a:rPr lang="en-US" sz="7000" b="1" dirty="0"/>
              <a:t>“Then the king told the attendants, ‘Tie him hand and foot, and throw him outside, into the darkness, </a:t>
            </a:r>
          </a:p>
        </p:txBody>
      </p:sp>
    </p:spTree>
    <p:extLst>
      <p:ext uri="{BB962C8B-B14F-4D97-AF65-F5344CB8AC3E}">
        <p14:creationId xmlns:p14="http://schemas.microsoft.com/office/powerpoint/2010/main" val="4185071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7AACC-48C6-2C3F-3521-7A9F8F8454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AC7483-7AE1-7120-AB33-FA79766C21B0}"/>
              </a:ext>
            </a:extLst>
          </p:cNvPr>
          <p:cNvSpPr>
            <a:spLocks noGrp="1"/>
          </p:cNvSpPr>
          <p:nvPr>
            <p:ph idx="1"/>
          </p:nvPr>
        </p:nvSpPr>
        <p:spPr>
          <a:xfrm>
            <a:off x="0" y="1"/>
            <a:ext cx="9296400" cy="4248150"/>
          </a:xfrm>
        </p:spPr>
        <p:txBody>
          <a:bodyPr>
            <a:noAutofit/>
          </a:bodyPr>
          <a:lstStyle/>
          <a:p>
            <a:pPr marL="0" indent="0">
              <a:buNone/>
              <a:defRPr sz="7000"/>
            </a:pPr>
            <a:r>
              <a:rPr lang="en-US" sz="7000" b="1" dirty="0"/>
              <a:t>where there will be weeping and gnashing of teeth.’  </a:t>
            </a:r>
          </a:p>
          <a:p>
            <a:pPr marL="0" indent="0">
              <a:buNone/>
              <a:defRPr sz="7000"/>
            </a:pPr>
            <a:r>
              <a:rPr lang="en-US" sz="7000" b="1" dirty="0"/>
              <a:t>“For many are invited, but few are chosen.”</a:t>
            </a:r>
          </a:p>
        </p:txBody>
      </p:sp>
    </p:spTree>
    <p:extLst>
      <p:ext uri="{BB962C8B-B14F-4D97-AF65-F5344CB8AC3E}">
        <p14:creationId xmlns:p14="http://schemas.microsoft.com/office/powerpoint/2010/main" val="2324501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C6EE9-C4A8-B543-552E-B3B2B7F2924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6604762-6C09-C71D-FC07-ACFA5DA22E8D}"/>
              </a:ext>
            </a:extLst>
          </p:cNvPr>
          <p:cNvSpPr/>
          <p:nvPr/>
        </p:nvSpPr>
        <p:spPr>
          <a:xfrm>
            <a:off x="-76200" y="678924"/>
            <a:ext cx="9144000" cy="3785652"/>
          </a:xfrm>
          <a:prstGeom prst="rect">
            <a:avLst/>
          </a:prstGeom>
        </p:spPr>
        <p:txBody>
          <a:bodyPr wrap="square">
            <a:spAutoFit/>
          </a:bodyPr>
          <a:lstStyle/>
          <a:p>
            <a:pPr algn="ctr">
              <a:defRPr sz="7000"/>
            </a:pPr>
            <a:r>
              <a:rPr lang="en-US" altLang="zh-TW" sz="8000" b="1" dirty="0">
                <a:ea typeface="Microsoft JhengHei" panose="020B0604030504040204" pitchFamily="34" charset="-120"/>
              </a:rPr>
              <a:t>The King’s</a:t>
            </a:r>
          </a:p>
          <a:p>
            <a:pPr algn="ctr">
              <a:defRPr sz="7000"/>
            </a:pPr>
            <a:r>
              <a:rPr lang="en-US" altLang="zh-TW" sz="8000" b="1" dirty="0">
                <a:ea typeface="Microsoft JhengHei" panose="020B0604030504040204" pitchFamily="34" charset="-120"/>
              </a:rPr>
              <a:t>Wedding</a:t>
            </a:r>
          </a:p>
          <a:p>
            <a:pPr algn="ctr">
              <a:defRPr sz="7000"/>
            </a:pPr>
            <a:r>
              <a:rPr lang="en-US" altLang="zh-TW" sz="8000" b="1" dirty="0">
                <a:ea typeface="Microsoft JhengHei" panose="020B0604030504040204" pitchFamily="34" charset="-120"/>
              </a:rPr>
              <a:t>Banquet</a:t>
            </a:r>
          </a:p>
        </p:txBody>
      </p:sp>
    </p:spTree>
    <p:extLst>
      <p:ext uri="{BB962C8B-B14F-4D97-AF65-F5344CB8AC3E}">
        <p14:creationId xmlns:p14="http://schemas.microsoft.com/office/powerpoint/2010/main" val="1348844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This is another strange parable of Jesus.  Some parables seem odd because they hold hidden meanings.</a:t>
            </a:r>
          </a:p>
        </p:txBody>
      </p:sp>
    </p:spTree>
    <p:extLst>
      <p:ext uri="{BB962C8B-B14F-4D97-AF65-F5344CB8AC3E}">
        <p14:creationId xmlns:p14="http://schemas.microsoft.com/office/powerpoint/2010/main" val="2789260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traditional focus of this is on the Jews rejecting Jesus as their Messiah.</a:t>
            </a:r>
          </a:p>
        </p:txBody>
      </p:sp>
    </p:spTree>
    <p:extLst>
      <p:ext uri="{BB962C8B-B14F-4D97-AF65-F5344CB8AC3E}">
        <p14:creationId xmlns:p14="http://schemas.microsoft.com/office/powerpoint/2010/main" val="1944594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2F73B-57EF-5385-4034-5C5E18A3F5C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FCB93C1-8997-3B93-3BA8-3B79B786EE47}"/>
              </a:ext>
            </a:extLst>
          </p:cNvPr>
          <p:cNvSpPr/>
          <p:nvPr/>
        </p:nvSpPr>
        <p:spPr>
          <a:xfrm>
            <a:off x="76200" y="1276350"/>
            <a:ext cx="9144000" cy="1938992"/>
          </a:xfrm>
          <a:prstGeom prst="rect">
            <a:avLst/>
          </a:prstGeom>
        </p:spPr>
        <p:txBody>
          <a:bodyPr wrap="square">
            <a:spAutoFit/>
          </a:bodyPr>
          <a:lstStyle/>
          <a:p>
            <a:pPr algn="ctr">
              <a:defRPr sz="7000"/>
            </a:pPr>
            <a:r>
              <a:rPr lang="en-US" altLang="zh-TW" sz="7000" b="1" dirty="0">
                <a:ea typeface="Microsoft JhengHei" panose="020B0604030504040204" pitchFamily="34" charset="-120"/>
              </a:rPr>
              <a:t>Scripture:</a:t>
            </a:r>
          </a:p>
          <a:p>
            <a:pPr algn="ctr">
              <a:defRPr sz="7000"/>
            </a:pPr>
            <a:r>
              <a:rPr lang="en-US" altLang="zh-TW" sz="7000" b="1" dirty="0">
                <a:ea typeface="Microsoft JhengHei" panose="020B0604030504040204" pitchFamily="34" charset="-120"/>
              </a:rPr>
              <a:t>Matthew 22:1-14</a:t>
            </a:r>
          </a:p>
        </p:txBody>
      </p:sp>
    </p:spTree>
    <p:extLst>
      <p:ext uri="{BB962C8B-B14F-4D97-AF65-F5344CB8AC3E}">
        <p14:creationId xmlns:p14="http://schemas.microsoft.com/office/powerpoint/2010/main" val="40106911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As a result, God opened salvation to Gentiles, but some are disqualified.</a:t>
            </a:r>
          </a:p>
        </p:txBody>
      </p:sp>
    </p:spTree>
    <p:extLst>
      <p:ext uri="{BB962C8B-B14F-4D97-AF65-F5344CB8AC3E}">
        <p14:creationId xmlns:p14="http://schemas.microsoft.com/office/powerpoint/2010/main" val="3414706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original invitees are the Israelites / Jews, God’s chosen people for over 3,000 years. </a:t>
            </a:r>
          </a:p>
        </p:txBody>
      </p:sp>
    </p:spTree>
    <p:extLst>
      <p:ext uri="{BB962C8B-B14F-4D97-AF65-F5344CB8AC3E}">
        <p14:creationId xmlns:p14="http://schemas.microsoft.com/office/powerpoint/2010/main" val="1566626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600" b="1" dirty="0"/>
              <a:t>For hundreds of years, the Jews have been waiting for their Messiah, their Savior, to save them from bondage. </a:t>
            </a:r>
          </a:p>
        </p:txBody>
      </p:sp>
    </p:spTree>
    <p:extLst>
      <p:ext uri="{BB962C8B-B14F-4D97-AF65-F5344CB8AC3E}">
        <p14:creationId xmlns:p14="http://schemas.microsoft.com/office/powerpoint/2010/main" val="2495680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In this parable, when the time had come for the King to call them to his son’s wedding, none of them came.</a:t>
            </a:r>
          </a:p>
        </p:txBody>
      </p:sp>
    </p:spTree>
    <p:extLst>
      <p:ext uri="{BB962C8B-B14F-4D97-AF65-F5344CB8AC3E}">
        <p14:creationId xmlns:p14="http://schemas.microsoft.com/office/powerpoint/2010/main" val="254919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One went to his field instead.  This meant he put his wealth above God.</a:t>
            </a:r>
          </a:p>
        </p:txBody>
      </p:sp>
    </p:spTree>
    <p:extLst>
      <p:ext uri="{BB962C8B-B14F-4D97-AF65-F5344CB8AC3E}">
        <p14:creationId xmlns:p14="http://schemas.microsoft.com/office/powerpoint/2010/main" val="2092097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Another went to his business.  This meant he put making money and earthly power above God.</a:t>
            </a:r>
          </a:p>
        </p:txBody>
      </p:sp>
    </p:spTree>
    <p:extLst>
      <p:ext uri="{BB962C8B-B14F-4D97-AF65-F5344CB8AC3E}">
        <p14:creationId xmlns:p14="http://schemas.microsoft.com/office/powerpoint/2010/main" val="1950447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defRPr sz="7000"/>
            </a:pPr>
            <a:r>
              <a:rPr lang="en-US" sz="6400" b="1" dirty="0"/>
              <a:t>These two groups, who did not attend the wedding, were not punished.  They just missed out on the banquet and the King’s favor.</a:t>
            </a:r>
          </a:p>
        </p:txBody>
      </p:sp>
    </p:spTree>
    <p:extLst>
      <p:ext uri="{BB962C8B-B14F-4D97-AF65-F5344CB8AC3E}">
        <p14:creationId xmlns:p14="http://schemas.microsoft.com/office/powerpoint/2010/main" val="1052187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Did they go to hell?  Yes.  Hell is where God is not.</a:t>
            </a:r>
          </a:p>
        </p:txBody>
      </p:sp>
    </p:spTree>
    <p:extLst>
      <p:ext uri="{BB962C8B-B14F-4D97-AF65-F5344CB8AC3E}">
        <p14:creationId xmlns:p14="http://schemas.microsoft.com/office/powerpoint/2010/main" val="40865886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600" b="1" dirty="0"/>
              <a:t>Some people choose not to be with God and end up in hell.</a:t>
            </a:r>
            <a:r>
              <a:rPr lang="zh-TW" altLang="en-US" sz="6600" b="1" dirty="0"/>
              <a:t>  </a:t>
            </a:r>
            <a:r>
              <a:rPr lang="en-US" sz="6600" b="1" dirty="0"/>
              <a:t>Some killed the servants in an act of open rebellion.</a:t>
            </a:r>
          </a:p>
        </p:txBody>
      </p:sp>
    </p:spTree>
    <p:extLst>
      <p:ext uri="{BB962C8B-B14F-4D97-AF65-F5344CB8AC3E}">
        <p14:creationId xmlns:p14="http://schemas.microsoft.com/office/powerpoint/2010/main" val="2989831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defRPr sz="7000"/>
            </a:pPr>
            <a:r>
              <a:rPr lang="en-US" sz="6400" b="1" dirty="0"/>
              <a:t>This was not rational.  If they didn’t want to go, they</a:t>
            </a:r>
            <a:r>
              <a:rPr lang="zh-TW" altLang="en-US" sz="6400" b="1" dirty="0"/>
              <a:t> </a:t>
            </a:r>
            <a:r>
              <a:rPr lang="en-US" altLang="zh-TW" sz="6400" b="1" dirty="0"/>
              <a:t>could</a:t>
            </a:r>
            <a:r>
              <a:rPr lang="zh-TW" altLang="en-US" sz="6400" b="1" dirty="0"/>
              <a:t> </a:t>
            </a:r>
            <a:r>
              <a:rPr lang="en-US" altLang="zh-TW" sz="6400" b="1" dirty="0"/>
              <a:t>just</a:t>
            </a:r>
            <a:r>
              <a:rPr lang="zh-TW" altLang="en-US" sz="6400" b="1" dirty="0"/>
              <a:t> </a:t>
            </a:r>
            <a:r>
              <a:rPr lang="en-US" sz="6400" b="1" dirty="0"/>
              <a:t>ignore the King’s invitation.  At least the results wouldn't be as severe.</a:t>
            </a:r>
          </a:p>
        </p:txBody>
      </p:sp>
    </p:spTree>
    <p:extLst>
      <p:ext uri="{BB962C8B-B14F-4D97-AF65-F5344CB8AC3E}">
        <p14:creationId xmlns:p14="http://schemas.microsoft.com/office/powerpoint/2010/main" val="345876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kingdom of heaven is like a king who prepared a wedding banquet for his son.  </a:t>
            </a:r>
          </a:p>
          <a:p>
            <a:pPr marL="0" indent="0">
              <a:buNone/>
              <a:defRPr sz="7000"/>
            </a:pPr>
            <a:endParaRPr lang="en-US" sz="7000" b="1" dirty="0"/>
          </a:p>
          <a:p>
            <a:pPr marL="0" indent="0">
              <a:buNone/>
              <a:defRPr sz="7000"/>
            </a:pPr>
            <a:r>
              <a:rPr lang="en-US" sz="7000" b="1" dirty="0"/>
              <a:t>He sent his servants to those who had been invited to the banquet to tell them to come, but they refused to come.  “Then he sent some more servants and said, ‘Tell those who have been invited that I have prepared my dinner: My oxen and fattened cattle have been butchered, and everything is ready.  Come to the wedding banquet.’  “But they paid no attention and went off—one to his field, another to his business. The rest seized his servants, mistreated them and killed them.  The king was enraged. He sent his army and destroyed those murderers and burned their city. “Then he said to his servants, ‘The wedding banquet is ready, but those I invited did not deserve to come.  So go to the street corners and invite to the banquet anyone you find.’ So the servants went out into the streets and gathered all the people they could find, the bad as well as the good, and the wedding hall was filled with guests.  “But when the king came in to see the guests, he noticed a man there who was not wearing wedding clothes.  He asked, ‘How did you get in here without wedding clothes, friend?’ The man was speechless. “Then the king told the attendants, ‘Tie him hand and foot, and throw him outside, into the darkness, where there will be weeping and gnashing of teeth.’  “For many are invited, but few are chosen.”</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defRPr sz="7000"/>
            </a:pPr>
            <a:r>
              <a:rPr lang="en-US" sz="6500" b="1" dirty="0"/>
              <a:t>Rebelling against God is irrational because nothing good can come out of it.  They were destroyed by the King's army.</a:t>
            </a:r>
          </a:p>
        </p:txBody>
      </p:sp>
    </p:spTree>
    <p:extLst>
      <p:ext uri="{BB962C8B-B14F-4D97-AF65-F5344CB8AC3E}">
        <p14:creationId xmlns:p14="http://schemas.microsoft.com/office/powerpoint/2010/main" val="850944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altLang="zh-TW" sz="7000" b="1" dirty="0"/>
              <a:t>The nations of </a:t>
            </a:r>
            <a:r>
              <a:rPr lang="en-US" sz="7000" b="1" dirty="0"/>
              <a:t>Israel and Judah were destroyed by other countries when they rebelled against God.</a:t>
            </a:r>
          </a:p>
        </p:txBody>
      </p:sp>
    </p:spTree>
    <p:extLst>
      <p:ext uri="{BB962C8B-B14F-4D97-AF65-F5344CB8AC3E}">
        <p14:creationId xmlns:p14="http://schemas.microsoft.com/office/powerpoint/2010/main" val="493857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600" b="1" dirty="0"/>
              <a:t>Their physical destruction reflected their spiritual destruction first.  They chose to leave God’s protection and favor.</a:t>
            </a:r>
          </a:p>
        </p:txBody>
      </p:sp>
    </p:spTree>
    <p:extLst>
      <p:ext uri="{BB962C8B-B14F-4D97-AF65-F5344CB8AC3E}">
        <p14:creationId xmlns:p14="http://schemas.microsoft.com/office/powerpoint/2010/main" val="248155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AA5E8-7AFC-E216-B25E-BEC3FC577BE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5611B73-69AF-F145-46C2-C511C26C9E94}"/>
              </a:ext>
            </a:extLst>
          </p:cNvPr>
          <p:cNvSpPr/>
          <p:nvPr/>
        </p:nvSpPr>
        <p:spPr>
          <a:xfrm>
            <a:off x="0" y="0"/>
            <a:ext cx="9144000" cy="4216539"/>
          </a:xfrm>
          <a:prstGeom prst="rect">
            <a:avLst/>
          </a:prstGeom>
        </p:spPr>
        <p:txBody>
          <a:bodyPr wrap="square">
            <a:spAutoFit/>
          </a:bodyPr>
          <a:lstStyle/>
          <a:p>
            <a:pPr>
              <a:defRPr sz="7000"/>
            </a:pPr>
            <a:r>
              <a:rPr lang="en-US" sz="7000" b="1" dirty="0"/>
              <a:t>But the bigger question is this: Why not come to the banquet?</a:t>
            </a:r>
          </a:p>
          <a:p>
            <a:pPr>
              <a:defRPr sz="7000"/>
            </a:pP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25608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First, they needed to take time away from their own lives.  They want to keep their </a:t>
            </a:r>
            <a:r>
              <a:rPr lang="en-US" sz="7000" b="1" dirty="0">
                <a:solidFill>
                  <a:srgbClr val="0000FF"/>
                </a:solidFill>
              </a:rPr>
              <a:t>TIME</a:t>
            </a:r>
            <a:r>
              <a:rPr lang="en-US" sz="7000" b="1" dirty="0"/>
              <a:t>.</a:t>
            </a:r>
          </a:p>
        </p:txBody>
      </p:sp>
    </p:spTree>
    <p:extLst>
      <p:ext uri="{BB962C8B-B14F-4D97-AF65-F5344CB8AC3E}">
        <p14:creationId xmlns:p14="http://schemas.microsoft.com/office/powerpoint/2010/main" val="3924647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Second, they needed to get dressed.  They didn’t want to make the </a:t>
            </a:r>
            <a:r>
              <a:rPr lang="en-US" sz="7000" b="1" dirty="0">
                <a:solidFill>
                  <a:srgbClr val="0000FF"/>
                </a:solidFill>
              </a:rPr>
              <a:t>EFFORT</a:t>
            </a:r>
            <a:r>
              <a:rPr lang="en-US" sz="7000" b="1" dirty="0"/>
              <a:t>.</a:t>
            </a:r>
          </a:p>
        </p:txBody>
      </p:sp>
    </p:spTree>
    <p:extLst>
      <p:ext uri="{BB962C8B-B14F-4D97-AF65-F5344CB8AC3E}">
        <p14:creationId xmlns:p14="http://schemas.microsoft.com/office/powerpoint/2010/main" val="3452593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This </a:t>
            </a:r>
            <a:r>
              <a:rPr lang="en-US" sz="7000" b="1" dirty="0">
                <a:solidFill>
                  <a:srgbClr val="0000FF"/>
                </a:solidFill>
              </a:rPr>
              <a:t>EFFORT</a:t>
            </a:r>
            <a:r>
              <a:rPr lang="en-US" sz="7000" b="1" dirty="0"/>
              <a:t> is similar to the people’s </a:t>
            </a:r>
            <a:r>
              <a:rPr lang="en-US" sz="7000" b="1" dirty="0">
                <a:solidFill>
                  <a:srgbClr val="0000FF"/>
                </a:solidFill>
              </a:rPr>
              <a:t>TALENTS,</a:t>
            </a:r>
            <a:r>
              <a:rPr lang="en-US" sz="7000" b="1" dirty="0"/>
              <a:t> which we discussed many times before.</a:t>
            </a:r>
          </a:p>
        </p:txBody>
      </p:sp>
    </p:spTree>
    <p:extLst>
      <p:ext uri="{BB962C8B-B14F-4D97-AF65-F5344CB8AC3E}">
        <p14:creationId xmlns:p14="http://schemas.microsoft.com/office/powerpoint/2010/main" val="3523802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Finally, they need to bring gifts.  They don’t want to spend their </a:t>
            </a:r>
            <a:r>
              <a:rPr lang="en-US" sz="7000" b="1" dirty="0">
                <a:solidFill>
                  <a:srgbClr val="0000FF"/>
                </a:solidFill>
              </a:rPr>
              <a:t>TREASURE</a:t>
            </a:r>
            <a:r>
              <a:rPr lang="en-US" sz="7000" b="1" dirty="0"/>
              <a:t>.</a:t>
            </a:r>
          </a:p>
        </p:txBody>
      </p:sp>
    </p:spTree>
    <p:extLst>
      <p:ext uri="{BB962C8B-B14F-4D97-AF65-F5344CB8AC3E}">
        <p14:creationId xmlns:p14="http://schemas.microsoft.com/office/powerpoint/2010/main" val="17846787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King called those invitees "undeserving" for their refusal to attend.</a:t>
            </a:r>
          </a:p>
        </p:txBody>
      </p:sp>
    </p:spTree>
    <p:extLst>
      <p:ext uri="{BB962C8B-B14F-4D97-AF65-F5344CB8AC3E}">
        <p14:creationId xmlns:p14="http://schemas.microsoft.com/office/powerpoint/2010/main" val="2944837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01483-EC07-937E-E24E-2F74AD9FC7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746C5F-4260-1279-502F-C9E22328CF31}"/>
              </a:ext>
            </a:extLst>
          </p:cNvPr>
          <p:cNvSpPr>
            <a:spLocks noGrp="1"/>
          </p:cNvSpPr>
          <p:nvPr>
            <p:ph idx="1"/>
          </p:nvPr>
        </p:nvSpPr>
        <p:spPr>
          <a:xfrm>
            <a:off x="0" y="0"/>
            <a:ext cx="9144000" cy="4270773"/>
          </a:xfrm>
        </p:spPr>
        <p:txBody>
          <a:bodyPr>
            <a:noAutofit/>
          </a:bodyPr>
          <a:lstStyle/>
          <a:p>
            <a:pPr marL="0" indent="0">
              <a:buNone/>
              <a:defRPr sz="7000"/>
            </a:pPr>
            <a:r>
              <a:rPr lang="en-US" sz="7000" b="1" dirty="0"/>
              <a:t>It was not about them not being rich enough, famous enough, or of noble birth or not.</a:t>
            </a:r>
          </a:p>
        </p:txBody>
      </p:sp>
    </p:spTree>
    <p:extLst>
      <p:ext uri="{BB962C8B-B14F-4D97-AF65-F5344CB8AC3E}">
        <p14:creationId xmlns:p14="http://schemas.microsoft.com/office/powerpoint/2010/main" val="299082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28F33-AEDD-3FB8-C548-209B8280D9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966379-4703-DE66-4132-48EDEC308A85}"/>
              </a:ext>
            </a:extLst>
          </p:cNvPr>
          <p:cNvSpPr>
            <a:spLocks noGrp="1"/>
          </p:cNvSpPr>
          <p:nvPr>
            <p:ph idx="1"/>
          </p:nvPr>
        </p:nvSpPr>
        <p:spPr>
          <a:xfrm>
            <a:off x="0" y="1"/>
            <a:ext cx="9372600" cy="4248150"/>
          </a:xfrm>
        </p:spPr>
        <p:txBody>
          <a:bodyPr>
            <a:noAutofit/>
          </a:bodyPr>
          <a:lstStyle/>
          <a:p>
            <a:pPr marL="0" indent="0">
              <a:buNone/>
              <a:defRPr sz="7000"/>
            </a:pPr>
            <a:r>
              <a:rPr lang="en-US" sz="6800" b="1" dirty="0"/>
              <a:t>He sent his servants to those who had been invited to the banquet to tell them to come, but they refused to come.  </a:t>
            </a:r>
          </a:p>
        </p:txBody>
      </p:sp>
    </p:spTree>
    <p:extLst>
      <p:ext uri="{BB962C8B-B14F-4D97-AF65-F5344CB8AC3E}">
        <p14:creationId xmlns:p14="http://schemas.microsoft.com/office/powerpoint/2010/main" val="6352664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800" b="1" dirty="0"/>
              <a:t>So the King asked his servants to invite people from the street corners.  He didn’t want to waste a good banquet.</a:t>
            </a:r>
          </a:p>
        </p:txBody>
      </p:sp>
    </p:spTree>
    <p:extLst>
      <p:ext uri="{BB962C8B-B14F-4D97-AF65-F5344CB8AC3E}">
        <p14:creationId xmlns:p14="http://schemas.microsoft.com/office/powerpoint/2010/main" val="977724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It would also be embarrassing if a royal banquet has no attendees to celebrate with him and his son.</a:t>
            </a:r>
          </a:p>
        </p:txBody>
      </p:sp>
    </p:spTree>
    <p:extLst>
      <p:ext uri="{BB962C8B-B14F-4D97-AF65-F5344CB8AC3E}">
        <p14:creationId xmlns:p14="http://schemas.microsoft.com/office/powerpoint/2010/main" val="39812046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servants invited anyone, both "the bad as well as the good", and filled the banquet hall.</a:t>
            </a:r>
          </a:p>
        </p:txBody>
      </p:sp>
    </p:spTree>
    <p:extLst>
      <p:ext uri="{BB962C8B-B14F-4D97-AF65-F5344CB8AC3E}">
        <p14:creationId xmlns:p14="http://schemas.microsoft.com/office/powerpoint/2010/main" val="25792436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This phrase was intentionally included to show that salvation is open to all who are willing to receive it.</a:t>
            </a:r>
          </a:p>
        </p:txBody>
      </p:sp>
    </p:spTree>
    <p:extLst>
      <p:ext uri="{BB962C8B-B14F-4D97-AF65-F5344CB8AC3E}">
        <p14:creationId xmlns:p14="http://schemas.microsoft.com/office/powerpoint/2010/main" val="25528579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EBCC0-7F85-0760-D28C-7D3AD470061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54BC06-A1B1-B2DE-54E8-398CBCC7C416}"/>
              </a:ext>
            </a:extLst>
          </p:cNvPr>
          <p:cNvSpPr/>
          <p:nvPr/>
        </p:nvSpPr>
        <p:spPr>
          <a:xfrm>
            <a:off x="0" y="0"/>
            <a:ext cx="9144000" cy="5293757"/>
          </a:xfrm>
          <a:prstGeom prst="rect">
            <a:avLst/>
          </a:prstGeom>
        </p:spPr>
        <p:txBody>
          <a:bodyPr wrap="square">
            <a:spAutoFit/>
          </a:bodyPr>
          <a:lstStyle/>
          <a:p>
            <a:pPr>
              <a:defRPr sz="7000"/>
            </a:pPr>
            <a:r>
              <a:rPr lang="en-US" sz="7000" b="1" dirty="0"/>
              <a:t>Who are “bad?”  In the eyes of most people, “bad people” means sinners.</a:t>
            </a:r>
          </a:p>
          <a:p>
            <a:pPr>
              <a:defRPr sz="7000"/>
            </a:pPr>
            <a:endParaRPr lang="zh-TW" altLang="en-US" sz="5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4516272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Does God see them as bad?  Or are they just “not yet good” people?</a:t>
            </a:r>
          </a:p>
        </p:txBody>
      </p:sp>
    </p:spTree>
    <p:extLst>
      <p:ext uri="{BB962C8B-B14F-4D97-AF65-F5344CB8AC3E}">
        <p14:creationId xmlns:p14="http://schemas.microsoft.com/office/powerpoint/2010/main" val="8510484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B99BE-2C60-FF9F-EC8E-82EE586F870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0B0F7CB-688A-61C4-C49B-E2DD58CD4769}"/>
              </a:ext>
            </a:extLst>
          </p:cNvPr>
          <p:cNvSpPr/>
          <p:nvPr/>
        </p:nvSpPr>
        <p:spPr>
          <a:xfrm>
            <a:off x="0" y="0"/>
            <a:ext cx="9144000" cy="2246769"/>
          </a:xfrm>
          <a:prstGeom prst="rect">
            <a:avLst/>
          </a:prstGeom>
        </p:spPr>
        <p:txBody>
          <a:bodyPr wrap="square">
            <a:spAutoFit/>
          </a:bodyPr>
          <a:lstStyle/>
          <a:p>
            <a:pPr>
              <a:defRPr sz="7000"/>
            </a:pPr>
            <a:r>
              <a:rPr lang="en-US" sz="7000" b="1" dirty="0"/>
              <a:t>But is anyone really “good”?</a:t>
            </a:r>
          </a:p>
        </p:txBody>
      </p:sp>
    </p:spTree>
    <p:extLst>
      <p:ext uri="{BB962C8B-B14F-4D97-AF65-F5344CB8AC3E}">
        <p14:creationId xmlns:p14="http://schemas.microsoft.com/office/powerpoint/2010/main" val="2278932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600" b="1" dirty="0"/>
              <a:t>Psalm 14:3</a:t>
            </a:r>
          </a:p>
          <a:p>
            <a:pPr marL="0" indent="0">
              <a:buNone/>
              <a:defRPr sz="7000"/>
            </a:pPr>
            <a:r>
              <a:rPr lang="en-US" sz="6600" b="1" dirty="0"/>
              <a:t>All have turned away, all have become corrupt; there is no one who does good, not even one.</a:t>
            </a:r>
          </a:p>
        </p:txBody>
      </p:sp>
    </p:spTree>
    <p:extLst>
      <p:ext uri="{BB962C8B-B14F-4D97-AF65-F5344CB8AC3E}">
        <p14:creationId xmlns:p14="http://schemas.microsoft.com/office/powerpoint/2010/main" val="15586471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Anyone who accepted the invitation and was dressed appropriately was welcome to attend the wedding.</a:t>
            </a:r>
          </a:p>
        </p:txBody>
      </p:sp>
    </p:spTree>
    <p:extLst>
      <p:ext uri="{BB962C8B-B14F-4D97-AF65-F5344CB8AC3E}">
        <p14:creationId xmlns:p14="http://schemas.microsoft.com/office/powerpoint/2010/main" val="2440610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God doesn't care about our initial conditions; He only cares whether we want to come to Him and change.</a:t>
            </a:r>
          </a:p>
        </p:txBody>
      </p:sp>
    </p:spTree>
    <p:extLst>
      <p:ext uri="{BB962C8B-B14F-4D97-AF65-F5344CB8AC3E}">
        <p14:creationId xmlns:p14="http://schemas.microsoft.com/office/powerpoint/2010/main" val="2703043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3E836-CBDC-F84D-B9A9-1D0A6AAC7C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45BFA5-EEA6-6FBB-AACD-E994FF1A9837}"/>
              </a:ext>
            </a:extLst>
          </p:cNvPr>
          <p:cNvSpPr>
            <a:spLocks noGrp="1"/>
          </p:cNvSpPr>
          <p:nvPr>
            <p:ph idx="1"/>
          </p:nvPr>
        </p:nvSpPr>
        <p:spPr>
          <a:xfrm>
            <a:off x="0" y="0"/>
            <a:ext cx="9144000" cy="4270773"/>
          </a:xfrm>
        </p:spPr>
        <p:txBody>
          <a:bodyPr>
            <a:noAutofit/>
          </a:bodyPr>
          <a:lstStyle/>
          <a:p>
            <a:pPr marL="0" indent="0">
              <a:buNone/>
              <a:defRPr sz="7000"/>
            </a:pPr>
            <a:r>
              <a:rPr lang="en-US" sz="7000" b="1" dirty="0"/>
              <a:t>“Then he sent some more servants and said, ‘Tell those who have been invited that I have prepared my dinner:</a:t>
            </a:r>
          </a:p>
        </p:txBody>
      </p:sp>
    </p:spTree>
    <p:extLst>
      <p:ext uri="{BB962C8B-B14F-4D97-AF65-F5344CB8AC3E}">
        <p14:creationId xmlns:p14="http://schemas.microsoft.com/office/powerpoint/2010/main" val="3151108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Still, some chose not to come.  Just like the original invitees who didn’t come, they were not punished.</a:t>
            </a:r>
          </a:p>
        </p:txBody>
      </p:sp>
    </p:spTree>
    <p:extLst>
      <p:ext uri="{BB962C8B-B14F-4D97-AF65-F5344CB8AC3E}">
        <p14:creationId xmlns:p14="http://schemas.microsoft.com/office/powerpoint/2010/main" val="2094367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They chose not to be with God.  This means they landed in hell.  Hell is where God is absent.</a:t>
            </a:r>
          </a:p>
        </p:txBody>
      </p:sp>
    </p:spTree>
    <p:extLst>
      <p:ext uri="{BB962C8B-B14F-4D97-AF65-F5344CB8AC3E}">
        <p14:creationId xmlns:p14="http://schemas.microsoft.com/office/powerpoint/2010/main" val="22995519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King allowed people to make their own choices, even if they are bad ones.</a:t>
            </a:r>
          </a:p>
        </p:txBody>
      </p:sp>
    </p:spTree>
    <p:extLst>
      <p:ext uri="{BB962C8B-B14F-4D97-AF65-F5344CB8AC3E}">
        <p14:creationId xmlns:p14="http://schemas.microsoft.com/office/powerpoint/2010/main" val="31377727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But enough came, so the banquet hall was packed.  So the King’s requirement was satisfied.</a:t>
            </a:r>
          </a:p>
        </p:txBody>
      </p:sp>
    </p:spTree>
    <p:extLst>
      <p:ext uri="{BB962C8B-B14F-4D97-AF65-F5344CB8AC3E}">
        <p14:creationId xmlns:p14="http://schemas.microsoft.com/office/powerpoint/2010/main" val="42100663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Normally, to go to a wedding, one needs to:</a:t>
            </a:r>
          </a:p>
          <a:p>
            <a:pPr marL="0" indent="0">
              <a:buNone/>
              <a:defRPr sz="7000"/>
            </a:pPr>
            <a:r>
              <a:rPr lang="en-US" sz="7000" b="1" dirty="0"/>
              <a:t>-	be invited</a:t>
            </a:r>
          </a:p>
          <a:p>
            <a:pPr marL="0" indent="0">
              <a:buNone/>
              <a:defRPr sz="7000"/>
            </a:pPr>
            <a:r>
              <a:rPr lang="en-US" sz="7000" b="1" dirty="0"/>
              <a:t>-	dress appropriately</a:t>
            </a:r>
          </a:p>
          <a:p>
            <a:pPr marL="0" indent="0">
              <a:buNone/>
              <a:defRPr sz="7000"/>
            </a:pPr>
            <a:r>
              <a:rPr lang="en-US" sz="7000" b="1" dirty="0"/>
              <a:t>-	bring a gift</a:t>
            </a:r>
          </a:p>
        </p:txBody>
      </p:sp>
    </p:spTree>
    <p:extLst>
      <p:ext uri="{BB962C8B-B14F-4D97-AF65-F5344CB8AC3E}">
        <p14:creationId xmlns:p14="http://schemas.microsoft.com/office/powerpoint/2010/main" val="30988958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500" b="1" dirty="0"/>
              <a:t>But because people were invited from the streets and the banquet was ready, a few things would be different.</a:t>
            </a:r>
          </a:p>
        </p:txBody>
      </p:sp>
    </p:spTree>
    <p:extLst>
      <p:ext uri="{BB962C8B-B14F-4D97-AF65-F5344CB8AC3E}">
        <p14:creationId xmlns:p14="http://schemas.microsoft.com/office/powerpoint/2010/main" val="36249384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First, no one would have time to find an appropriate wedding garment.</a:t>
            </a:r>
          </a:p>
        </p:txBody>
      </p:sp>
    </p:spTree>
    <p:extLst>
      <p:ext uri="{BB962C8B-B14F-4D97-AF65-F5344CB8AC3E}">
        <p14:creationId xmlns:p14="http://schemas.microsoft.com/office/powerpoint/2010/main" val="1833369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defRPr sz="7000"/>
            </a:pPr>
            <a:r>
              <a:rPr lang="en-US" sz="6500" b="1" dirty="0"/>
              <a:t>So the King had to provide wedding garments </a:t>
            </a:r>
            <a:r>
              <a:rPr lang="en-US" altLang="zh-TW" sz="6500" b="1" dirty="0"/>
              <a:t>— likely at the entrance — otherwise</a:t>
            </a:r>
            <a:r>
              <a:rPr lang="en-US" sz="6500" b="1" dirty="0"/>
              <a:t> street people couldn't come in.</a:t>
            </a:r>
          </a:p>
        </p:txBody>
      </p:sp>
    </p:spTree>
    <p:extLst>
      <p:ext uri="{BB962C8B-B14F-4D97-AF65-F5344CB8AC3E}">
        <p14:creationId xmlns:p14="http://schemas.microsoft.com/office/powerpoint/2010/main" val="29624493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Second, no one would have time to go find gifts or to go home to get gifts.</a:t>
            </a:r>
          </a:p>
        </p:txBody>
      </p:sp>
    </p:spTree>
    <p:extLst>
      <p:ext uri="{BB962C8B-B14F-4D97-AF65-F5344CB8AC3E}">
        <p14:creationId xmlns:p14="http://schemas.microsoft.com/office/powerpoint/2010/main" val="32942545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defRPr sz="7000"/>
            </a:pPr>
            <a:r>
              <a:rPr lang="en-US" sz="6400" b="1" dirty="0"/>
              <a:t>It's the King's banquet. Commoners would not have anything the bride and groom would consider worthy or needed anyway.</a:t>
            </a:r>
          </a:p>
        </p:txBody>
      </p:sp>
    </p:spTree>
    <p:extLst>
      <p:ext uri="{BB962C8B-B14F-4D97-AF65-F5344CB8AC3E}">
        <p14:creationId xmlns:p14="http://schemas.microsoft.com/office/powerpoint/2010/main" val="185643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E1105-3EA0-295C-9E69-7F63F0FA27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A4A270-D83E-514B-87D8-3D23044FDF71}"/>
              </a:ext>
            </a:extLst>
          </p:cNvPr>
          <p:cNvSpPr>
            <a:spLocks noGrp="1"/>
          </p:cNvSpPr>
          <p:nvPr>
            <p:ph idx="1"/>
          </p:nvPr>
        </p:nvSpPr>
        <p:spPr>
          <a:xfrm>
            <a:off x="0" y="0"/>
            <a:ext cx="9372600" cy="4270773"/>
          </a:xfrm>
        </p:spPr>
        <p:txBody>
          <a:bodyPr>
            <a:noAutofit/>
          </a:bodyPr>
          <a:lstStyle/>
          <a:p>
            <a:pPr marL="0" indent="0">
              <a:buNone/>
              <a:defRPr sz="7000"/>
            </a:pPr>
            <a:r>
              <a:rPr lang="en-US" sz="6600" b="1" dirty="0"/>
              <a:t>My oxen and fattened cattle have been butchered, and everything is ready. Come to the wedding banquet.’ </a:t>
            </a:r>
          </a:p>
        </p:txBody>
      </p:sp>
    </p:spTree>
    <p:extLst>
      <p:ext uri="{BB962C8B-B14F-4D97-AF65-F5344CB8AC3E}">
        <p14:creationId xmlns:p14="http://schemas.microsoft.com/office/powerpoint/2010/main" val="32111480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Therefore, it was likely that people did not need to bring gifts.  That must be known to the invitees.</a:t>
            </a:r>
          </a:p>
        </p:txBody>
      </p:sp>
    </p:spTree>
    <p:extLst>
      <p:ext uri="{BB962C8B-B14F-4D97-AF65-F5344CB8AC3E}">
        <p14:creationId xmlns:p14="http://schemas.microsoft.com/office/powerpoint/2010/main" val="20384437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attendees honored the King by accepting his invitation.  They yielded to his request.</a:t>
            </a:r>
          </a:p>
        </p:txBody>
      </p:sp>
    </p:spTree>
    <p:extLst>
      <p:ext uri="{BB962C8B-B14F-4D97-AF65-F5344CB8AC3E}">
        <p14:creationId xmlns:p14="http://schemas.microsoft.com/office/powerpoint/2010/main" val="24742067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0A30F-638F-20F3-C6F3-C3E742CD0E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863121-5972-032D-AE39-1576006C9BAE}"/>
              </a:ext>
            </a:extLst>
          </p:cNvPr>
          <p:cNvSpPr>
            <a:spLocks noGrp="1"/>
          </p:cNvSpPr>
          <p:nvPr>
            <p:ph idx="1"/>
          </p:nvPr>
        </p:nvSpPr>
        <p:spPr>
          <a:xfrm>
            <a:off x="0" y="0"/>
            <a:ext cx="9144000" cy="4270773"/>
          </a:xfrm>
        </p:spPr>
        <p:txBody>
          <a:bodyPr>
            <a:noAutofit/>
          </a:bodyPr>
          <a:lstStyle/>
          <a:p>
            <a:pPr marL="0" indent="0">
              <a:buNone/>
              <a:defRPr sz="7000"/>
            </a:pPr>
            <a:r>
              <a:rPr lang="en-US" sz="6400" b="1" dirty="0"/>
              <a:t>Interestingly, the King must have provided the wedding garments for the guests, since these are commoners gathered from the streets.</a:t>
            </a:r>
          </a:p>
        </p:txBody>
      </p:sp>
    </p:spTree>
    <p:extLst>
      <p:ext uri="{BB962C8B-B14F-4D97-AF65-F5344CB8AC3E}">
        <p14:creationId xmlns:p14="http://schemas.microsoft.com/office/powerpoint/2010/main" val="14128848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E338C-E59A-281B-9F60-539712453E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AA32-52B4-E0C8-1D2A-CD9E4FC52DE3}"/>
              </a:ext>
            </a:extLst>
          </p:cNvPr>
          <p:cNvSpPr>
            <a:spLocks noGrp="1"/>
          </p:cNvSpPr>
          <p:nvPr>
            <p:ph idx="1"/>
          </p:nvPr>
        </p:nvSpPr>
        <p:spPr>
          <a:xfrm>
            <a:off x="0" y="0"/>
            <a:ext cx="9144000" cy="4270773"/>
          </a:xfrm>
        </p:spPr>
        <p:txBody>
          <a:bodyPr>
            <a:noAutofit/>
          </a:bodyPr>
          <a:lstStyle/>
          <a:p>
            <a:pPr marL="0" indent="0">
              <a:buNone/>
              <a:defRPr sz="7000"/>
            </a:pPr>
            <a:r>
              <a:rPr lang="en-US" sz="7000" b="1" dirty="0"/>
              <a:t>This is easy to imagine since no commoners would wear formal clothing while going about their business.</a:t>
            </a:r>
          </a:p>
        </p:txBody>
      </p:sp>
    </p:spTree>
    <p:extLst>
      <p:ext uri="{BB962C8B-B14F-4D97-AF65-F5344CB8AC3E}">
        <p14:creationId xmlns:p14="http://schemas.microsoft.com/office/powerpoint/2010/main" val="43694885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6DDC1-6E4B-7459-FC72-5247856DB51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B21CBA-C4E8-5B42-0281-31BC0459620B}"/>
              </a:ext>
            </a:extLst>
          </p:cNvPr>
          <p:cNvSpPr>
            <a:spLocks noGrp="1"/>
          </p:cNvSpPr>
          <p:nvPr>
            <p:ph idx="1"/>
          </p:nvPr>
        </p:nvSpPr>
        <p:spPr>
          <a:xfrm>
            <a:off x="0" y="0"/>
            <a:ext cx="9144000" cy="4270773"/>
          </a:xfrm>
        </p:spPr>
        <p:txBody>
          <a:bodyPr>
            <a:noAutofit/>
          </a:bodyPr>
          <a:lstStyle/>
          <a:p>
            <a:pPr marL="0" indent="0">
              <a:buNone/>
              <a:defRPr sz="7000"/>
            </a:pPr>
            <a:r>
              <a:rPr lang="en-US" sz="7000" b="1" dirty="0"/>
              <a:t>In fact, the wedding garment is the central focus of this parable.</a:t>
            </a:r>
          </a:p>
        </p:txBody>
      </p:sp>
    </p:spTree>
    <p:extLst>
      <p:ext uri="{BB962C8B-B14F-4D97-AF65-F5344CB8AC3E}">
        <p14:creationId xmlns:p14="http://schemas.microsoft.com/office/powerpoint/2010/main" val="14300930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defRPr sz="7000"/>
            </a:pPr>
            <a:r>
              <a:rPr lang="en-US" sz="6600" b="1" dirty="0"/>
              <a:t>All new guests must change into wedding garments, which symbolize repentance and becoming new beings.</a:t>
            </a:r>
          </a:p>
        </p:txBody>
      </p:sp>
    </p:spTree>
    <p:extLst>
      <p:ext uri="{BB962C8B-B14F-4D97-AF65-F5344CB8AC3E}">
        <p14:creationId xmlns:p14="http://schemas.microsoft.com/office/powerpoint/2010/main" val="146284282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Attendees got to enjoy the royal wedding.  That meant they get to spend eternity with God in heaven.</a:t>
            </a:r>
          </a:p>
        </p:txBody>
      </p:sp>
    </p:spTree>
    <p:extLst>
      <p:ext uri="{BB962C8B-B14F-4D97-AF65-F5344CB8AC3E}">
        <p14:creationId xmlns:p14="http://schemas.microsoft.com/office/powerpoint/2010/main" val="21701621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defRPr sz="7000"/>
            </a:pPr>
            <a:r>
              <a:rPr lang="en-US" sz="6200" b="1" dirty="0"/>
              <a:t>To attend the wedding, one must accept the invitation and change into the wedding garment provided by the King.  No gifts are needed.</a:t>
            </a:r>
          </a:p>
        </p:txBody>
      </p:sp>
    </p:spTree>
    <p:extLst>
      <p:ext uri="{BB962C8B-B14F-4D97-AF65-F5344CB8AC3E}">
        <p14:creationId xmlns:p14="http://schemas.microsoft.com/office/powerpoint/2010/main" val="5962831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So what is the wedding garment?  It seems to be a big deal in this parable.</a:t>
            </a:r>
          </a:p>
        </p:txBody>
      </p:sp>
    </p:spTree>
    <p:extLst>
      <p:ext uri="{BB962C8B-B14F-4D97-AF65-F5344CB8AC3E}">
        <p14:creationId xmlns:p14="http://schemas.microsoft.com/office/powerpoint/2010/main" val="9620912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9081E-B1F8-0EEE-C623-C6CC11AA5C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939A7D-37E0-5C41-2C3B-28548CB27611}"/>
              </a:ext>
            </a:extLst>
          </p:cNvPr>
          <p:cNvSpPr>
            <a:spLocks noGrp="1"/>
          </p:cNvSpPr>
          <p:nvPr>
            <p:ph idx="1"/>
          </p:nvPr>
        </p:nvSpPr>
        <p:spPr>
          <a:xfrm>
            <a:off x="0" y="0"/>
            <a:ext cx="9144000" cy="4270773"/>
          </a:xfrm>
        </p:spPr>
        <p:txBody>
          <a:bodyPr>
            <a:noAutofit/>
          </a:bodyPr>
          <a:lstStyle/>
          <a:p>
            <a:pPr marL="0" indent="0">
              <a:buNone/>
              <a:defRPr sz="7000"/>
            </a:pPr>
            <a:r>
              <a:rPr lang="en-US" sz="6400" b="1" dirty="0"/>
              <a:t>When dressing up, people need to consider the TPO:</a:t>
            </a:r>
          </a:p>
          <a:p>
            <a:pPr>
              <a:defRPr sz="7000"/>
            </a:pPr>
            <a:r>
              <a:rPr lang="en-US" sz="6400" b="1" dirty="0"/>
              <a:t> Time</a:t>
            </a:r>
          </a:p>
          <a:p>
            <a:pPr>
              <a:defRPr sz="7000"/>
            </a:pPr>
            <a:r>
              <a:rPr lang="en-US" sz="6400" b="1" dirty="0"/>
              <a:t> Place</a:t>
            </a:r>
          </a:p>
          <a:p>
            <a:pPr>
              <a:defRPr sz="7000"/>
            </a:pPr>
            <a:r>
              <a:rPr lang="en-US" sz="6400" b="1" dirty="0"/>
              <a:t> Occasion</a:t>
            </a:r>
          </a:p>
        </p:txBody>
      </p:sp>
    </p:spTree>
    <p:extLst>
      <p:ext uri="{BB962C8B-B14F-4D97-AF65-F5344CB8AC3E}">
        <p14:creationId xmlns:p14="http://schemas.microsoft.com/office/powerpoint/2010/main" val="1760670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15DDB-5102-4B3D-CAB3-5085ED7E93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B95AE6-01F8-9272-6948-2B874BD33836}"/>
              </a:ext>
            </a:extLst>
          </p:cNvPr>
          <p:cNvSpPr>
            <a:spLocks noGrp="1"/>
          </p:cNvSpPr>
          <p:nvPr>
            <p:ph idx="1"/>
          </p:nvPr>
        </p:nvSpPr>
        <p:spPr>
          <a:xfrm>
            <a:off x="0" y="0"/>
            <a:ext cx="9144000" cy="4270773"/>
          </a:xfrm>
        </p:spPr>
        <p:txBody>
          <a:bodyPr>
            <a:noAutofit/>
          </a:bodyPr>
          <a:lstStyle/>
          <a:p>
            <a:pPr marL="0" indent="0">
              <a:buNone/>
              <a:defRPr sz="7000"/>
            </a:pPr>
            <a:r>
              <a:rPr lang="en-US" sz="7000" b="1" dirty="0"/>
              <a:t>“But they paid no attention and went off—one to his field, another to his business. </a:t>
            </a:r>
          </a:p>
        </p:txBody>
      </p:sp>
    </p:spTree>
    <p:extLst>
      <p:ext uri="{BB962C8B-B14F-4D97-AF65-F5344CB8AC3E}">
        <p14:creationId xmlns:p14="http://schemas.microsoft.com/office/powerpoint/2010/main" val="2097618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A wedding is an important event, and so it should be formal and clean.</a:t>
            </a:r>
          </a:p>
        </p:txBody>
      </p:sp>
    </p:spTree>
    <p:extLst>
      <p:ext uri="{BB962C8B-B14F-4D97-AF65-F5344CB8AC3E}">
        <p14:creationId xmlns:p14="http://schemas.microsoft.com/office/powerpoint/2010/main" val="30915275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C2D18-64BD-076D-612F-CB2DCAE12B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0FCC12-5A4C-EAFE-DA17-38E896260B4E}"/>
              </a:ext>
            </a:extLst>
          </p:cNvPr>
          <p:cNvSpPr>
            <a:spLocks noGrp="1"/>
          </p:cNvSpPr>
          <p:nvPr>
            <p:ph idx="1"/>
          </p:nvPr>
        </p:nvSpPr>
        <p:spPr>
          <a:xfrm>
            <a:off x="0" y="0"/>
            <a:ext cx="9144000" cy="4270773"/>
          </a:xfrm>
        </p:spPr>
        <p:txBody>
          <a:bodyPr>
            <a:noAutofit/>
          </a:bodyPr>
          <a:lstStyle/>
          <a:p>
            <a:pPr marL="0" indent="0">
              <a:buNone/>
              <a:defRPr sz="7000"/>
            </a:pPr>
            <a:r>
              <a:rPr lang="en-US" sz="7000" b="1" dirty="0"/>
              <a:t>But a guest is not the focus of the event, so the guest must not steal the bride’s and bridegroom’s starlight.</a:t>
            </a:r>
          </a:p>
        </p:txBody>
      </p:sp>
    </p:spTree>
    <p:extLst>
      <p:ext uri="{BB962C8B-B14F-4D97-AF65-F5344CB8AC3E}">
        <p14:creationId xmlns:p14="http://schemas.microsoft.com/office/powerpoint/2010/main" val="12276885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So wedding garments must be clean, formal, and yet not getting too much attention.</a:t>
            </a:r>
          </a:p>
        </p:txBody>
      </p:sp>
    </p:spTree>
    <p:extLst>
      <p:ext uri="{BB962C8B-B14F-4D97-AF65-F5344CB8AC3E}">
        <p14:creationId xmlns:p14="http://schemas.microsoft.com/office/powerpoint/2010/main" val="18501349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attention is on the bride and the groom, especially the bride.</a:t>
            </a:r>
          </a:p>
        </p:txBody>
      </p:sp>
    </p:spTree>
    <p:extLst>
      <p:ext uri="{BB962C8B-B14F-4D97-AF65-F5344CB8AC3E}">
        <p14:creationId xmlns:p14="http://schemas.microsoft.com/office/powerpoint/2010/main" val="350340491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defRPr sz="7000"/>
            </a:pPr>
            <a:r>
              <a:rPr lang="en-US" sz="6400" b="1" dirty="0"/>
              <a:t>Wearing a suitable wedding garment shows the guest’s respect for the host.  It symbolizes one’s sanctification and salvation.</a:t>
            </a:r>
          </a:p>
          <a:p>
            <a:pPr marL="0" indent="0">
              <a:buNone/>
              <a:defRPr sz="7000"/>
            </a:pPr>
            <a:endParaRPr lang="en-US" sz="6400" b="1" dirty="0"/>
          </a:p>
        </p:txBody>
      </p:sp>
    </p:spTree>
    <p:extLst>
      <p:ext uri="{BB962C8B-B14F-4D97-AF65-F5344CB8AC3E}">
        <p14:creationId xmlns:p14="http://schemas.microsoft.com/office/powerpoint/2010/main" val="3485568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Isaiah 61:10 -</a:t>
            </a:r>
          </a:p>
          <a:p>
            <a:pPr marL="0" indent="0">
              <a:buNone/>
              <a:defRPr sz="7000"/>
            </a:pPr>
            <a:r>
              <a:rPr lang="en-US" sz="7000" b="1" dirty="0"/>
              <a:t>I delight greatly in the Lord;</a:t>
            </a:r>
            <a:r>
              <a:rPr lang="zh-TW" altLang="en-US" sz="7000" b="1" dirty="0"/>
              <a:t> </a:t>
            </a:r>
            <a:r>
              <a:rPr lang="en-US" sz="7000" b="1" dirty="0"/>
              <a:t>my soul rejoices in my God.</a:t>
            </a:r>
          </a:p>
          <a:p>
            <a:pPr marL="0" indent="0">
              <a:buNone/>
              <a:defRPr sz="7000"/>
            </a:pPr>
            <a:endParaRPr lang="en-US" sz="5800" b="1" dirty="0"/>
          </a:p>
          <a:p>
            <a:pPr marL="0" indent="0">
              <a:buNone/>
              <a:defRPr sz="7000"/>
            </a:pPr>
            <a:endParaRPr lang="en-US" sz="5800" b="1" dirty="0"/>
          </a:p>
          <a:p>
            <a:pPr marL="0" indent="0">
              <a:buNone/>
              <a:defRPr sz="7000"/>
            </a:pPr>
            <a:r>
              <a:rPr lang="en-US" sz="7000" b="1" dirty="0"/>
              <a:t>For he has clothed me with garments of salvation and arrayed me in a robe of his righteousness, as a bridegroom adorns his head like a priest, and as a bride adorns herself with her jewels.</a:t>
            </a:r>
          </a:p>
        </p:txBody>
      </p:sp>
    </p:spTree>
    <p:extLst>
      <p:ext uri="{BB962C8B-B14F-4D97-AF65-F5344CB8AC3E}">
        <p14:creationId xmlns:p14="http://schemas.microsoft.com/office/powerpoint/2010/main" val="39037427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For he has clothed me with </a:t>
            </a:r>
            <a:r>
              <a:rPr lang="en-US" sz="7000" b="1" u="sng" dirty="0">
                <a:solidFill>
                  <a:srgbClr val="0000FF"/>
                </a:solidFill>
              </a:rPr>
              <a:t>garments of salvation</a:t>
            </a:r>
            <a:r>
              <a:rPr lang="en-US" sz="7000" b="1" dirty="0">
                <a:solidFill>
                  <a:srgbClr val="0000FF"/>
                </a:solidFill>
              </a:rPr>
              <a:t> </a:t>
            </a:r>
            <a:r>
              <a:rPr lang="en-US" sz="7000" b="1" dirty="0"/>
              <a:t>and arrayed me in a </a:t>
            </a:r>
            <a:r>
              <a:rPr lang="en-US" sz="7000" b="1" u="sng" dirty="0">
                <a:solidFill>
                  <a:srgbClr val="0000FF"/>
                </a:solidFill>
              </a:rPr>
              <a:t>robe of his righteousness</a:t>
            </a:r>
            <a:r>
              <a:rPr lang="en-US" sz="7000" b="1" dirty="0"/>
              <a:t>,</a:t>
            </a:r>
          </a:p>
        </p:txBody>
      </p:sp>
    </p:spTree>
    <p:extLst>
      <p:ext uri="{BB962C8B-B14F-4D97-AF65-F5344CB8AC3E}">
        <p14:creationId xmlns:p14="http://schemas.microsoft.com/office/powerpoint/2010/main" val="226775904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as a bridegroom adorns his head like a priest, and as a bride adorns herself with her jewels.</a:t>
            </a:r>
          </a:p>
        </p:txBody>
      </p:sp>
    </p:spTree>
    <p:extLst>
      <p:ext uri="{BB962C8B-B14F-4D97-AF65-F5344CB8AC3E}">
        <p14:creationId xmlns:p14="http://schemas.microsoft.com/office/powerpoint/2010/main" val="20141468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400" b="1" dirty="0"/>
              <a:t>This involves humility – we need to admit that our own clothes are not good enough and we need the wedding garment.</a:t>
            </a:r>
          </a:p>
        </p:txBody>
      </p:sp>
    </p:spTree>
    <p:extLst>
      <p:ext uri="{BB962C8B-B14F-4D97-AF65-F5344CB8AC3E}">
        <p14:creationId xmlns:p14="http://schemas.microsoft.com/office/powerpoint/2010/main" val="378401282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200" b="1" dirty="0"/>
              <a:t>The wedding garment represents repentance and a change from the sinful past.  We have to take off our old clothes and put on the wedding garments.</a:t>
            </a:r>
          </a:p>
        </p:txBody>
      </p:sp>
    </p:spTree>
    <p:extLst>
      <p:ext uri="{BB962C8B-B14F-4D97-AF65-F5344CB8AC3E}">
        <p14:creationId xmlns:p14="http://schemas.microsoft.com/office/powerpoint/2010/main" val="3794103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0B219-5738-47AF-C116-A03619168F5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0AEAFF-1C0D-F36E-C080-51F3A7F5BB7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rest seized his servants, mistreated them and killed them.</a:t>
            </a:r>
          </a:p>
        </p:txBody>
      </p:sp>
    </p:spTree>
    <p:extLst>
      <p:ext uri="{BB962C8B-B14F-4D97-AF65-F5344CB8AC3E}">
        <p14:creationId xmlns:p14="http://schemas.microsoft.com/office/powerpoint/2010/main" val="406833179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It involves obedience – simply knowing is not enough.  We have to do it. </a:t>
            </a:r>
          </a:p>
        </p:txBody>
      </p:sp>
    </p:spTree>
    <p:extLst>
      <p:ext uri="{BB962C8B-B14F-4D97-AF65-F5344CB8AC3E}">
        <p14:creationId xmlns:p14="http://schemas.microsoft.com/office/powerpoint/2010/main" val="409400811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Once we do it, we obtain righteousness and salvation.</a:t>
            </a:r>
          </a:p>
        </p:txBody>
      </p:sp>
    </p:spTree>
    <p:extLst>
      <p:ext uri="{BB962C8B-B14F-4D97-AF65-F5344CB8AC3E}">
        <p14:creationId xmlns:p14="http://schemas.microsoft.com/office/powerpoint/2010/main" val="24827355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6200" b="1" dirty="0"/>
              <a:t>“Sanctification” means becoming holy and righteous. “Righteousness” is being right in God’s eyes.  But we can’t get it done ourselves.</a:t>
            </a:r>
          </a:p>
        </p:txBody>
      </p:sp>
    </p:spTree>
    <p:extLst>
      <p:ext uri="{BB962C8B-B14F-4D97-AF65-F5344CB8AC3E}">
        <p14:creationId xmlns:p14="http://schemas.microsoft.com/office/powerpoint/2010/main" val="316640690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So God did it for us – </a:t>
            </a:r>
            <a:r>
              <a:rPr lang="en-US" altLang="zh-TW" sz="7000" b="1" dirty="0"/>
              <a:t>H</a:t>
            </a:r>
            <a:r>
              <a:rPr lang="en-US" sz="7000" b="1" dirty="0"/>
              <a:t>e gave us the wedding garment if we want to come to the wedding banquet.</a:t>
            </a:r>
          </a:p>
        </p:txBody>
      </p:sp>
    </p:spTree>
    <p:extLst>
      <p:ext uri="{BB962C8B-B14F-4D97-AF65-F5344CB8AC3E}">
        <p14:creationId xmlns:p14="http://schemas.microsoft.com/office/powerpoint/2010/main" val="18311241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It involves putting God above yourself – Chinese word “righteousness” has a “sheep” over “me”.</a:t>
            </a:r>
          </a:p>
        </p:txBody>
      </p:sp>
    </p:spTree>
    <p:extLst>
      <p:ext uri="{BB962C8B-B14F-4D97-AF65-F5344CB8AC3E}">
        <p14:creationId xmlns:p14="http://schemas.microsoft.com/office/powerpoint/2010/main" val="12310796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D90D39-89CB-4721-8790-FCFA7C0E7937}"/>
              </a:ext>
            </a:extLst>
          </p:cNvPr>
          <p:cNvSpPr txBox="1"/>
          <p:nvPr/>
        </p:nvSpPr>
        <p:spPr>
          <a:xfrm>
            <a:off x="779722" y="678924"/>
            <a:ext cx="1857376" cy="3785652"/>
          </a:xfrm>
          <a:prstGeom prst="rect">
            <a:avLst/>
          </a:prstGeom>
          <a:noFill/>
        </p:spPr>
        <p:txBody>
          <a:bodyPr wrap="square">
            <a:spAutoFit/>
          </a:bodyPr>
          <a:lstStyle/>
          <a:p>
            <a:pPr>
              <a:defRPr sz="7000"/>
            </a:pPr>
            <a:r>
              <a:rPr lang="zh-TW" altLang="en-US" sz="9000" b="1" kern="1000" spc="-38" dirty="0">
                <a:solidFill>
                  <a:srgbClr val="0000FF"/>
                </a:solidFill>
                <a:latin typeface="Microsoft JhengHei" panose="020B0604030504040204" pitchFamily="34" charset="-120"/>
                <a:ea typeface="Microsoft JhengHei" panose="020B0604030504040204" pitchFamily="34" charset="-120"/>
              </a:rPr>
              <a:t>羊</a:t>
            </a:r>
            <a:endParaRPr lang="en-US" altLang="zh-TW" sz="9000" b="1" kern="1000" spc="-38" dirty="0">
              <a:solidFill>
                <a:srgbClr val="0000FF"/>
              </a:solidFill>
              <a:latin typeface="Microsoft JhengHei" panose="020B0604030504040204" pitchFamily="34" charset="-120"/>
              <a:ea typeface="Microsoft JhengHei" panose="020B0604030504040204" pitchFamily="34" charset="-120"/>
            </a:endParaRPr>
          </a:p>
          <a:p>
            <a:pPr>
              <a:defRPr sz="7000"/>
            </a:pPr>
            <a:endParaRPr lang="en-US" altLang="zh-TW" sz="6000" b="1" kern="1000" spc="-38" dirty="0">
              <a:latin typeface="Microsoft JhengHei" panose="020B0604030504040204" pitchFamily="34" charset="-120"/>
              <a:ea typeface="Microsoft JhengHei" panose="020B0604030504040204" pitchFamily="34" charset="-120"/>
            </a:endParaRPr>
          </a:p>
          <a:p>
            <a:pPr>
              <a:defRPr sz="7000"/>
            </a:pPr>
            <a:r>
              <a:rPr lang="zh-TW" altLang="en-US" sz="9000" b="1" kern="1000" spc="-38" dirty="0">
                <a:solidFill>
                  <a:srgbClr val="C00000"/>
                </a:solidFill>
                <a:latin typeface="Microsoft JhengHei" panose="020B0604030504040204" pitchFamily="34" charset="-120"/>
                <a:ea typeface="Microsoft JhengHei" panose="020B0604030504040204" pitchFamily="34" charset="-120"/>
              </a:rPr>
              <a:t>我</a:t>
            </a:r>
            <a:endParaRPr lang="en-US" sz="9000" dirty="0">
              <a:solidFill>
                <a:srgbClr val="C00000"/>
              </a:solidFill>
            </a:endParaRPr>
          </a:p>
        </p:txBody>
      </p:sp>
      <p:pic>
        <p:nvPicPr>
          <p:cNvPr id="6" name="Picture 5">
            <a:extLst>
              <a:ext uri="{FF2B5EF4-FFF2-40B4-BE49-F238E27FC236}">
                <a16:creationId xmlns:a16="http://schemas.microsoft.com/office/drawing/2014/main" id="{AC2A9349-2281-4BD1-92DC-802E1F5DF3D9}"/>
              </a:ext>
            </a:extLst>
          </p:cNvPr>
          <p:cNvPicPr>
            <a:picLocks noChangeAspect="1"/>
          </p:cNvPicPr>
          <p:nvPr/>
        </p:nvPicPr>
        <p:blipFill>
          <a:blip r:embed="rId3"/>
          <a:stretch>
            <a:fillRect/>
          </a:stretch>
        </p:blipFill>
        <p:spPr>
          <a:xfrm>
            <a:off x="2468749" y="1059924"/>
            <a:ext cx="3019425" cy="2990850"/>
          </a:xfrm>
          <a:prstGeom prst="rect">
            <a:avLst/>
          </a:prstGeom>
        </p:spPr>
      </p:pic>
      <p:sp>
        <p:nvSpPr>
          <p:cNvPr id="7" name="TextBox 6">
            <a:extLst>
              <a:ext uri="{FF2B5EF4-FFF2-40B4-BE49-F238E27FC236}">
                <a16:creationId xmlns:a16="http://schemas.microsoft.com/office/drawing/2014/main" id="{1BC8584E-9D9B-4C06-B419-A27350A09DFA}"/>
              </a:ext>
            </a:extLst>
          </p:cNvPr>
          <p:cNvSpPr txBox="1"/>
          <p:nvPr/>
        </p:nvSpPr>
        <p:spPr>
          <a:xfrm>
            <a:off x="5992999" y="678924"/>
            <a:ext cx="3019425" cy="3785652"/>
          </a:xfrm>
          <a:prstGeom prst="rect">
            <a:avLst/>
          </a:prstGeom>
          <a:noFill/>
        </p:spPr>
        <p:txBody>
          <a:bodyPr wrap="square">
            <a:spAutoFit/>
          </a:bodyPr>
          <a:lstStyle/>
          <a:p>
            <a:pPr>
              <a:defRPr sz="7000"/>
            </a:pPr>
            <a:r>
              <a:rPr lang="en-US" altLang="zh-TW" sz="8000" b="1" kern="1000" spc="-38" dirty="0">
                <a:solidFill>
                  <a:srgbClr val="0000FF"/>
                </a:solidFill>
                <a:ea typeface="Microsoft JhengHei" panose="020B0604030504040204" pitchFamily="34" charset="-120"/>
              </a:rPr>
              <a:t>sheep</a:t>
            </a:r>
          </a:p>
          <a:p>
            <a:pPr>
              <a:defRPr sz="7000"/>
            </a:pPr>
            <a:endParaRPr lang="en-US" altLang="zh-TW" sz="8000" b="1" kern="1000" spc="-38" dirty="0">
              <a:solidFill>
                <a:srgbClr val="C00000"/>
              </a:solidFill>
              <a:ea typeface="Microsoft JhengHei" panose="020B0604030504040204" pitchFamily="34" charset="-120"/>
            </a:endParaRPr>
          </a:p>
          <a:p>
            <a:pPr>
              <a:defRPr sz="7000"/>
            </a:pPr>
            <a:r>
              <a:rPr lang="en-US" altLang="zh-TW" sz="8000" b="1" kern="1000" spc="-38" dirty="0">
                <a:solidFill>
                  <a:srgbClr val="C00000"/>
                </a:solidFill>
                <a:ea typeface="Microsoft JhengHei" panose="020B0604030504040204" pitchFamily="34" charset="-120"/>
              </a:rPr>
              <a:t>me</a:t>
            </a:r>
            <a:endParaRPr lang="en-US" sz="8000" dirty="0">
              <a:solidFill>
                <a:srgbClr val="C00000"/>
              </a:solidFill>
            </a:endParaRPr>
          </a:p>
        </p:txBody>
      </p:sp>
      <p:cxnSp>
        <p:nvCxnSpPr>
          <p:cNvPr id="13" name="Straight Connector 12">
            <a:extLst>
              <a:ext uri="{FF2B5EF4-FFF2-40B4-BE49-F238E27FC236}">
                <a16:creationId xmlns:a16="http://schemas.microsoft.com/office/drawing/2014/main" id="{1DA9DF02-3F58-44C8-8539-13F7F1CFF163}"/>
              </a:ext>
            </a:extLst>
          </p:cNvPr>
          <p:cNvCxnSpPr>
            <a:cxnSpLocks/>
          </p:cNvCxnSpPr>
          <p:nvPr/>
        </p:nvCxnSpPr>
        <p:spPr>
          <a:xfrm>
            <a:off x="2116324" y="1593324"/>
            <a:ext cx="504825" cy="304800"/>
          </a:xfrm>
          <a:prstGeom prst="line">
            <a:avLst/>
          </a:prstGeom>
          <a:ln w="508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364C4746-3CCB-E90E-2B1D-F85C0CB521EE}"/>
              </a:ext>
            </a:extLst>
          </p:cNvPr>
          <p:cNvCxnSpPr>
            <a:cxnSpLocks/>
          </p:cNvCxnSpPr>
          <p:nvPr/>
        </p:nvCxnSpPr>
        <p:spPr>
          <a:xfrm flipV="1">
            <a:off x="2116324" y="3269725"/>
            <a:ext cx="504825" cy="304800"/>
          </a:xfrm>
          <a:prstGeom prst="line">
            <a:avLst/>
          </a:prstGeom>
          <a:ln w="508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4B0D386-CC4B-6B27-72B1-AD826C277B07}"/>
              </a:ext>
            </a:extLst>
          </p:cNvPr>
          <p:cNvCxnSpPr>
            <a:cxnSpLocks/>
          </p:cNvCxnSpPr>
          <p:nvPr/>
        </p:nvCxnSpPr>
        <p:spPr>
          <a:xfrm flipH="1">
            <a:off x="5450185" y="1593324"/>
            <a:ext cx="504825" cy="304800"/>
          </a:xfrm>
          <a:prstGeom prst="line">
            <a:avLst/>
          </a:prstGeom>
          <a:ln w="508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D70EA41-00A4-177D-1BE8-070478948B2B}"/>
              </a:ext>
            </a:extLst>
          </p:cNvPr>
          <p:cNvCxnSpPr>
            <a:cxnSpLocks/>
          </p:cNvCxnSpPr>
          <p:nvPr/>
        </p:nvCxnSpPr>
        <p:spPr>
          <a:xfrm flipH="1" flipV="1">
            <a:off x="5488174" y="3269725"/>
            <a:ext cx="504825" cy="304800"/>
          </a:xfrm>
          <a:prstGeom prst="line">
            <a:avLst/>
          </a:prstGeom>
          <a:ln w="508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1908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BD8C2-8E57-72E3-E070-F812C609F27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F9160D-6F91-A23E-920E-6432C58991AA}"/>
              </a:ext>
            </a:extLst>
          </p:cNvPr>
          <p:cNvSpPr>
            <a:spLocks noGrp="1"/>
          </p:cNvSpPr>
          <p:nvPr>
            <p:ph idx="1"/>
          </p:nvPr>
        </p:nvSpPr>
        <p:spPr>
          <a:xfrm>
            <a:off x="0" y="0"/>
            <a:ext cx="9144000" cy="4270773"/>
          </a:xfrm>
        </p:spPr>
        <p:txBody>
          <a:bodyPr>
            <a:noAutofit/>
          </a:bodyPr>
          <a:lstStyle/>
          <a:p>
            <a:pPr marL="0" indent="0">
              <a:buNone/>
              <a:defRPr sz="7000"/>
            </a:pPr>
            <a:r>
              <a:rPr lang="en-US" sz="7000" b="1" dirty="0"/>
              <a:t>“Sheep” is the sacrificial animal.  In the Bible, it is used many times to symbolize Jesus and His sacrifice for us.</a:t>
            </a:r>
          </a:p>
        </p:txBody>
      </p:sp>
    </p:spTree>
    <p:extLst>
      <p:ext uri="{BB962C8B-B14F-4D97-AF65-F5344CB8AC3E}">
        <p14:creationId xmlns:p14="http://schemas.microsoft.com/office/powerpoint/2010/main" val="13968743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In short, this wedding banquet is a perfect symbol of our salvation.</a:t>
            </a:r>
          </a:p>
        </p:txBody>
      </p:sp>
    </p:spTree>
    <p:extLst>
      <p:ext uri="{BB962C8B-B14F-4D97-AF65-F5344CB8AC3E}">
        <p14:creationId xmlns:p14="http://schemas.microsoft.com/office/powerpoint/2010/main" val="41250606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First, we need to yield to God by accepting His invitation to the wedding — our union with God.</a:t>
            </a:r>
          </a:p>
        </p:txBody>
      </p:sp>
    </p:spTree>
    <p:extLst>
      <p:ext uri="{BB962C8B-B14F-4D97-AF65-F5344CB8AC3E}">
        <p14:creationId xmlns:p14="http://schemas.microsoft.com/office/powerpoint/2010/main" val="403965596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Second, we do not need to bring gifts.  Salvation is free because we cannot buy our way to heaven.</a:t>
            </a:r>
          </a:p>
        </p:txBody>
      </p:sp>
    </p:spTree>
    <p:extLst>
      <p:ext uri="{BB962C8B-B14F-4D97-AF65-F5344CB8AC3E}">
        <p14:creationId xmlns:p14="http://schemas.microsoft.com/office/powerpoint/2010/main" val="1317505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8640C-143E-2929-D91B-F10BE17190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83B319-05B9-C964-F35A-5D896437C2ED}"/>
              </a:ext>
            </a:extLst>
          </p:cNvPr>
          <p:cNvSpPr>
            <a:spLocks noGrp="1"/>
          </p:cNvSpPr>
          <p:nvPr>
            <p:ph idx="1"/>
          </p:nvPr>
        </p:nvSpPr>
        <p:spPr>
          <a:xfrm>
            <a:off x="0" y="0"/>
            <a:ext cx="9144000" cy="4270773"/>
          </a:xfrm>
        </p:spPr>
        <p:txBody>
          <a:bodyPr>
            <a:noAutofit/>
          </a:bodyPr>
          <a:lstStyle/>
          <a:p>
            <a:pPr marL="0" indent="0">
              <a:buNone/>
              <a:defRPr sz="7000"/>
            </a:pPr>
            <a:r>
              <a:rPr lang="en-US" sz="7000" b="1" dirty="0"/>
              <a:t>The king was enraged. He sent his army and destroyed those murderers and burned their city. </a:t>
            </a:r>
          </a:p>
        </p:txBody>
      </p:sp>
    </p:spTree>
    <p:extLst>
      <p:ext uri="{BB962C8B-B14F-4D97-AF65-F5344CB8AC3E}">
        <p14:creationId xmlns:p14="http://schemas.microsoft.com/office/powerpoint/2010/main" val="335064006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defRPr sz="7000"/>
            </a:pPr>
            <a:r>
              <a:rPr lang="en-US" sz="6300" b="1" dirty="0"/>
              <a:t>Finally, God provides the wedding garment, which is sanctification.  We become righteous as a result of His sacrifice for us.  We just need to accept it.</a:t>
            </a:r>
          </a:p>
        </p:txBody>
      </p:sp>
    </p:spTree>
    <p:extLst>
      <p:ext uri="{BB962C8B-B14F-4D97-AF65-F5344CB8AC3E}">
        <p14:creationId xmlns:p14="http://schemas.microsoft.com/office/powerpoint/2010/main" val="326671428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But then the King saw a guest not wearing the required wedding garment.</a:t>
            </a:r>
          </a:p>
        </p:txBody>
      </p:sp>
    </p:spTree>
    <p:extLst>
      <p:ext uri="{BB962C8B-B14F-4D97-AF65-F5344CB8AC3E}">
        <p14:creationId xmlns:p14="http://schemas.microsoft.com/office/powerpoint/2010/main" val="293754630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The King didn't say he couldn't come.  King called him "friend“ — so he was OK with him being there.</a:t>
            </a:r>
          </a:p>
        </p:txBody>
      </p:sp>
    </p:spTree>
    <p:extLst>
      <p:ext uri="{BB962C8B-B14F-4D97-AF65-F5344CB8AC3E}">
        <p14:creationId xmlns:p14="http://schemas.microsoft.com/office/powerpoint/2010/main" val="288189115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But he shouldn't have been admitted without proper clothes.  Did he somehow sneak in?</a:t>
            </a:r>
          </a:p>
        </p:txBody>
      </p:sp>
    </p:spTree>
    <p:extLst>
      <p:ext uri="{BB962C8B-B14F-4D97-AF65-F5344CB8AC3E}">
        <p14:creationId xmlns:p14="http://schemas.microsoft.com/office/powerpoint/2010/main" val="27072456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6CFD5-9B29-C4B5-568B-E4E2E33DC4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CDAA90-6287-61DC-CCFE-0F2C542610A8}"/>
              </a:ext>
            </a:extLst>
          </p:cNvPr>
          <p:cNvSpPr>
            <a:spLocks noGrp="1"/>
          </p:cNvSpPr>
          <p:nvPr>
            <p:ph idx="1"/>
          </p:nvPr>
        </p:nvSpPr>
        <p:spPr>
          <a:xfrm>
            <a:off x="0" y="0"/>
            <a:ext cx="9144000" cy="4270773"/>
          </a:xfrm>
        </p:spPr>
        <p:txBody>
          <a:bodyPr>
            <a:noAutofit/>
          </a:bodyPr>
          <a:lstStyle/>
          <a:p>
            <a:pPr marL="0" indent="0">
              <a:buNone/>
              <a:defRPr sz="7000"/>
            </a:pPr>
            <a:r>
              <a:rPr lang="en-US" altLang="zh-TW" sz="7000" b="1" dirty="0"/>
              <a:t>We have fake Christians who look “Christian” but are not really following God</a:t>
            </a:r>
            <a:r>
              <a:rPr lang="en-US" sz="7000" b="1" dirty="0"/>
              <a:t>.</a:t>
            </a:r>
          </a:p>
        </p:txBody>
      </p:sp>
    </p:spTree>
    <p:extLst>
      <p:ext uri="{BB962C8B-B14F-4D97-AF65-F5344CB8AC3E}">
        <p14:creationId xmlns:p14="http://schemas.microsoft.com/office/powerpoint/2010/main" val="99934348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altLang="zh-TW" sz="7000" b="1" dirty="0"/>
              <a:t>The most likely scenario is that</a:t>
            </a:r>
            <a:r>
              <a:rPr lang="en-US" sz="7000" b="1" dirty="0"/>
              <a:t> he removed the wedding garment after entering the banquet.</a:t>
            </a:r>
          </a:p>
        </p:txBody>
      </p:sp>
    </p:spTree>
    <p:extLst>
      <p:ext uri="{BB962C8B-B14F-4D97-AF65-F5344CB8AC3E}">
        <p14:creationId xmlns:p14="http://schemas.microsoft.com/office/powerpoint/2010/main" val="137906065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He must have been told to change into a wedding garment and keep wearing it, but he did not do so.</a:t>
            </a:r>
          </a:p>
        </p:txBody>
      </p:sp>
    </p:spTree>
    <p:extLst>
      <p:ext uri="{BB962C8B-B14F-4D97-AF65-F5344CB8AC3E}">
        <p14:creationId xmlns:p14="http://schemas.microsoft.com/office/powerpoint/2010/main" val="100599667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He abandoned his faith in and commitment to Christ and went back to his old, sinful self.</a:t>
            </a:r>
          </a:p>
        </p:txBody>
      </p:sp>
    </p:spTree>
    <p:extLst>
      <p:ext uri="{BB962C8B-B14F-4D97-AF65-F5344CB8AC3E}">
        <p14:creationId xmlns:p14="http://schemas.microsoft.com/office/powerpoint/2010/main" val="143301463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defRPr sz="7000"/>
            </a:pPr>
            <a:r>
              <a:rPr lang="en-US" sz="7000" b="1" dirty="0"/>
              <a:t>To remain in the banquet, you must keep wearing the wedding garment.</a:t>
            </a:r>
          </a:p>
        </p:txBody>
      </p:sp>
    </p:spTree>
    <p:extLst>
      <p:ext uri="{BB962C8B-B14F-4D97-AF65-F5344CB8AC3E}">
        <p14:creationId xmlns:p14="http://schemas.microsoft.com/office/powerpoint/2010/main" val="142890103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5337E-26C8-21C7-E4D1-4BF113F974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709BDE-36E0-45AA-A4FF-61FEB939EA13}"/>
              </a:ext>
            </a:extLst>
          </p:cNvPr>
          <p:cNvSpPr>
            <a:spLocks noGrp="1"/>
          </p:cNvSpPr>
          <p:nvPr>
            <p:ph idx="1"/>
          </p:nvPr>
        </p:nvSpPr>
        <p:spPr>
          <a:xfrm>
            <a:off x="0" y="0"/>
            <a:ext cx="9144000" cy="4270773"/>
          </a:xfrm>
        </p:spPr>
        <p:txBody>
          <a:bodyPr>
            <a:noAutofit/>
          </a:bodyPr>
          <a:lstStyle/>
          <a:p>
            <a:pPr marL="0" indent="0">
              <a:buNone/>
              <a:defRPr sz="7000"/>
            </a:pPr>
            <a:r>
              <a:rPr lang="en-US" sz="7000" b="1" dirty="0"/>
              <a:t>Yes, you can choose to lose your salvation.  God gives you the choice to leave His grace and salvation.</a:t>
            </a:r>
          </a:p>
        </p:txBody>
      </p:sp>
    </p:spTree>
    <p:extLst>
      <p:ext uri="{BB962C8B-B14F-4D97-AF65-F5344CB8AC3E}">
        <p14:creationId xmlns:p14="http://schemas.microsoft.com/office/powerpoint/2010/main" val="34325154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18451</TotalTime>
  <Words>2868</Words>
  <Application>Microsoft Office PowerPoint</Application>
  <PresentationFormat>On-screen Show (16:9)</PresentationFormat>
  <Paragraphs>166</Paragraphs>
  <Slides>131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131</vt:i4>
      </vt:variant>
    </vt:vector>
  </HeadingPairs>
  <TitlesOfParts>
    <vt:vector size="137"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1137</cp:revision>
  <cp:lastPrinted>2017-09-16T17:38:24Z</cp:lastPrinted>
  <dcterms:created xsi:type="dcterms:W3CDTF">2005-06-09T01:58:34Z</dcterms:created>
  <dcterms:modified xsi:type="dcterms:W3CDTF">2025-11-13T15:42:33Z</dcterms:modified>
</cp:coreProperties>
</file>