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99.xml" ContentType="application/vnd.openxmlformats-officedocument.presentationml.notesSlide+xml"/>
  <Override PartName="/ppt/notesSlides/notesSlide100.xml" ContentType="application/vnd.openxmlformats-officedocument.presentationml.notesSlide+xml"/>
  <Override PartName="/ppt/notesSlides/notesSlide101.xml" ContentType="application/vnd.openxmlformats-officedocument.presentationml.notesSlide+xml"/>
  <Override PartName="/ppt/notesSlides/notesSlide102.xml" ContentType="application/vnd.openxmlformats-officedocument.presentationml.notesSlide+xml"/>
  <Override PartName="/ppt/notesSlides/notesSlide103.xml" ContentType="application/vnd.openxmlformats-officedocument.presentationml.notesSlide+xml"/>
  <Override PartName="/ppt/notesSlides/notesSlide104.xml" ContentType="application/vnd.openxmlformats-officedocument.presentationml.notesSlide+xml"/>
  <Override PartName="/ppt/notesSlides/notesSlide105.xml" ContentType="application/vnd.openxmlformats-officedocument.presentationml.notesSlide+xml"/>
  <Override PartName="/ppt/notesSlides/notesSlide106.xml" ContentType="application/vnd.openxmlformats-officedocument.presentationml.notesSlide+xml"/>
  <Override PartName="/ppt/notesSlides/notesSlide107.xml" ContentType="application/vnd.openxmlformats-officedocument.presentationml.notesSlide+xml"/>
  <Override PartName="/ppt/notesSlides/notesSlide108.xml" ContentType="application/vnd.openxmlformats-officedocument.presentationml.notesSlide+xml"/>
  <Override PartName="/ppt/notesSlides/notesSlide109.xml" ContentType="application/vnd.openxmlformats-officedocument.presentationml.notesSlide+xml"/>
  <Override PartName="/ppt/notesSlides/notesSlide110.xml" ContentType="application/vnd.openxmlformats-officedocument.presentationml.notesSlide+xml"/>
  <Override PartName="/ppt/notesSlides/notesSlide111.xml" ContentType="application/vnd.openxmlformats-officedocument.presentationml.notesSlide+xml"/>
  <Override PartName="/ppt/notesSlides/notesSlide112.xml" ContentType="application/vnd.openxmlformats-officedocument.presentationml.notesSlide+xml"/>
  <Override PartName="/ppt/notesSlides/notesSlide113.xml" ContentType="application/vnd.openxmlformats-officedocument.presentationml.notesSlide+xml"/>
  <Override PartName="/ppt/notesSlides/notesSlide114.xml" ContentType="application/vnd.openxmlformats-officedocument.presentationml.notesSlide+xml"/>
  <Override PartName="/ppt/notesSlides/notesSlide115.xml" ContentType="application/vnd.openxmlformats-officedocument.presentationml.notesSlide+xml"/>
  <Override PartName="/ppt/notesSlides/notesSlide116.xml" ContentType="application/vnd.openxmlformats-officedocument.presentationml.notesSlide+xml"/>
  <Override PartName="/ppt/notesSlides/notesSlide117.xml" ContentType="application/vnd.openxmlformats-officedocument.presentationml.notesSlide+xml"/>
  <Override PartName="/ppt/notesSlides/notesSlide118.xml" ContentType="application/vnd.openxmlformats-officedocument.presentationml.notesSlide+xml"/>
  <Override PartName="/ppt/notesSlides/notesSlide119.xml" ContentType="application/vnd.openxmlformats-officedocument.presentationml.notesSlide+xml"/>
  <Override PartName="/ppt/notesSlides/notesSlide120.xml" ContentType="application/vnd.openxmlformats-officedocument.presentationml.notesSlide+xml"/>
  <Override PartName="/ppt/notesSlides/notesSlide121.xml" ContentType="application/vnd.openxmlformats-officedocument.presentationml.notesSlide+xml"/>
  <Override PartName="/ppt/notesSlides/notesSlide122.xml" ContentType="application/vnd.openxmlformats-officedocument.presentationml.notesSlide+xml"/>
  <Override PartName="/ppt/notesSlides/notesSlide123.xml" ContentType="application/vnd.openxmlformats-officedocument.presentationml.notesSlide+xml"/>
  <Override PartName="/ppt/notesSlides/notesSlide124.xml" ContentType="application/vnd.openxmlformats-officedocument.presentationml.notesSlide+xml"/>
  <Override PartName="/ppt/notesSlides/notesSlide125.xml" ContentType="application/vnd.openxmlformats-officedocument.presentationml.notesSlide+xml"/>
  <Override PartName="/ppt/notesSlides/notesSlide126.xml" ContentType="application/vnd.openxmlformats-officedocument.presentationml.notesSlide+xml"/>
  <Override PartName="/ppt/notesSlides/notesSlide127.xml" ContentType="application/vnd.openxmlformats-officedocument.presentationml.notesSlide+xml"/>
  <Override PartName="/ppt/notesSlides/notesSlide128.xml" ContentType="application/vnd.openxmlformats-officedocument.presentationml.notesSlide+xml"/>
  <Override PartName="/ppt/notesSlides/notesSlide129.xml" ContentType="application/vnd.openxmlformats-officedocument.presentationml.notesSlide+xml"/>
  <Override PartName="/ppt/notesSlides/notesSlide130.xml" ContentType="application/vnd.openxmlformats-officedocument.presentationml.notesSlide+xml"/>
  <Override PartName="/ppt/notesSlides/notesSlide131.xml" ContentType="application/vnd.openxmlformats-officedocument.presentationml.notesSlide+xml"/>
  <Override PartName="/ppt/notesSlides/notesSlide13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1"/>
  </p:sldMasterIdLst>
  <p:notesMasterIdLst>
    <p:notesMasterId r:id="rId136"/>
  </p:notesMasterIdLst>
  <p:handoutMasterIdLst>
    <p:handoutMasterId r:id="rId137"/>
  </p:handoutMasterIdLst>
  <p:sldIdLst>
    <p:sldId id="1703" r:id="rId2"/>
    <p:sldId id="1199" r:id="rId3"/>
    <p:sldId id="1200" r:id="rId4"/>
    <p:sldId id="1708" r:id="rId5"/>
    <p:sldId id="1709" r:id="rId6"/>
    <p:sldId id="1710" r:id="rId7"/>
    <p:sldId id="1711" r:id="rId8"/>
    <p:sldId id="1712" r:id="rId9"/>
    <p:sldId id="1713" r:id="rId10"/>
    <p:sldId id="1714" r:id="rId11"/>
    <p:sldId id="1706" r:id="rId12"/>
    <p:sldId id="1426" r:id="rId13"/>
    <p:sldId id="1428" r:id="rId14"/>
    <p:sldId id="1430" r:id="rId15"/>
    <p:sldId id="1432" r:id="rId16"/>
    <p:sldId id="1434" r:id="rId17"/>
    <p:sldId id="1436" r:id="rId18"/>
    <p:sldId id="1438" r:id="rId19"/>
    <p:sldId id="1440" r:id="rId20"/>
    <p:sldId id="1442" r:id="rId21"/>
    <p:sldId id="1444" r:id="rId22"/>
    <p:sldId id="1446" r:id="rId23"/>
    <p:sldId id="1448" r:id="rId24"/>
    <p:sldId id="1450" r:id="rId25"/>
    <p:sldId id="1452" r:id="rId26"/>
    <p:sldId id="1454" r:id="rId27"/>
    <p:sldId id="1456" r:id="rId28"/>
    <p:sldId id="1458" r:id="rId29"/>
    <p:sldId id="1460" r:id="rId30"/>
    <p:sldId id="1462" r:id="rId31"/>
    <p:sldId id="1464" r:id="rId32"/>
    <p:sldId id="1466" r:id="rId33"/>
    <p:sldId id="1729" r:id="rId34"/>
    <p:sldId id="1468" r:id="rId35"/>
    <p:sldId id="1470" r:id="rId36"/>
    <p:sldId id="1472" r:id="rId37"/>
    <p:sldId id="1474" r:id="rId38"/>
    <p:sldId id="1476" r:id="rId39"/>
    <p:sldId id="1478" r:id="rId40"/>
    <p:sldId id="1480" r:id="rId41"/>
    <p:sldId id="1482" r:id="rId42"/>
    <p:sldId id="1484" r:id="rId43"/>
    <p:sldId id="1486" r:id="rId44"/>
    <p:sldId id="1488" r:id="rId45"/>
    <p:sldId id="1490" r:id="rId46"/>
    <p:sldId id="1492" r:id="rId47"/>
    <p:sldId id="1494" r:id="rId48"/>
    <p:sldId id="1496" r:id="rId49"/>
    <p:sldId id="1498" r:id="rId50"/>
    <p:sldId id="1500" r:id="rId51"/>
    <p:sldId id="1502" r:id="rId52"/>
    <p:sldId id="1504" r:id="rId53"/>
    <p:sldId id="1506" r:id="rId54"/>
    <p:sldId id="1508" r:id="rId55"/>
    <p:sldId id="1510" r:id="rId56"/>
    <p:sldId id="1697" r:id="rId57"/>
    <p:sldId id="1699" r:id="rId58"/>
    <p:sldId id="1701" r:id="rId59"/>
    <p:sldId id="1512" r:id="rId60"/>
    <p:sldId id="1514" r:id="rId61"/>
    <p:sldId id="1516" r:id="rId62"/>
    <p:sldId id="1518" r:id="rId63"/>
    <p:sldId id="1692" r:id="rId64"/>
    <p:sldId id="1694" r:id="rId65"/>
    <p:sldId id="1695" r:id="rId66"/>
    <p:sldId id="1522" r:id="rId67"/>
    <p:sldId id="1524" r:id="rId68"/>
    <p:sldId id="1526" r:id="rId69"/>
    <p:sldId id="1528" r:id="rId70"/>
    <p:sldId id="1683" r:id="rId71"/>
    <p:sldId id="1530" r:id="rId72"/>
    <p:sldId id="1532" r:id="rId73"/>
    <p:sldId id="1534" r:id="rId74"/>
    <p:sldId id="1536" r:id="rId75"/>
    <p:sldId id="1538" r:id="rId76"/>
    <p:sldId id="1540" r:id="rId77"/>
    <p:sldId id="1542" r:id="rId78"/>
    <p:sldId id="1686" r:id="rId79"/>
    <p:sldId id="1744" r:id="rId80"/>
    <p:sldId id="1544" r:id="rId81"/>
    <p:sldId id="1681" r:id="rId82"/>
    <p:sldId id="1546" r:id="rId83"/>
    <p:sldId id="1548" r:id="rId84"/>
    <p:sldId id="1550" r:id="rId85"/>
    <p:sldId id="1552" r:id="rId86"/>
    <p:sldId id="1554" r:id="rId87"/>
    <p:sldId id="1736" r:id="rId88"/>
    <p:sldId id="1687" r:id="rId89"/>
    <p:sldId id="1556" r:id="rId90"/>
    <p:sldId id="1558" r:id="rId91"/>
    <p:sldId id="1560" r:id="rId92"/>
    <p:sldId id="1734" r:id="rId93"/>
    <p:sldId id="1562" r:id="rId94"/>
    <p:sldId id="1564" r:id="rId95"/>
    <p:sldId id="1566" r:id="rId96"/>
    <p:sldId id="1568" r:id="rId97"/>
    <p:sldId id="1570" r:id="rId98"/>
    <p:sldId id="1572" r:id="rId99"/>
    <p:sldId id="1574" r:id="rId100"/>
    <p:sldId id="1576" r:id="rId101"/>
    <p:sldId id="1746" r:id="rId102"/>
    <p:sldId id="1580" r:id="rId103"/>
    <p:sldId id="1582" r:id="rId104"/>
    <p:sldId id="1584" r:id="rId105"/>
    <p:sldId id="1586" r:id="rId106"/>
    <p:sldId id="1588" r:id="rId107"/>
    <p:sldId id="1590" r:id="rId108"/>
    <p:sldId id="1592" r:id="rId109"/>
    <p:sldId id="1594" r:id="rId110"/>
    <p:sldId id="1596" r:id="rId111"/>
    <p:sldId id="1598" r:id="rId112"/>
    <p:sldId id="1600" r:id="rId113"/>
    <p:sldId id="1602" r:id="rId114"/>
    <p:sldId id="1604" r:id="rId115"/>
    <p:sldId id="1606" r:id="rId116"/>
    <p:sldId id="1747" r:id="rId117"/>
    <p:sldId id="1610" r:id="rId118"/>
    <p:sldId id="1612" r:id="rId119"/>
    <p:sldId id="1614" r:id="rId120"/>
    <p:sldId id="1616" r:id="rId121"/>
    <p:sldId id="1618" r:id="rId122"/>
    <p:sldId id="1620" r:id="rId123"/>
    <p:sldId id="1622" r:id="rId124"/>
    <p:sldId id="1624" r:id="rId125"/>
    <p:sldId id="1626" r:id="rId126"/>
    <p:sldId id="1628" r:id="rId127"/>
    <p:sldId id="1630" r:id="rId128"/>
    <p:sldId id="1632" r:id="rId129"/>
    <p:sldId id="1634" r:id="rId130"/>
    <p:sldId id="1689" r:id="rId131"/>
    <p:sldId id="1636" r:id="rId132"/>
    <p:sldId id="1638" r:id="rId133"/>
    <p:sldId id="1640" r:id="rId134"/>
    <p:sldId id="1642" r:id="rId135"/>
  </p:sldIdLst>
  <p:sldSz cx="9144000" cy="5143500" type="screen16x9"/>
  <p:notesSz cx="7010400" cy="9236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cripture" id="{488EBD6D-5F87-4696-893D-93BD670DC48B}">
          <p14:sldIdLst>
            <p14:sldId id="1703"/>
            <p14:sldId id="1199"/>
            <p14:sldId id="1200"/>
            <p14:sldId id="1708"/>
            <p14:sldId id="1709"/>
            <p14:sldId id="1710"/>
            <p14:sldId id="1711"/>
            <p14:sldId id="1712"/>
            <p14:sldId id="1713"/>
            <p14:sldId id="1714"/>
          </p14:sldIdLst>
        </p14:section>
        <p14:section name="Sermon" id="{9DD274D4-3373-40D3-8882-DED17E52A457}">
          <p14:sldIdLst>
            <p14:sldId id="1706"/>
            <p14:sldId id="1426"/>
            <p14:sldId id="1428"/>
            <p14:sldId id="1430"/>
            <p14:sldId id="1432"/>
            <p14:sldId id="1434"/>
            <p14:sldId id="1436"/>
            <p14:sldId id="1438"/>
            <p14:sldId id="1440"/>
            <p14:sldId id="1442"/>
            <p14:sldId id="1444"/>
            <p14:sldId id="1446"/>
            <p14:sldId id="1448"/>
            <p14:sldId id="1450"/>
            <p14:sldId id="1452"/>
            <p14:sldId id="1454"/>
            <p14:sldId id="1456"/>
            <p14:sldId id="1458"/>
            <p14:sldId id="1460"/>
            <p14:sldId id="1462"/>
            <p14:sldId id="1464"/>
            <p14:sldId id="1466"/>
            <p14:sldId id="1729"/>
            <p14:sldId id="1468"/>
            <p14:sldId id="1470"/>
            <p14:sldId id="1472"/>
            <p14:sldId id="1474"/>
            <p14:sldId id="1476"/>
            <p14:sldId id="1478"/>
            <p14:sldId id="1480"/>
            <p14:sldId id="1482"/>
            <p14:sldId id="1484"/>
            <p14:sldId id="1486"/>
            <p14:sldId id="1488"/>
            <p14:sldId id="1490"/>
            <p14:sldId id="1492"/>
            <p14:sldId id="1494"/>
            <p14:sldId id="1496"/>
            <p14:sldId id="1498"/>
            <p14:sldId id="1500"/>
            <p14:sldId id="1502"/>
            <p14:sldId id="1504"/>
            <p14:sldId id="1506"/>
            <p14:sldId id="1508"/>
            <p14:sldId id="1510"/>
            <p14:sldId id="1697"/>
            <p14:sldId id="1699"/>
            <p14:sldId id="1701"/>
            <p14:sldId id="1512"/>
            <p14:sldId id="1514"/>
            <p14:sldId id="1516"/>
            <p14:sldId id="1518"/>
            <p14:sldId id="1692"/>
            <p14:sldId id="1694"/>
            <p14:sldId id="1695"/>
            <p14:sldId id="1522"/>
            <p14:sldId id="1524"/>
            <p14:sldId id="1526"/>
            <p14:sldId id="1528"/>
            <p14:sldId id="1683"/>
            <p14:sldId id="1530"/>
            <p14:sldId id="1532"/>
            <p14:sldId id="1534"/>
            <p14:sldId id="1536"/>
            <p14:sldId id="1538"/>
            <p14:sldId id="1540"/>
            <p14:sldId id="1542"/>
            <p14:sldId id="1686"/>
            <p14:sldId id="1744"/>
            <p14:sldId id="1544"/>
            <p14:sldId id="1681"/>
            <p14:sldId id="1546"/>
            <p14:sldId id="1548"/>
            <p14:sldId id="1550"/>
            <p14:sldId id="1552"/>
            <p14:sldId id="1554"/>
            <p14:sldId id="1736"/>
            <p14:sldId id="1687"/>
            <p14:sldId id="1556"/>
            <p14:sldId id="1558"/>
            <p14:sldId id="1560"/>
            <p14:sldId id="1734"/>
            <p14:sldId id="1562"/>
            <p14:sldId id="1564"/>
            <p14:sldId id="1566"/>
            <p14:sldId id="1568"/>
            <p14:sldId id="1570"/>
            <p14:sldId id="1572"/>
            <p14:sldId id="1574"/>
            <p14:sldId id="1576"/>
            <p14:sldId id="1746"/>
            <p14:sldId id="1580"/>
            <p14:sldId id="1582"/>
            <p14:sldId id="1584"/>
            <p14:sldId id="1586"/>
            <p14:sldId id="1588"/>
            <p14:sldId id="1590"/>
            <p14:sldId id="1592"/>
            <p14:sldId id="1594"/>
            <p14:sldId id="1596"/>
            <p14:sldId id="1598"/>
            <p14:sldId id="1600"/>
            <p14:sldId id="1602"/>
            <p14:sldId id="1604"/>
            <p14:sldId id="1606"/>
            <p14:sldId id="1747"/>
            <p14:sldId id="1610"/>
            <p14:sldId id="1612"/>
            <p14:sldId id="1614"/>
            <p14:sldId id="1616"/>
            <p14:sldId id="1618"/>
            <p14:sldId id="1620"/>
            <p14:sldId id="1622"/>
            <p14:sldId id="1624"/>
            <p14:sldId id="1626"/>
            <p14:sldId id="1628"/>
            <p14:sldId id="1630"/>
            <p14:sldId id="1632"/>
            <p14:sldId id="1634"/>
            <p14:sldId id="1689"/>
            <p14:sldId id="1636"/>
            <p14:sldId id="1638"/>
            <p14:sldId id="1640"/>
            <p14:sldId id="164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16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99"/>
    <a:srgbClr val="FF99FF"/>
    <a:srgbClr val="FF66FF"/>
    <a:srgbClr val="F65E0A"/>
    <a:srgbClr val="99FF33"/>
    <a:srgbClr val="CABBDD"/>
    <a:srgbClr val="FF50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7816" autoAdjust="0"/>
    <p:restoredTop sz="94601" autoAdjust="0"/>
  </p:normalViewPr>
  <p:slideViewPr>
    <p:cSldViewPr>
      <p:cViewPr varScale="1">
        <p:scale>
          <a:sx n="102" d="100"/>
          <a:sy n="102" d="100"/>
        </p:scale>
        <p:origin x="300" y="64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63" Type="http://schemas.openxmlformats.org/officeDocument/2006/relationships/slide" Target="slides/slide62.xml"/><Relationship Id="rId84" Type="http://schemas.openxmlformats.org/officeDocument/2006/relationships/slide" Target="slides/slide83.xml"/><Relationship Id="rId138" Type="http://schemas.openxmlformats.org/officeDocument/2006/relationships/presProps" Target="presProps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28" Type="http://schemas.openxmlformats.org/officeDocument/2006/relationships/slide" Target="slides/slide127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134" Type="http://schemas.openxmlformats.org/officeDocument/2006/relationships/slide" Target="slides/slide133.xml"/><Relationship Id="rId139" Type="http://schemas.openxmlformats.org/officeDocument/2006/relationships/viewProps" Target="viewProps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4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130" Type="http://schemas.openxmlformats.org/officeDocument/2006/relationships/slide" Target="slides/slide129.xml"/><Relationship Id="rId135" Type="http://schemas.openxmlformats.org/officeDocument/2006/relationships/slide" Target="slides/slide134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tableStyles" Target="tableStyle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notesMaster" Target="notesMasters/notesMaster1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microsoft.com/office/2016/11/relationships/changesInfo" Target="changesInfos/changesInfo1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6" Type="http://schemas.openxmlformats.org/officeDocument/2006/relationships/slide" Target="slides/slide25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6" Type="http://schemas.openxmlformats.org/officeDocument/2006/relationships/slide" Target="slides/slide1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eorge Huang" userId="7522906efeb502a4" providerId="LiveId" clId="{981455AA-CF25-444D-A9FA-AD2443EE8176}"/>
    <pc:docChg chg="delSld modSection">
      <pc:chgData name="George Huang" userId="7522906efeb502a4" providerId="LiveId" clId="{981455AA-CF25-444D-A9FA-AD2443EE8176}" dt="2025-11-13T15:50:34.442" v="18" actId="47"/>
      <pc:docMkLst>
        <pc:docMk/>
      </pc:docMkLst>
      <pc:sldChg chg="del">
        <pc:chgData name="George Huang" userId="7522906efeb502a4" providerId="LiveId" clId="{981455AA-CF25-444D-A9FA-AD2443EE8176}" dt="2025-11-13T15:46:41.673" v="0" actId="47"/>
        <pc:sldMkLst>
          <pc:docMk/>
          <pc:sldMk cId="1808824990" sldId="1198"/>
        </pc:sldMkLst>
      </pc:sldChg>
      <pc:sldChg chg="del">
        <pc:chgData name="George Huang" userId="7522906efeb502a4" providerId="LiveId" clId="{981455AA-CF25-444D-A9FA-AD2443EE8176}" dt="2025-11-13T15:46:47.421" v="1" actId="47"/>
        <pc:sldMkLst>
          <pc:docMk/>
          <pc:sldMk cId="967871135" sldId="1237"/>
        </pc:sldMkLst>
      </pc:sldChg>
      <pc:sldChg chg="del">
        <pc:chgData name="George Huang" userId="7522906efeb502a4" providerId="LiveId" clId="{981455AA-CF25-444D-A9FA-AD2443EE8176}" dt="2025-11-13T15:47:05.839" v="3" actId="47"/>
        <pc:sldMkLst>
          <pc:docMk/>
          <pc:sldMk cId="2789260227" sldId="1427"/>
        </pc:sldMkLst>
      </pc:sldChg>
      <pc:sldChg chg="del">
        <pc:chgData name="George Huang" userId="7522906efeb502a4" providerId="LiveId" clId="{981455AA-CF25-444D-A9FA-AD2443EE8176}" dt="2025-11-13T15:47:05.839" v="3" actId="47"/>
        <pc:sldMkLst>
          <pc:docMk/>
          <pc:sldMk cId="1944594805" sldId="1429"/>
        </pc:sldMkLst>
      </pc:sldChg>
      <pc:sldChg chg="del">
        <pc:chgData name="George Huang" userId="7522906efeb502a4" providerId="LiveId" clId="{981455AA-CF25-444D-A9FA-AD2443EE8176}" dt="2025-11-13T15:47:05.839" v="3" actId="47"/>
        <pc:sldMkLst>
          <pc:docMk/>
          <pc:sldMk cId="3414706348" sldId="1431"/>
        </pc:sldMkLst>
      </pc:sldChg>
      <pc:sldChg chg="del">
        <pc:chgData name="George Huang" userId="7522906efeb502a4" providerId="LiveId" clId="{981455AA-CF25-444D-A9FA-AD2443EE8176}" dt="2025-11-13T15:47:05.839" v="3" actId="47"/>
        <pc:sldMkLst>
          <pc:docMk/>
          <pc:sldMk cId="1566626501" sldId="1433"/>
        </pc:sldMkLst>
      </pc:sldChg>
      <pc:sldChg chg="del">
        <pc:chgData name="George Huang" userId="7522906efeb502a4" providerId="LiveId" clId="{981455AA-CF25-444D-A9FA-AD2443EE8176}" dt="2025-11-13T15:47:05.839" v="3" actId="47"/>
        <pc:sldMkLst>
          <pc:docMk/>
          <pc:sldMk cId="2495680470" sldId="1435"/>
        </pc:sldMkLst>
      </pc:sldChg>
      <pc:sldChg chg="del">
        <pc:chgData name="George Huang" userId="7522906efeb502a4" providerId="LiveId" clId="{981455AA-CF25-444D-A9FA-AD2443EE8176}" dt="2025-11-13T15:47:05.839" v="3" actId="47"/>
        <pc:sldMkLst>
          <pc:docMk/>
          <pc:sldMk cId="254919506" sldId="1437"/>
        </pc:sldMkLst>
      </pc:sldChg>
      <pc:sldChg chg="del">
        <pc:chgData name="George Huang" userId="7522906efeb502a4" providerId="LiveId" clId="{981455AA-CF25-444D-A9FA-AD2443EE8176}" dt="2025-11-13T15:47:05.839" v="3" actId="47"/>
        <pc:sldMkLst>
          <pc:docMk/>
          <pc:sldMk cId="2092097143" sldId="1439"/>
        </pc:sldMkLst>
      </pc:sldChg>
      <pc:sldChg chg="del">
        <pc:chgData name="George Huang" userId="7522906efeb502a4" providerId="LiveId" clId="{981455AA-CF25-444D-A9FA-AD2443EE8176}" dt="2025-11-13T15:47:05.839" v="3" actId="47"/>
        <pc:sldMkLst>
          <pc:docMk/>
          <pc:sldMk cId="1950447688" sldId="1441"/>
        </pc:sldMkLst>
      </pc:sldChg>
      <pc:sldChg chg="del">
        <pc:chgData name="George Huang" userId="7522906efeb502a4" providerId="LiveId" clId="{981455AA-CF25-444D-A9FA-AD2443EE8176}" dt="2025-11-13T15:47:05.839" v="3" actId="47"/>
        <pc:sldMkLst>
          <pc:docMk/>
          <pc:sldMk cId="1052187789" sldId="1443"/>
        </pc:sldMkLst>
      </pc:sldChg>
      <pc:sldChg chg="del">
        <pc:chgData name="George Huang" userId="7522906efeb502a4" providerId="LiveId" clId="{981455AA-CF25-444D-A9FA-AD2443EE8176}" dt="2025-11-13T15:47:05.839" v="3" actId="47"/>
        <pc:sldMkLst>
          <pc:docMk/>
          <pc:sldMk cId="4086588673" sldId="1445"/>
        </pc:sldMkLst>
      </pc:sldChg>
      <pc:sldChg chg="del">
        <pc:chgData name="George Huang" userId="7522906efeb502a4" providerId="LiveId" clId="{981455AA-CF25-444D-A9FA-AD2443EE8176}" dt="2025-11-13T15:47:22.621" v="4" actId="47"/>
        <pc:sldMkLst>
          <pc:docMk/>
          <pc:sldMk cId="2989831922" sldId="1447"/>
        </pc:sldMkLst>
      </pc:sldChg>
      <pc:sldChg chg="del">
        <pc:chgData name="George Huang" userId="7522906efeb502a4" providerId="LiveId" clId="{981455AA-CF25-444D-A9FA-AD2443EE8176}" dt="2025-11-13T15:47:22.621" v="4" actId="47"/>
        <pc:sldMkLst>
          <pc:docMk/>
          <pc:sldMk cId="3458765142" sldId="1449"/>
        </pc:sldMkLst>
      </pc:sldChg>
      <pc:sldChg chg="del">
        <pc:chgData name="George Huang" userId="7522906efeb502a4" providerId="LiveId" clId="{981455AA-CF25-444D-A9FA-AD2443EE8176}" dt="2025-11-13T15:47:22.621" v="4" actId="47"/>
        <pc:sldMkLst>
          <pc:docMk/>
          <pc:sldMk cId="850944290" sldId="1451"/>
        </pc:sldMkLst>
      </pc:sldChg>
      <pc:sldChg chg="del">
        <pc:chgData name="George Huang" userId="7522906efeb502a4" providerId="LiveId" clId="{981455AA-CF25-444D-A9FA-AD2443EE8176}" dt="2025-11-13T15:47:22.621" v="4" actId="47"/>
        <pc:sldMkLst>
          <pc:docMk/>
          <pc:sldMk cId="493857445" sldId="1453"/>
        </pc:sldMkLst>
      </pc:sldChg>
      <pc:sldChg chg="del">
        <pc:chgData name="George Huang" userId="7522906efeb502a4" providerId="LiveId" clId="{981455AA-CF25-444D-A9FA-AD2443EE8176}" dt="2025-11-13T15:47:22.621" v="4" actId="47"/>
        <pc:sldMkLst>
          <pc:docMk/>
          <pc:sldMk cId="248155184" sldId="1455"/>
        </pc:sldMkLst>
      </pc:sldChg>
      <pc:sldChg chg="del">
        <pc:chgData name="George Huang" userId="7522906efeb502a4" providerId="LiveId" clId="{981455AA-CF25-444D-A9FA-AD2443EE8176}" dt="2025-11-13T15:47:22.621" v="4" actId="47"/>
        <pc:sldMkLst>
          <pc:docMk/>
          <pc:sldMk cId="392464769" sldId="1459"/>
        </pc:sldMkLst>
      </pc:sldChg>
      <pc:sldChg chg="del">
        <pc:chgData name="George Huang" userId="7522906efeb502a4" providerId="LiveId" clId="{981455AA-CF25-444D-A9FA-AD2443EE8176}" dt="2025-11-13T15:47:22.621" v="4" actId="47"/>
        <pc:sldMkLst>
          <pc:docMk/>
          <pc:sldMk cId="345259323" sldId="1461"/>
        </pc:sldMkLst>
      </pc:sldChg>
      <pc:sldChg chg="del">
        <pc:chgData name="George Huang" userId="7522906efeb502a4" providerId="LiveId" clId="{981455AA-CF25-444D-A9FA-AD2443EE8176}" dt="2025-11-13T15:47:22.621" v="4" actId="47"/>
        <pc:sldMkLst>
          <pc:docMk/>
          <pc:sldMk cId="352380270" sldId="1463"/>
        </pc:sldMkLst>
      </pc:sldChg>
      <pc:sldChg chg="del">
        <pc:chgData name="George Huang" userId="7522906efeb502a4" providerId="LiveId" clId="{981455AA-CF25-444D-A9FA-AD2443EE8176}" dt="2025-11-13T15:47:22.621" v="4" actId="47"/>
        <pc:sldMkLst>
          <pc:docMk/>
          <pc:sldMk cId="1784678708" sldId="1465"/>
        </pc:sldMkLst>
      </pc:sldChg>
      <pc:sldChg chg="del">
        <pc:chgData name="George Huang" userId="7522906efeb502a4" providerId="LiveId" clId="{981455AA-CF25-444D-A9FA-AD2443EE8176}" dt="2025-11-13T15:47:22.621" v="4" actId="47"/>
        <pc:sldMkLst>
          <pc:docMk/>
          <pc:sldMk cId="2944837236" sldId="1467"/>
        </pc:sldMkLst>
      </pc:sldChg>
      <pc:sldChg chg="del">
        <pc:chgData name="George Huang" userId="7522906efeb502a4" providerId="LiveId" clId="{981455AA-CF25-444D-A9FA-AD2443EE8176}" dt="2025-11-13T15:47:46.225" v="5" actId="47"/>
        <pc:sldMkLst>
          <pc:docMk/>
          <pc:sldMk cId="977724102" sldId="1469"/>
        </pc:sldMkLst>
      </pc:sldChg>
      <pc:sldChg chg="del">
        <pc:chgData name="George Huang" userId="7522906efeb502a4" providerId="LiveId" clId="{981455AA-CF25-444D-A9FA-AD2443EE8176}" dt="2025-11-13T15:47:46.225" v="5" actId="47"/>
        <pc:sldMkLst>
          <pc:docMk/>
          <pc:sldMk cId="3981204610" sldId="1471"/>
        </pc:sldMkLst>
      </pc:sldChg>
      <pc:sldChg chg="del">
        <pc:chgData name="George Huang" userId="7522906efeb502a4" providerId="LiveId" clId="{981455AA-CF25-444D-A9FA-AD2443EE8176}" dt="2025-11-13T15:47:46.225" v="5" actId="47"/>
        <pc:sldMkLst>
          <pc:docMk/>
          <pc:sldMk cId="2579243618" sldId="1473"/>
        </pc:sldMkLst>
      </pc:sldChg>
      <pc:sldChg chg="del">
        <pc:chgData name="George Huang" userId="7522906efeb502a4" providerId="LiveId" clId="{981455AA-CF25-444D-A9FA-AD2443EE8176}" dt="2025-11-13T15:47:46.225" v="5" actId="47"/>
        <pc:sldMkLst>
          <pc:docMk/>
          <pc:sldMk cId="2552857992" sldId="1475"/>
        </pc:sldMkLst>
      </pc:sldChg>
      <pc:sldChg chg="del">
        <pc:chgData name="George Huang" userId="7522906efeb502a4" providerId="LiveId" clId="{981455AA-CF25-444D-A9FA-AD2443EE8176}" dt="2025-11-13T15:47:46.225" v="5" actId="47"/>
        <pc:sldMkLst>
          <pc:docMk/>
          <pc:sldMk cId="851048432" sldId="1479"/>
        </pc:sldMkLst>
      </pc:sldChg>
      <pc:sldChg chg="del">
        <pc:chgData name="George Huang" userId="7522906efeb502a4" providerId="LiveId" clId="{981455AA-CF25-444D-A9FA-AD2443EE8176}" dt="2025-11-13T15:47:46.225" v="5" actId="47"/>
        <pc:sldMkLst>
          <pc:docMk/>
          <pc:sldMk cId="1558647174" sldId="1483"/>
        </pc:sldMkLst>
      </pc:sldChg>
      <pc:sldChg chg="del">
        <pc:chgData name="George Huang" userId="7522906efeb502a4" providerId="LiveId" clId="{981455AA-CF25-444D-A9FA-AD2443EE8176}" dt="2025-11-13T15:47:46.225" v="5" actId="47"/>
        <pc:sldMkLst>
          <pc:docMk/>
          <pc:sldMk cId="244061068" sldId="1485"/>
        </pc:sldMkLst>
      </pc:sldChg>
      <pc:sldChg chg="del">
        <pc:chgData name="George Huang" userId="7522906efeb502a4" providerId="LiveId" clId="{981455AA-CF25-444D-A9FA-AD2443EE8176}" dt="2025-11-13T15:48:02.365" v="6" actId="47"/>
        <pc:sldMkLst>
          <pc:docMk/>
          <pc:sldMk cId="2703043331" sldId="1487"/>
        </pc:sldMkLst>
      </pc:sldChg>
      <pc:sldChg chg="del">
        <pc:chgData name="George Huang" userId="7522906efeb502a4" providerId="LiveId" clId="{981455AA-CF25-444D-A9FA-AD2443EE8176}" dt="2025-11-13T15:48:02.365" v="6" actId="47"/>
        <pc:sldMkLst>
          <pc:docMk/>
          <pc:sldMk cId="2094367577" sldId="1489"/>
        </pc:sldMkLst>
      </pc:sldChg>
      <pc:sldChg chg="del">
        <pc:chgData name="George Huang" userId="7522906efeb502a4" providerId="LiveId" clId="{981455AA-CF25-444D-A9FA-AD2443EE8176}" dt="2025-11-13T15:48:02.365" v="6" actId="47"/>
        <pc:sldMkLst>
          <pc:docMk/>
          <pc:sldMk cId="2299551902" sldId="1491"/>
        </pc:sldMkLst>
      </pc:sldChg>
      <pc:sldChg chg="del">
        <pc:chgData name="George Huang" userId="7522906efeb502a4" providerId="LiveId" clId="{981455AA-CF25-444D-A9FA-AD2443EE8176}" dt="2025-11-13T15:48:02.365" v="6" actId="47"/>
        <pc:sldMkLst>
          <pc:docMk/>
          <pc:sldMk cId="3137772797" sldId="1493"/>
        </pc:sldMkLst>
      </pc:sldChg>
      <pc:sldChg chg="del">
        <pc:chgData name="George Huang" userId="7522906efeb502a4" providerId="LiveId" clId="{981455AA-CF25-444D-A9FA-AD2443EE8176}" dt="2025-11-13T15:48:02.365" v="6" actId="47"/>
        <pc:sldMkLst>
          <pc:docMk/>
          <pc:sldMk cId="4210066386" sldId="1495"/>
        </pc:sldMkLst>
      </pc:sldChg>
      <pc:sldChg chg="del">
        <pc:chgData name="George Huang" userId="7522906efeb502a4" providerId="LiveId" clId="{981455AA-CF25-444D-A9FA-AD2443EE8176}" dt="2025-11-13T15:48:02.365" v="6" actId="47"/>
        <pc:sldMkLst>
          <pc:docMk/>
          <pc:sldMk cId="3098895880" sldId="1497"/>
        </pc:sldMkLst>
      </pc:sldChg>
      <pc:sldChg chg="del">
        <pc:chgData name="George Huang" userId="7522906efeb502a4" providerId="LiveId" clId="{981455AA-CF25-444D-A9FA-AD2443EE8176}" dt="2025-11-13T15:48:02.365" v="6" actId="47"/>
        <pc:sldMkLst>
          <pc:docMk/>
          <pc:sldMk cId="3624938460" sldId="1499"/>
        </pc:sldMkLst>
      </pc:sldChg>
      <pc:sldChg chg="del">
        <pc:chgData name="George Huang" userId="7522906efeb502a4" providerId="LiveId" clId="{981455AA-CF25-444D-A9FA-AD2443EE8176}" dt="2025-11-13T15:48:02.365" v="6" actId="47"/>
        <pc:sldMkLst>
          <pc:docMk/>
          <pc:sldMk cId="183336938" sldId="1501"/>
        </pc:sldMkLst>
      </pc:sldChg>
      <pc:sldChg chg="del">
        <pc:chgData name="George Huang" userId="7522906efeb502a4" providerId="LiveId" clId="{981455AA-CF25-444D-A9FA-AD2443EE8176}" dt="2025-11-13T15:48:02.365" v="6" actId="47"/>
        <pc:sldMkLst>
          <pc:docMk/>
          <pc:sldMk cId="2962449349" sldId="1503"/>
        </pc:sldMkLst>
      </pc:sldChg>
      <pc:sldChg chg="del">
        <pc:chgData name="George Huang" userId="7522906efeb502a4" providerId="LiveId" clId="{981455AA-CF25-444D-A9FA-AD2443EE8176}" dt="2025-11-13T15:48:02.365" v="6" actId="47"/>
        <pc:sldMkLst>
          <pc:docMk/>
          <pc:sldMk cId="3294254537" sldId="1505"/>
        </pc:sldMkLst>
      </pc:sldChg>
      <pc:sldChg chg="del">
        <pc:chgData name="George Huang" userId="7522906efeb502a4" providerId="LiveId" clId="{981455AA-CF25-444D-A9FA-AD2443EE8176}" dt="2025-11-13T15:48:02.365" v="6" actId="47"/>
        <pc:sldMkLst>
          <pc:docMk/>
          <pc:sldMk cId="1856430039" sldId="1507"/>
        </pc:sldMkLst>
      </pc:sldChg>
      <pc:sldChg chg="del">
        <pc:chgData name="George Huang" userId="7522906efeb502a4" providerId="LiveId" clId="{981455AA-CF25-444D-A9FA-AD2443EE8176}" dt="2025-11-13T15:48:06.176" v="7" actId="47"/>
        <pc:sldMkLst>
          <pc:docMk/>
          <pc:sldMk cId="2038443754" sldId="1509"/>
        </pc:sldMkLst>
      </pc:sldChg>
      <pc:sldChg chg="del">
        <pc:chgData name="George Huang" userId="7522906efeb502a4" providerId="LiveId" clId="{981455AA-CF25-444D-A9FA-AD2443EE8176}" dt="2025-11-13T15:48:06.176" v="7" actId="47"/>
        <pc:sldMkLst>
          <pc:docMk/>
          <pc:sldMk cId="2474206729" sldId="1511"/>
        </pc:sldMkLst>
      </pc:sldChg>
      <pc:sldChg chg="del">
        <pc:chgData name="George Huang" userId="7522906efeb502a4" providerId="LiveId" clId="{981455AA-CF25-444D-A9FA-AD2443EE8176}" dt="2025-11-13T15:48:28.139" v="10" actId="47"/>
        <pc:sldMkLst>
          <pc:docMk/>
          <pc:sldMk cId="1462842822" sldId="1513"/>
        </pc:sldMkLst>
      </pc:sldChg>
      <pc:sldChg chg="del">
        <pc:chgData name="George Huang" userId="7522906efeb502a4" providerId="LiveId" clId="{981455AA-CF25-444D-A9FA-AD2443EE8176}" dt="2025-11-13T15:48:28.139" v="10" actId="47"/>
        <pc:sldMkLst>
          <pc:docMk/>
          <pc:sldMk cId="2170162185" sldId="1515"/>
        </pc:sldMkLst>
      </pc:sldChg>
      <pc:sldChg chg="del">
        <pc:chgData name="George Huang" userId="7522906efeb502a4" providerId="LiveId" clId="{981455AA-CF25-444D-A9FA-AD2443EE8176}" dt="2025-11-13T15:48:28.139" v="10" actId="47"/>
        <pc:sldMkLst>
          <pc:docMk/>
          <pc:sldMk cId="596283112" sldId="1517"/>
        </pc:sldMkLst>
      </pc:sldChg>
      <pc:sldChg chg="del">
        <pc:chgData name="George Huang" userId="7522906efeb502a4" providerId="LiveId" clId="{981455AA-CF25-444D-A9FA-AD2443EE8176}" dt="2025-11-13T15:48:28.139" v="10" actId="47"/>
        <pc:sldMkLst>
          <pc:docMk/>
          <pc:sldMk cId="962091249" sldId="1519"/>
        </pc:sldMkLst>
      </pc:sldChg>
      <pc:sldChg chg="del">
        <pc:chgData name="George Huang" userId="7522906efeb502a4" providerId="LiveId" clId="{981455AA-CF25-444D-A9FA-AD2443EE8176}" dt="2025-11-13T15:48:28.139" v="10" actId="47"/>
        <pc:sldMkLst>
          <pc:docMk/>
          <pc:sldMk cId="309152755" sldId="1521"/>
        </pc:sldMkLst>
      </pc:sldChg>
      <pc:sldChg chg="del">
        <pc:chgData name="George Huang" userId="7522906efeb502a4" providerId="LiveId" clId="{981455AA-CF25-444D-A9FA-AD2443EE8176}" dt="2025-11-13T15:48:28.139" v="10" actId="47"/>
        <pc:sldMkLst>
          <pc:docMk/>
          <pc:sldMk cId="1850134937" sldId="1523"/>
        </pc:sldMkLst>
      </pc:sldChg>
      <pc:sldChg chg="del">
        <pc:chgData name="George Huang" userId="7522906efeb502a4" providerId="LiveId" clId="{981455AA-CF25-444D-A9FA-AD2443EE8176}" dt="2025-11-13T15:48:28.139" v="10" actId="47"/>
        <pc:sldMkLst>
          <pc:docMk/>
          <pc:sldMk cId="3503404918" sldId="1525"/>
        </pc:sldMkLst>
      </pc:sldChg>
      <pc:sldChg chg="del">
        <pc:chgData name="George Huang" userId="7522906efeb502a4" providerId="LiveId" clId="{981455AA-CF25-444D-A9FA-AD2443EE8176}" dt="2025-11-13T15:48:28.139" v="10" actId="47"/>
        <pc:sldMkLst>
          <pc:docMk/>
          <pc:sldMk cId="348556892" sldId="1527"/>
        </pc:sldMkLst>
      </pc:sldChg>
      <pc:sldChg chg="del">
        <pc:chgData name="George Huang" userId="7522906efeb502a4" providerId="LiveId" clId="{981455AA-CF25-444D-A9FA-AD2443EE8176}" dt="2025-11-13T15:48:28.139" v="10" actId="47"/>
        <pc:sldMkLst>
          <pc:docMk/>
          <pc:sldMk cId="3903742799" sldId="1529"/>
        </pc:sldMkLst>
      </pc:sldChg>
      <pc:sldChg chg="del">
        <pc:chgData name="George Huang" userId="7522906efeb502a4" providerId="LiveId" clId="{981455AA-CF25-444D-A9FA-AD2443EE8176}" dt="2025-11-13T15:48:57.629" v="11" actId="47"/>
        <pc:sldMkLst>
          <pc:docMk/>
          <pc:sldMk cId="3784012823" sldId="1531"/>
        </pc:sldMkLst>
      </pc:sldChg>
      <pc:sldChg chg="del">
        <pc:chgData name="George Huang" userId="7522906efeb502a4" providerId="LiveId" clId="{981455AA-CF25-444D-A9FA-AD2443EE8176}" dt="2025-11-13T15:48:57.629" v="11" actId="47"/>
        <pc:sldMkLst>
          <pc:docMk/>
          <pc:sldMk cId="3794103163" sldId="1533"/>
        </pc:sldMkLst>
      </pc:sldChg>
      <pc:sldChg chg="del">
        <pc:chgData name="George Huang" userId="7522906efeb502a4" providerId="LiveId" clId="{981455AA-CF25-444D-A9FA-AD2443EE8176}" dt="2025-11-13T15:48:57.629" v="11" actId="47"/>
        <pc:sldMkLst>
          <pc:docMk/>
          <pc:sldMk cId="4094008119" sldId="1535"/>
        </pc:sldMkLst>
      </pc:sldChg>
      <pc:sldChg chg="del">
        <pc:chgData name="George Huang" userId="7522906efeb502a4" providerId="LiveId" clId="{981455AA-CF25-444D-A9FA-AD2443EE8176}" dt="2025-11-13T15:48:57.629" v="11" actId="47"/>
        <pc:sldMkLst>
          <pc:docMk/>
          <pc:sldMk cId="2482735546" sldId="1537"/>
        </pc:sldMkLst>
      </pc:sldChg>
      <pc:sldChg chg="del">
        <pc:chgData name="George Huang" userId="7522906efeb502a4" providerId="LiveId" clId="{981455AA-CF25-444D-A9FA-AD2443EE8176}" dt="2025-11-13T15:48:57.629" v="11" actId="47"/>
        <pc:sldMkLst>
          <pc:docMk/>
          <pc:sldMk cId="3166406906" sldId="1539"/>
        </pc:sldMkLst>
      </pc:sldChg>
      <pc:sldChg chg="del">
        <pc:chgData name="George Huang" userId="7522906efeb502a4" providerId="LiveId" clId="{981455AA-CF25-444D-A9FA-AD2443EE8176}" dt="2025-11-13T15:48:57.629" v="11" actId="47"/>
        <pc:sldMkLst>
          <pc:docMk/>
          <pc:sldMk cId="1831124188" sldId="1541"/>
        </pc:sldMkLst>
      </pc:sldChg>
      <pc:sldChg chg="del">
        <pc:chgData name="George Huang" userId="7522906efeb502a4" providerId="LiveId" clId="{981455AA-CF25-444D-A9FA-AD2443EE8176}" dt="2025-11-13T15:48:57.629" v="11" actId="47"/>
        <pc:sldMkLst>
          <pc:docMk/>
          <pc:sldMk cId="1231079683" sldId="1543"/>
        </pc:sldMkLst>
      </pc:sldChg>
      <pc:sldChg chg="del">
        <pc:chgData name="George Huang" userId="7522906efeb502a4" providerId="LiveId" clId="{981455AA-CF25-444D-A9FA-AD2443EE8176}" dt="2025-11-13T15:48:57.629" v="11" actId="47"/>
        <pc:sldMkLst>
          <pc:docMk/>
          <pc:sldMk cId="412506063" sldId="1545"/>
        </pc:sldMkLst>
      </pc:sldChg>
      <pc:sldChg chg="del">
        <pc:chgData name="George Huang" userId="7522906efeb502a4" providerId="LiveId" clId="{981455AA-CF25-444D-A9FA-AD2443EE8176}" dt="2025-11-13T15:49:14.104" v="12" actId="47"/>
        <pc:sldMkLst>
          <pc:docMk/>
          <pc:sldMk cId="1317505653" sldId="1547"/>
        </pc:sldMkLst>
      </pc:sldChg>
      <pc:sldChg chg="del">
        <pc:chgData name="George Huang" userId="7522906efeb502a4" providerId="LiveId" clId="{981455AA-CF25-444D-A9FA-AD2443EE8176}" dt="2025-11-13T15:49:14.104" v="12" actId="47"/>
        <pc:sldMkLst>
          <pc:docMk/>
          <pc:sldMk cId="3266714288" sldId="1549"/>
        </pc:sldMkLst>
      </pc:sldChg>
      <pc:sldChg chg="del">
        <pc:chgData name="George Huang" userId="7522906efeb502a4" providerId="LiveId" clId="{981455AA-CF25-444D-A9FA-AD2443EE8176}" dt="2025-11-13T15:49:14.104" v="12" actId="47"/>
        <pc:sldMkLst>
          <pc:docMk/>
          <pc:sldMk cId="2937546308" sldId="1551"/>
        </pc:sldMkLst>
      </pc:sldChg>
      <pc:sldChg chg="del">
        <pc:chgData name="George Huang" userId="7522906efeb502a4" providerId="LiveId" clId="{981455AA-CF25-444D-A9FA-AD2443EE8176}" dt="2025-11-13T15:49:14.104" v="12" actId="47"/>
        <pc:sldMkLst>
          <pc:docMk/>
          <pc:sldMk cId="2881891159" sldId="1553"/>
        </pc:sldMkLst>
      </pc:sldChg>
      <pc:sldChg chg="del">
        <pc:chgData name="George Huang" userId="7522906efeb502a4" providerId="LiveId" clId="{981455AA-CF25-444D-A9FA-AD2443EE8176}" dt="2025-11-13T15:49:14.104" v="12" actId="47"/>
        <pc:sldMkLst>
          <pc:docMk/>
          <pc:sldMk cId="2707245695" sldId="1555"/>
        </pc:sldMkLst>
      </pc:sldChg>
      <pc:sldChg chg="del">
        <pc:chgData name="George Huang" userId="7522906efeb502a4" providerId="LiveId" clId="{981455AA-CF25-444D-A9FA-AD2443EE8176}" dt="2025-11-13T15:49:14.104" v="12" actId="47"/>
        <pc:sldMkLst>
          <pc:docMk/>
          <pc:sldMk cId="1005996675" sldId="1557"/>
        </pc:sldMkLst>
      </pc:sldChg>
      <pc:sldChg chg="del">
        <pc:chgData name="George Huang" userId="7522906efeb502a4" providerId="LiveId" clId="{981455AA-CF25-444D-A9FA-AD2443EE8176}" dt="2025-11-13T15:49:14.104" v="12" actId="47"/>
        <pc:sldMkLst>
          <pc:docMk/>
          <pc:sldMk cId="1433014631" sldId="1559"/>
        </pc:sldMkLst>
      </pc:sldChg>
      <pc:sldChg chg="del">
        <pc:chgData name="George Huang" userId="7522906efeb502a4" providerId="LiveId" clId="{981455AA-CF25-444D-A9FA-AD2443EE8176}" dt="2025-11-13T15:49:14.104" v="12" actId="47"/>
        <pc:sldMkLst>
          <pc:docMk/>
          <pc:sldMk cId="1428901039" sldId="1561"/>
        </pc:sldMkLst>
      </pc:sldChg>
      <pc:sldChg chg="del">
        <pc:chgData name="George Huang" userId="7522906efeb502a4" providerId="LiveId" clId="{981455AA-CF25-444D-A9FA-AD2443EE8176}" dt="2025-11-13T15:49:14.104" v="12" actId="47"/>
        <pc:sldMkLst>
          <pc:docMk/>
          <pc:sldMk cId="2753327541" sldId="1563"/>
        </pc:sldMkLst>
      </pc:sldChg>
      <pc:sldChg chg="del">
        <pc:chgData name="George Huang" userId="7522906efeb502a4" providerId="LiveId" clId="{981455AA-CF25-444D-A9FA-AD2443EE8176}" dt="2025-11-13T15:49:34.317" v="13" actId="47"/>
        <pc:sldMkLst>
          <pc:docMk/>
          <pc:sldMk cId="3699985871" sldId="1565"/>
        </pc:sldMkLst>
      </pc:sldChg>
      <pc:sldChg chg="del">
        <pc:chgData name="George Huang" userId="7522906efeb502a4" providerId="LiveId" clId="{981455AA-CF25-444D-A9FA-AD2443EE8176}" dt="2025-11-13T15:49:34.317" v="13" actId="47"/>
        <pc:sldMkLst>
          <pc:docMk/>
          <pc:sldMk cId="2215655269" sldId="1567"/>
        </pc:sldMkLst>
      </pc:sldChg>
      <pc:sldChg chg="del">
        <pc:chgData name="George Huang" userId="7522906efeb502a4" providerId="LiveId" clId="{981455AA-CF25-444D-A9FA-AD2443EE8176}" dt="2025-11-13T15:49:34.317" v="13" actId="47"/>
        <pc:sldMkLst>
          <pc:docMk/>
          <pc:sldMk cId="2493076199" sldId="1569"/>
        </pc:sldMkLst>
      </pc:sldChg>
      <pc:sldChg chg="del">
        <pc:chgData name="George Huang" userId="7522906efeb502a4" providerId="LiveId" clId="{981455AA-CF25-444D-A9FA-AD2443EE8176}" dt="2025-11-13T15:49:34.317" v="13" actId="47"/>
        <pc:sldMkLst>
          <pc:docMk/>
          <pc:sldMk cId="2270174558" sldId="1573"/>
        </pc:sldMkLst>
      </pc:sldChg>
      <pc:sldChg chg="del">
        <pc:chgData name="George Huang" userId="7522906efeb502a4" providerId="LiveId" clId="{981455AA-CF25-444D-A9FA-AD2443EE8176}" dt="2025-11-13T15:49:34.317" v="13" actId="47"/>
        <pc:sldMkLst>
          <pc:docMk/>
          <pc:sldMk cId="543650142" sldId="1575"/>
        </pc:sldMkLst>
      </pc:sldChg>
      <pc:sldChg chg="del">
        <pc:chgData name="George Huang" userId="7522906efeb502a4" providerId="LiveId" clId="{981455AA-CF25-444D-A9FA-AD2443EE8176}" dt="2025-11-13T15:49:34.317" v="13" actId="47"/>
        <pc:sldMkLst>
          <pc:docMk/>
          <pc:sldMk cId="330049731" sldId="1577"/>
        </pc:sldMkLst>
      </pc:sldChg>
      <pc:sldChg chg="del">
        <pc:chgData name="George Huang" userId="7522906efeb502a4" providerId="LiveId" clId="{981455AA-CF25-444D-A9FA-AD2443EE8176}" dt="2025-11-13T15:49:34.317" v="13" actId="47"/>
        <pc:sldMkLst>
          <pc:docMk/>
          <pc:sldMk cId="2795399451" sldId="1578"/>
        </pc:sldMkLst>
      </pc:sldChg>
      <pc:sldChg chg="del">
        <pc:chgData name="George Huang" userId="7522906efeb502a4" providerId="LiveId" clId="{981455AA-CF25-444D-A9FA-AD2443EE8176}" dt="2025-11-13T15:49:34.317" v="13" actId="47"/>
        <pc:sldMkLst>
          <pc:docMk/>
          <pc:sldMk cId="3299205438" sldId="1581"/>
        </pc:sldMkLst>
      </pc:sldChg>
      <pc:sldChg chg="del">
        <pc:chgData name="George Huang" userId="7522906efeb502a4" providerId="LiveId" clId="{981455AA-CF25-444D-A9FA-AD2443EE8176}" dt="2025-11-13T15:49:37.974" v="14" actId="47"/>
        <pc:sldMkLst>
          <pc:docMk/>
          <pc:sldMk cId="3218818285" sldId="1583"/>
        </pc:sldMkLst>
      </pc:sldChg>
      <pc:sldChg chg="del">
        <pc:chgData name="George Huang" userId="7522906efeb502a4" providerId="LiveId" clId="{981455AA-CF25-444D-A9FA-AD2443EE8176}" dt="2025-11-13T15:49:37.974" v="14" actId="47"/>
        <pc:sldMkLst>
          <pc:docMk/>
          <pc:sldMk cId="1204623961" sldId="1585"/>
        </pc:sldMkLst>
      </pc:sldChg>
      <pc:sldChg chg="del">
        <pc:chgData name="George Huang" userId="7522906efeb502a4" providerId="LiveId" clId="{981455AA-CF25-444D-A9FA-AD2443EE8176}" dt="2025-11-13T15:49:39.014" v="15" actId="47"/>
        <pc:sldMkLst>
          <pc:docMk/>
          <pc:sldMk cId="4179047287" sldId="1587"/>
        </pc:sldMkLst>
      </pc:sldChg>
      <pc:sldChg chg="del">
        <pc:chgData name="George Huang" userId="7522906efeb502a4" providerId="LiveId" clId="{981455AA-CF25-444D-A9FA-AD2443EE8176}" dt="2025-11-13T15:49:59.157" v="16" actId="47"/>
        <pc:sldMkLst>
          <pc:docMk/>
          <pc:sldMk cId="4133561112" sldId="1589"/>
        </pc:sldMkLst>
      </pc:sldChg>
      <pc:sldChg chg="del">
        <pc:chgData name="George Huang" userId="7522906efeb502a4" providerId="LiveId" clId="{981455AA-CF25-444D-A9FA-AD2443EE8176}" dt="2025-11-13T15:49:59.157" v="16" actId="47"/>
        <pc:sldMkLst>
          <pc:docMk/>
          <pc:sldMk cId="1957220038" sldId="1593"/>
        </pc:sldMkLst>
      </pc:sldChg>
      <pc:sldChg chg="del">
        <pc:chgData name="George Huang" userId="7522906efeb502a4" providerId="LiveId" clId="{981455AA-CF25-444D-A9FA-AD2443EE8176}" dt="2025-11-13T15:49:59.157" v="16" actId="47"/>
        <pc:sldMkLst>
          <pc:docMk/>
          <pc:sldMk cId="592275117" sldId="1597"/>
        </pc:sldMkLst>
      </pc:sldChg>
      <pc:sldChg chg="del">
        <pc:chgData name="George Huang" userId="7522906efeb502a4" providerId="LiveId" clId="{981455AA-CF25-444D-A9FA-AD2443EE8176}" dt="2025-11-13T15:49:59.157" v="16" actId="47"/>
        <pc:sldMkLst>
          <pc:docMk/>
          <pc:sldMk cId="1388709485" sldId="1599"/>
        </pc:sldMkLst>
      </pc:sldChg>
      <pc:sldChg chg="del">
        <pc:chgData name="George Huang" userId="7522906efeb502a4" providerId="LiveId" clId="{981455AA-CF25-444D-A9FA-AD2443EE8176}" dt="2025-11-13T15:49:59.157" v="16" actId="47"/>
        <pc:sldMkLst>
          <pc:docMk/>
          <pc:sldMk cId="1438052496" sldId="1603"/>
        </pc:sldMkLst>
      </pc:sldChg>
      <pc:sldChg chg="del">
        <pc:chgData name="George Huang" userId="7522906efeb502a4" providerId="LiveId" clId="{981455AA-CF25-444D-A9FA-AD2443EE8176}" dt="2025-11-13T15:49:59.157" v="16" actId="47"/>
        <pc:sldMkLst>
          <pc:docMk/>
          <pc:sldMk cId="2700082207" sldId="1605"/>
        </pc:sldMkLst>
      </pc:sldChg>
      <pc:sldChg chg="del">
        <pc:chgData name="George Huang" userId="7522906efeb502a4" providerId="LiveId" clId="{981455AA-CF25-444D-A9FA-AD2443EE8176}" dt="2025-11-13T15:49:59.157" v="16" actId="47"/>
        <pc:sldMkLst>
          <pc:docMk/>
          <pc:sldMk cId="2468901747" sldId="1607"/>
        </pc:sldMkLst>
      </pc:sldChg>
      <pc:sldChg chg="del">
        <pc:chgData name="George Huang" userId="7522906efeb502a4" providerId="LiveId" clId="{981455AA-CF25-444D-A9FA-AD2443EE8176}" dt="2025-11-13T15:49:59.157" v="16" actId="47"/>
        <pc:sldMkLst>
          <pc:docMk/>
          <pc:sldMk cId="4132368749" sldId="1608"/>
        </pc:sldMkLst>
      </pc:sldChg>
      <pc:sldChg chg="del">
        <pc:chgData name="George Huang" userId="7522906efeb502a4" providerId="LiveId" clId="{981455AA-CF25-444D-A9FA-AD2443EE8176}" dt="2025-11-13T15:49:59.157" v="16" actId="47"/>
        <pc:sldMkLst>
          <pc:docMk/>
          <pc:sldMk cId="3391257950" sldId="1611"/>
        </pc:sldMkLst>
      </pc:sldChg>
      <pc:sldChg chg="del">
        <pc:chgData name="George Huang" userId="7522906efeb502a4" providerId="LiveId" clId="{981455AA-CF25-444D-A9FA-AD2443EE8176}" dt="2025-11-13T15:50:24.457" v="17" actId="47"/>
        <pc:sldMkLst>
          <pc:docMk/>
          <pc:sldMk cId="3719479983" sldId="1613"/>
        </pc:sldMkLst>
      </pc:sldChg>
      <pc:sldChg chg="del">
        <pc:chgData name="George Huang" userId="7522906efeb502a4" providerId="LiveId" clId="{981455AA-CF25-444D-A9FA-AD2443EE8176}" dt="2025-11-13T15:50:24.457" v="17" actId="47"/>
        <pc:sldMkLst>
          <pc:docMk/>
          <pc:sldMk cId="2534735407" sldId="1615"/>
        </pc:sldMkLst>
      </pc:sldChg>
      <pc:sldChg chg="del">
        <pc:chgData name="George Huang" userId="7522906efeb502a4" providerId="LiveId" clId="{981455AA-CF25-444D-A9FA-AD2443EE8176}" dt="2025-11-13T15:50:24.457" v="17" actId="47"/>
        <pc:sldMkLst>
          <pc:docMk/>
          <pc:sldMk cId="2722100898" sldId="1617"/>
        </pc:sldMkLst>
      </pc:sldChg>
      <pc:sldChg chg="del">
        <pc:chgData name="George Huang" userId="7522906efeb502a4" providerId="LiveId" clId="{981455AA-CF25-444D-A9FA-AD2443EE8176}" dt="2025-11-13T15:50:24.457" v="17" actId="47"/>
        <pc:sldMkLst>
          <pc:docMk/>
          <pc:sldMk cId="2235960655" sldId="1619"/>
        </pc:sldMkLst>
      </pc:sldChg>
      <pc:sldChg chg="del">
        <pc:chgData name="George Huang" userId="7522906efeb502a4" providerId="LiveId" clId="{981455AA-CF25-444D-A9FA-AD2443EE8176}" dt="2025-11-13T15:50:24.457" v="17" actId="47"/>
        <pc:sldMkLst>
          <pc:docMk/>
          <pc:sldMk cId="2224226817" sldId="1621"/>
        </pc:sldMkLst>
      </pc:sldChg>
      <pc:sldChg chg="del">
        <pc:chgData name="George Huang" userId="7522906efeb502a4" providerId="LiveId" clId="{981455AA-CF25-444D-A9FA-AD2443EE8176}" dt="2025-11-13T15:50:24.457" v="17" actId="47"/>
        <pc:sldMkLst>
          <pc:docMk/>
          <pc:sldMk cId="2511044278" sldId="1623"/>
        </pc:sldMkLst>
      </pc:sldChg>
      <pc:sldChg chg="del">
        <pc:chgData name="George Huang" userId="7522906efeb502a4" providerId="LiveId" clId="{981455AA-CF25-444D-A9FA-AD2443EE8176}" dt="2025-11-13T15:50:24.457" v="17" actId="47"/>
        <pc:sldMkLst>
          <pc:docMk/>
          <pc:sldMk cId="3178284027" sldId="1625"/>
        </pc:sldMkLst>
      </pc:sldChg>
      <pc:sldChg chg="del">
        <pc:chgData name="George Huang" userId="7522906efeb502a4" providerId="LiveId" clId="{981455AA-CF25-444D-A9FA-AD2443EE8176}" dt="2025-11-13T15:50:24.457" v="17" actId="47"/>
        <pc:sldMkLst>
          <pc:docMk/>
          <pc:sldMk cId="3057249629" sldId="1627"/>
        </pc:sldMkLst>
      </pc:sldChg>
      <pc:sldChg chg="del">
        <pc:chgData name="George Huang" userId="7522906efeb502a4" providerId="LiveId" clId="{981455AA-CF25-444D-A9FA-AD2443EE8176}" dt="2025-11-13T15:50:24.457" v="17" actId="47"/>
        <pc:sldMkLst>
          <pc:docMk/>
          <pc:sldMk cId="96530562" sldId="1629"/>
        </pc:sldMkLst>
      </pc:sldChg>
      <pc:sldChg chg="del">
        <pc:chgData name="George Huang" userId="7522906efeb502a4" providerId="LiveId" clId="{981455AA-CF25-444D-A9FA-AD2443EE8176}" dt="2025-11-13T15:50:24.457" v="17" actId="47"/>
        <pc:sldMkLst>
          <pc:docMk/>
          <pc:sldMk cId="3710645126" sldId="1631"/>
        </pc:sldMkLst>
      </pc:sldChg>
      <pc:sldChg chg="del">
        <pc:chgData name="George Huang" userId="7522906efeb502a4" providerId="LiveId" clId="{981455AA-CF25-444D-A9FA-AD2443EE8176}" dt="2025-11-13T15:50:24.457" v="17" actId="47"/>
        <pc:sldMkLst>
          <pc:docMk/>
          <pc:sldMk cId="1451943510" sldId="1633"/>
        </pc:sldMkLst>
      </pc:sldChg>
      <pc:sldChg chg="del">
        <pc:chgData name="George Huang" userId="7522906efeb502a4" providerId="LiveId" clId="{981455AA-CF25-444D-A9FA-AD2443EE8176}" dt="2025-11-13T15:50:24.457" v="17" actId="47"/>
        <pc:sldMkLst>
          <pc:docMk/>
          <pc:sldMk cId="1112257841" sldId="1635"/>
        </pc:sldMkLst>
      </pc:sldChg>
      <pc:sldChg chg="del">
        <pc:chgData name="George Huang" userId="7522906efeb502a4" providerId="LiveId" clId="{981455AA-CF25-444D-A9FA-AD2443EE8176}" dt="2025-11-13T15:50:34.442" v="18" actId="47"/>
        <pc:sldMkLst>
          <pc:docMk/>
          <pc:sldMk cId="1019001373" sldId="1637"/>
        </pc:sldMkLst>
      </pc:sldChg>
      <pc:sldChg chg="del">
        <pc:chgData name="George Huang" userId="7522906efeb502a4" providerId="LiveId" clId="{981455AA-CF25-444D-A9FA-AD2443EE8176}" dt="2025-11-13T15:50:34.442" v="18" actId="47"/>
        <pc:sldMkLst>
          <pc:docMk/>
          <pc:sldMk cId="3029624344" sldId="1639"/>
        </pc:sldMkLst>
      </pc:sldChg>
      <pc:sldChg chg="del">
        <pc:chgData name="George Huang" userId="7522906efeb502a4" providerId="LiveId" clId="{981455AA-CF25-444D-A9FA-AD2443EE8176}" dt="2025-11-13T15:50:34.442" v="18" actId="47"/>
        <pc:sldMkLst>
          <pc:docMk/>
          <pc:sldMk cId="1863992212" sldId="1641"/>
        </pc:sldMkLst>
      </pc:sldChg>
      <pc:sldChg chg="del">
        <pc:chgData name="George Huang" userId="7522906efeb502a4" providerId="LiveId" clId="{981455AA-CF25-444D-A9FA-AD2443EE8176}" dt="2025-11-13T15:48:57.629" v="11" actId="47"/>
        <pc:sldMkLst>
          <pc:docMk/>
          <pc:sldMk cId="4039655964" sldId="1682"/>
        </pc:sldMkLst>
      </pc:sldChg>
      <pc:sldChg chg="del">
        <pc:chgData name="George Huang" userId="7522906efeb502a4" providerId="LiveId" clId="{981455AA-CF25-444D-A9FA-AD2443EE8176}" dt="2025-11-13T15:48:57.629" v="11" actId="47"/>
        <pc:sldMkLst>
          <pc:docMk/>
          <pc:sldMk cId="2267759045" sldId="1684"/>
        </pc:sldMkLst>
      </pc:sldChg>
      <pc:sldChg chg="del">
        <pc:chgData name="George Huang" userId="7522906efeb502a4" providerId="LiveId" clId="{981455AA-CF25-444D-A9FA-AD2443EE8176}" dt="2025-11-13T15:48:57.629" v="11" actId="47"/>
        <pc:sldMkLst>
          <pc:docMk/>
          <pc:sldMk cId="2014146872" sldId="1685"/>
        </pc:sldMkLst>
      </pc:sldChg>
      <pc:sldChg chg="del">
        <pc:chgData name="George Huang" userId="7522906efeb502a4" providerId="LiveId" clId="{981455AA-CF25-444D-A9FA-AD2443EE8176}" dt="2025-11-13T15:49:14.104" v="12" actId="47"/>
        <pc:sldMkLst>
          <pc:docMk/>
          <pc:sldMk cId="1379060652" sldId="1688"/>
        </pc:sldMkLst>
      </pc:sldChg>
      <pc:sldChg chg="del">
        <pc:chgData name="George Huang" userId="7522906efeb502a4" providerId="LiveId" clId="{981455AA-CF25-444D-A9FA-AD2443EE8176}" dt="2025-11-13T15:50:34.442" v="18" actId="47"/>
        <pc:sldMkLst>
          <pc:docMk/>
          <pc:sldMk cId="1106220101" sldId="1690"/>
        </pc:sldMkLst>
      </pc:sldChg>
      <pc:sldChg chg="del">
        <pc:chgData name="George Huang" userId="7522906efeb502a4" providerId="LiveId" clId="{981455AA-CF25-444D-A9FA-AD2443EE8176}" dt="2025-11-13T15:46:47.421" v="1" actId="47"/>
        <pc:sldMkLst>
          <pc:docMk/>
          <pc:sldMk cId="4010691155" sldId="1691"/>
        </pc:sldMkLst>
      </pc:sldChg>
      <pc:sldChg chg="del">
        <pc:chgData name="George Huang" userId="7522906efeb502a4" providerId="LiveId" clId="{981455AA-CF25-444D-A9FA-AD2443EE8176}" dt="2025-11-13T15:48:28.139" v="10" actId="47"/>
        <pc:sldMkLst>
          <pc:docMk/>
          <pc:sldMk cId="1760670030" sldId="1693"/>
        </pc:sldMkLst>
      </pc:sldChg>
      <pc:sldChg chg="del">
        <pc:chgData name="George Huang" userId="7522906efeb502a4" providerId="LiveId" clId="{981455AA-CF25-444D-A9FA-AD2443EE8176}" dt="2025-11-13T15:48:28.139" v="10" actId="47"/>
        <pc:sldMkLst>
          <pc:docMk/>
          <pc:sldMk cId="1227688568" sldId="1696"/>
        </pc:sldMkLst>
      </pc:sldChg>
      <pc:sldChg chg="del">
        <pc:chgData name="George Huang" userId="7522906efeb502a4" providerId="LiveId" clId="{981455AA-CF25-444D-A9FA-AD2443EE8176}" dt="2025-11-13T15:48:08.269" v="8" actId="47"/>
        <pc:sldMkLst>
          <pc:docMk/>
          <pc:sldMk cId="1412884862" sldId="1698"/>
        </pc:sldMkLst>
      </pc:sldChg>
      <pc:sldChg chg="del">
        <pc:chgData name="George Huang" userId="7522906efeb502a4" providerId="LiveId" clId="{981455AA-CF25-444D-A9FA-AD2443EE8176}" dt="2025-11-13T15:48:10.446" v="9" actId="47"/>
        <pc:sldMkLst>
          <pc:docMk/>
          <pc:sldMk cId="436948859" sldId="1700"/>
        </pc:sldMkLst>
      </pc:sldChg>
      <pc:sldChg chg="del">
        <pc:chgData name="George Huang" userId="7522906efeb502a4" providerId="LiveId" clId="{981455AA-CF25-444D-A9FA-AD2443EE8176}" dt="2025-11-13T15:48:28.139" v="10" actId="47"/>
        <pc:sldMkLst>
          <pc:docMk/>
          <pc:sldMk cId="1430093027" sldId="1702"/>
        </pc:sldMkLst>
      </pc:sldChg>
      <pc:sldChg chg="del">
        <pc:chgData name="George Huang" userId="7522906efeb502a4" providerId="LiveId" clId="{981455AA-CF25-444D-A9FA-AD2443EE8176}" dt="2025-11-13T15:46:41.673" v="0" actId="47"/>
        <pc:sldMkLst>
          <pc:docMk/>
          <pc:sldMk cId="630759807" sldId="1704"/>
        </pc:sldMkLst>
      </pc:sldChg>
      <pc:sldChg chg="del">
        <pc:chgData name="George Huang" userId="7522906efeb502a4" providerId="LiveId" clId="{981455AA-CF25-444D-A9FA-AD2443EE8176}" dt="2025-11-13T15:47:05.839" v="3" actId="47"/>
        <pc:sldMkLst>
          <pc:docMk/>
          <pc:sldMk cId="2782583916" sldId="1705"/>
        </pc:sldMkLst>
      </pc:sldChg>
      <pc:sldChg chg="del">
        <pc:chgData name="George Huang" userId="7522906efeb502a4" providerId="LiveId" clId="{981455AA-CF25-444D-A9FA-AD2443EE8176}" dt="2025-11-13T15:47:05.839" v="3" actId="47"/>
        <pc:sldMkLst>
          <pc:docMk/>
          <pc:sldMk cId="1348844939" sldId="1707"/>
        </pc:sldMkLst>
      </pc:sldChg>
      <pc:sldChg chg="del">
        <pc:chgData name="George Huang" userId="7522906efeb502a4" providerId="LiveId" clId="{981455AA-CF25-444D-A9FA-AD2443EE8176}" dt="2025-11-13T15:46:47.421" v="1" actId="47"/>
        <pc:sldMkLst>
          <pc:docMk/>
          <pc:sldMk cId="635266452" sldId="1715"/>
        </pc:sldMkLst>
      </pc:sldChg>
      <pc:sldChg chg="del">
        <pc:chgData name="George Huang" userId="7522906efeb502a4" providerId="LiveId" clId="{981455AA-CF25-444D-A9FA-AD2443EE8176}" dt="2025-11-13T15:46:47.421" v="1" actId="47"/>
        <pc:sldMkLst>
          <pc:docMk/>
          <pc:sldMk cId="3151108147" sldId="1716"/>
        </pc:sldMkLst>
      </pc:sldChg>
      <pc:sldChg chg="del">
        <pc:chgData name="George Huang" userId="7522906efeb502a4" providerId="LiveId" clId="{981455AA-CF25-444D-A9FA-AD2443EE8176}" dt="2025-11-13T15:46:47.421" v="1" actId="47"/>
        <pc:sldMkLst>
          <pc:docMk/>
          <pc:sldMk cId="3211148090" sldId="1717"/>
        </pc:sldMkLst>
      </pc:sldChg>
      <pc:sldChg chg="del">
        <pc:chgData name="George Huang" userId="7522906efeb502a4" providerId="LiveId" clId="{981455AA-CF25-444D-A9FA-AD2443EE8176}" dt="2025-11-13T15:46:47.421" v="1" actId="47"/>
        <pc:sldMkLst>
          <pc:docMk/>
          <pc:sldMk cId="209761842" sldId="1718"/>
        </pc:sldMkLst>
      </pc:sldChg>
      <pc:sldChg chg="del">
        <pc:chgData name="George Huang" userId="7522906efeb502a4" providerId="LiveId" clId="{981455AA-CF25-444D-A9FA-AD2443EE8176}" dt="2025-11-13T15:46:47.421" v="1" actId="47"/>
        <pc:sldMkLst>
          <pc:docMk/>
          <pc:sldMk cId="4068331796" sldId="1719"/>
        </pc:sldMkLst>
      </pc:sldChg>
      <pc:sldChg chg="del">
        <pc:chgData name="George Huang" userId="7522906efeb502a4" providerId="LiveId" clId="{981455AA-CF25-444D-A9FA-AD2443EE8176}" dt="2025-11-13T15:46:47.421" v="1" actId="47"/>
        <pc:sldMkLst>
          <pc:docMk/>
          <pc:sldMk cId="3350640061" sldId="1720"/>
        </pc:sldMkLst>
      </pc:sldChg>
      <pc:sldChg chg="del">
        <pc:chgData name="George Huang" userId="7522906efeb502a4" providerId="LiveId" clId="{981455AA-CF25-444D-A9FA-AD2443EE8176}" dt="2025-11-13T15:46:47.421" v="1" actId="47"/>
        <pc:sldMkLst>
          <pc:docMk/>
          <pc:sldMk cId="2296584571" sldId="1721"/>
        </pc:sldMkLst>
      </pc:sldChg>
      <pc:sldChg chg="del">
        <pc:chgData name="George Huang" userId="7522906efeb502a4" providerId="LiveId" clId="{981455AA-CF25-444D-A9FA-AD2443EE8176}" dt="2025-11-13T15:46:47.421" v="1" actId="47"/>
        <pc:sldMkLst>
          <pc:docMk/>
          <pc:sldMk cId="3982173254" sldId="1722"/>
        </pc:sldMkLst>
      </pc:sldChg>
      <pc:sldChg chg="del">
        <pc:chgData name="George Huang" userId="7522906efeb502a4" providerId="LiveId" clId="{981455AA-CF25-444D-A9FA-AD2443EE8176}" dt="2025-11-13T15:46:47.421" v="1" actId="47"/>
        <pc:sldMkLst>
          <pc:docMk/>
          <pc:sldMk cId="2391750272" sldId="1723"/>
        </pc:sldMkLst>
      </pc:sldChg>
      <pc:sldChg chg="del">
        <pc:chgData name="George Huang" userId="7522906efeb502a4" providerId="LiveId" clId="{981455AA-CF25-444D-A9FA-AD2443EE8176}" dt="2025-11-13T15:46:47.421" v="1" actId="47"/>
        <pc:sldMkLst>
          <pc:docMk/>
          <pc:sldMk cId="2192640760" sldId="1724"/>
        </pc:sldMkLst>
      </pc:sldChg>
      <pc:sldChg chg="del">
        <pc:chgData name="George Huang" userId="7522906efeb502a4" providerId="LiveId" clId="{981455AA-CF25-444D-A9FA-AD2443EE8176}" dt="2025-11-13T15:46:47.421" v="1" actId="47"/>
        <pc:sldMkLst>
          <pc:docMk/>
          <pc:sldMk cId="2151003489" sldId="1725"/>
        </pc:sldMkLst>
      </pc:sldChg>
      <pc:sldChg chg="del">
        <pc:chgData name="George Huang" userId="7522906efeb502a4" providerId="LiveId" clId="{981455AA-CF25-444D-A9FA-AD2443EE8176}" dt="2025-11-13T15:46:47.421" v="1" actId="47"/>
        <pc:sldMkLst>
          <pc:docMk/>
          <pc:sldMk cId="4185071924" sldId="1726"/>
        </pc:sldMkLst>
      </pc:sldChg>
      <pc:sldChg chg="del">
        <pc:chgData name="George Huang" userId="7522906efeb502a4" providerId="LiveId" clId="{981455AA-CF25-444D-A9FA-AD2443EE8176}" dt="2025-11-13T15:46:49.731" v="2" actId="47"/>
        <pc:sldMkLst>
          <pc:docMk/>
          <pc:sldMk cId="2324501089" sldId="1727"/>
        </pc:sldMkLst>
      </pc:sldChg>
      <pc:sldChg chg="del">
        <pc:chgData name="George Huang" userId="7522906efeb502a4" providerId="LiveId" clId="{981455AA-CF25-444D-A9FA-AD2443EE8176}" dt="2025-11-13T15:47:22.621" v="4" actId="47"/>
        <pc:sldMkLst>
          <pc:docMk/>
          <pc:sldMk cId="325608137" sldId="1728"/>
        </pc:sldMkLst>
      </pc:sldChg>
      <pc:sldChg chg="del">
        <pc:chgData name="George Huang" userId="7522906efeb502a4" providerId="LiveId" clId="{981455AA-CF25-444D-A9FA-AD2443EE8176}" dt="2025-11-13T15:47:22.621" v="4" actId="47"/>
        <pc:sldMkLst>
          <pc:docMk/>
          <pc:sldMk cId="299082785" sldId="1730"/>
        </pc:sldMkLst>
      </pc:sldChg>
      <pc:sldChg chg="del">
        <pc:chgData name="George Huang" userId="7522906efeb502a4" providerId="LiveId" clId="{981455AA-CF25-444D-A9FA-AD2443EE8176}" dt="2025-11-13T15:47:46.225" v="5" actId="47"/>
        <pc:sldMkLst>
          <pc:docMk/>
          <pc:sldMk cId="2451627253" sldId="1731"/>
        </pc:sldMkLst>
      </pc:sldChg>
      <pc:sldChg chg="del">
        <pc:chgData name="George Huang" userId="7522906efeb502a4" providerId="LiveId" clId="{981455AA-CF25-444D-A9FA-AD2443EE8176}" dt="2025-11-13T15:47:46.225" v="5" actId="47"/>
        <pc:sldMkLst>
          <pc:docMk/>
          <pc:sldMk cId="769845445" sldId="1732"/>
        </pc:sldMkLst>
      </pc:sldChg>
      <pc:sldChg chg="del">
        <pc:chgData name="George Huang" userId="7522906efeb502a4" providerId="LiveId" clId="{981455AA-CF25-444D-A9FA-AD2443EE8176}" dt="2025-11-13T15:47:46.225" v="5" actId="47"/>
        <pc:sldMkLst>
          <pc:docMk/>
          <pc:sldMk cId="227893290" sldId="1733"/>
        </pc:sldMkLst>
      </pc:sldChg>
      <pc:sldChg chg="del">
        <pc:chgData name="George Huang" userId="7522906efeb502a4" providerId="LiveId" clId="{981455AA-CF25-444D-A9FA-AD2443EE8176}" dt="2025-11-13T15:49:14.104" v="12" actId="47"/>
        <pc:sldMkLst>
          <pc:docMk/>
          <pc:sldMk cId="343251544" sldId="1735"/>
        </pc:sldMkLst>
      </pc:sldChg>
      <pc:sldChg chg="del">
        <pc:chgData name="George Huang" userId="7522906efeb502a4" providerId="LiveId" clId="{981455AA-CF25-444D-A9FA-AD2443EE8176}" dt="2025-11-13T15:49:14.104" v="12" actId="47"/>
        <pc:sldMkLst>
          <pc:docMk/>
          <pc:sldMk cId="999343488" sldId="1737"/>
        </pc:sldMkLst>
      </pc:sldChg>
      <pc:sldChg chg="del">
        <pc:chgData name="George Huang" userId="7522906efeb502a4" providerId="LiveId" clId="{981455AA-CF25-444D-A9FA-AD2443EE8176}" dt="2025-11-13T15:49:34.317" v="13" actId="47"/>
        <pc:sldMkLst>
          <pc:docMk/>
          <pc:sldMk cId="3897075150" sldId="1738"/>
        </pc:sldMkLst>
      </pc:sldChg>
      <pc:sldChg chg="del">
        <pc:chgData name="George Huang" userId="7522906efeb502a4" providerId="LiveId" clId="{981455AA-CF25-444D-A9FA-AD2443EE8176}" dt="2025-11-13T15:49:34.317" v="13" actId="47"/>
        <pc:sldMkLst>
          <pc:docMk/>
          <pc:sldMk cId="4243831821" sldId="1739"/>
        </pc:sldMkLst>
      </pc:sldChg>
      <pc:sldChg chg="del">
        <pc:chgData name="George Huang" userId="7522906efeb502a4" providerId="LiveId" clId="{981455AA-CF25-444D-A9FA-AD2443EE8176}" dt="2025-11-13T15:49:59.157" v="16" actId="47"/>
        <pc:sldMkLst>
          <pc:docMk/>
          <pc:sldMk cId="3716472068" sldId="1740"/>
        </pc:sldMkLst>
      </pc:sldChg>
      <pc:sldChg chg="del">
        <pc:chgData name="George Huang" userId="7522906efeb502a4" providerId="LiveId" clId="{981455AA-CF25-444D-A9FA-AD2443EE8176}" dt="2025-11-13T15:49:59.157" v="16" actId="47"/>
        <pc:sldMkLst>
          <pc:docMk/>
          <pc:sldMk cId="2902630450" sldId="1741"/>
        </pc:sldMkLst>
      </pc:sldChg>
      <pc:sldChg chg="del">
        <pc:chgData name="George Huang" userId="7522906efeb502a4" providerId="LiveId" clId="{981455AA-CF25-444D-A9FA-AD2443EE8176}" dt="2025-11-13T15:49:59.157" v="16" actId="47"/>
        <pc:sldMkLst>
          <pc:docMk/>
          <pc:sldMk cId="3356573946" sldId="1742"/>
        </pc:sldMkLst>
      </pc:sldChg>
      <pc:sldChg chg="del">
        <pc:chgData name="George Huang" userId="7522906efeb502a4" providerId="LiveId" clId="{981455AA-CF25-444D-A9FA-AD2443EE8176}" dt="2025-11-13T15:50:34.442" v="18" actId="47"/>
        <pc:sldMkLst>
          <pc:docMk/>
          <pc:sldMk cId="1791985916" sldId="1743"/>
        </pc:sldMkLst>
      </pc:sldChg>
      <pc:sldChg chg="del">
        <pc:chgData name="George Huang" userId="7522906efeb502a4" providerId="LiveId" clId="{981455AA-CF25-444D-A9FA-AD2443EE8176}" dt="2025-11-13T15:48:57.629" v="11" actId="47"/>
        <pc:sldMkLst>
          <pc:docMk/>
          <pc:sldMk cId="139687433" sldId="1745"/>
        </pc:sldMkLst>
      </pc:sldChg>
      <pc:sldChg chg="del">
        <pc:chgData name="George Huang" userId="7522906efeb502a4" providerId="LiveId" clId="{981455AA-CF25-444D-A9FA-AD2443EE8176}" dt="2025-11-13T15:49:59.157" v="16" actId="47"/>
        <pc:sldMkLst>
          <pc:docMk/>
          <pc:sldMk cId="4247516269" sldId="1748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80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099F543-7EE5-4915-B05A-6EDD530319A8}" type="datetimeFigureOut">
              <a:rPr lang="en-US" smtClean="0"/>
              <a:pPr/>
              <a:t>11/13/2025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9"/>
            <a:ext cx="3037840" cy="46180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772669"/>
            <a:ext cx="3037840" cy="46180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C1A232A-121C-4D83-911A-B106C89C41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8246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37840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Calibri" pitchFamily="34" charset="0"/>
              </a:defRPr>
            </a:lvl1pPr>
          </a:lstStyle>
          <a:p>
            <a:pPr>
              <a:defRPr/>
            </a:pPr>
            <a:fld id="{DDD67BDC-E97A-45A8-B1EC-E794CCC79DEF}" type="datetimeFigureOut">
              <a:rPr lang="en-US"/>
              <a:pPr>
                <a:defRPr/>
              </a:pPr>
              <a:t>11/13/2025</a:t>
            </a:fld>
            <a:endParaRPr lang="en-US" dirty="0"/>
          </a:p>
        </p:txBody>
      </p:sp>
      <p:sp>
        <p:nvSpPr>
          <p:cNvPr id="10244" name="Rectangle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427038" y="692150"/>
            <a:ext cx="6156325" cy="34639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387136"/>
            <a:ext cx="5608320" cy="4156234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414" name="Rectangle 5"/>
          <p:cNvSpPr>
            <a:spLocks noGrp="1"/>
          </p:cNvSpPr>
          <p:nvPr>
            <p:ph type="ftr" sz="quarter" idx="4"/>
          </p:nvPr>
        </p:nvSpPr>
        <p:spPr bwMode="auto">
          <a:xfrm>
            <a:off x="0" y="8772669"/>
            <a:ext cx="3037840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669"/>
            <a:ext cx="3037840" cy="461804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Calibri" pitchFamily="34" charset="0"/>
              </a:defRPr>
            </a:lvl1pPr>
          </a:lstStyle>
          <a:p>
            <a:pPr>
              <a:defRPr/>
            </a:pPr>
            <a:fld id="{D464CE9B-B233-457B-8491-F7BCBC04C59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04405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10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4.xml"/><Relationship Id="rId1" Type="http://schemas.openxmlformats.org/officeDocument/2006/relationships/notesMaster" Target="../notesMasters/notesMaster1.xml"/></Relationships>
</file>

<file path=ppt/notesSlides/_rels/notesSlide10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10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10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7.xml"/><Relationship Id="rId1" Type="http://schemas.openxmlformats.org/officeDocument/2006/relationships/notesMaster" Target="../notesMasters/notesMaster1.xml"/></Relationships>
</file>

<file path=ppt/notesSlides/_rels/notesSlide10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8.xml"/><Relationship Id="rId1" Type="http://schemas.openxmlformats.org/officeDocument/2006/relationships/notesMaster" Target="../notesMasters/notesMaster1.xml"/></Relationships>
</file>

<file path=ppt/notesSlides/_rels/notesSlide10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9.xml"/><Relationship Id="rId1" Type="http://schemas.openxmlformats.org/officeDocument/2006/relationships/notesMaster" Target="../notesMasters/notesMaster1.xml"/></Relationships>
</file>

<file path=ppt/notesSlides/_rels/notesSlide10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0.xml"/><Relationship Id="rId1" Type="http://schemas.openxmlformats.org/officeDocument/2006/relationships/notesMaster" Target="../notesMasters/notesMaster1.xml"/></Relationships>
</file>

<file path=ppt/notesSlides/_rels/notesSlide10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2.xml"/><Relationship Id="rId1" Type="http://schemas.openxmlformats.org/officeDocument/2006/relationships/notesMaster" Target="../notesMasters/notesMaster1.xml"/></Relationships>
</file>

<file path=ppt/notesSlides/_rels/notesSlide1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3.xml"/><Relationship Id="rId1" Type="http://schemas.openxmlformats.org/officeDocument/2006/relationships/notesMaster" Target="../notesMasters/notesMaster1.xml"/></Relationships>
</file>

<file path=ppt/notesSlides/_rels/notesSlide1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4.xml"/><Relationship Id="rId1" Type="http://schemas.openxmlformats.org/officeDocument/2006/relationships/notesMaster" Target="../notesMasters/notesMaster1.xml"/></Relationships>
</file>

<file path=ppt/notesSlides/_rels/notesSlide1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5.xml"/><Relationship Id="rId1" Type="http://schemas.openxmlformats.org/officeDocument/2006/relationships/notesMaster" Target="../notesMasters/notesMaster1.xml"/></Relationships>
</file>

<file path=ppt/notesSlides/_rels/notesSlide1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6.xml"/><Relationship Id="rId1" Type="http://schemas.openxmlformats.org/officeDocument/2006/relationships/notesMaster" Target="../notesMasters/notesMaster1.xml"/></Relationships>
</file>

<file path=ppt/notesSlides/_rels/notesSlide1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7.xml"/><Relationship Id="rId1" Type="http://schemas.openxmlformats.org/officeDocument/2006/relationships/notesMaster" Target="../notesMasters/notesMaster1.xml"/></Relationships>
</file>

<file path=ppt/notesSlides/_rels/notesSlide1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8.xml"/><Relationship Id="rId1" Type="http://schemas.openxmlformats.org/officeDocument/2006/relationships/notesMaster" Target="../notesMasters/notesMaster1.xml"/></Relationships>
</file>

<file path=ppt/notesSlides/_rels/notesSlide1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9.xml"/><Relationship Id="rId1" Type="http://schemas.openxmlformats.org/officeDocument/2006/relationships/notesMaster" Target="../notesMasters/notesMaster1.xml"/></Relationships>
</file>

<file path=ppt/notesSlides/_rels/notesSlide1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0.xml"/><Relationship Id="rId1" Type="http://schemas.openxmlformats.org/officeDocument/2006/relationships/notesMaster" Target="../notesMasters/notesMaster1.xml"/></Relationships>
</file>

<file path=ppt/notesSlides/_rels/notesSlide1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2.xml"/><Relationship Id="rId1" Type="http://schemas.openxmlformats.org/officeDocument/2006/relationships/notesMaster" Target="../notesMasters/notesMaster1.xml"/></Relationships>
</file>

<file path=ppt/notesSlides/_rels/notesSlide1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3.xml"/><Relationship Id="rId1" Type="http://schemas.openxmlformats.org/officeDocument/2006/relationships/notesMaster" Target="../notesMasters/notesMaster1.xml"/></Relationships>
</file>

<file path=ppt/notesSlides/_rels/notesSlide1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4.xml"/><Relationship Id="rId1" Type="http://schemas.openxmlformats.org/officeDocument/2006/relationships/notesMaster" Target="../notesMasters/notesMaster1.xml"/></Relationships>
</file>

<file path=ppt/notesSlides/_rels/notesSlide1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5.xml"/><Relationship Id="rId1" Type="http://schemas.openxmlformats.org/officeDocument/2006/relationships/notesMaster" Target="../notesMasters/notesMaster1.xml"/></Relationships>
</file>

<file path=ppt/notesSlides/_rels/notesSlide1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6.xml"/><Relationship Id="rId1" Type="http://schemas.openxmlformats.org/officeDocument/2006/relationships/notesMaster" Target="../notesMasters/notesMaster1.xml"/></Relationships>
</file>

<file path=ppt/notesSlides/_rels/notesSlide1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7.xml"/><Relationship Id="rId1" Type="http://schemas.openxmlformats.org/officeDocument/2006/relationships/notesMaster" Target="../notesMasters/notesMaster1.xml"/></Relationships>
</file>

<file path=ppt/notesSlides/_rels/notesSlide1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8.xml"/><Relationship Id="rId1" Type="http://schemas.openxmlformats.org/officeDocument/2006/relationships/notesMaster" Target="../notesMasters/notesMaster1.xml"/></Relationships>
</file>

<file path=ppt/notesSlides/_rels/notesSlide1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9.xml"/><Relationship Id="rId1" Type="http://schemas.openxmlformats.org/officeDocument/2006/relationships/notesMaster" Target="../notesMasters/notesMaster1.xml"/></Relationships>
</file>

<file path=ppt/notesSlides/_rels/notesSlide1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0.xml"/><Relationship Id="rId1" Type="http://schemas.openxmlformats.org/officeDocument/2006/relationships/notesMaster" Target="../notesMasters/notesMaster1.xml"/></Relationships>
</file>

<file path=ppt/notesSlides/_rels/notesSlide1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2.xml"/><Relationship Id="rId1" Type="http://schemas.openxmlformats.org/officeDocument/2006/relationships/notesMaster" Target="../notesMasters/notesMaster1.xml"/></Relationships>
</file>

<file path=ppt/notesSlides/_rels/notesSlide1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3.xml"/><Relationship Id="rId1" Type="http://schemas.openxmlformats.org/officeDocument/2006/relationships/notesMaster" Target="../notesMasters/notesMaster1.xml"/></Relationships>
</file>

<file path=ppt/notesSlides/_rels/notesSlide1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34620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145330"/>
      </p:ext>
    </p:extLst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102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554189"/>
      </p:ext>
    </p:extLst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103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169379"/>
      </p:ext>
    </p:extLst>
  </p:cSld>
  <p:clrMapOvr>
    <a:masterClrMapping/>
  </p:clrMapOvr>
</p:notes>
</file>

<file path=ppt/notesSlides/notesSlide10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104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4255496"/>
      </p:ext>
    </p:extLst>
  </p:cSld>
  <p:clrMapOvr>
    <a:masterClrMapping/>
  </p:clrMapOvr>
</p:notes>
</file>

<file path=ppt/notesSlides/notesSlide10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105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6545092"/>
      </p:ext>
    </p:extLst>
  </p:cSld>
  <p:clrMapOvr>
    <a:masterClrMapping/>
  </p:clrMapOvr>
</p:notes>
</file>

<file path=ppt/notesSlides/notesSlide10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106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714535"/>
      </p:ext>
    </p:extLst>
  </p:cSld>
  <p:clrMapOvr>
    <a:masterClrMapping/>
  </p:clrMapOvr>
</p:notes>
</file>

<file path=ppt/notesSlides/notesSlide10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107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1650259"/>
      </p:ext>
    </p:extLst>
  </p:cSld>
  <p:clrMapOvr>
    <a:masterClrMapping/>
  </p:clrMapOvr>
</p:notes>
</file>

<file path=ppt/notesSlides/notesSlide10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108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6419528"/>
      </p:ext>
    </p:extLst>
  </p:cSld>
  <p:clrMapOvr>
    <a:masterClrMapping/>
  </p:clrMapOvr>
</p:notes>
</file>

<file path=ppt/notesSlides/notesSlide10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109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9363629"/>
      </p:ext>
    </p:extLst>
  </p:cSld>
  <p:clrMapOvr>
    <a:masterClrMapping/>
  </p:clrMapOvr>
</p:notes>
</file>

<file path=ppt/notesSlides/notesSlide10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0281962"/>
      </p:ext>
    </p:extLst>
  </p:cSld>
  <p:clrMapOvr>
    <a:masterClrMapping/>
  </p:clrMapOvr>
</p:notes>
</file>

<file path=ppt/notesSlides/notesSlide10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04025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521961"/>
      </p:ext>
    </p:extLst>
  </p:cSld>
  <p:clrMapOvr>
    <a:masterClrMapping/>
  </p:clrMapOvr>
</p:notes>
</file>

<file path=ppt/notesSlides/notesSlide1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8281849"/>
      </p:ext>
    </p:extLst>
  </p:cSld>
  <p:clrMapOvr>
    <a:masterClrMapping/>
  </p:clrMapOvr>
</p:notes>
</file>

<file path=ppt/notesSlides/notesSlide1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5241356"/>
      </p:ext>
    </p:extLst>
  </p:cSld>
  <p:clrMapOvr>
    <a:masterClrMapping/>
  </p:clrMapOvr>
</p:notes>
</file>

<file path=ppt/notesSlides/notesSlide1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1137414"/>
      </p:ext>
    </p:extLst>
  </p:cSld>
  <p:clrMapOvr>
    <a:masterClrMapping/>
  </p:clrMapOvr>
</p:notes>
</file>

<file path=ppt/notesSlides/notesSlide1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6306418"/>
      </p:ext>
    </p:extLst>
  </p:cSld>
  <p:clrMapOvr>
    <a:masterClrMapping/>
  </p:clrMapOvr>
</p:notes>
</file>

<file path=ppt/notesSlides/notesSlide1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0D6BD8-E792-8A75-C862-444DFA34AB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428711F-D7F7-E689-BE9D-9131FFB40D8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EBC17DD-1D99-455D-2FEF-75387DA1088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6C31D2-2B1C-BE5C-B284-952A22652F6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915773"/>
      </p:ext>
    </p:extLst>
  </p:cSld>
  <p:clrMapOvr>
    <a:masterClrMapping/>
  </p:clrMapOvr>
</p:notes>
</file>

<file path=ppt/notesSlides/notesSlide1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8760347"/>
      </p:ext>
    </p:extLst>
  </p:cSld>
  <p:clrMapOvr>
    <a:masterClrMapping/>
  </p:clrMapOvr>
</p:notes>
</file>

<file path=ppt/notesSlides/notesSlide1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9667638"/>
      </p:ext>
    </p:extLst>
  </p:cSld>
  <p:clrMapOvr>
    <a:masterClrMapping/>
  </p:clrMapOvr>
</p:notes>
</file>

<file path=ppt/notesSlides/notesSlide1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3546717"/>
      </p:ext>
    </p:extLst>
  </p:cSld>
  <p:clrMapOvr>
    <a:masterClrMapping/>
  </p:clrMapOvr>
</p:notes>
</file>

<file path=ppt/notesSlides/notesSlide1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2907092"/>
      </p:ext>
    </p:extLst>
  </p:cSld>
  <p:clrMapOvr>
    <a:masterClrMapping/>
  </p:clrMapOvr>
</p:notes>
</file>

<file path=ppt/notesSlides/notesSlide1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092462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222844"/>
      </p:ext>
    </p:extLst>
  </p:cSld>
  <p:clrMapOvr>
    <a:masterClrMapping/>
  </p:clrMapOvr>
</p:notes>
</file>

<file path=ppt/notesSlides/notesSlide1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8683089"/>
      </p:ext>
    </p:extLst>
  </p:cSld>
  <p:clrMapOvr>
    <a:masterClrMapping/>
  </p:clrMapOvr>
</p:notes>
</file>

<file path=ppt/notesSlides/notesSlide1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4351474"/>
      </p:ext>
    </p:extLst>
  </p:cSld>
  <p:clrMapOvr>
    <a:masterClrMapping/>
  </p:clrMapOvr>
</p:notes>
</file>

<file path=ppt/notesSlides/notesSlide1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2740274"/>
      </p:ext>
    </p:extLst>
  </p:cSld>
  <p:clrMapOvr>
    <a:masterClrMapping/>
  </p:clrMapOvr>
</p:notes>
</file>

<file path=ppt/notesSlides/notesSlide1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9599940"/>
      </p:ext>
    </p:extLst>
  </p:cSld>
  <p:clrMapOvr>
    <a:masterClrMapping/>
  </p:clrMapOvr>
</p:notes>
</file>

<file path=ppt/notesSlides/notesSlide1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9194445"/>
      </p:ext>
    </p:extLst>
  </p:cSld>
  <p:clrMapOvr>
    <a:masterClrMapping/>
  </p:clrMapOvr>
</p:notes>
</file>

<file path=ppt/notesSlides/notesSlide1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5788665"/>
      </p:ext>
    </p:extLst>
  </p:cSld>
  <p:clrMapOvr>
    <a:masterClrMapping/>
  </p:clrMapOvr>
</p:notes>
</file>

<file path=ppt/notesSlides/notesSlide1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5916185"/>
      </p:ext>
    </p:extLst>
  </p:cSld>
  <p:clrMapOvr>
    <a:masterClrMapping/>
  </p:clrMapOvr>
</p:notes>
</file>

<file path=ppt/notesSlides/notesSlide1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6493695"/>
      </p:ext>
    </p:extLst>
  </p:cSld>
  <p:clrMapOvr>
    <a:masterClrMapping/>
  </p:clrMapOvr>
</p:notes>
</file>

<file path=ppt/notesSlides/notesSlide1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6101844"/>
      </p:ext>
    </p:extLst>
  </p:cSld>
  <p:clrMapOvr>
    <a:masterClrMapping/>
  </p:clrMapOvr>
</p:notes>
</file>

<file path=ppt/notesSlides/notesSlide1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09698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6673488"/>
      </p:ext>
    </p:extLst>
  </p:cSld>
  <p:clrMapOvr>
    <a:masterClrMapping/>
  </p:clrMapOvr>
</p:notes>
</file>

<file path=ppt/notesSlides/notesSlide1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9483096"/>
      </p:ext>
    </p:extLst>
  </p:cSld>
  <p:clrMapOvr>
    <a:masterClrMapping/>
  </p:clrMapOvr>
</p:notes>
</file>

<file path=ppt/notesSlides/notesSlide1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0403922"/>
      </p:ext>
    </p:extLst>
  </p:cSld>
  <p:clrMapOvr>
    <a:masterClrMapping/>
  </p:clrMapOvr>
</p:notes>
</file>

<file path=ppt/notesSlides/notesSlide1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567276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919503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fact, they were invited twice, which shows that the King had given them multiple chances.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109625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544554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23459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402014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03530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549219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211842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605411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409065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990152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928472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506698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394787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142618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84620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76051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3646EF-E44E-170A-42ED-68C393E888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44BA723-B51C-C5F3-94EB-719E52BC6FF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85BC81D-CF30-4EB3-5933-57CA73305C4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3B9A38-806D-1518-01D8-8A8ED10BB93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370950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35066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6DF65F-E88F-6E32-2038-35B3FC2048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7F70BD4-0AB2-332D-5546-717C1F0A14E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59A973E-C7FF-213B-F301-0E137FADE57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EEF6B8-5FFA-58C3-73DB-CAAA8FD8EB4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702854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514331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1020228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4086453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9748842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7604233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4904376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606055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9770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0BAB37-FA43-2EC5-9DDD-A205F4099F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C823D80-9B1A-E605-86E5-619862CED8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56105C0-F018-BA90-9249-8EB15FD031D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1C4097-2A25-0137-0897-D1BAD4E18C9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115015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0265964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0594759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36635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6962430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0464006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2689041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506098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3340960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4695300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6608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815234-050C-35DE-2D09-669CD628A6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411E27A-0621-D025-096E-E315FFB70A7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5224A7B-DA08-9850-E915-A029E4F4F49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9F890F-A0E3-4F85-885C-F9D21BC84CB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4963953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7495777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223460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2728942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8490484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558B83-222E-722C-08EA-C504988DA0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68AB821-DEEB-27DD-6122-0A8A6382AA0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131E542-2D51-5D97-B734-6D770385353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C0A002-62C2-3608-A700-16CA46E2136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1567279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458B99-5949-CDEB-AA15-D639FF6A26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59BAC76-FA4C-3E4E-E22F-39F254B0FC3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05DA2F2-286A-6A59-DC1D-77EA38EE030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FB43F5-BF0F-2A14-9385-42FF71B19C8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4313088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1B482D-6D85-F11D-478D-A79FF0613E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8EFA26A-C053-5640-5F69-B69474F2214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877189C-B9B3-B51D-63A1-485A60AF82F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54DC62-D1EC-1757-3C7B-020CACD49BD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6523059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2784036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4983982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30352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F264E4-71EC-2C88-1854-A6185D34A9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049070F-28CD-CBE0-1B44-9562C2D1D60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7EB8FC0-1793-88CD-1040-4797FC6BC8B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B3E85B-C0FF-F23C-ED61-E0585D4446C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5795262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2559994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6A2B63-14A2-766A-AD40-2C2B825D55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F37E1F0-D487-A3C9-27C7-A0B9EBD61DA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DDDE32F-D21E-C8DD-6C79-38841387580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CA8275-26D8-5561-27AF-61F1499CBF0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0211519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616905-FB2E-A8AF-8E3D-A705262815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A5B67C4-700F-8DCB-1339-FB215800DEF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7B270E2-03C3-3B6D-A644-F3ECC28A6DA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799941-9460-3105-E54F-5F8FE97A15A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227186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695654-D7AC-B2E2-81FB-F2BC4478CA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5DF3D9E-F467-23B3-684A-D24E50EDD19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6FE4078-562F-8537-2206-794B6B6FCB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5D6DC4-B04F-E018-97EB-278182224DB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0376551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7038988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8044180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1398305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7477149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6006091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33846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AD9C37-64AA-2008-D89A-05BABC0DEB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3DBF331-E240-A0B9-D692-9D3CAA307A6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A669676-1ADB-2A95-00B7-C6483266808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C7D107-2248-0285-CCB9-9F100E6D70B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5827104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0876053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373268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547524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588670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3261354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8438899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3891417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A5ACB9-7649-DE7B-FE45-BCA6C63CD0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732817F-7D1D-B005-61D4-DA1BEC465E8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3A058C7-F85D-7393-44A3-CAF2A126DD4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1450F9-9A8F-E62F-BF4D-146DFA30D4C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48823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0292502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58998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70DE81-5B24-C8F4-40A1-2998EB4EEA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550ADA6-4B8B-0D48-B8EA-479C47FB9A4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CF2FFA6-2D26-F825-3335-90DEFD6DD9E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ED0782-EB90-E7BC-C26D-3FF9B2F3D93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7660262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7069382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8590831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2017290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863991"/>
      </p:ext>
    </p:extLst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3667709"/>
      </p:ext>
    </p:extLst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9ED8B1-A959-F55F-3220-8C6373F18A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C75C636-F715-D38E-93D2-334E68F005F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6C688D2-5B18-D7C3-FF7C-70C0C7781CE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900F62-B9CE-2B98-A8BA-98EF61A5CAB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8109358"/>
      </p:ext>
    </p:extLst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7703676"/>
      </p:ext>
    </p:extLst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5327529"/>
      </p:ext>
    </p:extLst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4588969"/>
      </p:ext>
    </p:extLst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02759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74A512-2452-0FD4-8B1F-2AB5CA81DC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0AA940D-362A-AF8B-A19F-FF0212E137C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D96A55D-1E39-955F-A6A7-1D0A726FD2E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3EB9AA-FBC8-C987-1864-2183B57F653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9488016"/>
      </p:ext>
    </p:extLst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DB0645-5FAD-EDE1-9C6B-00DCB8286D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786D023-4338-D316-C85A-2CB5EF46E52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7101AC5-3685-EF5C-4FA6-5F48E39C87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220D3F-B179-10D4-222A-2BADBAD1B01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2121585"/>
      </p:ext>
    </p:extLst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418558"/>
      </p:ext>
    </p:extLst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1868551"/>
      </p:ext>
    </p:extLst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4759160"/>
      </p:ext>
    </p:extLst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2558486"/>
      </p:ext>
    </p:extLst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8270054"/>
      </p:ext>
    </p:extLst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9439547"/>
      </p:ext>
    </p:extLst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040556"/>
      </p:ext>
    </p:extLst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100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595497"/>
      </p:ext>
    </p:extLst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809FE1-3228-9D4D-A0E0-14142ED272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5F92961-E089-DFD4-1D1C-39E9A86F61B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F556B8B-5AE7-7642-7947-F75767240AF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51D4BF-D687-5183-1318-66E9C105987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101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32413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AC9430-8ABA-4E3E-88DC-F50153C77E50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367740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20AD10-FDCF-4866-9706-80328829BE3D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6766726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691436-F2C7-4278-8AC1-2E81986E1960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514459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59490A-CB96-49FD-85DC-2819EB5843E7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077944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5ABB10-0584-4F54-B621-599729285C29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1507548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5CB21F-9AB4-4804-8AC6-B41C114221CC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50988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C65251-CE47-4B02-9E53-4394647F75F3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426081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E27F66-7B23-4242-84F8-7EDA0205F3AA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443862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246FED-D53E-4E16-9A23-6973C9993251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558430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020BC5-845F-41D8-A555-566FDE8E95B7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002135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658563-8057-4492-9BF0-7A3A013D30F0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91758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CD08CDC-0D5D-440D-876A-4DAFD38B0DF5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868631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1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1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0.xml"/><Relationship Id="rId1" Type="http://schemas.openxmlformats.org/officeDocument/2006/relationships/slideLayout" Target="../slideLayouts/slideLayout1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1.xml"/><Relationship Id="rId1" Type="http://schemas.openxmlformats.org/officeDocument/2006/relationships/slideLayout" Target="../slideLayouts/slideLayout1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2.xml"/><Relationship Id="rId1" Type="http://schemas.openxmlformats.org/officeDocument/2006/relationships/slideLayout" Target="../slideLayouts/slideLayout1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3.xml"/><Relationship Id="rId1" Type="http://schemas.openxmlformats.org/officeDocument/2006/relationships/slideLayout" Target="../slideLayouts/slideLayout1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4.xml"/><Relationship Id="rId1" Type="http://schemas.openxmlformats.org/officeDocument/2006/relationships/slideLayout" Target="../slideLayouts/slideLayout1.xml"/></Relationships>
</file>

<file path=ppt/slides/_rels/slide10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5.xml"/><Relationship Id="rId1" Type="http://schemas.openxmlformats.org/officeDocument/2006/relationships/slideLayout" Target="../slideLayouts/slideLayout1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6.xml"/><Relationship Id="rId1" Type="http://schemas.openxmlformats.org/officeDocument/2006/relationships/slideLayout" Target="../slideLayouts/slideLayout1.xml"/></Relationships>
</file>

<file path=ppt/slides/_rels/slide10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7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8.xml"/><Relationship Id="rId1" Type="http://schemas.openxmlformats.org/officeDocument/2006/relationships/slideLayout" Target="../slideLayouts/slideLayout1.xml"/></Relationships>
</file>

<file path=ppt/slides/_rels/slide1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9.xml"/><Relationship Id="rId1" Type="http://schemas.openxmlformats.org/officeDocument/2006/relationships/slideLayout" Target="../slideLayouts/slideLayout1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0.xml"/><Relationship Id="rId1" Type="http://schemas.openxmlformats.org/officeDocument/2006/relationships/slideLayout" Target="../slideLayouts/slideLayout1.xml"/></Relationships>
</file>

<file path=ppt/slides/_rels/slide1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1.xml"/><Relationship Id="rId1" Type="http://schemas.openxmlformats.org/officeDocument/2006/relationships/slideLayout" Target="../slideLayouts/slideLayout1.xml"/></Relationships>
</file>

<file path=ppt/slides/_rels/slide1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2.xml"/><Relationship Id="rId1" Type="http://schemas.openxmlformats.org/officeDocument/2006/relationships/slideLayout" Target="../slideLayouts/slideLayout1.xml"/></Relationships>
</file>

<file path=ppt/slides/_rels/slide1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3.xml"/><Relationship Id="rId1" Type="http://schemas.openxmlformats.org/officeDocument/2006/relationships/slideLayout" Target="../slideLayouts/slideLayout1.xml"/></Relationships>
</file>

<file path=ppt/slides/_rels/slide1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4.xml"/><Relationship Id="rId1" Type="http://schemas.openxmlformats.org/officeDocument/2006/relationships/slideLayout" Target="../slideLayouts/slideLayout1.xml"/></Relationships>
</file>

<file path=ppt/slides/_rels/slide1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5.xml"/><Relationship Id="rId1" Type="http://schemas.openxmlformats.org/officeDocument/2006/relationships/slideLayout" Target="../slideLayouts/slideLayout1.xml"/></Relationships>
</file>

<file path=ppt/slides/_rels/slide1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6.xml"/><Relationship Id="rId1" Type="http://schemas.openxmlformats.org/officeDocument/2006/relationships/slideLayout" Target="../slideLayouts/slideLayout1.xml"/></Relationships>
</file>

<file path=ppt/slides/_rels/slide1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7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8.xml"/><Relationship Id="rId1" Type="http://schemas.openxmlformats.org/officeDocument/2006/relationships/slideLayout" Target="../slideLayouts/slideLayout1.xml"/></Relationships>
</file>

<file path=ppt/slides/_rels/slide1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9.xml"/><Relationship Id="rId1" Type="http://schemas.openxmlformats.org/officeDocument/2006/relationships/slideLayout" Target="../slideLayouts/slideLayout1.xml"/></Relationships>
</file>

<file path=ppt/slides/_rels/slide1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0.xml"/><Relationship Id="rId1" Type="http://schemas.openxmlformats.org/officeDocument/2006/relationships/slideLayout" Target="../slideLayouts/slideLayout1.xml"/></Relationships>
</file>

<file path=ppt/slides/_rels/slide1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1.xml"/><Relationship Id="rId1" Type="http://schemas.openxmlformats.org/officeDocument/2006/relationships/slideLayout" Target="../slideLayouts/slideLayout1.xml"/></Relationships>
</file>

<file path=ppt/slides/_rels/slide1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2.xml"/><Relationship Id="rId1" Type="http://schemas.openxmlformats.org/officeDocument/2006/relationships/slideLayout" Target="../slideLayouts/slideLayout1.xml"/></Relationships>
</file>

<file path=ppt/slides/_rels/slide1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3.xml"/><Relationship Id="rId1" Type="http://schemas.openxmlformats.org/officeDocument/2006/relationships/slideLayout" Target="../slideLayouts/slideLayout1.xml"/></Relationships>
</file>

<file path=ppt/slides/_rels/slide1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4.xml"/><Relationship Id="rId1" Type="http://schemas.openxmlformats.org/officeDocument/2006/relationships/slideLayout" Target="../slideLayouts/slideLayout1.xml"/></Relationships>
</file>

<file path=ppt/slides/_rels/slide1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5.xml"/><Relationship Id="rId1" Type="http://schemas.openxmlformats.org/officeDocument/2006/relationships/slideLayout" Target="../slideLayouts/slideLayout1.xml"/></Relationships>
</file>

<file path=ppt/slides/_rels/slide1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6.xml"/><Relationship Id="rId1" Type="http://schemas.openxmlformats.org/officeDocument/2006/relationships/slideLayout" Target="../slideLayouts/slideLayout1.xml"/></Relationships>
</file>

<file path=ppt/slides/_rels/slide1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7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8.xml"/><Relationship Id="rId1" Type="http://schemas.openxmlformats.org/officeDocument/2006/relationships/slideLayout" Target="../slideLayouts/slideLayout1.xml"/></Relationships>
</file>

<file path=ppt/slides/_rels/slide1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9.xml"/><Relationship Id="rId1" Type="http://schemas.openxmlformats.org/officeDocument/2006/relationships/slideLayout" Target="../slideLayouts/slideLayout1.xml"/></Relationships>
</file>

<file path=ppt/slides/_rels/slide1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0.xml"/><Relationship Id="rId1" Type="http://schemas.openxmlformats.org/officeDocument/2006/relationships/slideLayout" Target="../slideLayouts/slideLayout1.xml"/></Relationships>
</file>

<file path=ppt/slides/_rels/slide1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1.xml"/><Relationship Id="rId1" Type="http://schemas.openxmlformats.org/officeDocument/2006/relationships/slideLayout" Target="../slideLayouts/slideLayout1.xml"/></Relationships>
</file>

<file path=ppt/slides/_rels/slide1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1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1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1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1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1.xml"/></Relationships>
</file>

<file path=ppt/slides/_rels/slide7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1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1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1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1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1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1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1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1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1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1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1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1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1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1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1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1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1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1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1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51B482-E45E-45F5-9934-FF569FBB1E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792A38A-E984-1687-A760-E39231EFD8A0}"/>
              </a:ext>
            </a:extLst>
          </p:cNvPr>
          <p:cNvSpPr/>
          <p:nvPr/>
        </p:nvSpPr>
        <p:spPr>
          <a:xfrm>
            <a:off x="0" y="1756142"/>
            <a:ext cx="914400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7000"/>
            </a:pPr>
            <a:r>
              <a:rPr lang="zh-TW" altLang="en-US" sz="10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國王的婚宴</a:t>
            </a:r>
            <a:endParaRPr lang="en-US" altLang="zh-TW" sz="10000" b="1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5237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8EFC2E-0132-6703-EE80-02E6F9D48E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C304BF4-D303-53F2-BE0B-74DD7531B9D4}"/>
              </a:ext>
            </a:extLst>
          </p:cNvPr>
          <p:cNvSpPr/>
          <p:nvPr/>
        </p:nvSpPr>
        <p:spPr>
          <a:xfrm>
            <a:off x="-76200" y="-95250"/>
            <a:ext cx="93726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64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於是王對使喚的人說</a:t>
            </a:r>
            <a:r>
              <a:rPr lang="en-US" altLang="zh-TW" sz="64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:『</a:t>
            </a:r>
            <a:r>
              <a:rPr lang="zh-TW" altLang="en-US" sz="64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捆起他的手腳來</a:t>
            </a:r>
            <a:r>
              <a:rPr lang="en-US" altLang="zh-TW" sz="64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</a:t>
            </a:r>
            <a:r>
              <a:rPr lang="en-US" altLang="zh-TW" sz="3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zh-TW" altLang="en-US" sz="64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把他丟在外邊的黑暗裡</a:t>
            </a:r>
            <a:r>
              <a:rPr lang="en-US" altLang="zh-TW" sz="64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</a:t>
            </a:r>
            <a:r>
              <a:rPr lang="en-US" altLang="zh-TW" sz="3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zh-TW" altLang="en-US" sz="64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在那裡必要哀哭切齒了。</a:t>
            </a:r>
            <a:r>
              <a:rPr lang="en-US" altLang="zh-TW" sz="64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』 </a:t>
            </a:r>
            <a:r>
              <a:rPr lang="zh-TW" altLang="en-US" sz="64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因為被召的人多</a:t>
            </a:r>
            <a:r>
              <a:rPr lang="en-US" altLang="zh-TW" sz="64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</a:t>
            </a:r>
            <a:r>
              <a:rPr lang="en-US" altLang="zh-TW" sz="3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zh-TW" altLang="en-US" sz="64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選上的人少。」</a:t>
            </a:r>
          </a:p>
        </p:txBody>
      </p:sp>
    </p:spTree>
    <p:extLst>
      <p:ext uri="{BB962C8B-B14F-4D97-AF65-F5344CB8AC3E}">
        <p14:creationId xmlns:p14="http://schemas.microsoft.com/office/powerpoint/2010/main" val="3305130921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假基督徒沒有真正悔改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，選擇活在罪中，同時聲稱自己是神的追隨者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726675815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D90320-3FDE-420B-C426-344DADA3E0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A928A2F-FB74-35E3-0092-0404D1ADBFA5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神對他們的懲罰是非常嚴厲的。</a:t>
            </a:r>
            <a:endParaRPr lang="en-US" altLang="zh-TW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91325005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成聖是真誠和尊重的標誌。神幫助我們成聖且在祂眼中成為公義的。</a:t>
            </a:r>
          </a:p>
        </p:txBody>
      </p:sp>
    </p:spTree>
    <p:extLst>
      <p:ext uri="{BB962C8B-B14F-4D97-AF65-F5344CB8AC3E}">
        <p14:creationId xmlns:p14="http://schemas.microsoft.com/office/powerpoint/2010/main" val="1358532851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神是完全聖潔的，所以如果我們想與祂永遠在一起，我們就應該是聖潔的。</a:t>
            </a:r>
          </a:p>
        </p:txBody>
      </p:sp>
    </p:spTree>
    <p:extLst>
      <p:ext uri="{BB962C8B-B14F-4D97-AF65-F5344CB8AC3E}">
        <p14:creationId xmlns:p14="http://schemas.microsoft.com/office/powerpoint/2010/main" val="1984461388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95250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那人對國王無言以對。他沒有任何理由。神沒有讓他很難進這宴席，但他沒有做到唯一的要求。</a:t>
            </a:r>
          </a:p>
        </p:txBody>
      </p:sp>
    </p:spTree>
    <p:extLst>
      <p:ext uri="{BB962C8B-B14F-4D97-AF65-F5344CB8AC3E}">
        <p14:creationId xmlns:p14="http://schemas.microsoft.com/office/powerpoint/2010/main" val="2063661919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同樣的，我們沒有任何藉口可言。跟隨神並不難。最基本的條件已經是免費的。</a:t>
            </a:r>
          </a:p>
        </p:txBody>
      </p:sp>
    </p:spTree>
    <p:extLst>
      <p:ext uri="{BB962C8B-B14F-4D97-AF65-F5344CB8AC3E}">
        <p14:creationId xmlns:p14="http://schemas.microsoft.com/office/powerpoint/2010/main" val="2909156119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神給了機會，但當國王來巡察時就是個最後的期限。那期限是耶穌的第二次降臨，或是我們的死亡的時候。</a:t>
            </a:r>
          </a:p>
        </p:txBody>
      </p:sp>
    </p:spTree>
    <p:extLst>
      <p:ext uri="{BB962C8B-B14F-4D97-AF65-F5344CB8AC3E}">
        <p14:creationId xmlns:p14="http://schemas.microsoft.com/office/powerpoint/2010/main" val="213067089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那時，要去換禮服再回來就太晚了。</a:t>
            </a:r>
            <a:endParaRPr lang="zh-TW" altLang="en-US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69595428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國王把他手腳綁起來扔出去，這也是對那些還沒有進入宴席的人一個明顯的警告。</a:t>
            </a:r>
          </a:p>
        </p:txBody>
      </p:sp>
    </p:spTree>
    <p:extLst>
      <p:ext uri="{BB962C8B-B14F-4D97-AF65-F5344CB8AC3E}">
        <p14:creationId xmlns:p14="http://schemas.microsoft.com/office/powerpoint/2010/main" val="1242720971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他被扔進黑暗中 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—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這是地獄的意表。</a:t>
            </a:r>
            <a:endParaRPr lang="zh-TW" altLang="en-US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33837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43A881-CA35-BFEA-BF49-C68847590A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B9AF928-22D9-BBDD-37F2-DB306A8E5DA9}"/>
              </a:ext>
            </a:extLst>
          </p:cNvPr>
          <p:cNvSpPr/>
          <p:nvPr/>
        </p:nvSpPr>
        <p:spPr>
          <a:xfrm>
            <a:off x="0" y="1756142"/>
            <a:ext cx="914400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7000"/>
            </a:pPr>
            <a:r>
              <a:rPr lang="zh-TW" altLang="en-US" sz="10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國王的婚宴</a:t>
            </a:r>
            <a:endParaRPr lang="en-US" altLang="zh-TW" sz="10000" b="1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11952041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他咬牙切齒 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—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也許他是為自己沒有一直穿著免費的禮服而生氣。</a:t>
            </a:r>
          </a:p>
        </p:txBody>
      </p:sp>
    </p:spTree>
    <p:extLst>
      <p:ext uri="{BB962C8B-B14F-4D97-AF65-F5344CB8AC3E}">
        <p14:creationId xmlns:p14="http://schemas.microsoft.com/office/powerpoint/2010/main" val="3514689969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他還能悔改並改變而再進來嗎？因他手和腳被綁，他沒法換禮服。</a:t>
            </a:r>
          </a:p>
        </p:txBody>
      </p:sp>
    </p:spTree>
    <p:extLst>
      <p:ext uri="{BB962C8B-B14F-4D97-AF65-F5344CB8AC3E}">
        <p14:creationId xmlns:p14="http://schemas.microsoft.com/office/powerpoint/2010/main" val="17074603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他已表明他對主人沒有尊重。</a:t>
            </a:r>
            <a:endParaRPr lang="en-US" altLang="zh-TW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>
              <a:defRPr sz="7000"/>
            </a:pPr>
            <a:endParaRPr lang="zh-TW" altLang="en-US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00374297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8860" y="-95250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如果我們死時沒有悔改歸主，那就已為時已晚了。但直到我們死亡的那一刻，悔改永遠不會太晚。</a:t>
            </a:r>
          </a:p>
        </p:txBody>
      </p:sp>
    </p:spTree>
    <p:extLst>
      <p:ext uri="{BB962C8B-B14F-4D97-AF65-F5344CB8AC3E}">
        <p14:creationId xmlns:p14="http://schemas.microsoft.com/office/powerpoint/2010/main" val="1530122371"/>
      </p:ext>
    </p:extLst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最後，這節經文給我們是一個嚴厲的警告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: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「因為被召的人多，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>
              <a:defRPr sz="7000"/>
            </a:pP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  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選上的人少。」</a:t>
            </a:r>
          </a:p>
        </p:txBody>
      </p:sp>
    </p:spTree>
    <p:extLst>
      <p:ext uri="{BB962C8B-B14F-4D97-AF65-F5344CB8AC3E}">
        <p14:creationId xmlns:p14="http://schemas.microsoft.com/office/powerpoint/2010/main" val="120583711"/>
      </p:ext>
    </p:extLst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95250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這「少」到底有多麼的「少」？</a:t>
            </a:r>
          </a:p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這真的沒關係。唯一重要的是你是被選中的人之一。</a:t>
            </a:r>
          </a:p>
        </p:txBody>
      </p:sp>
    </p:spTree>
    <p:extLst>
      <p:ext uri="{BB962C8B-B14F-4D97-AF65-F5344CB8AC3E}">
        <p14:creationId xmlns:p14="http://schemas.microsoft.com/office/powerpoint/2010/main" val="972370578"/>
      </p:ext>
    </p:extLst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B246ED-4B6C-CF81-F33F-5AEC6E02D8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E47E3CD-CFB9-4513-81BC-7CF0E57474B8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事實上，你可以選擇是否被選中。</a:t>
            </a:r>
            <a:endParaRPr lang="zh-TW" altLang="en-US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90235382"/>
      </p:ext>
    </p:extLst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重要的是我們願意來到神面前並被改變，而不是我們最初的狀況。</a:t>
            </a:r>
          </a:p>
        </p:txBody>
      </p:sp>
    </p:spTree>
    <p:extLst>
      <p:ext uri="{BB962C8B-B14F-4D97-AF65-F5344CB8AC3E}">
        <p14:creationId xmlns:p14="http://schemas.microsoft.com/office/powerpoint/2010/main" val="3368742320"/>
      </p:ext>
    </p:extLst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救恩是免費的，但這並不意味著我們在接受它之後不會或不能改變。</a:t>
            </a:r>
          </a:p>
        </p:txBody>
      </p:sp>
    </p:spTree>
    <p:extLst>
      <p:ext uri="{BB962C8B-B14F-4D97-AF65-F5344CB8AC3E}">
        <p14:creationId xmlns:p14="http://schemas.microsoft.com/office/powerpoint/2010/main" val="1839763047"/>
      </p:ext>
    </p:extLst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95250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我們需要守住對神的信仰並在屬靈上成長。人在進入婚禮後可以選擇脫下禮服，然後被踢出婚禮。</a:t>
            </a:r>
          </a:p>
        </p:txBody>
      </p:sp>
    </p:spTree>
    <p:extLst>
      <p:ext uri="{BB962C8B-B14F-4D97-AF65-F5344CB8AC3E}">
        <p14:creationId xmlns:p14="http://schemas.microsoft.com/office/powerpoint/2010/main" val="33648433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這是耶穌的另一個奇怪的比喻。有些比喻看起來很奇怪，因為它們具有隱藏的含義。</a:t>
            </a:r>
          </a:p>
        </p:txBody>
      </p:sp>
    </p:spTree>
    <p:extLst>
      <p:ext uri="{BB962C8B-B14F-4D97-AF65-F5344CB8AC3E}">
        <p14:creationId xmlns:p14="http://schemas.microsoft.com/office/powerpoint/2010/main" val="2710342949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如果我們決定要跟隨耶穌，我們需要有切實的改變。</a:t>
            </a:r>
          </a:p>
        </p:txBody>
      </p:sp>
    </p:spTree>
    <p:extLst>
      <p:ext uri="{BB962C8B-B14F-4D97-AF65-F5344CB8AC3E}">
        <p14:creationId xmlns:p14="http://schemas.microsoft.com/office/powerpoint/2010/main" val="1863368041"/>
      </p:ext>
    </p:extLst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如果我們接受主後仍然活在罪中，我們就是假基督徒，並將受到非常嚴厲的懲罰。</a:t>
            </a:r>
          </a:p>
        </p:txBody>
      </p:sp>
    </p:spTree>
    <p:extLst>
      <p:ext uri="{BB962C8B-B14F-4D97-AF65-F5344CB8AC3E}">
        <p14:creationId xmlns:p14="http://schemas.microsoft.com/office/powerpoint/2010/main" val="1974791666"/>
      </p:ext>
    </p:extLst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假基督徒不尊重神，沒有誠意悔改。他們會下地獄並受到懲罰。</a:t>
            </a:r>
          </a:p>
        </p:txBody>
      </p:sp>
    </p:spTree>
    <p:extLst>
      <p:ext uri="{BB962C8B-B14F-4D97-AF65-F5344CB8AC3E}">
        <p14:creationId xmlns:p14="http://schemas.microsoft.com/office/powerpoint/2010/main" val="3204042461"/>
      </p:ext>
    </p:extLst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為什麼會受到如此嚴厲的懲罰？ 他們不僅欺騙神，而且他們也會誤導別人。</a:t>
            </a:r>
          </a:p>
        </p:txBody>
      </p:sp>
    </p:spTree>
    <p:extLst>
      <p:ext uri="{BB962C8B-B14F-4D97-AF65-F5344CB8AC3E}">
        <p14:creationId xmlns:p14="http://schemas.microsoft.com/office/powerpoint/2010/main" val="4287931283"/>
      </p:ext>
    </p:extLst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那些試圖愚弄神和其他人的假基督徒將會受到嚴厲的懲罰。</a:t>
            </a:r>
          </a:p>
        </p:txBody>
      </p:sp>
    </p:spTree>
    <p:extLst>
      <p:ext uri="{BB962C8B-B14F-4D97-AF65-F5344CB8AC3E}">
        <p14:creationId xmlns:p14="http://schemas.microsoft.com/office/powerpoint/2010/main" val="1695734176"/>
      </p:ext>
    </p:extLst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如果你還未曾決定來跟隨耶穌，今天可能是你做這個決定的一天。</a:t>
            </a:r>
          </a:p>
        </p:txBody>
      </p:sp>
    </p:spTree>
    <p:extLst>
      <p:ext uri="{BB962C8B-B14F-4D97-AF65-F5344CB8AC3E}">
        <p14:creationId xmlns:p14="http://schemas.microsoft.com/office/powerpoint/2010/main" val="477615585"/>
      </p:ext>
    </p:extLst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這是一個開放給大家來參加的宴席，你可以決定要不要去。沒有自己的禮服和禮物都沒關悉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384952964"/>
      </p:ext>
    </p:extLst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主人說：「你就這樣來吧。我會給你你所需要的禮服。」</a:t>
            </a:r>
          </a:p>
        </p:txBody>
      </p:sp>
    </p:spTree>
    <p:extLst>
      <p:ext uri="{BB962C8B-B14F-4D97-AF65-F5344CB8AC3E}">
        <p14:creationId xmlns:p14="http://schemas.microsoft.com/office/powerpoint/2010/main" val="1297121111"/>
      </p:ext>
    </p:extLst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如果你願意，神會讓你成聖。祂可以把你變成一個更好的人。</a:t>
            </a:r>
          </a:p>
        </p:txBody>
      </p:sp>
    </p:spTree>
    <p:extLst>
      <p:ext uri="{BB962C8B-B14F-4D97-AF65-F5344CB8AC3E}">
        <p14:creationId xmlns:p14="http://schemas.microsoft.com/office/powerpoint/2010/main" val="2814980076"/>
      </p:ext>
    </p:extLst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雖然你自己無法稱義，但只要你願意，祂可以使你成為義人。</a:t>
            </a:r>
          </a:p>
        </p:txBody>
      </p:sp>
    </p:spTree>
    <p:extLst>
      <p:ext uri="{BB962C8B-B14F-4D97-AF65-F5344CB8AC3E}">
        <p14:creationId xmlns:p14="http://schemas.microsoft.com/office/powerpoint/2010/main" val="5473369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傳統上的解釋是有關猶太人拒絕耶穌為他們的彌賽亞 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(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救主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)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。</a:t>
            </a:r>
          </a:p>
          <a:p>
            <a:pPr>
              <a:defRPr sz="7000"/>
            </a:pPr>
            <a:endParaRPr lang="zh-TW" altLang="en-US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75326716"/>
      </p:ext>
    </p:extLst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4488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耶穌在十字架上的犧牲為你付出了代價。 你在神的眼中是可稱義的。</a:t>
            </a:r>
          </a:p>
        </p:txBody>
      </p:sp>
    </p:spTree>
    <p:extLst>
      <p:ext uri="{BB962C8B-B14F-4D97-AF65-F5344CB8AC3E}">
        <p14:creationId xmlns:p14="http://schemas.microsoft.com/office/powerpoint/2010/main" val="1254350533"/>
      </p:ext>
    </p:extLst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他不要求你付錢。救恩對尋求的人是免費的。 祂為你付出了代價。</a:t>
            </a:r>
          </a:p>
        </p:txBody>
      </p:sp>
    </p:spTree>
    <p:extLst>
      <p:ext uri="{BB962C8B-B14F-4D97-AF65-F5344CB8AC3E}">
        <p14:creationId xmlns:p14="http://schemas.microsoft.com/office/powerpoint/2010/main" val="3445015526"/>
      </p:ext>
    </p:extLst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他說：「請來！我要你我一起享受永生！快來開心的玩吧！」</a:t>
            </a:r>
          </a:p>
        </p:txBody>
      </p:sp>
    </p:spTree>
    <p:extLst>
      <p:ext uri="{BB962C8B-B14F-4D97-AF65-F5344CB8AC3E}">
        <p14:creationId xmlns:p14="http://schemas.microsoft.com/office/powerpoint/2010/main" val="905145140"/>
      </p:ext>
    </p:extLst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真是太划算了！你想要這救恩嗎？ 要快決定，因為你不知道你的機會什麼時候會消失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2053234994"/>
      </p:ext>
    </p:extLst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我希望在神的宴席上見到各位！</a:t>
            </a:r>
            <a:endParaRPr lang="zh-TW" altLang="en-US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597489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結果，神向外邦人敞開了救恩的大門，但有些人被取消了資格。</a:t>
            </a:r>
          </a:p>
          <a:p>
            <a:pPr>
              <a:defRPr sz="7000"/>
            </a:pPr>
            <a:endParaRPr lang="zh-TW" altLang="en-US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906273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最初的受邀者是以色列人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/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猶太人，是三千年來神的選民。</a:t>
            </a:r>
          </a:p>
          <a:p>
            <a:pPr>
              <a:defRPr sz="7000"/>
            </a:pPr>
            <a:endParaRPr lang="zh-TW" altLang="en-US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028244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數百年來，猶太人一直在等待他們的彌賽亞，他們的救主會將他們從奴役中拯救出來。</a:t>
            </a:r>
          </a:p>
        </p:txBody>
      </p:sp>
    </p:spTree>
    <p:extLst>
      <p:ext uri="{BB962C8B-B14F-4D97-AF65-F5344CB8AC3E}">
        <p14:creationId xmlns:p14="http://schemas.microsoft.com/office/powerpoint/2010/main" val="18927953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在這比喻中，當國王召喚受邀者們來參加他兒子的婚禮時，他們都沒有來。</a:t>
            </a:r>
          </a:p>
          <a:p>
            <a:pPr>
              <a:defRPr sz="7000"/>
            </a:pPr>
            <a:endParaRPr lang="zh-TW" altLang="en-US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66246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一個人去了他的田地。這意味著他把他的財產放在神之上。</a:t>
            </a:r>
          </a:p>
        </p:txBody>
      </p:sp>
    </p:spTree>
    <p:extLst>
      <p:ext uri="{BB962C8B-B14F-4D97-AF65-F5344CB8AC3E}">
        <p14:creationId xmlns:p14="http://schemas.microsoft.com/office/powerpoint/2010/main" val="25162491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另一個人去忙他自己的生意。這意味著他把賺錢和地上的權力放在神之上。</a:t>
            </a:r>
          </a:p>
          <a:p>
            <a:pPr>
              <a:defRPr sz="7000"/>
            </a:pPr>
            <a:endParaRPr lang="zh-TW" altLang="en-US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987941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ACD94E6-1080-4EB5-92AA-AACB419E980F}"/>
              </a:ext>
            </a:extLst>
          </p:cNvPr>
          <p:cNvSpPr/>
          <p:nvPr/>
        </p:nvSpPr>
        <p:spPr>
          <a:xfrm>
            <a:off x="0" y="1200150"/>
            <a:ext cx="9144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7000"/>
            </a:pPr>
            <a:r>
              <a:rPr lang="zh-TW" altLang="en-US" sz="7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經文</a:t>
            </a:r>
            <a:r>
              <a:rPr lang="en-US" altLang="zh-TW" sz="7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: </a:t>
            </a:r>
          </a:p>
          <a:p>
            <a:pPr algn="ctr">
              <a:defRPr sz="7000"/>
            </a:pPr>
            <a:r>
              <a:rPr lang="zh-TW" altLang="en-US" sz="7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馬太 </a:t>
            </a:r>
            <a:r>
              <a:rPr lang="en-US" altLang="zh-TW" sz="7000" b="1" dirty="0">
                <a:ea typeface="Microsoft JhengHei" panose="020B0604030504040204" pitchFamily="34" charset="-120"/>
              </a:rPr>
              <a:t>22:1-14</a:t>
            </a:r>
          </a:p>
        </p:txBody>
      </p:sp>
    </p:spTree>
    <p:extLst>
      <p:ext uri="{BB962C8B-B14F-4D97-AF65-F5344CB8AC3E}">
        <p14:creationId xmlns:p14="http://schemas.microsoft.com/office/powerpoint/2010/main" val="23549361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這兩種人沒有參加婚禮的人並沒有受到懲罰。但他們錯過了這宴會和國王的青睞。</a:t>
            </a:r>
          </a:p>
          <a:p>
            <a:pPr>
              <a:defRPr sz="7000"/>
            </a:pPr>
            <a:endParaRPr lang="zh-TW" altLang="en-US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332094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5109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他們下地獄了嗎？</a:t>
            </a:r>
            <a:endParaRPr lang="en-US" altLang="zh-TW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是的。地獄是神不在的地方。</a:t>
            </a:r>
            <a:endParaRPr lang="en-US" altLang="zh-TW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>
              <a:defRPr sz="7000"/>
            </a:pPr>
            <a:endParaRPr lang="zh-TW" altLang="en-US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>
              <a:defRPr sz="7000"/>
            </a:pPr>
            <a:endParaRPr lang="zh-TW" altLang="en-US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5737163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有些人選擇不與神同在而最終落入地獄。有些人公開叛亂，殺死了國王的僕人。</a:t>
            </a:r>
          </a:p>
        </p:txBody>
      </p:sp>
    </p:spTree>
    <p:extLst>
      <p:ext uri="{BB962C8B-B14F-4D97-AF65-F5344CB8AC3E}">
        <p14:creationId xmlns:p14="http://schemas.microsoft.com/office/powerpoint/2010/main" val="20960429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這是完全不合理的。如果他們不想去，就忽略王的邀請就好了。至少結果不會那麼嚴重。</a:t>
            </a:r>
          </a:p>
          <a:p>
            <a:pPr>
              <a:defRPr sz="7000"/>
            </a:pPr>
            <a:endParaRPr lang="zh-TW" altLang="en-US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3718957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反叛神是不理智的因為它不會帶來任何好處。這些叛徒後來被國王的軍隊摧毀。</a:t>
            </a:r>
          </a:p>
        </p:txBody>
      </p:sp>
    </p:spTree>
    <p:extLst>
      <p:ext uri="{BB962C8B-B14F-4D97-AF65-F5344CB8AC3E}">
        <p14:creationId xmlns:p14="http://schemas.microsoft.com/office/powerpoint/2010/main" val="234486333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以色列和猶大國在悖逆神時被其他國家摧毀。</a:t>
            </a:r>
          </a:p>
        </p:txBody>
      </p:sp>
    </p:spTree>
    <p:extLst>
      <p:ext uri="{BB962C8B-B14F-4D97-AF65-F5344CB8AC3E}">
        <p14:creationId xmlns:p14="http://schemas.microsoft.com/office/powerpoint/2010/main" val="400925854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他們肉體的毀滅先反映了他們靈性上的毀滅。他們選擇離開神的保護和恩惠。</a:t>
            </a:r>
          </a:p>
          <a:p>
            <a:pPr>
              <a:defRPr sz="7000"/>
            </a:pPr>
            <a:endParaRPr lang="zh-TW" altLang="en-US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7445003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那我們就要問問：為什麼不來參加宴會？</a:t>
            </a:r>
            <a:endParaRPr lang="zh-TW" altLang="en-US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6996721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首先，他們需要從自己的生活中抽出時間。他們想保留自己的</a:t>
            </a:r>
            <a:r>
              <a:rPr lang="zh-TW" altLang="en-US" sz="7000" b="1" kern="1000" spc="-38" dirty="0">
                <a:solidFill>
                  <a:srgbClr val="0000FF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時間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。</a:t>
            </a:r>
          </a:p>
          <a:p>
            <a:pPr>
              <a:defRPr sz="7000"/>
            </a:pPr>
            <a:endParaRPr lang="zh-TW" altLang="en-US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6204541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其次，他們需要穿好禮服。他們不願為此</a:t>
            </a:r>
            <a:r>
              <a:rPr lang="zh-TW" altLang="en-US" sz="7000" b="1" kern="1000" spc="-38" dirty="0">
                <a:solidFill>
                  <a:srgbClr val="0000FF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做出努力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。</a:t>
            </a:r>
          </a:p>
          <a:p>
            <a:pPr>
              <a:defRPr sz="7000"/>
            </a:pPr>
            <a:endParaRPr lang="zh-TW" altLang="en-US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492580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171450"/>
            <a:ext cx="9144000" cy="410266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「天國好比一個王為他兒子擺設娶親的宴席，就打發僕人去，請那些被召的人來赴席，他們卻不肯來。  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王又打發別的僕人，說：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『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你們告訴那被召的人：我的宴席已經預備好了，牛和肥畜已經宰了，各樣都齊備，請你們來赴席。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』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那些人不理就走了：一個到自己田裡去，一個做買賣去， 其餘的拿住僕人，凌辱他們，把他們殺了。 王就大怒，發兵除滅那些凶手，燒毀他們的城。 於是對僕人說：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『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喜宴已經齊備，只是所召的人不配。 所以你們要往岔路口上去，凡遇見的，都召來赴席。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』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那些僕人就出去，到大路上，凡遇見的，不論善惡都召聚了來，宴席上就坐滿了客。 王進來觀看賓客，見那裡有一個沒有穿禮服的， 就對他說：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『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朋友，你到這裡來怎麼不穿禮服呢？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』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那人無言可答。 於是王對使喚的人說：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『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捆起他的手腳來，把他丟在外邊的黑暗裡，在那裡必要哀哭切齒了。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』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因為被召的人多，選上的人少。」</a:t>
            </a:r>
          </a:p>
        </p:txBody>
      </p:sp>
    </p:spTree>
    <p:extLst>
      <p:ext uri="{BB962C8B-B14F-4D97-AF65-F5344CB8AC3E}">
        <p14:creationId xmlns:p14="http://schemas.microsoft.com/office/powerpoint/2010/main" val="50105993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這種努力類似於我們在過去多次討論到的人的</a:t>
            </a:r>
            <a:r>
              <a:rPr lang="zh-TW" altLang="en-US" sz="7000" b="1" kern="1000" spc="-38" dirty="0">
                <a:solidFill>
                  <a:srgbClr val="0000FF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才幹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。</a:t>
            </a:r>
          </a:p>
          <a:p>
            <a:pPr>
              <a:defRPr sz="7000"/>
            </a:pPr>
            <a:endParaRPr lang="zh-TW" altLang="en-US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35688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最後，他們需要帶禮物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。他們不想花掉他們的</a:t>
            </a:r>
            <a:r>
              <a:rPr lang="zh-TW" altLang="en-US" sz="7000" b="1" kern="1000" spc="-38" dirty="0">
                <a:solidFill>
                  <a:srgbClr val="0000FF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金錢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190621513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國王稱這些受邀者們為「不配」的，因為他們不願意來。</a:t>
            </a:r>
          </a:p>
          <a:p>
            <a:pPr>
              <a:defRPr sz="7000"/>
            </a:pPr>
            <a:endParaRPr lang="zh-TW" altLang="en-US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4625750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57C46C-1887-26F0-C142-AE6BB523B2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4D32424-40C8-46C0-3593-013A83AF2983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這與他們是否夠富有、夠有名、或出身高貴無關。</a:t>
            </a:r>
            <a:endParaRPr lang="zh-TW" altLang="en-US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7422828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所以國王要求他的僕人從街角邀請人們。他不想浪費一場好的宴席。</a:t>
            </a:r>
          </a:p>
          <a:p>
            <a:pPr>
              <a:defRPr sz="7000"/>
            </a:pPr>
            <a:endParaRPr lang="zh-TW" altLang="en-US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126091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如果皇室宴席沒有出席者與他和他兒子一起慶祝，那也會很尷尬。</a:t>
            </a:r>
          </a:p>
          <a:p>
            <a:pPr>
              <a:defRPr sz="7000"/>
            </a:pPr>
            <a:endParaRPr lang="zh-TW" altLang="en-US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0767382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僕人邀請任何人，「壞的和好的」，並填滿了宴會廳。</a:t>
            </a:r>
          </a:p>
        </p:txBody>
      </p:sp>
    </p:spTree>
    <p:extLst>
      <p:ext uri="{BB962C8B-B14F-4D97-AF65-F5344CB8AC3E}">
        <p14:creationId xmlns:p14="http://schemas.microsoft.com/office/powerpoint/2010/main" val="426507919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這句話是故意放進去的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，因為它表明救恩是開放給所有願意接受它的人。</a:t>
            </a:r>
          </a:p>
        </p:txBody>
      </p:sp>
    </p:spTree>
    <p:extLst>
      <p:ext uri="{BB962C8B-B14F-4D97-AF65-F5344CB8AC3E}">
        <p14:creationId xmlns:p14="http://schemas.microsoft.com/office/powerpoint/2010/main" val="51044487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誰是壞人？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「壞人」在人們眼中是有罪的人。</a:t>
            </a:r>
            <a:endParaRPr lang="zh-TW" altLang="en-US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9898706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神看他們是</a:t>
            </a:r>
            <a:r>
              <a:rPr lang="zh-TW" altLang="en-US" sz="6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「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壞人</a:t>
            </a:r>
            <a:r>
              <a:rPr lang="zh-TW" altLang="en-US" sz="6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」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嗎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?</a:t>
            </a:r>
          </a:p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或者看他們只是「還沒變好」的人？</a:t>
            </a:r>
          </a:p>
        </p:txBody>
      </p:sp>
    </p:spTree>
    <p:extLst>
      <p:ext uri="{BB962C8B-B14F-4D97-AF65-F5344CB8AC3E}">
        <p14:creationId xmlns:p14="http://schemas.microsoft.com/office/powerpoint/2010/main" val="16548594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5E3845-79AE-4210-19F0-3E8E779B2F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D073ED2-730D-F1CF-9F24-0E044C8E5BDB}"/>
              </a:ext>
            </a:extLst>
          </p:cNvPr>
          <p:cNvSpPr/>
          <p:nvPr/>
        </p:nvSpPr>
        <p:spPr>
          <a:xfrm>
            <a:off x="0" y="-95250"/>
            <a:ext cx="914400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66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王又打發別的僕人</a:t>
            </a:r>
            <a:r>
              <a:rPr lang="en-US" altLang="zh-TW" sz="66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66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說：</a:t>
            </a:r>
            <a:r>
              <a:rPr lang="en-US" altLang="zh-TW" sz="66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『</a:t>
            </a:r>
            <a:r>
              <a:rPr lang="zh-TW" altLang="en-US" sz="66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你們告訴那被召的人：我的宴席已經預備好了</a:t>
            </a:r>
            <a:r>
              <a:rPr lang="en-US" altLang="zh-TW" sz="66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66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牛和肥畜已經宰了</a:t>
            </a:r>
            <a:r>
              <a:rPr lang="en-US" altLang="zh-TW" sz="66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66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各樣都齊備</a:t>
            </a:r>
            <a:r>
              <a:rPr lang="en-US" altLang="zh-TW" sz="66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66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請你們來赴席</a:t>
            </a:r>
            <a:r>
              <a:rPr lang="en-US" altLang="zh-TW" sz="66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.』 </a:t>
            </a:r>
          </a:p>
        </p:txBody>
      </p:sp>
    </p:spTree>
    <p:extLst>
      <p:ext uri="{BB962C8B-B14F-4D97-AF65-F5344CB8AC3E}">
        <p14:creationId xmlns:p14="http://schemas.microsoft.com/office/powerpoint/2010/main" val="223671709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但有人真的是「好」的嗎？</a:t>
            </a:r>
            <a:endParaRPr lang="en-US" sz="7000" b="1" dirty="0"/>
          </a:p>
        </p:txBody>
      </p:sp>
    </p:spTree>
    <p:extLst>
      <p:ext uri="{BB962C8B-B14F-4D97-AF65-F5344CB8AC3E}">
        <p14:creationId xmlns:p14="http://schemas.microsoft.com/office/powerpoint/2010/main" val="396698971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19493" y="-95250"/>
            <a:ext cx="91440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詩篇 </a:t>
            </a:r>
            <a:r>
              <a:rPr lang="en-US" sz="7000" b="1" dirty="0"/>
              <a:t>14:3</a:t>
            </a:r>
          </a:p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他們都偏離正路，</a:t>
            </a:r>
            <a:endParaRPr lang="en-US" altLang="zh-TW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一同變為汙穢；</a:t>
            </a:r>
            <a:endParaRPr lang="en-US" altLang="zh-TW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並沒有行善的，</a:t>
            </a:r>
            <a:endParaRPr lang="en-US" altLang="zh-TW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連一個也沒有。</a:t>
            </a:r>
            <a:endParaRPr lang="en-US" altLang="zh-TW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5204273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如果有人接受了邀請並穿著得體，那人都足夠好並且可以參加婚禮。</a:t>
            </a:r>
          </a:p>
        </p:txBody>
      </p:sp>
    </p:spTree>
    <p:extLst>
      <p:ext uri="{BB962C8B-B14F-4D97-AF65-F5344CB8AC3E}">
        <p14:creationId xmlns:p14="http://schemas.microsoft.com/office/powerpoint/2010/main" val="90063408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神不在乎我們最初的狀況。祂只在乎我們是否想來到祂面前並改變。</a:t>
            </a:r>
          </a:p>
        </p:txBody>
      </p:sp>
    </p:spTree>
    <p:extLst>
      <p:ext uri="{BB962C8B-B14F-4D97-AF65-F5344CB8AC3E}">
        <p14:creationId xmlns:p14="http://schemas.microsoft.com/office/powerpoint/2010/main" val="422840391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儘管如此，有些人還是選擇不來。但他們就像原來的受邀者沒有來一樣，沒有受到懲罰。</a:t>
            </a:r>
          </a:p>
        </p:txBody>
      </p:sp>
    </p:spTree>
    <p:extLst>
      <p:ext uri="{BB962C8B-B14F-4D97-AF65-F5344CB8AC3E}">
        <p14:creationId xmlns:p14="http://schemas.microsoft.com/office/powerpoint/2010/main" val="76321499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他們選擇不與神同在。這意味著他們將在地獄裡。地獄是神不在的地方。</a:t>
            </a:r>
          </a:p>
        </p:txBody>
      </p:sp>
    </p:spTree>
    <p:extLst>
      <p:ext uri="{BB962C8B-B14F-4D97-AF65-F5344CB8AC3E}">
        <p14:creationId xmlns:p14="http://schemas.microsoft.com/office/powerpoint/2010/main" val="414591707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國王允許人們做出自己的選擇，即使那些是壞的決定。</a:t>
            </a:r>
          </a:p>
        </p:txBody>
      </p:sp>
    </p:spTree>
    <p:extLst>
      <p:ext uri="{BB962C8B-B14F-4D97-AF65-F5344CB8AC3E}">
        <p14:creationId xmlns:p14="http://schemas.microsoft.com/office/powerpoint/2010/main" val="11501930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結果來了足夠多的人，所以宴會廳已經滿了。國王的要求得到了滿足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412961647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95250"/>
            <a:ext cx="91440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通常，要參加婚禮，要來的人需要：</a:t>
            </a:r>
          </a:p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	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受邀請</a:t>
            </a:r>
          </a:p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	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穿著得體</a:t>
            </a:r>
          </a:p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	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帶上禮物</a:t>
            </a:r>
          </a:p>
        </p:txBody>
      </p:sp>
    </p:spTree>
    <p:extLst>
      <p:ext uri="{BB962C8B-B14F-4D97-AF65-F5344CB8AC3E}">
        <p14:creationId xmlns:p14="http://schemas.microsoft.com/office/powerpoint/2010/main" val="174962432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但由於人們是從街上被邀請的並且宴會已經準備好了，所以有些事情會有所不同。</a:t>
            </a:r>
          </a:p>
        </p:txBody>
      </p:sp>
    </p:spTree>
    <p:extLst>
      <p:ext uri="{BB962C8B-B14F-4D97-AF65-F5344CB8AC3E}">
        <p14:creationId xmlns:p14="http://schemas.microsoft.com/office/powerpoint/2010/main" val="5552427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BB6317-5C56-7F3D-7252-31CB254FE4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DEE0294-D9E5-5528-1B79-6F7AF54EE51C}"/>
              </a:ext>
            </a:extLst>
          </p:cNvPr>
          <p:cNvSpPr/>
          <p:nvPr/>
        </p:nvSpPr>
        <p:spPr>
          <a:xfrm>
            <a:off x="0" y="-95250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那些人不理就走了：一個到自己田裡去，一個做買賣去， 其餘的拿住僕人，凌辱他們，把他們殺了。</a:t>
            </a:r>
          </a:p>
        </p:txBody>
      </p:sp>
    </p:spTree>
    <p:extLst>
      <p:ext uri="{BB962C8B-B14F-4D97-AF65-F5344CB8AC3E}">
        <p14:creationId xmlns:p14="http://schemas.microsoft.com/office/powerpoint/2010/main" val="262873953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首先，沒有人會有時間去找合適的禮服，因為宴會要開始了。</a:t>
            </a:r>
          </a:p>
        </p:txBody>
      </p:sp>
    </p:spTree>
    <p:extLst>
      <p:ext uri="{BB962C8B-B14F-4D97-AF65-F5344CB8AC3E}">
        <p14:creationId xmlns:p14="http://schemas.microsoft.com/office/powerpoint/2010/main" val="178473095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因此，國王得提供禮服，很可能是在宴會門口給來賓，否則街上的人就不會進來。</a:t>
            </a:r>
          </a:p>
        </p:txBody>
      </p:sp>
    </p:spTree>
    <p:extLst>
      <p:ext uri="{BB962C8B-B14F-4D97-AF65-F5344CB8AC3E}">
        <p14:creationId xmlns:p14="http://schemas.microsoft.com/office/powerpoint/2010/main" val="60747792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其次，沒有人有時間去找禮物或回家拿禮物。</a:t>
            </a:r>
          </a:p>
        </p:txBody>
      </p:sp>
    </p:spTree>
    <p:extLst>
      <p:ext uri="{BB962C8B-B14F-4D97-AF65-F5344CB8AC3E}">
        <p14:creationId xmlns:p14="http://schemas.microsoft.com/office/powerpoint/2010/main" val="174957227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這是國王的宴會。平民不會擁有對新娘和新郎有價值或需要的東西。</a:t>
            </a:r>
          </a:p>
        </p:txBody>
      </p:sp>
    </p:spTree>
    <p:extLst>
      <p:ext uri="{BB962C8B-B14F-4D97-AF65-F5344CB8AC3E}">
        <p14:creationId xmlns:p14="http://schemas.microsoft.com/office/powerpoint/2010/main" val="190994325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因此，人們很可能不需要帶禮物。受邀者必須知道這一點。</a:t>
            </a:r>
          </a:p>
        </p:txBody>
      </p:sp>
    </p:spTree>
    <p:extLst>
      <p:ext uri="{BB962C8B-B14F-4D97-AF65-F5344CB8AC3E}">
        <p14:creationId xmlns:p14="http://schemas.microsoft.com/office/powerpoint/2010/main" val="3645557208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出席者接受了國王的邀請。這是對國王的一種尊敬。他們順服國王的要求。</a:t>
            </a:r>
          </a:p>
        </p:txBody>
      </p:sp>
    </p:spTree>
    <p:extLst>
      <p:ext uri="{BB962C8B-B14F-4D97-AF65-F5344CB8AC3E}">
        <p14:creationId xmlns:p14="http://schemas.microsoft.com/office/powerpoint/2010/main" val="1888725209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7B174B-3693-7486-25CC-745872DA6D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AA8B364-2B60-AEC2-8B4A-060B1362397C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有趣的是，國王一定為賓客們提供了婚禮服裝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，因為這些賓客都是從街上聚集起來的平民。</a:t>
            </a:r>
          </a:p>
        </p:txBody>
      </p:sp>
    </p:spTree>
    <p:extLst>
      <p:ext uri="{BB962C8B-B14F-4D97-AF65-F5344CB8AC3E}">
        <p14:creationId xmlns:p14="http://schemas.microsoft.com/office/powerpoint/2010/main" val="154167449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248EF2-7CE2-C64F-D685-199A09BE74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BBC5043-AE27-8C97-4A1A-9100D1CD4AF4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這很容易想像，因為一般百姓在日常生活中是不會穿著正式服裝的。</a:t>
            </a:r>
          </a:p>
        </p:txBody>
      </p:sp>
    </p:spTree>
    <p:extLst>
      <p:ext uri="{BB962C8B-B14F-4D97-AF65-F5344CB8AC3E}">
        <p14:creationId xmlns:p14="http://schemas.microsoft.com/office/powerpoint/2010/main" val="2966700626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8F0AB2-B9C8-1A95-FF0E-409900206D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A062DF01-091C-97D8-FF4F-C0C36EC420C1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事實上，婚宴禮服是這則比喻的核心。</a:t>
            </a:r>
          </a:p>
        </p:txBody>
      </p:sp>
    </p:spTree>
    <p:extLst>
      <p:ext uri="{BB962C8B-B14F-4D97-AF65-F5344CB8AC3E}">
        <p14:creationId xmlns:p14="http://schemas.microsoft.com/office/powerpoint/2010/main" val="473188502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這些新找來的客人們必須換上禮服，這象徵著悔改和變成新人的意表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41060342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99CB73-49DD-E63B-38A4-F99A3BE073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A631BBF-6BC0-96D2-1DB1-02EB6E4B9E73}"/>
              </a:ext>
            </a:extLst>
          </p:cNvPr>
          <p:cNvSpPr/>
          <p:nvPr/>
        </p:nvSpPr>
        <p:spPr>
          <a:xfrm>
            <a:off x="0" y="-95250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王就大怒，發兵除滅那些凶手，燒毀他們的城。 於是對僕人說：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『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喜宴已經齊備，只是所召的人不配。</a:t>
            </a:r>
          </a:p>
        </p:txBody>
      </p:sp>
    </p:spTree>
    <p:extLst>
      <p:ext uri="{BB962C8B-B14F-4D97-AF65-F5344CB8AC3E}">
        <p14:creationId xmlns:p14="http://schemas.microsoft.com/office/powerpoint/2010/main" val="4052548680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出席的人可以享受國王的婚宴。這意味著他們可以在天堂與神一起度過永生。</a:t>
            </a:r>
          </a:p>
        </p:txBody>
      </p:sp>
    </p:spTree>
    <p:extLst>
      <p:ext uri="{BB962C8B-B14F-4D97-AF65-F5344CB8AC3E}">
        <p14:creationId xmlns:p14="http://schemas.microsoft.com/office/powerpoint/2010/main" val="4128584559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因此，若要參加這婚禮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，一般平民需要接受邀請並換上國王提供的禮服，但不需要帶禮物。</a:t>
            </a:r>
          </a:p>
        </p:txBody>
      </p:sp>
    </p:spTree>
    <p:extLst>
      <p:ext uri="{BB962C8B-B14F-4D97-AF65-F5344CB8AC3E}">
        <p14:creationId xmlns:p14="http://schemas.microsoft.com/office/powerpoint/2010/main" val="3335773627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那麼什麼是禮服呢？ 在這比喻中似乎是一件大事。</a:t>
            </a:r>
          </a:p>
        </p:txBody>
      </p:sp>
    </p:spTree>
    <p:extLst>
      <p:ext uri="{BB962C8B-B14F-4D97-AF65-F5344CB8AC3E}">
        <p14:creationId xmlns:p14="http://schemas.microsoft.com/office/powerpoint/2010/main" val="549218769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A34386-143C-0170-22C3-1B36D2DB32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6DA818F-8E6B-0521-DCC5-A62E9A6980E4}"/>
              </a:ext>
            </a:extLst>
          </p:cNvPr>
          <p:cNvSpPr/>
          <p:nvPr/>
        </p:nvSpPr>
        <p:spPr>
          <a:xfrm>
            <a:off x="0" y="-167462"/>
            <a:ext cx="9144000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在穿著時，人們需要考慮以下因素 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(</a:t>
            </a:r>
            <a:r>
              <a:rPr lang="en-US" sz="7200" b="1" dirty="0"/>
              <a:t>TPO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)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：</a:t>
            </a:r>
          </a:p>
          <a:p>
            <a:pPr marL="857250" indent="-857250">
              <a:buFont typeface="Arial" panose="020B0604020202020204" pitchFamily="34" charset="0"/>
              <a:buChar char="•"/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時間 </a:t>
            </a:r>
            <a:r>
              <a:rPr lang="en-US" altLang="zh-TW" sz="6600" b="1" kern="1000" spc="-38" dirty="0">
                <a:ea typeface="Microsoft JhengHei" panose="020B0604030504040204" pitchFamily="34" charset="-120"/>
              </a:rPr>
              <a:t>(</a:t>
            </a:r>
            <a:r>
              <a:rPr lang="en-US" sz="6600" b="1" dirty="0"/>
              <a:t>Time</a:t>
            </a:r>
            <a:r>
              <a:rPr lang="en-US" altLang="zh-TW" sz="6600" b="1" kern="1000" spc="-38" dirty="0">
                <a:ea typeface="Microsoft JhengHei" panose="020B0604030504040204" pitchFamily="34" charset="-120"/>
              </a:rPr>
              <a:t>)</a:t>
            </a:r>
            <a:endParaRPr lang="zh-TW" altLang="en-US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857250" indent="-857250">
              <a:buFont typeface="Arial" panose="020B0604020202020204" pitchFamily="34" charset="0"/>
              <a:buChar char="•"/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地點 </a:t>
            </a:r>
            <a:r>
              <a:rPr lang="en-US" altLang="zh-TW" sz="6600" b="1" kern="1000" spc="-38" dirty="0">
                <a:ea typeface="Microsoft JhengHei" panose="020B0604030504040204" pitchFamily="34" charset="-120"/>
              </a:rPr>
              <a:t>(</a:t>
            </a:r>
            <a:r>
              <a:rPr lang="en-US" sz="6600" b="1" dirty="0"/>
              <a:t>Place</a:t>
            </a:r>
            <a:r>
              <a:rPr lang="en-US" altLang="zh-TW" sz="6600" b="1" kern="1000" spc="-38" dirty="0">
                <a:ea typeface="Microsoft JhengHei" panose="020B0604030504040204" pitchFamily="34" charset="-120"/>
              </a:rPr>
              <a:t>)</a:t>
            </a:r>
            <a:endParaRPr lang="zh-TW" altLang="en-US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857250" indent="-857250">
              <a:buFont typeface="Arial" panose="020B0604020202020204" pitchFamily="34" charset="0"/>
              <a:buChar char="•"/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場合 </a:t>
            </a:r>
            <a:r>
              <a:rPr lang="en-US" altLang="zh-TW" sz="6600" b="1" kern="1000" spc="-38" dirty="0">
                <a:ea typeface="Microsoft JhengHei" panose="020B0604030504040204" pitchFamily="34" charset="-120"/>
              </a:rPr>
              <a:t>(</a:t>
            </a:r>
            <a:r>
              <a:rPr lang="en-US" sz="6600" b="1" dirty="0"/>
              <a:t>Occasion</a:t>
            </a:r>
            <a:r>
              <a:rPr lang="en-US" altLang="zh-TW" sz="6600" b="1" kern="1000" spc="-38" dirty="0">
                <a:ea typeface="Microsoft JhengHei" panose="020B0604030504040204" pitchFamily="34" charset="-120"/>
              </a:rPr>
              <a:t>)</a:t>
            </a:r>
            <a:endParaRPr lang="zh-TW" altLang="en-US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97951690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41301C-DDD6-E54B-BB34-6E61C75806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305874AF-B423-B3BC-0092-00F0C34DD51A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婚禮是一件大事，所以應該正式而整潔。</a:t>
            </a:r>
          </a:p>
        </p:txBody>
      </p:sp>
    </p:spTree>
    <p:extLst>
      <p:ext uri="{BB962C8B-B14F-4D97-AF65-F5344CB8AC3E}">
        <p14:creationId xmlns:p14="http://schemas.microsoft.com/office/powerpoint/2010/main" val="616514165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442EAB-8007-6020-BE3A-15A5CD9B23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8D0742E-7BB9-8A9F-ABF5-383439A6027A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但賓客並非婚禮的焦點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，所以賓客不應搶走新郎新娘的風頭。</a:t>
            </a:r>
          </a:p>
        </p:txBody>
      </p:sp>
    </p:spTree>
    <p:extLst>
      <p:ext uri="{BB962C8B-B14F-4D97-AF65-F5344CB8AC3E}">
        <p14:creationId xmlns:p14="http://schemas.microsoft.com/office/powerpoint/2010/main" val="3534567179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因此，去婚宴的禮服必須乾淨，正式，但不要吸引太多的注意力。</a:t>
            </a:r>
          </a:p>
        </p:txBody>
      </p:sp>
    </p:spTree>
    <p:extLst>
      <p:ext uri="{BB962C8B-B14F-4D97-AF65-F5344CB8AC3E}">
        <p14:creationId xmlns:p14="http://schemas.microsoft.com/office/powerpoint/2010/main" val="675539762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大家的注意力應集中於新娘和新郎，尤其是新娘。</a:t>
            </a:r>
          </a:p>
        </p:txBody>
      </p:sp>
    </p:spTree>
    <p:extLst>
      <p:ext uri="{BB962C8B-B14F-4D97-AF65-F5344CB8AC3E}">
        <p14:creationId xmlns:p14="http://schemas.microsoft.com/office/powerpoint/2010/main" val="3139042687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穿著合適的禮服是表示客人對主人的尊重。它是成聖和救贖的象徵。</a:t>
            </a:r>
          </a:p>
        </p:txBody>
      </p:sp>
    </p:spTree>
    <p:extLst>
      <p:ext uri="{BB962C8B-B14F-4D97-AF65-F5344CB8AC3E}">
        <p14:creationId xmlns:p14="http://schemas.microsoft.com/office/powerpoint/2010/main" val="3286961162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108029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以賽亞書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61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：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10</a:t>
            </a:r>
          </a:p>
          <a:p>
            <a:pPr>
              <a:defRPr sz="7000"/>
            </a:pPr>
            <a:endParaRPr lang="en-US" altLang="zh-TW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我因耶和華大大歡喜</a:t>
            </a:r>
            <a:endParaRPr lang="en-US" altLang="zh-TW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，我的心靠神快樂。</a:t>
            </a:r>
            <a:endParaRPr lang="en-US" altLang="zh-TW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>
              <a:defRPr sz="7000"/>
            </a:pPr>
            <a:endParaRPr lang="en-US" altLang="zh-TW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>
              <a:defRPr sz="7000"/>
            </a:pPr>
            <a:endParaRPr lang="en-US" altLang="zh-TW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>
              <a:defRPr sz="7000"/>
            </a:pPr>
            <a:endParaRPr lang="en-US" altLang="zh-TW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因他以拯救為衣給我穿上，以公義為袍給我披上，好像新郎戴上華冠，又像新婦佩戴裝飾。</a:t>
            </a:r>
            <a:endParaRPr lang="en-US" altLang="zh-TW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023348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6EE5B0-091D-1D5C-42FE-A48EE6F976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AB69B9F-B331-9FE5-4779-CB419B67715E}"/>
              </a:ext>
            </a:extLst>
          </p:cNvPr>
          <p:cNvSpPr/>
          <p:nvPr/>
        </p:nvSpPr>
        <p:spPr>
          <a:xfrm>
            <a:off x="0" y="-9525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所以你們要往岔路口上去，凡遇見的，都召來赴席。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』 </a:t>
            </a:r>
          </a:p>
          <a:p>
            <a:pPr>
              <a:defRPr sz="7000"/>
            </a:pP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68547697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因他以</a:t>
            </a:r>
            <a:r>
              <a:rPr lang="zh-TW" altLang="en-US" sz="7000" b="1" u="sng" kern="1000" spc="-38" dirty="0">
                <a:solidFill>
                  <a:srgbClr val="0000FF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拯救為衣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給我穿上，以</a:t>
            </a:r>
            <a:r>
              <a:rPr lang="zh-TW" altLang="en-US" sz="7000" b="1" u="sng" kern="1000" spc="-38" dirty="0">
                <a:solidFill>
                  <a:srgbClr val="0000FF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公義為袍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給我披上，好像新郎戴上華冠，又像新婦佩戴裝飾。</a:t>
            </a:r>
            <a:endParaRPr lang="en-US" altLang="zh-TW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57607936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這也涉及了謙卑 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—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我們必須承認我們自己的衣服不夠好並需要換成禮服。</a:t>
            </a:r>
          </a:p>
        </p:txBody>
      </p:sp>
    </p:spTree>
    <p:extLst>
      <p:ext uri="{BB962C8B-B14F-4D97-AF65-F5344CB8AC3E}">
        <p14:creationId xmlns:p14="http://schemas.microsoft.com/office/powerpoint/2010/main" val="2603024988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禮服代表著悔改和從罪惡的過去改變成新人。我們必須脫下代表罪惡的舊衣，換上禮服。</a:t>
            </a:r>
          </a:p>
        </p:txBody>
      </p:sp>
    </p:spTree>
    <p:extLst>
      <p:ext uri="{BB962C8B-B14F-4D97-AF65-F5344CB8AC3E}">
        <p14:creationId xmlns:p14="http://schemas.microsoft.com/office/powerpoint/2010/main" val="3030674218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這也涉及了服從 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—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僅僅知道是不夠的。我們必須去做。</a:t>
            </a:r>
          </a:p>
        </p:txBody>
      </p:sp>
    </p:spTree>
    <p:extLst>
      <p:ext uri="{BB962C8B-B14F-4D97-AF65-F5344CB8AC3E}">
        <p14:creationId xmlns:p14="http://schemas.microsoft.com/office/powerpoint/2010/main" val="1413298069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一旦我們這樣做了，我們就獲得了公義和救恩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1030559118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10633" y="-95250"/>
            <a:ext cx="91440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「成聖」意味著成為聖潔和得稱「義」 。</a:t>
            </a:r>
            <a:endParaRPr lang="en-US" altLang="zh-TW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「義」就是在神的眼中是正的。但是我們無法自己做到。</a:t>
            </a:r>
          </a:p>
        </p:txBody>
      </p:sp>
    </p:spTree>
    <p:extLst>
      <p:ext uri="{BB962C8B-B14F-4D97-AF65-F5344CB8AC3E}">
        <p14:creationId xmlns:p14="http://schemas.microsoft.com/office/powerpoint/2010/main" val="3034759381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所以神為我們做到了。如果我們想來參加他的婚宴，祂就給我們這禮服穿。</a:t>
            </a:r>
          </a:p>
        </p:txBody>
      </p:sp>
    </p:spTree>
    <p:extLst>
      <p:ext uri="{BB962C8B-B14F-4D97-AF65-F5344CB8AC3E}">
        <p14:creationId xmlns:p14="http://schemas.microsoft.com/office/powerpoint/2010/main" val="621036095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「稱義」涉及將神置於你自己之上。中文字「義」就是一隻「羊」在「我」頭上。</a:t>
            </a:r>
          </a:p>
        </p:txBody>
      </p:sp>
    </p:spTree>
    <p:extLst>
      <p:ext uri="{BB962C8B-B14F-4D97-AF65-F5344CB8AC3E}">
        <p14:creationId xmlns:p14="http://schemas.microsoft.com/office/powerpoint/2010/main" val="2340189807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CD90D39-89CB-4721-8790-FCFA7C0E7937}"/>
              </a:ext>
            </a:extLst>
          </p:cNvPr>
          <p:cNvSpPr txBox="1"/>
          <p:nvPr/>
        </p:nvSpPr>
        <p:spPr>
          <a:xfrm>
            <a:off x="779722" y="678924"/>
            <a:ext cx="1857376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9000" b="1" kern="1000" spc="-38" dirty="0">
                <a:solidFill>
                  <a:srgbClr val="0000FF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羊</a:t>
            </a:r>
            <a:endParaRPr lang="en-US" altLang="zh-TW" sz="9000" b="1" kern="1000" spc="-38" dirty="0">
              <a:solidFill>
                <a:srgbClr val="0000FF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>
              <a:defRPr sz="7000"/>
            </a:pPr>
            <a:endParaRPr lang="en-US" altLang="zh-TW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>
              <a:defRPr sz="7000"/>
            </a:pPr>
            <a:r>
              <a:rPr lang="zh-TW" altLang="en-US" sz="9000" b="1" kern="1000" spc="-38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</a:t>
            </a:r>
            <a:endParaRPr lang="en-US" sz="9000" dirty="0">
              <a:solidFill>
                <a:srgbClr val="C00000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C2A9349-2281-4BD1-92DC-802E1F5DF3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68749" y="1059924"/>
            <a:ext cx="3019425" cy="299085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BC8584E-9D9B-4C06-B419-A27350A09DFA}"/>
              </a:ext>
            </a:extLst>
          </p:cNvPr>
          <p:cNvSpPr txBox="1"/>
          <p:nvPr/>
        </p:nvSpPr>
        <p:spPr>
          <a:xfrm>
            <a:off x="5992999" y="678924"/>
            <a:ext cx="3019425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en-US" altLang="zh-TW" sz="8000" b="1" kern="1000" spc="-38" dirty="0">
                <a:solidFill>
                  <a:srgbClr val="0000FF"/>
                </a:solidFill>
                <a:ea typeface="Microsoft JhengHei" panose="020B0604030504040204" pitchFamily="34" charset="-120"/>
              </a:rPr>
              <a:t>sheep</a:t>
            </a:r>
          </a:p>
          <a:p>
            <a:pPr>
              <a:defRPr sz="7000"/>
            </a:pPr>
            <a:endParaRPr lang="en-US" altLang="zh-TW" sz="8000" b="1" kern="1000" spc="-38" dirty="0">
              <a:solidFill>
                <a:srgbClr val="C00000"/>
              </a:solidFill>
              <a:ea typeface="Microsoft JhengHei" panose="020B0604030504040204" pitchFamily="34" charset="-120"/>
            </a:endParaRPr>
          </a:p>
          <a:p>
            <a:pPr>
              <a:defRPr sz="7000"/>
            </a:pPr>
            <a:r>
              <a:rPr lang="en-US" altLang="zh-TW" sz="8000" b="1" kern="1000" spc="-38" dirty="0">
                <a:solidFill>
                  <a:srgbClr val="C00000"/>
                </a:solidFill>
                <a:ea typeface="Microsoft JhengHei" panose="020B0604030504040204" pitchFamily="34" charset="-120"/>
              </a:rPr>
              <a:t>me</a:t>
            </a:r>
            <a:endParaRPr lang="en-US" sz="8000" dirty="0">
              <a:solidFill>
                <a:srgbClr val="C00000"/>
              </a:solidFill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DA9DF02-3F58-44C8-8539-13F7F1CFF163}"/>
              </a:ext>
            </a:extLst>
          </p:cNvPr>
          <p:cNvCxnSpPr>
            <a:cxnSpLocks/>
          </p:cNvCxnSpPr>
          <p:nvPr/>
        </p:nvCxnSpPr>
        <p:spPr>
          <a:xfrm>
            <a:off x="2116324" y="1593324"/>
            <a:ext cx="504825" cy="304800"/>
          </a:xfrm>
          <a:prstGeom prst="line">
            <a:avLst/>
          </a:prstGeom>
          <a:ln w="50800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364C4746-3CCB-E90E-2B1D-F85C0CB521EE}"/>
              </a:ext>
            </a:extLst>
          </p:cNvPr>
          <p:cNvCxnSpPr>
            <a:cxnSpLocks/>
          </p:cNvCxnSpPr>
          <p:nvPr/>
        </p:nvCxnSpPr>
        <p:spPr>
          <a:xfrm flipV="1">
            <a:off x="2116324" y="3269725"/>
            <a:ext cx="504825" cy="304800"/>
          </a:xfrm>
          <a:prstGeom prst="line">
            <a:avLst/>
          </a:prstGeom>
          <a:ln w="50800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4B0D386-CC4B-6B27-72B1-AD826C277B07}"/>
              </a:ext>
            </a:extLst>
          </p:cNvPr>
          <p:cNvCxnSpPr>
            <a:cxnSpLocks/>
          </p:cNvCxnSpPr>
          <p:nvPr/>
        </p:nvCxnSpPr>
        <p:spPr>
          <a:xfrm flipH="1">
            <a:off x="5450185" y="1593324"/>
            <a:ext cx="504825" cy="304800"/>
          </a:xfrm>
          <a:prstGeom prst="line">
            <a:avLst/>
          </a:prstGeom>
          <a:ln w="50800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D70EA41-00A4-177D-1BE8-070478948B2B}"/>
              </a:ext>
            </a:extLst>
          </p:cNvPr>
          <p:cNvCxnSpPr>
            <a:cxnSpLocks/>
          </p:cNvCxnSpPr>
          <p:nvPr/>
        </p:nvCxnSpPr>
        <p:spPr>
          <a:xfrm flipH="1" flipV="1">
            <a:off x="5488174" y="3269725"/>
            <a:ext cx="504825" cy="304800"/>
          </a:xfrm>
          <a:prstGeom prst="line">
            <a:avLst/>
          </a:prstGeom>
          <a:ln w="50800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4190879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6A41E6-C972-9E67-3E50-50F28500EB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574E758-CDC2-7B46-2DF7-B48C79D5FD3C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「羊」是獻祭的動物。在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《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聖經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》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中，它多次被用來象徵耶穌以及祂為我們所做的犧牲。</a:t>
            </a:r>
          </a:p>
        </p:txBody>
      </p:sp>
    </p:spTree>
    <p:extLst>
      <p:ext uri="{BB962C8B-B14F-4D97-AF65-F5344CB8AC3E}">
        <p14:creationId xmlns:p14="http://schemas.microsoft.com/office/powerpoint/2010/main" val="28649109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5D78D0-6D82-9E70-4490-0E21170646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ADE81DF8-5257-0E2F-FFBC-584EEE5DA2AE}"/>
              </a:ext>
            </a:extLst>
          </p:cNvPr>
          <p:cNvSpPr/>
          <p:nvPr/>
        </p:nvSpPr>
        <p:spPr>
          <a:xfrm>
            <a:off x="0" y="-9525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那些僕人就出去，到大路上，凡遇見的，不論善惡都召聚了來，宴席上就坐滿了客</a:t>
            </a:r>
          </a:p>
        </p:txBody>
      </p:sp>
    </p:spTree>
    <p:extLst>
      <p:ext uri="{BB962C8B-B14F-4D97-AF65-F5344CB8AC3E}">
        <p14:creationId xmlns:p14="http://schemas.microsoft.com/office/powerpoint/2010/main" val="2753108115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總之，這場婚宴是我們得救的完美象徵。</a:t>
            </a:r>
          </a:p>
          <a:p>
            <a:pPr>
              <a:defRPr sz="7000"/>
            </a:pPr>
            <a:endParaRPr lang="zh-TW" altLang="en-US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26742730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296400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首先，我們得需要順服神，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接受祂的婚禮的邀請。這婚禮意表我們與神在一起。</a:t>
            </a:r>
          </a:p>
          <a:p>
            <a:pPr>
              <a:defRPr sz="7000"/>
            </a:pPr>
            <a:endParaRPr lang="zh-TW" altLang="en-US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41064891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其次，我們不需要帶禮物。救恩是免費的，因為我們無法買到通往天堂的道路。</a:t>
            </a:r>
          </a:p>
        </p:txBody>
      </p:sp>
    </p:spTree>
    <p:extLst>
      <p:ext uri="{BB962C8B-B14F-4D97-AF65-F5344CB8AC3E}">
        <p14:creationId xmlns:p14="http://schemas.microsoft.com/office/powerpoint/2010/main" val="3890348484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最後，神提供了成聖的禮服，意表我們可靠祂變成義人。我們只需要穿祂的犧牲就可稱義。</a:t>
            </a:r>
          </a:p>
        </p:txBody>
      </p:sp>
    </p:spTree>
    <p:extLst>
      <p:ext uri="{BB962C8B-B14F-4D97-AF65-F5344CB8AC3E}">
        <p14:creationId xmlns:p14="http://schemas.microsoft.com/office/powerpoint/2010/main" val="3759086425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但後來國王看到一位沒有穿禮服的客人。</a:t>
            </a:r>
          </a:p>
        </p:txBody>
      </p:sp>
    </p:spTree>
    <p:extLst>
      <p:ext uri="{BB962C8B-B14F-4D97-AF65-F5344CB8AC3E}">
        <p14:creationId xmlns:p14="http://schemas.microsoft.com/office/powerpoint/2010/main" val="1639347994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3726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國王沒有說他不能來。國王稱他為朋友 。國王對他是友善的。</a:t>
            </a:r>
          </a:p>
        </p:txBody>
      </p:sp>
    </p:spTree>
    <p:extLst>
      <p:ext uri="{BB962C8B-B14F-4D97-AF65-F5344CB8AC3E}">
        <p14:creationId xmlns:p14="http://schemas.microsoft.com/office/powerpoint/2010/main" val="283548163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但是，如果沒有穿合適的禮服，他就不應該能進來。他是否是偷偷進來的？</a:t>
            </a:r>
          </a:p>
        </p:txBody>
      </p:sp>
    </p:spTree>
    <p:extLst>
      <p:ext uri="{BB962C8B-B14F-4D97-AF65-F5344CB8AC3E}">
        <p14:creationId xmlns:p14="http://schemas.microsoft.com/office/powerpoint/2010/main" val="1063727433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950374-12C5-37FF-B7FA-160F7CD9A2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ACC41A06-6991-CB91-9538-3264F68FF5C4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有些假基督徒外表看起來像基督徒，但實際上並沒有跟隨神。</a:t>
            </a:r>
          </a:p>
        </p:txBody>
      </p:sp>
    </p:spTree>
    <p:extLst>
      <p:ext uri="{BB962C8B-B14F-4D97-AF65-F5344CB8AC3E}">
        <p14:creationId xmlns:p14="http://schemas.microsoft.com/office/powerpoint/2010/main" val="1958080214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最有可能是他進了宴會後脫掉了禮服。</a:t>
            </a:r>
          </a:p>
        </p:txBody>
      </p:sp>
    </p:spTree>
    <p:extLst>
      <p:ext uri="{BB962C8B-B14F-4D97-AF65-F5344CB8AC3E}">
        <p14:creationId xmlns:p14="http://schemas.microsoft.com/office/powerpoint/2010/main" val="3255930703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他一定有被告知要換上禮服並要一直穿著，但他沒有這樣做。</a:t>
            </a:r>
          </a:p>
        </p:txBody>
      </p:sp>
    </p:spTree>
    <p:extLst>
      <p:ext uri="{BB962C8B-B14F-4D97-AF65-F5344CB8AC3E}">
        <p14:creationId xmlns:p14="http://schemas.microsoft.com/office/powerpoint/2010/main" val="39682258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D0E372-BA1E-FBC0-8A65-005C498850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9016E4A9-9B58-A6FA-8EE5-A2214F9AC10A}"/>
              </a:ext>
            </a:extLst>
          </p:cNvPr>
          <p:cNvSpPr/>
          <p:nvPr/>
        </p:nvSpPr>
        <p:spPr>
          <a:xfrm>
            <a:off x="0" y="-95250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王進來觀看賓客，見那裡有一個沒有穿禮服的， 就對他說：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『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朋友，你到這裡來怎麼不穿禮服呢？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』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那人無言可答。</a:t>
            </a:r>
          </a:p>
        </p:txBody>
      </p:sp>
    </p:spTree>
    <p:extLst>
      <p:ext uri="{BB962C8B-B14F-4D97-AF65-F5344CB8AC3E}">
        <p14:creationId xmlns:p14="http://schemas.microsoft.com/office/powerpoint/2010/main" val="2267406843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他背棄了對基督的信仰及追隨，也變回了以前那個罪惡的自己。</a:t>
            </a:r>
          </a:p>
        </p:txBody>
      </p:sp>
    </p:spTree>
    <p:extLst>
      <p:ext uri="{BB962C8B-B14F-4D97-AF65-F5344CB8AC3E}">
        <p14:creationId xmlns:p14="http://schemas.microsoft.com/office/powerpoint/2010/main" val="1040037852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你若想要繼續留在宴會上，你必須一直穿著禮服。</a:t>
            </a:r>
          </a:p>
        </p:txBody>
      </p:sp>
    </p:spTree>
    <p:extLst>
      <p:ext uri="{BB962C8B-B14F-4D97-AF65-F5344CB8AC3E}">
        <p14:creationId xmlns:p14="http://schemas.microsoft.com/office/powerpoint/2010/main" val="2484033346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3319D9-9538-7FF0-A273-0C5E77465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DF96DB-31AE-AAD8-3661-384A17EFE1A0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是的，你是可以選擇失去救恩的。神允許你選擇是否放棄祂的恩典和救恩。</a:t>
            </a:r>
          </a:p>
        </p:txBody>
      </p:sp>
    </p:spTree>
    <p:extLst>
      <p:ext uri="{BB962C8B-B14F-4D97-AF65-F5344CB8AC3E}">
        <p14:creationId xmlns:p14="http://schemas.microsoft.com/office/powerpoint/2010/main" val="2906535428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所以那人的手腳被綁著然後被扔了出去。這聽起來很嚴厲。</a:t>
            </a:r>
          </a:p>
        </p:txBody>
      </p:sp>
    </p:spTree>
    <p:extLst>
      <p:ext uri="{BB962C8B-B14F-4D97-AF65-F5344CB8AC3E}">
        <p14:creationId xmlns:p14="http://schemas.microsoft.com/office/powerpoint/2010/main" val="2161548304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他受到的懲罰看來比那些拒絕參加婚禮的人還嚴重。</a:t>
            </a:r>
          </a:p>
        </p:txBody>
      </p:sp>
    </p:spTree>
    <p:extLst>
      <p:ext uri="{BB962C8B-B14F-4D97-AF65-F5344CB8AC3E}">
        <p14:creationId xmlns:p14="http://schemas.microsoft.com/office/powerpoint/2010/main" val="2300387615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為什麼要綁住他的手腳呢？要讓他不能試圖再次回來？還是這是國王憤怒的表達？</a:t>
            </a:r>
          </a:p>
        </p:txBody>
      </p:sp>
    </p:spTree>
    <p:extLst>
      <p:ext uri="{BB962C8B-B14F-4D97-AF65-F5344CB8AC3E}">
        <p14:creationId xmlns:p14="http://schemas.microsoft.com/office/powerpoint/2010/main" val="2395451270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那人沒滿足出席婚禮的惟一個的要求 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—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換上並一直穿著禮服。</a:t>
            </a:r>
          </a:p>
        </p:txBody>
      </p:sp>
    </p:spTree>
    <p:extLst>
      <p:ext uri="{BB962C8B-B14F-4D97-AF65-F5344CB8AC3E}">
        <p14:creationId xmlns:p14="http://schemas.microsoft.com/office/powerpoint/2010/main" val="1650934611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他對主人沒有尊重和誠意。</a:t>
            </a:r>
            <a:endParaRPr lang="zh-TW" altLang="en-US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06012451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真誠的基督教徒將遵循神的教導，靠神成為在神的眼中聖潔和公義的人。</a:t>
            </a:r>
          </a:p>
        </p:txBody>
      </p:sp>
    </p:spTree>
    <p:extLst>
      <p:ext uri="{BB962C8B-B14F-4D97-AF65-F5344CB8AC3E}">
        <p14:creationId xmlns:p14="http://schemas.microsoft.com/office/powerpoint/2010/main" val="748154895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7000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沒有穿著禮服的人代表了那些試圖欺騙神和他人的假基督徒。</a:t>
            </a:r>
          </a:p>
        </p:txBody>
      </p:sp>
    </p:spTree>
    <p:extLst>
      <p:ext uri="{BB962C8B-B14F-4D97-AF65-F5344CB8AC3E}">
        <p14:creationId xmlns:p14="http://schemas.microsoft.com/office/powerpoint/2010/main" val="12939884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18450</TotalTime>
  <Words>3181</Words>
  <Application>Microsoft Office PowerPoint</Application>
  <PresentationFormat>On-screen Show (16:9)</PresentationFormat>
  <Paragraphs>308</Paragraphs>
  <Slides>134</Slides>
  <Notes>132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134</vt:i4>
      </vt:variant>
    </vt:vector>
  </HeadingPairs>
  <TitlesOfParts>
    <vt:vector size="140" baseType="lpstr">
      <vt:lpstr>Microsoft JhengHei</vt:lpstr>
      <vt:lpstr>Arial</vt:lpstr>
      <vt:lpstr>Calibri</vt:lpstr>
      <vt:lpstr>Calibri Light</vt:lpstr>
      <vt:lpstr>Times New Roman</vt:lpstr>
      <vt:lpstr>Office 2013 - 2022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Water of Life Chinese Ministry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George</dc:creator>
  <cp:lastModifiedBy>George Huang</cp:lastModifiedBy>
  <cp:revision>1137</cp:revision>
  <cp:lastPrinted>2017-09-16T17:38:24Z</cp:lastPrinted>
  <dcterms:created xsi:type="dcterms:W3CDTF">2005-06-09T01:58:34Z</dcterms:created>
  <dcterms:modified xsi:type="dcterms:W3CDTF">2025-11-13T15:50:43Z</dcterms:modified>
</cp:coreProperties>
</file>