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1"/>
  </p:sldMasterIdLst>
  <p:notesMasterIdLst>
    <p:notesMasterId r:id="rId140"/>
  </p:notesMasterIdLst>
  <p:handoutMasterIdLst>
    <p:handoutMasterId r:id="rId141"/>
  </p:handoutMasterIdLst>
  <p:sldIdLst>
    <p:sldId id="1845" r:id="rId2"/>
    <p:sldId id="1199" r:id="rId3"/>
    <p:sldId id="1237" r:id="rId4"/>
    <p:sldId id="1629" r:id="rId5"/>
    <p:sldId id="1630" r:id="rId6"/>
    <p:sldId id="1631" r:id="rId7"/>
    <p:sldId id="1632" r:id="rId8"/>
    <p:sldId id="1633" r:id="rId9"/>
    <p:sldId id="1634" r:id="rId10"/>
    <p:sldId id="1635" r:id="rId11"/>
    <p:sldId id="1636" r:id="rId12"/>
    <p:sldId id="1637" r:id="rId13"/>
    <p:sldId id="1638" r:id="rId14"/>
    <p:sldId id="1639" r:id="rId15"/>
    <p:sldId id="1849" r:id="rId16"/>
    <p:sldId id="1424" r:id="rId17"/>
    <p:sldId id="1427" r:id="rId18"/>
    <p:sldId id="1429" r:id="rId19"/>
    <p:sldId id="1431" r:id="rId20"/>
    <p:sldId id="1433" r:id="rId21"/>
    <p:sldId id="1435" r:id="rId22"/>
    <p:sldId id="1437" r:id="rId23"/>
    <p:sldId id="1439" r:id="rId24"/>
    <p:sldId id="1441" r:id="rId25"/>
    <p:sldId id="1443" r:id="rId26"/>
    <p:sldId id="1445" r:id="rId27"/>
    <p:sldId id="1447" r:id="rId28"/>
    <p:sldId id="1449" r:id="rId29"/>
    <p:sldId id="1451" r:id="rId30"/>
    <p:sldId id="1453" r:id="rId31"/>
    <p:sldId id="1455" r:id="rId32"/>
    <p:sldId id="1850" r:id="rId33"/>
    <p:sldId id="1459" r:id="rId34"/>
    <p:sldId id="1461" r:id="rId35"/>
    <p:sldId id="1467" r:id="rId36"/>
    <p:sldId id="1469" r:id="rId37"/>
    <p:sldId id="1471" r:id="rId38"/>
    <p:sldId id="1641" r:id="rId39"/>
    <p:sldId id="1852" r:id="rId40"/>
    <p:sldId id="1643" r:id="rId41"/>
    <p:sldId id="1647" r:id="rId42"/>
    <p:sldId id="1649" r:id="rId43"/>
    <p:sldId id="1853" r:id="rId44"/>
    <p:sldId id="1854" r:id="rId45"/>
    <p:sldId id="1655" r:id="rId46"/>
    <p:sldId id="1657" r:id="rId47"/>
    <p:sldId id="1659" r:id="rId48"/>
    <p:sldId id="1855" r:id="rId49"/>
    <p:sldId id="1663" r:id="rId50"/>
    <p:sldId id="1856" r:id="rId51"/>
    <p:sldId id="1667" r:id="rId52"/>
    <p:sldId id="1669" r:id="rId53"/>
    <p:sldId id="1857" r:id="rId54"/>
    <p:sldId id="1673" r:id="rId55"/>
    <p:sldId id="1675" r:id="rId56"/>
    <p:sldId id="1677" r:id="rId57"/>
    <p:sldId id="1679" r:id="rId58"/>
    <p:sldId id="1681" r:id="rId59"/>
    <p:sldId id="1683" r:id="rId60"/>
    <p:sldId id="1685" r:id="rId61"/>
    <p:sldId id="1689" r:id="rId62"/>
    <p:sldId id="1691" r:id="rId63"/>
    <p:sldId id="1693" r:id="rId64"/>
    <p:sldId id="1695" r:id="rId65"/>
    <p:sldId id="1697" r:id="rId66"/>
    <p:sldId id="1699" r:id="rId67"/>
    <p:sldId id="1859" r:id="rId68"/>
    <p:sldId id="1703" r:id="rId69"/>
    <p:sldId id="1705" r:id="rId70"/>
    <p:sldId id="1707" r:id="rId71"/>
    <p:sldId id="1860" r:id="rId72"/>
    <p:sldId id="1711" r:id="rId73"/>
    <p:sldId id="1713" r:id="rId74"/>
    <p:sldId id="1767" r:id="rId75"/>
    <p:sldId id="1768" r:id="rId76"/>
    <p:sldId id="1715" r:id="rId77"/>
    <p:sldId id="1717" r:id="rId78"/>
    <p:sldId id="1719" r:id="rId79"/>
    <p:sldId id="1861" r:id="rId80"/>
    <p:sldId id="1863" r:id="rId81"/>
    <p:sldId id="1727" r:id="rId82"/>
    <p:sldId id="1729" r:id="rId83"/>
    <p:sldId id="1731" r:id="rId84"/>
    <p:sldId id="1864" r:id="rId85"/>
    <p:sldId id="1735" r:id="rId86"/>
    <p:sldId id="1737" r:id="rId87"/>
    <p:sldId id="1739" r:id="rId88"/>
    <p:sldId id="1741" r:id="rId89"/>
    <p:sldId id="1743" r:id="rId90"/>
    <p:sldId id="1745" r:id="rId91"/>
    <p:sldId id="1747" r:id="rId92"/>
    <p:sldId id="1865" r:id="rId93"/>
    <p:sldId id="1751" r:id="rId94"/>
    <p:sldId id="1753" r:id="rId95"/>
    <p:sldId id="1755" r:id="rId96"/>
    <p:sldId id="1757" r:id="rId97"/>
    <p:sldId id="1770" r:id="rId98"/>
    <p:sldId id="1771" r:id="rId99"/>
    <p:sldId id="1866" r:id="rId100"/>
    <p:sldId id="1763" r:id="rId101"/>
    <p:sldId id="1774" r:id="rId102"/>
    <p:sldId id="1776" r:id="rId103"/>
    <p:sldId id="1775" r:id="rId104"/>
    <p:sldId id="1778" r:id="rId105"/>
    <p:sldId id="1765" r:id="rId106"/>
    <p:sldId id="1780" r:id="rId107"/>
    <p:sldId id="1868" r:id="rId108"/>
    <p:sldId id="1869" r:id="rId109"/>
    <p:sldId id="1871" r:id="rId110"/>
    <p:sldId id="1872" r:id="rId111"/>
    <p:sldId id="1873" r:id="rId112"/>
    <p:sldId id="1875" r:id="rId113"/>
    <p:sldId id="1792" r:id="rId114"/>
    <p:sldId id="1794" r:id="rId115"/>
    <p:sldId id="1797" r:id="rId116"/>
    <p:sldId id="1799" r:id="rId117"/>
    <p:sldId id="1801" r:id="rId118"/>
    <p:sldId id="1803" r:id="rId119"/>
    <p:sldId id="1806" r:id="rId120"/>
    <p:sldId id="1808" r:id="rId121"/>
    <p:sldId id="1810" r:id="rId122"/>
    <p:sldId id="1812" r:id="rId123"/>
    <p:sldId id="1815" r:id="rId124"/>
    <p:sldId id="1834" r:id="rId125"/>
    <p:sldId id="1835" r:id="rId126"/>
    <p:sldId id="1836" r:id="rId127"/>
    <p:sldId id="1876" r:id="rId128"/>
    <p:sldId id="1819" r:id="rId129"/>
    <p:sldId id="1821" r:id="rId130"/>
    <p:sldId id="1824" r:id="rId131"/>
    <p:sldId id="1826" r:id="rId132"/>
    <p:sldId id="1828" r:id="rId133"/>
    <p:sldId id="1830" r:id="rId134"/>
    <p:sldId id="1878" r:id="rId135"/>
    <p:sldId id="1839" r:id="rId136"/>
    <p:sldId id="1879" r:id="rId137"/>
    <p:sldId id="1843" r:id="rId138"/>
    <p:sldId id="1881" r:id="rId139"/>
  </p:sldIdLst>
  <p:sldSz cx="9144000" cy="5143500" type="screen16x9"/>
  <p:notesSz cx="7010400"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cripture" id="{488EBD6D-5F87-4696-893D-93BD670DC48B}">
          <p14:sldIdLst>
            <p14:sldId id="1845"/>
            <p14:sldId id="1199"/>
            <p14:sldId id="1237"/>
            <p14:sldId id="1629"/>
            <p14:sldId id="1630"/>
            <p14:sldId id="1631"/>
            <p14:sldId id="1632"/>
            <p14:sldId id="1633"/>
            <p14:sldId id="1634"/>
            <p14:sldId id="1635"/>
            <p14:sldId id="1636"/>
            <p14:sldId id="1637"/>
            <p14:sldId id="1638"/>
            <p14:sldId id="1639"/>
          </p14:sldIdLst>
        </p14:section>
        <p14:section name="Sermon" id="{9DD274D4-3373-40D3-8882-DED17E52A457}">
          <p14:sldIdLst>
            <p14:sldId id="1849"/>
            <p14:sldId id="1424"/>
            <p14:sldId id="1427"/>
            <p14:sldId id="1429"/>
            <p14:sldId id="1431"/>
            <p14:sldId id="1433"/>
            <p14:sldId id="1435"/>
            <p14:sldId id="1437"/>
            <p14:sldId id="1439"/>
            <p14:sldId id="1441"/>
            <p14:sldId id="1443"/>
            <p14:sldId id="1445"/>
            <p14:sldId id="1447"/>
            <p14:sldId id="1449"/>
            <p14:sldId id="1451"/>
            <p14:sldId id="1453"/>
            <p14:sldId id="1455"/>
            <p14:sldId id="1850"/>
            <p14:sldId id="1459"/>
            <p14:sldId id="1461"/>
            <p14:sldId id="1467"/>
            <p14:sldId id="1469"/>
            <p14:sldId id="1471"/>
            <p14:sldId id="1641"/>
            <p14:sldId id="1852"/>
            <p14:sldId id="1643"/>
            <p14:sldId id="1647"/>
            <p14:sldId id="1649"/>
            <p14:sldId id="1853"/>
            <p14:sldId id="1854"/>
            <p14:sldId id="1655"/>
            <p14:sldId id="1657"/>
            <p14:sldId id="1659"/>
            <p14:sldId id="1855"/>
            <p14:sldId id="1663"/>
            <p14:sldId id="1856"/>
            <p14:sldId id="1667"/>
            <p14:sldId id="1669"/>
            <p14:sldId id="1857"/>
            <p14:sldId id="1673"/>
            <p14:sldId id="1675"/>
            <p14:sldId id="1677"/>
            <p14:sldId id="1679"/>
            <p14:sldId id="1681"/>
            <p14:sldId id="1683"/>
            <p14:sldId id="1685"/>
            <p14:sldId id="1689"/>
            <p14:sldId id="1691"/>
            <p14:sldId id="1693"/>
            <p14:sldId id="1695"/>
            <p14:sldId id="1697"/>
            <p14:sldId id="1699"/>
            <p14:sldId id="1859"/>
            <p14:sldId id="1703"/>
            <p14:sldId id="1705"/>
            <p14:sldId id="1707"/>
            <p14:sldId id="1860"/>
            <p14:sldId id="1711"/>
            <p14:sldId id="1713"/>
            <p14:sldId id="1767"/>
            <p14:sldId id="1768"/>
            <p14:sldId id="1715"/>
            <p14:sldId id="1717"/>
            <p14:sldId id="1719"/>
            <p14:sldId id="1861"/>
            <p14:sldId id="1863"/>
            <p14:sldId id="1727"/>
            <p14:sldId id="1729"/>
            <p14:sldId id="1731"/>
            <p14:sldId id="1864"/>
            <p14:sldId id="1735"/>
            <p14:sldId id="1737"/>
            <p14:sldId id="1739"/>
            <p14:sldId id="1741"/>
            <p14:sldId id="1743"/>
            <p14:sldId id="1745"/>
            <p14:sldId id="1747"/>
            <p14:sldId id="1865"/>
            <p14:sldId id="1751"/>
            <p14:sldId id="1753"/>
            <p14:sldId id="1755"/>
            <p14:sldId id="1757"/>
            <p14:sldId id="1770"/>
            <p14:sldId id="1771"/>
            <p14:sldId id="1866"/>
            <p14:sldId id="1763"/>
            <p14:sldId id="1774"/>
            <p14:sldId id="1776"/>
            <p14:sldId id="1775"/>
            <p14:sldId id="1778"/>
            <p14:sldId id="1765"/>
            <p14:sldId id="1780"/>
            <p14:sldId id="1868"/>
            <p14:sldId id="1869"/>
            <p14:sldId id="1871"/>
            <p14:sldId id="1872"/>
            <p14:sldId id="1873"/>
            <p14:sldId id="1875"/>
            <p14:sldId id="1792"/>
            <p14:sldId id="1794"/>
            <p14:sldId id="1797"/>
            <p14:sldId id="1799"/>
            <p14:sldId id="1801"/>
            <p14:sldId id="1803"/>
            <p14:sldId id="1806"/>
            <p14:sldId id="1808"/>
            <p14:sldId id="1810"/>
            <p14:sldId id="1812"/>
            <p14:sldId id="1815"/>
            <p14:sldId id="1834"/>
            <p14:sldId id="1835"/>
            <p14:sldId id="1836"/>
            <p14:sldId id="1876"/>
            <p14:sldId id="1819"/>
            <p14:sldId id="1821"/>
            <p14:sldId id="1824"/>
            <p14:sldId id="1826"/>
            <p14:sldId id="1828"/>
            <p14:sldId id="1830"/>
            <p14:sldId id="1878"/>
            <p14:sldId id="1839"/>
            <p14:sldId id="1879"/>
            <p14:sldId id="1843"/>
            <p14:sldId id="1881"/>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orient="horz" pos="16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99FF"/>
    <a:srgbClr val="FF66FF"/>
    <a:srgbClr val="F65E0A"/>
    <a:srgbClr val="99FF33"/>
    <a:srgbClr val="CABBDD"/>
    <a:srgbClr val="FF50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7500" autoAdjust="0"/>
    <p:restoredTop sz="95297" autoAdjust="0"/>
  </p:normalViewPr>
  <p:slideViewPr>
    <p:cSldViewPr>
      <p:cViewPr varScale="1">
        <p:scale>
          <a:sx n="84" d="100"/>
          <a:sy n="84" d="100"/>
        </p:scale>
        <p:origin x="708" y="68"/>
      </p:cViewPr>
      <p:guideLst>
        <p:guide orient="horz" pos="2160"/>
        <p:guide pos="2880"/>
        <p:guide orient="horz" pos="1620"/>
      </p:guideLst>
    </p:cSldViewPr>
  </p:slideViewPr>
  <p:outlineViewPr>
    <p:cViewPr>
      <p:scale>
        <a:sx n="33" d="100"/>
        <a:sy n="33" d="100"/>
      </p:scale>
      <p:origin x="0" y="0"/>
    </p:cViewPr>
  </p:outlineViewPr>
  <p:notesTextViewPr>
    <p:cViewPr>
      <p:scale>
        <a:sx n="3" d="2"/>
        <a:sy n="3" d="2"/>
      </p:scale>
      <p:origin x="0" y="0"/>
    </p:cViewPr>
  </p:notesTextViewPr>
  <p:sorterViewPr>
    <p:cViewPr>
      <p:scale>
        <a:sx n="60" d="100"/>
        <a:sy n="60" d="100"/>
      </p:scale>
      <p:origin x="0" y="0"/>
    </p:cViewPr>
  </p:sorter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notesMaster" Target="notesMasters/notesMaster1.xml"/><Relationship Id="rId14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handoutMaster" Target="handoutMasters/handoutMaster1.xml"/><Relationship Id="rId146" Type="http://schemas.microsoft.com/office/2016/11/relationships/changesInfo" Target="changesInfos/changesInfo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presProps" Target="presProps.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orge Huang" userId="7522906efeb502a4" providerId="LiveId" clId="{981455AA-CF25-444D-A9FA-AD2443EE8176}"/>
    <pc:docChg chg="undo custSel addSld delSld modSection">
      <pc:chgData name="George Huang" userId="7522906efeb502a4" providerId="LiveId" clId="{981455AA-CF25-444D-A9FA-AD2443EE8176}" dt="2025-11-22T17:22:05.513" v="19" actId="47"/>
      <pc:docMkLst>
        <pc:docMk/>
      </pc:docMkLst>
      <pc:sldChg chg="del">
        <pc:chgData name="George Huang" userId="7522906efeb502a4" providerId="LiveId" clId="{981455AA-CF25-444D-A9FA-AD2443EE8176}" dt="2025-11-22T17:18:04.141" v="0" actId="47"/>
        <pc:sldMkLst>
          <pc:docMk/>
          <pc:sldMk cId="1808824990" sldId="1198"/>
        </pc:sldMkLst>
      </pc:sldChg>
      <pc:sldChg chg="del">
        <pc:chgData name="George Huang" userId="7522906efeb502a4" providerId="LiveId" clId="{981455AA-CF25-444D-A9FA-AD2443EE8176}" dt="2025-11-22T17:18:07.774" v="1" actId="47"/>
        <pc:sldMkLst>
          <pc:docMk/>
          <pc:sldMk cId="501059938" sldId="1200"/>
        </pc:sldMkLst>
      </pc:sldChg>
      <pc:sldChg chg="add del">
        <pc:chgData name="George Huang" userId="7522906efeb502a4" providerId="LiveId" clId="{981455AA-CF25-444D-A9FA-AD2443EE8176}" dt="2025-11-22T17:19:00.444" v="8" actId="47"/>
        <pc:sldMkLst>
          <pc:docMk/>
          <pc:sldMk cId="298758671" sldId="1231"/>
        </pc:sldMkLst>
      </pc:sldChg>
      <pc:sldChg chg="add del">
        <pc:chgData name="George Huang" userId="7522906efeb502a4" providerId="LiveId" clId="{981455AA-CF25-444D-A9FA-AD2443EE8176}" dt="2025-11-22T17:19:00.444" v="8" actId="47"/>
        <pc:sldMkLst>
          <pc:docMk/>
          <pc:sldMk cId="1913732414" sldId="1426"/>
        </pc:sldMkLst>
      </pc:sldChg>
      <pc:sldChg chg="del">
        <pc:chgData name="George Huang" userId="7522906efeb502a4" providerId="LiveId" clId="{981455AA-CF25-444D-A9FA-AD2443EE8176}" dt="2025-11-22T17:19:00.444" v="8" actId="47"/>
        <pc:sldMkLst>
          <pc:docMk/>
          <pc:sldMk cId="1851614625" sldId="1428"/>
        </pc:sldMkLst>
      </pc:sldChg>
      <pc:sldChg chg="add del">
        <pc:chgData name="George Huang" userId="7522906efeb502a4" providerId="LiveId" clId="{981455AA-CF25-444D-A9FA-AD2443EE8176}" dt="2025-11-22T17:19:00.444" v="8" actId="47"/>
        <pc:sldMkLst>
          <pc:docMk/>
          <pc:sldMk cId="2360900464" sldId="1430"/>
        </pc:sldMkLst>
      </pc:sldChg>
      <pc:sldChg chg="add del">
        <pc:chgData name="George Huang" userId="7522906efeb502a4" providerId="LiveId" clId="{981455AA-CF25-444D-A9FA-AD2443EE8176}" dt="2025-11-22T17:19:00.444" v="8" actId="47"/>
        <pc:sldMkLst>
          <pc:docMk/>
          <pc:sldMk cId="416796644" sldId="1432"/>
        </pc:sldMkLst>
      </pc:sldChg>
      <pc:sldChg chg="add del">
        <pc:chgData name="George Huang" userId="7522906efeb502a4" providerId="LiveId" clId="{981455AA-CF25-444D-A9FA-AD2443EE8176}" dt="2025-11-22T17:19:00.444" v="8" actId="47"/>
        <pc:sldMkLst>
          <pc:docMk/>
          <pc:sldMk cId="712127138" sldId="1434"/>
        </pc:sldMkLst>
      </pc:sldChg>
      <pc:sldChg chg="add del">
        <pc:chgData name="George Huang" userId="7522906efeb502a4" providerId="LiveId" clId="{981455AA-CF25-444D-A9FA-AD2443EE8176}" dt="2025-11-22T17:19:00.444" v="8" actId="47"/>
        <pc:sldMkLst>
          <pc:docMk/>
          <pc:sldMk cId="3372407956" sldId="1436"/>
        </pc:sldMkLst>
      </pc:sldChg>
      <pc:sldChg chg="add del">
        <pc:chgData name="George Huang" userId="7522906efeb502a4" providerId="LiveId" clId="{981455AA-CF25-444D-A9FA-AD2443EE8176}" dt="2025-11-22T17:19:00.444" v="8" actId="47"/>
        <pc:sldMkLst>
          <pc:docMk/>
          <pc:sldMk cId="1684787845" sldId="1438"/>
        </pc:sldMkLst>
      </pc:sldChg>
      <pc:sldChg chg="add del">
        <pc:chgData name="George Huang" userId="7522906efeb502a4" providerId="LiveId" clId="{981455AA-CF25-444D-A9FA-AD2443EE8176}" dt="2025-11-22T17:19:00.444" v="8" actId="47"/>
        <pc:sldMkLst>
          <pc:docMk/>
          <pc:sldMk cId="3856546716" sldId="1440"/>
        </pc:sldMkLst>
      </pc:sldChg>
      <pc:sldChg chg="add del">
        <pc:chgData name="George Huang" userId="7522906efeb502a4" providerId="LiveId" clId="{981455AA-CF25-444D-A9FA-AD2443EE8176}" dt="2025-11-22T17:19:00.444" v="8" actId="47"/>
        <pc:sldMkLst>
          <pc:docMk/>
          <pc:sldMk cId="3338764723" sldId="1442"/>
        </pc:sldMkLst>
      </pc:sldChg>
      <pc:sldChg chg="add del">
        <pc:chgData name="George Huang" userId="7522906efeb502a4" providerId="LiveId" clId="{981455AA-CF25-444D-A9FA-AD2443EE8176}" dt="2025-11-22T17:19:00.444" v="8" actId="47"/>
        <pc:sldMkLst>
          <pc:docMk/>
          <pc:sldMk cId="1725130899" sldId="1444"/>
        </pc:sldMkLst>
      </pc:sldChg>
      <pc:sldChg chg="add del">
        <pc:chgData name="George Huang" userId="7522906efeb502a4" providerId="LiveId" clId="{981455AA-CF25-444D-A9FA-AD2443EE8176}" dt="2025-11-22T17:19:00.444" v="8" actId="47"/>
        <pc:sldMkLst>
          <pc:docMk/>
          <pc:sldMk cId="2170566253" sldId="1446"/>
        </pc:sldMkLst>
      </pc:sldChg>
      <pc:sldChg chg="del">
        <pc:chgData name="George Huang" userId="7522906efeb502a4" providerId="LiveId" clId="{981455AA-CF25-444D-A9FA-AD2443EE8176}" dt="2025-11-22T17:19:16.551" v="9" actId="47"/>
        <pc:sldMkLst>
          <pc:docMk/>
          <pc:sldMk cId="767871022" sldId="1448"/>
        </pc:sldMkLst>
      </pc:sldChg>
      <pc:sldChg chg="del">
        <pc:chgData name="George Huang" userId="7522906efeb502a4" providerId="LiveId" clId="{981455AA-CF25-444D-A9FA-AD2443EE8176}" dt="2025-11-22T17:19:16.551" v="9" actId="47"/>
        <pc:sldMkLst>
          <pc:docMk/>
          <pc:sldMk cId="2381667526" sldId="1450"/>
        </pc:sldMkLst>
      </pc:sldChg>
      <pc:sldChg chg="del">
        <pc:chgData name="George Huang" userId="7522906efeb502a4" providerId="LiveId" clId="{981455AA-CF25-444D-A9FA-AD2443EE8176}" dt="2025-11-22T17:19:16.551" v="9" actId="47"/>
        <pc:sldMkLst>
          <pc:docMk/>
          <pc:sldMk cId="2326171478" sldId="1452"/>
        </pc:sldMkLst>
      </pc:sldChg>
      <pc:sldChg chg="del">
        <pc:chgData name="George Huang" userId="7522906efeb502a4" providerId="LiveId" clId="{981455AA-CF25-444D-A9FA-AD2443EE8176}" dt="2025-11-22T17:19:16.551" v="9" actId="47"/>
        <pc:sldMkLst>
          <pc:docMk/>
          <pc:sldMk cId="3492682390" sldId="1454"/>
        </pc:sldMkLst>
      </pc:sldChg>
      <pc:sldChg chg="del">
        <pc:chgData name="George Huang" userId="7522906efeb502a4" providerId="LiveId" clId="{981455AA-CF25-444D-A9FA-AD2443EE8176}" dt="2025-11-22T17:19:16.551" v="9" actId="47"/>
        <pc:sldMkLst>
          <pc:docMk/>
          <pc:sldMk cId="447776924" sldId="1456"/>
        </pc:sldMkLst>
      </pc:sldChg>
      <pc:sldChg chg="del">
        <pc:chgData name="George Huang" userId="7522906efeb502a4" providerId="LiveId" clId="{981455AA-CF25-444D-A9FA-AD2443EE8176}" dt="2025-11-22T17:19:16.551" v="9" actId="47"/>
        <pc:sldMkLst>
          <pc:docMk/>
          <pc:sldMk cId="904541198" sldId="1458"/>
        </pc:sldMkLst>
      </pc:sldChg>
      <pc:sldChg chg="del">
        <pc:chgData name="George Huang" userId="7522906efeb502a4" providerId="LiveId" clId="{981455AA-CF25-444D-A9FA-AD2443EE8176}" dt="2025-11-22T17:19:16.551" v="9" actId="47"/>
        <pc:sldMkLst>
          <pc:docMk/>
          <pc:sldMk cId="1150724290" sldId="1460"/>
        </pc:sldMkLst>
      </pc:sldChg>
      <pc:sldChg chg="del">
        <pc:chgData name="George Huang" userId="7522906efeb502a4" providerId="LiveId" clId="{981455AA-CF25-444D-A9FA-AD2443EE8176}" dt="2025-11-22T17:19:16.551" v="9" actId="47"/>
        <pc:sldMkLst>
          <pc:docMk/>
          <pc:sldMk cId="10116585" sldId="1466"/>
        </pc:sldMkLst>
      </pc:sldChg>
      <pc:sldChg chg="del">
        <pc:chgData name="George Huang" userId="7522906efeb502a4" providerId="LiveId" clId="{981455AA-CF25-444D-A9FA-AD2443EE8176}" dt="2025-11-22T17:19:16.551" v="9" actId="47"/>
        <pc:sldMkLst>
          <pc:docMk/>
          <pc:sldMk cId="3452846819" sldId="1468"/>
        </pc:sldMkLst>
      </pc:sldChg>
      <pc:sldChg chg="del">
        <pc:chgData name="George Huang" userId="7522906efeb502a4" providerId="LiveId" clId="{981455AA-CF25-444D-A9FA-AD2443EE8176}" dt="2025-11-22T17:19:16.551" v="9" actId="47"/>
        <pc:sldMkLst>
          <pc:docMk/>
          <pc:sldMk cId="3002519105" sldId="1470"/>
        </pc:sldMkLst>
      </pc:sldChg>
      <pc:sldChg chg="del">
        <pc:chgData name="George Huang" userId="7522906efeb502a4" providerId="LiveId" clId="{981455AA-CF25-444D-A9FA-AD2443EE8176}" dt="2025-11-22T17:18:07.774" v="1" actId="47"/>
        <pc:sldMkLst>
          <pc:docMk/>
          <pc:sldMk cId="2762591048" sldId="1617"/>
        </pc:sldMkLst>
      </pc:sldChg>
      <pc:sldChg chg="del">
        <pc:chgData name="George Huang" userId="7522906efeb502a4" providerId="LiveId" clId="{981455AA-CF25-444D-A9FA-AD2443EE8176}" dt="2025-11-22T17:18:07.774" v="1" actId="47"/>
        <pc:sldMkLst>
          <pc:docMk/>
          <pc:sldMk cId="2455027376" sldId="1619"/>
        </pc:sldMkLst>
      </pc:sldChg>
      <pc:sldChg chg="del">
        <pc:chgData name="George Huang" userId="7522906efeb502a4" providerId="LiveId" clId="{981455AA-CF25-444D-A9FA-AD2443EE8176}" dt="2025-11-22T17:18:07.774" v="1" actId="47"/>
        <pc:sldMkLst>
          <pc:docMk/>
          <pc:sldMk cId="3402721970" sldId="1620"/>
        </pc:sldMkLst>
      </pc:sldChg>
      <pc:sldChg chg="del">
        <pc:chgData name="George Huang" userId="7522906efeb502a4" providerId="LiveId" clId="{981455AA-CF25-444D-A9FA-AD2443EE8176}" dt="2025-11-22T17:18:07.774" v="1" actId="47"/>
        <pc:sldMkLst>
          <pc:docMk/>
          <pc:sldMk cId="1376364158" sldId="1621"/>
        </pc:sldMkLst>
      </pc:sldChg>
      <pc:sldChg chg="del">
        <pc:chgData name="George Huang" userId="7522906efeb502a4" providerId="LiveId" clId="{981455AA-CF25-444D-A9FA-AD2443EE8176}" dt="2025-11-22T17:18:07.774" v="1" actId="47"/>
        <pc:sldMkLst>
          <pc:docMk/>
          <pc:sldMk cId="661818227" sldId="1622"/>
        </pc:sldMkLst>
      </pc:sldChg>
      <pc:sldChg chg="del">
        <pc:chgData name="George Huang" userId="7522906efeb502a4" providerId="LiveId" clId="{981455AA-CF25-444D-A9FA-AD2443EE8176}" dt="2025-11-22T17:18:07.774" v="1" actId="47"/>
        <pc:sldMkLst>
          <pc:docMk/>
          <pc:sldMk cId="807913078" sldId="1623"/>
        </pc:sldMkLst>
      </pc:sldChg>
      <pc:sldChg chg="del">
        <pc:chgData name="George Huang" userId="7522906efeb502a4" providerId="LiveId" clId="{981455AA-CF25-444D-A9FA-AD2443EE8176}" dt="2025-11-22T17:19:16.551" v="9" actId="47"/>
        <pc:sldMkLst>
          <pc:docMk/>
          <pc:sldMk cId="1517583018" sldId="1640"/>
        </pc:sldMkLst>
      </pc:sldChg>
      <pc:sldChg chg="del">
        <pc:chgData name="George Huang" userId="7522906efeb502a4" providerId="LiveId" clId="{981455AA-CF25-444D-A9FA-AD2443EE8176}" dt="2025-11-22T17:19:31.141" v="10" actId="47"/>
        <pc:sldMkLst>
          <pc:docMk/>
          <pc:sldMk cId="1042169775" sldId="1642"/>
        </pc:sldMkLst>
      </pc:sldChg>
      <pc:sldChg chg="del">
        <pc:chgData name="George Huang" userId="7522906efeb502a4" providerId="LiveId" clId="{981455AA-CF25-444D-A9FA-AD2443EE8176}" dt="2025-11-22T17:19:16.551" v="9" actId="47"/>
        <pc:sldMkLst>
          <pc:docMk/>
          <pc:sldMk cId="1359504134" sldId="1644"/>
        </pc:sldMkLst>
      </pc:sldChg>
      <pc:sldChg chg="del">
        <pc:chgData name="George Huang" userId="7522906efeb502a4" providerId="LiveId" clId="{981455AA-CF25-444D-A9FA-AD2443EE8176}" dt="2025-11-22T17:19:31.141" v="10" actId="47"/>
        <pc:sldMkLst>
          <pc:docMk/>
          <pc:sldMk cId="2772297588" sldId="1646"/>
        </pc:sldMkLst>
      </pc:sldChg>
      <pc:sldChg chg="del">
        <pc:chgData name="George Huang" userId="7522906efeb502a4" providerId="LiveId" clId="{981455AA-CF25-444D-A9FA-AD2443EE8176}" dt="2025-11-22T17:19:31.141" v="10" actId="47"/>
        <pc:sldMkLst>
          <pc:docMk/>
          <pc:sldMk cId="2519784751" sldId="1648"/>
        </pc:sldMkLst>
      </pc:sldChg>
      <pc:sldChg chg="del">
        <pc:chgData name="George Huang" userId="7522906efeb502a4" providerId="LiveId" clId="{981455AA-CF25-444D-A9FA-AD2443EE8176}" dt="2025-11-22T17:19:31.141" v="10" actId="47"/>
        <pc:sldMkLst>
          <pc:docMk/>
          <pc:sldMk cId="2327433226" sldId="1650"/>
        </pc:sldMkLst>
      </pc:sldChg>
      <pc:sldChg chg="del">
        <pc:chgData name="George Huang" userId="7522906efeb502a4" providerId="LiveId" clId="{981455AA-CF25-444D-A9FA-AD2443EE8176}" dt="2025-11-22T17:19:31.141" v="10" actId="47"/>
        <pc:sldMkLst>
          <pc:docMk/>
          <pc:sldMk cId="2767312686" sldId="1653"/>
        </pc:sldMkLst>
      </pc:sldChg>
      <pc:sldChg chg="del">
        <pc:chgData name="George Huang" userId="7522906efeb502a4" providerId="LiveId" clId="{981455AA-CF25-444D-A9FA-AD2443EE8176}" dt="2025-11-22T17:19:31.141" v="10" actId="47"/>
        <pc:sldMkLst>
          <pc:docMk/>
          <pc:sldMk cId="2136930587" sldId="1654"/>
        </pc:sldMkLst>
      </pc:sldChg>
      <pc:sldChg chg="del">
        <pc:chgData name="George Huang" userId="7522906efeb502a4" providerId="LiveId" clId="{981455AA-CF25-444D-A9FA-AD2443EE8176}" dt="2025-11-22T17:19:31.141" v="10" actId="47"/>
        <pc:sldMkLst>
          <pc:docMk/>
          <pc:sldMk cId="928861867" sldId="1656"/>
        </pc:sldMkLst>
      </pc:sldChg>
      <pc:sldChg chg="del">
        <pc:chgData name="George Huang" userId="7522906efeb502a4" providerId="LiveId" clId="{981455AA-CF25-444D-A9FA-AD2443EE8176}" dt="2025-11-22T17:19:31.141" v="10" actId="47"/>
        <pc:sldMkLst>
          <pc:docMk/>
          <pc:sldMk cId="2283215606" sldId="1658"/>
        </pc:sldMkLst>
      </pc:sldChg>
      <pc:sldChg chg="del">
        <pc:chgData name="George Huang" userId="7522906efeb502a4" providerId="LiveId" clId="{981455AA-CF25-444D-A9FA-AD2443EE8176}" dt="2025-11-22T17:19:31.141" v="10" actId="47"/>
        <pc:sldMkLst>
          <pc:docMk/>
          <pc:sldMk cId="867048474" sldId="1661"/>
        </pc:sldMkLst>
      </pc:sldChg>
      <pc:sldChg chg="del">
        <pc:chgData name="George Huang" userId="7522906efeb502a4" providerId="LiveId" clId="{981455AA-CF25-444D-A9FA-AD2443EE8176}" dt="2025-11-22T17:19:31.141" v="10" actId="47"/>
        <pc:sldMkLst>
          <pc:docMk/>
          <pc:sldMk cId="912906606" sldId="1662"/>
        </pc:sldMkLst>
      </pc:sldChg>
      <pc:sldChg chg="del">
        <pc:chgData name="George Huang" userId="7522906efeb502a4" providerId="LiveId" clId="{981455AA-CF25-444D-A9FA-AD2443EE8176}" dt="2025-11-22T17:19:31.141" v="10" actId="47"/>
        <pc:sldMkLst>
          <pc:docMk/>
          <pc:sldMk cId="550421922" sldId="1665"/>
        </pc:sldMkLst>
      </pc:sldChg>
      <pc:sldChg chg="del">
        <pc:chgData name="George Huang" userId="7522906efeb502a4" providerId="LiveId" clId="{981455AA-CF25-444D-A9FA-AD2443EE8176}" dt="2025-11-22T17:19:44.642" v="11" actId="47"/>
        <pc:sldMkLst>
          <pc:docMk/>
          <pc:sldMk cId="786138942" sldId="1666"/>
        </pc:sldMkLst>
      </pc:sldChg>
      <pc:sldChg chg="del">
        <pc:chgData name="George Huang" userId="7522906efeb502a4" providerId="LiveId" clId="{981455AA-CF25-444D-A9FA-AD2443EE8176}" dt="2025-11-22T17:19:44.642" v="11" actId="47"/>
        <pc:sldMkLst>
          <pc:docMk/>
          <pc:sldMk cId="1207581300" sldId="1668"/>
        </pc:sldMkLst>
      </pc:sldChg>
      <pc:sldChg chg="del">
        <pc:chgData name="George Huang" userId="7522906efeb502a4" providerId="LiveId" clId="{981455AA-CF25-444D-A9FA-AD2443EE8176}" dt="2025-11-22T17:19:44.642" v="11" actId="47"/>
        <pc:sldMkLst>
          <pc:docMk/>
          <pc:sldMk cId="4021431054" sldId="1671"/>
        </pc:sldMkLst>
      </pc:sldChg>
      <pc:sldChg chg="del">
        <pc:chgData name="George Huang" userId="7522906efeb502a4" providerId="LiveId" clId="{981455AA-CF25-444D-A9FA-AD2443EE8176}" dt="2025-11-22T17:19:44.642" v="11" actId="47"/>
        <pc:sldMkLst>
          <pc:docMk/>
          <pc:sldMk cId="2618082518" sldId="1672"/>
        </pc:sldMkLst>
      </pc:sldChg>
      <pc:sldChg chg="del">
        <pc:chgData name="George Huang" userId="7522906efeb502a4" providerId="LiveId" clId="{981455AA-CF25-444D-A9FA-AD2443EE8176}" dt="2025-11-22T17:19:44.642" v="11" actId="47"/>
        <pc:sldMkLst>
          <pc:docMk/>
          <pc:sldMk cId="2643431336" sldId="1674"/>
        </pc:sldMkLst>
      </pc:sldChg>
      <pc:sldChg chg="del">
        <pc:chgData name="George Huang" userId="7522906efeb502a4" providerId="LiveId" clId="{981455AA-CF25-444D-A9FA-AD2443EE8176}" dt="2025-11-22T17:19:44.642" v="11" actId="47"/>
        <pc:sldMkLst>
          <pc:docMk/>
          <pc:sldMk cId="2902300288" sldId="1676"/>
        </pc:sldMkLst>
      </pc:sldChg>
      <pc:sldChg chg="del">
        <pc:chgData name="George Huang" userId="7522906efeb502a4" providerId="LiveId" clId="{981455AA-CF25-444D-A9FA-AD2443EE8176}" dt="2025-11-22T17:19:44.642" v="11" actId="47"/>
        <pc:sldMkLst>
          <pc:docMk/>
          <pc:sldMk cId="3204736982" sldId="1678"/>
        </pc:sldMkLst>
      </pc:sldChg>
      <pc:sldChg chg="del">
        <pc:chgData name="George Huang" userId="7522906efeb502a4" providerId="LiveId" clId="{981455AA-CF25-444D-A9FA-AD2443EE8176}" dt="2025-11-22T17:19:44.642" v="11" actId="47"/>
        <pc:sldMkLst>
          <pc:docMk/>
          <pc:sldMk cId="1630899597" sldId="1680"/>
        </pc:sldMkLst>
      </pc:sldChg>
      <pc:sldChg chg="del">
        <pc:chgData name="George Huang" userId="7522906efeb502a4" providerId="LiveId" clId="{981455AA-CF25-444D-A9FA-AD2443EE8176}" dt="2025-11-22T17:19:44.642" v="11" actId="47"/>
        <pc:sldMkLst>
          <pc:docMk/>
          <pc:sldMk cId="538506044" sldId="1682"/>
        </pc:sldMkLst>
      </pc:sldChg>
      <pc:sldChg chg="del">
        <pc:chgData name="George Huang" userId="7522906efeb502a4" providerId="LiveId" clId="{981455AA-CF25-444D-A9FA-AD2443EE8176}" dt="2025-11-22T17:19:44.642" v="11" actId="47"/>
        <pc:sldMkLst>
          <pc:docMk/>
          <pc:sldMk cId="4142922866" sldId="1684"/>
        </pc:sldMkLst>
      </pc:sldChg>
      <pc:sldChg chg="del">
        <pc:chgData name="George Huang" userId="7522906efeb502a4" providerId="LiveId" clId="{981455AA-CF25-444D-A9FA-AD2443EE8176}" dt="2025-11-22T17:19:44.642" v="11" actId="47"/>
        <pc:sldMkLst>
          <pc:docMk/>
          <pc:sldMk cId="1078501003" sldId="1688"/>
        </pc:sldMkLst>
      </pc:sldChg>
      <pc:sldChg chg="del">
        <pc:chgData name="George Huang" userId="7522906efeb502a4" providerId="LiveId" clId="{981455AA-CF25-444D-A9FA-AD2443EE8176}" dt="2025-11-22T17:19:44.642" v="11" actId="47"/>
        <pc:sldMkLst>
          <pc:docMk/>
          <pc:sldMk cId="1407119119" sldId="1690"/>
        </pc:sldMkLst>
      </pc:sldChg>
      <pc:sldChg chg="del">
        <pc:chgData name="George Huang" userId="7522906efeb502a4" providerId="LiveId" clId="{981455AA-CF25-444D-A9FA-AD2443EE8176}" dt="2025-11-22T17:20:05.616" v="12" actId="47"/>
        <pc:sldMkLst>
          <pc:docMk/>
          <pc:sldMk cId="3139242505" sldId="1692"/>
        </pc:sldMkLst>
      </pc:sldChg>
      <pc:sldChg chg="del">
        <pc:chgData name="George Huang" userId="7522906efeb502a4" providerId="LiveId" clId="{981455AA-CF25-444D-A9FA-AD2443EE8176}" dt="2025-11-22T17:20:05.616" v="12" actId="47"/>
        <pc:sldMkLst>
          <pc:docMk/>
          <pc:sldMk cId="2754616906" sldId="1694"/>
        </pc:sldMkLst>
      </pc:sldChg>
      <pc:sldChg chg="del">
        <pc:chgData name="George Huang" userId="7522906efeb502a4" providerId="LiveId" clId="{981455AA-CF25-444D-A9FA-AD2443EE8176}" dt="2025-11-22T17:20:05.616" v="12" actId="47"/>
        <pc:sldMkLst>
          <pc:docMk/>
          <pc:sldMk cId="2584417907" sldId="1696"/>
        </pc:sldMkLst>
      </pc:sldChg>
      <pc:sldChg chg="del">
        <pc:chgData name="George Huang" userId="7522906efeb502a4" providerId="LiveId" clId="{981455AA-CF25-444D-A9FA-AD2443EE8176}" dt="2025-11-22T17:20:05.616" v="12" actId="47"/>
        <pc:sldMkLst>
          <pc:docMk/>
          <pc:sldMk cId="887734865" sldId="1698"/>
        </pc:sldMkLst>
      </pc:sldChg>
      <pc:sldChg chg="del">
        <pc:chgData name="George Huang" userId="7522906efeb502a4" providerId="LiveId" clId="{981455AA-CF25-444D-A9FA-AD2443EE8176}" dt="2025-11-22T17:20:05.616" v="12" actId="47"/>
        <pc:sldMkLst>
          <pc:docMk/>
          <pc:sldMk cId="2489793092" sldId="1700"/>
        </pc:sldMkLst>
      </pc:sldChg>
      <pc:sldChg chg="del">
        <pc:chgData name="George Huang" userId="7522906efeb502a4" providerId="LiveId" clId="{981455AA-CF25-444D-A9FA-AD2443EE8176}" dt="2025-11-22T17:20:05.616" v="12" actId="47"/>
        <pc:sldMkLst>
          <pc:docMk/>
          <pc:sldMk cId="1167499451" sldId="1702"/>
        </pc:sldMkLst>
      </pc:sldChg>
      <pc:sldChg chg="del">
        <pc:chgData name="George Huang" userId="7522906efeb502a4" providerId="LiveId" clId="{981455AA-CF25-444D-A9FA-AD2443EE8176}" dt="2025-11-22T17:20:05.616" v="12" actId="47"/>
        <pc:sldMkLst>
          <pc:docMk/>
          <pc:sldMk cId="2233962158" sldId="1704"/>
        </pc:sldMkLst>
      </pc:sldChg>
      <pc:sldChg chg="del">
        <pc:chgData name="George Huang" userId="7522906efeb502a4" providerId="LiveId" clId="{981455AA-CF25-444D-A9FA-AD2443EE8176}" dt="2025-11-22T17:20:05.616" v="12" actId="47"/>
        <pc:sldMkLst>
          <pc:docMk/>
          <pc:sldMk cId="3519729562" sldId="1706"/>
        </pc:sldMkLst>
      </pc:sldChg>
      <pc:sldChg chg="del">
        <pc:chgData name="George Huang" userId="7522906efeb502a4" providerId="LiveId" clId="{981455AA-CF25-444D-A9FA-AD2443EE8176}" dt="2025-11-22T17:20:05.616" v="12" actId="47"/>
        <pc:sldMkLst>
          <pc:docMk/>
          <pc:sldMk cId="900858025" sldId="1708"/>
        </pc:sldMkLst>
      </pc:sldChg>
      <pc:sldChg chg="del">
        <pc:chgData name="George Huang" userId="7522906efeb502a4" providerId="LiveId" clId="{981455AA-CF25-444D-A9FA-AD2443EE8176}" dt="2025-11-22T17:20:05.616" v="12" actId="47"/>
        <pc:sldMkLst>
          <pc:docMk/>
          <pc:sldMk cId="2027555508" sldId="1710"/>
        </pc:sldMkLst>
      </pc:sldChg>
      <pc:sldChg chg="del">
        <pc:chgData name="George Huang" userId="7522906efeb502a4" providerId="LiveId" clId="{981455AA-CF25-444D-A9FA-AD2443EE8176}" dt="2025-11-22T17:20:05.616" v="12" actId="47"/>
        <pc:sldMkLst>
          <pc:docMk/>
          <pc:sldMk cId="1200646857" sldId="1712"/>
        </pc:sldMkLst>
      </pc:sldChg>
      <pc:sldChg chg="del">
        <pc:chgData name="George Huang" userId="7522906efeb502a4" providerId="LiveId" clId="{981455AA-CF25-444D-A9FA-AD2443EE8176}" dt="2025-11-22T17:20:21.157" v="13" actId="47"/>
        <pc:sldMkLst>
          <pc:docMk/>
          <pc:sldMk cId="798261900" sldId="1714"/>
        </pc:sldMkLst>
      </pc:sldChg>
      <pc:sldChg chg="del">
        <pc:chgData name="George Huang" userId="7522906efeb502a4" providerId="LiveId" clId="{981455AA-CF25-444D-A9FA-AD2443EE8176}" dt="2025-11-22T17:20:21.157" v="13" actId="47"/>
        <pc:sldMkLst>
          <pc:docMk/>
          <pc:sldMk cId="821086420" sldId="1716"/>
        </pc:sldMkLst>
      </pc:sldChg>
      <pc:sldChg chg="del">
        <pc:chgData name="George Huang" userId="7522906efeb502a4" providerId="LiveId" clId="{981455AA-CF25-444D-A9FA-AD2443EE8176}" dt="2025-11-22T17:20:21.157" v="13" actId="47"/>
        <pc:sldMkLst>
          <pc:docMk/>
          <pc:sldMk cId="2054315792" sldId="1718"/>
        </pc:sldMkLst>
      </pc:sldChg>
      <pc:sldChg chg="del">
        <pc:chgData name="George Huang" userId="7522906efeb502a4" providerId="LiveId" clId="{981455AA-CF25-444D-A9FA-AD2443EE8176}" dt="2025-11-22T17:20:21.157" v="13" actId="47"/>
        <pc:sldMkLst>
          <pc:docMk/>
          <pc:sldMk cId="3734907337" sldId="1720"/>
        </pc:sldMkLst>
      </pc:sldChg>
      <pc:sldChg chg="del">
        <pc:chgData name="George Huang" userId="7522906efeb502a4" providerId="LiveId" clId="{981455AA-CF25-444D-A9FA-AD2443EE8176}" dt="2025-11-22T17:20:21.157" v="13" actId="47"/>
        <pc:sldMkLst>
          <pc:docMk/>
          <pc:sldMk cId="117803227" sldId="1722"/>
        </pc:sldMkLst>
      </pc:sldChg>
      <pc:sldChg chg="del">
        <pc:chgData name="George Huang" userId="7522906efeb502a4" providerId="LiveId" clId="{981455AA-CF25-444D-A9FA-AD2443EE8176}" dt="2025-11-22T17:20:21.157" v="13" actId="47"/>
        <pc:sldMkLst>
          <pc:docMk/>
          <pc:sldMk cId="797462740" sldId="1723"/>
        </pc:sldMkLst>
      </pc:sldChg>
      <pc:sldChg chg="del">
        <pc:chgData name="George Huang" userId="7522906efeb502a4" providerId="LiveId" clId="{981455AA-CF25-444D-A9FA-AD2443EE8176}" dt="2025-11-22T17:20:21.157" v="13" actId="47"/>
        <pc:sldMkLst>
          <pc:docMk/>
          <pc:sldMk cId="4048618589" sldId="1728"/>
        </pc:sldMkLst>
      </pc:sldChg>
      <pc:sldChg chg="del">
        <pc:chgData name="George Huang" userId="7522906efeb502a4" providerId="LiveId" clId="{981455AA-CF25-444D-A9FA-AD2443EE8176}" dt="2025-11-22T17:20:21.157" v="13" actId="47"/>
        <pc:sldMkLst>
          <pc:docMk/>
          <pc:sldMk cId="3092573079" sldId="1730"/>
        </pc:sldMkLst>
      </pc:sldChg>
      <pc:sldChg chg="del">
        <pc:chgData name="George Huang" userId="7522906efeb502a4" providerId="LiveId" clId="{981455AA-CF25-444D-A9FA-AD2443EE8176}" dt="2025-11-22T17:20:21.157" v="13" actId="47"/>
        <pc:sldMkLst>
          <pc:docMk/>
          <pc:sldMk cId="2644898082" sldId="1732"/>
        </pc:sldMkLst>
      </pc:sldChg>
      <pc:sldChg chg="del">
        <pc:chgData name="George Huang" userId="7522906efeb502a4" providerId="LiveId" clId="{981455AA-CF25-444D-A9FA-AD2443EE8176}" dt="2025-11-22T17:20:21.157" v="13" actId="47"/>
        <pc:sldMkLst>
          <pc:docMk/>
          <pc:sldMk cId="778511980" sldId="1734"/>
        </pc:sldMkLst>
      </pc:sldChg>
      <pc:sldChg chg="del">
        <pc:chgData name="George Huang" userId="7522906efeb502a4" providerId="LiveId" clId="{981455AA-CF25-444D-A9FA-AD2443EE8176}" dt="2025-11-22T17:20:21.157" v="13" actId="47"/>
        <pc:sldMkLst>
          <pc:docMk/>
          <pc:sldMk cId="2927007378" sldId="1736"/>
        </pc:sldMkLst>
      </pc:sldChg>
      <pc:sldChg chg="del">
        <pc:chgData name="George Huang" userId="7522906efeb502a4" providerId="LiveId" clId="{981455AA-CF25-444D-A9FA-AD2443EE8176}" dt="2025-11-22T17:20:42.089" v="14" actId="47"/>
        <pc:sldMkLst>
          <pc:docMk/>
          <pc:sldMk cId="622555830" sldId="1738"/>
        </pc:sldMkLst>
      </pc:sldChg>
      <pc:sldChg chg="del">
        <pc:chgData name="George Huang" userId="7522906efeb502a4" providerId="LiveId" clId="{981455AA-CF25-444D-A9FA-AD2443EE8176}" dt="2025-11-22T17:20:42.089" v="14" actId="47"/>
        <pc:sldMkLst>
          <pc:docMk/>
          <pc:sldMk cId="4184719785" sldId="1740"/>
        </pc:sldMkLst>
      </pc:sldChg>
      <pc:sldChg chg="del">
        <pc:chgData name="George Huang" userId="7522906efeb502a4" providerId="LiveId" clId="{981455AA-CF25-444D-A9FA-AD2443EE8176}" dt="2025-11-22T17:20:42.089" v="14" actId="47"/>
        <pc:sldMkLst>
          <pc:docMk/>
          <pc:sldMk cId="4246934515" sldId="1742"/>
        </pc:sldMkLst>
      </pc:sldChg>
      <pc:sldChg chg="del">
        <pc:chgData name="George Huang" userId="7522906efeb502a4" providerId="LiveId" clId="{981455AA-CF25-444D-A9FA-AD2443EE8176}" dt="2025-11-22T17:20:42.089" v="14" actId="47"/>
        <pc:sldMkLst>
          <pc:docMk/>
          <pc:sldMk cId="1185356393" sldId="1744"/>
        </pc:sldMkLst>
      </pc:sldChg>
      <pc:sldChg chg="del">
        <pc:chgData name="George Huang" userId="7522906efeb502a4" providerId="LiveId" clId="{981455AA-CF25-444D-A9FA-AD2443EE8176}" dt="2025-11-22T17:20:42.089" v="14" actId="47"/>
        <pc:sldMkLst>
          <pc:docMk/>
          <pc:sldMk cId="3425488982" sldId="1746"/>
        </pc:sldMkLst>
      </pc:sldChg>
      <pc:sldChg chg="del">
        <pc:chgData name="George Huang" userId="7522906efeb502a4" providerId="LiveId" clId="{981455AA-CF25-444D-A9FA-AD2443EE8176}" dt="2025-11-22T17:20:42.089" v="14" actId="47"/>
        <pc:sldMkLst>
          <pc:docMk/>
          <pc:sldMk cId="1356544541" sldId="1748"/>
        </pc:sldMkLst>
      </pc:sldChg>
      <pc:sldChg chg="del">
        <pc:chgData name="George Huang" userId="7522906efeb502a4" providerId="LiveId" clId="{981455AA-CF25-444D-A9FA-AD2443EE8176}" dt="2025-11-22T17:20:42.089" v="14" actId="47"/>
        <pc:sldMkLst>
          <pc:docMk/>
          <pc:sldMk cId="1964356413" sldId="1750"/>
        </pc:sldMkLst>
      </pc:sldChg>
      <pc:sldChg chg="del">
        <pc:chgData name="George Huang" userId="7522906efeb502a4" providerId="LiveId" clId="{981455AA-CF25-444D-A9FA-AD2443EE8176}" dt="2025-11-22T17:20:42.089" v="14" actId="47"/>
        <pc:sldMkLst>
          <pc:docMk/>
          <pc:sldMk cId="2761500858" sldId="1752"/>
        </pc:sldMkLst>
      </pc:sldChg>
      <pc:sldChg chg="del">
        <pc:chgData name="George Huang" userId="7522906efeb502a4" providerId="LiveId" clId="{981455AA-CF25-444D-A9FA-AD2443EE8176}" dt="2025-11-22T17:20:42.089" v="14" actId="47"/>
        <pc:sldMkLst>
          <pc:docMk/>
          <pc:sldMk cId="2756781467" sldId="1754"/>
        </pc:sldMkLst>
      </pc:sldChg>
      <pc:sldChg chg="del">
        <pc:chgData name="George Huang" userId="7522906efeb502a4" providerId="LiveId" clId="{981455AA-CF25-444D-A9FA-AD2443EE8176}" dt="2025-11-22T17:20:47.938" v="15" actId="47"/>
        <pc:sldMkLst>
          <pc:docMk/>
          <pc:sldMk cId="1543273347" sldId="1756"/>
        </pc:sldMkLst>
      </pc:sldChg>
      <pc:sldChg chg="del">
        <pc:chgData name="George Huang" userId="7522906efeb502a4" providerId="LiveId" clId="{981455AA-CF25-444D-A9FA-AD2443EE8176}" dt="2025-11-22T17:21:13.364" v="16" actId="47"/>
        <pc:sldMkLst>
          <pc:docMk/>
          <pc:sldMk cId="785413715" sldId="1760"/>
        </pc:sldMkLst>
      </pc:sldChg>
      <pc:sldChg chg="del">
        <pc:chgData name="George Huang" userId="7522906efeb502a4" providerId="LiveId" clId="{981455AA-CF25-444D-A9FA-AD2443EE8176}" dt="2025-11-22T17:21:13.364" v="16" actId="47"/>
        <pc:sldMkLst>
          <pc:docMk/>
          <pc:sldMk cId="405939384" sldId="1762"/>
        </pc:sldMkLst>
      </pc:sldChg>
      <pc:sldChg chg="del">
        <pc:chgData name="George Huang" userId="7522906efeb502a4" providerId="LiveId" clId="{981455AA-CF25-444D-A9FA-AD2443EE8176}" dt="2025-11-22T17:21:13.364" v="16" actId="47"/>
        <pc:sldMkLst>
          <pc:docMk/>
          <pc:sldMk cId="2435231943" sldId="1764"/>
        </pc:sldMkLst>
      </pc:sldChg>
      <pc:sldChg chg="del">
        <pc:chgData name="George Huang" userId="7522906efeb502a4" providerId="LiveId" clId="{981455AA-CF25-444D-A9FA-AD2443EE8176}" dt="2025-11-22T17:20:05.616" v="12" actId="47"/>
        <pc:sldMkLst>
          <pc:docMk/>
          <pc:sldMk cId="1522228023" sldId="1766"/>
        </pc:sldMkLst>
      </pc:sldChg>
      <pc:sldChg chg="del">
        <pc:chgData name="George Huang" userId="7522906efeb502a4" providerId="LiveId" clId="{981455AA-CF25-444D-A9FA-AD2443EE8176}" dt="2025-11-22T17:20:47.938" v="15" actId="47"/>
        <pc:sldMkLst>
          <pc:docMk/>
          <pc:sldMk cId="2639227964" sldId="1769"/>
        </pc:sldMkLst>
      </pc:sldChg>
      <pc:sldChg chg="del">
        <pc:chgData name="George Huang" userId="7522906efeb502a4" providerId="LiveId" clId="{981455AA-CF25-444D-A9FA-AD2443EE8176}" dt="2025-11-22T17:21:13.364" v="16" actId="47"/>
        <pc:sldMkLst>
          <pc:docMk/>
          <pc:sldMk cId="4003168227" sldId="1772"/>
        </pc:sldMkLst>
      </pc:sldChg>
      <pc:sldChg chg="del">
        <pc:chgData name="George Huang" userId="7522906efeb502a4" providerId="LiveId" clId="{981455AA-CF25-444D-A9FA-AD2443EE8176}" dt="2025-11-22T17:21:13.364" v="16" actId="47"/>
        <pc:sldMkLst>
          <pc:docMk/>
          <pc:sldMk cId="3110614399" sldId="1777"/>
        </pc:sldMkLst>
      </pc:sldChg>
      <pc:sldChg chg="del">
        <pc:chgData name="George Huang" userId="7522906efeb502a4" providerId="LiveId" clId="{981455AA-CF25-444D-A9FA-AD2443EE8176}" dt="2025-11-22T17:21:13.364" v="16" actId="47"/>
        <pc:sldMkLst>
          <pc:docMk/>
          <pc:sldMk cId="1795086014" sldId="1779"/>
        </pc:sldMkLst>
      </pc:sldChg>
      <pc:sldChg chg="del">
        <pc:chgData name="George Huang" userId="7522906efeb502a4" providerId="LiveId" clId="{981455AA-CF25-444D-A9FA-AD2443EE8176}" dt="2025-11-22T17:21:13.364" v="16" actId="47"/>
        <pc:sldMkLst>
          <pc:docMk/>
          <pc:sldMk cId="1179611667" sldId="1781"/>
        </pc:sldMkLst>
      </pc:sldChg>
      <pc:sldChg chg="del">
        <pc:chgData name="George Huang" userId="7522906efeb502a4" providerId="LiveId" clId="{981455AA-CF25-444D-A9FA-AD2443EE8176}" dt="2025-11-22T17:21:13.364" v="16" actId="47"/>
        <pc:sldMkLst>
          <pc:docMk/>
          <pc:sldMk cId="994779000" sldId="1782"/>
        </pc:sldMkLst>
      </pc:sldChg>
      <pc:sldChg chg="del">
        <pc:chgData name="George Huang" userId="7522906efeb502a4" providerId="LiveId" clId="{981455AA-CF25-444D-A9FA-AD2443EE8176}" dt="2025-11-22T17:21:13.364" v="16" actId="47"/>
        <pc:sldMkLst>
          <pc:docMk/>
          <pc:sldMk cId="3676211213" sldId="1784"/>
        </pc:sldMkLst>
      </pc:sldChg>
      <pc:sldChg chg="del">
        <pc:chgData name="George Huang" userId="7522906efeb502a4" providerId="LiveId" clId="{981455AA-CF25-444D-A9FA-AD2443EE8176}" dt="2025-11-22T17:21:13.364" v="16" actId="47"/>
        <pc:sldMkLst>
          <pc:docMk/>
          <pc:sldMk cId="4254386209" sldId="1786"/>
        </pc:sldMkLst>
      </pc:sldChg>
      <pc:sldChg chg="del">
        <pc:chgData name="George Huang" userId="7522906efeb502a4" providerId="LiveId" clId="{981455AA-CF25-444D-A9FA-AD2443EE8176}" dt="2025-11-22T17:21:35.475" v="17" actId="47"/>
        <pc:sldMkLst>
          <pc:docMk/>
          <pc:sldMk cId="3017302661" sldId="1788"/>
        </pc:sldMkLst>
      </pc:sldChg>
      <pc:sldChg chg="del">
        <pc:chgData name="George Huang" userId="7522906efeb502a4" providerId="LiveId" clId="{981455AA-CF25-444D-A9FA-AD2443EE8176}" dt="2025-11-22T17:21:35.475" v="17" actId="47"/>
        <pc:sldMkLst>
          <pc:docMk/>
          <pc:sldMk cId="3053723322" sldId="1790"/>
        </pc:sldMkLst>
      </pc:sldChg>
      <pc:sldChg chg="del">
        <pc:chgData name="George Huang" userId="7522906efeb502a4" providerId="LiveId" clId="{981455AA-CF25-444D-A9FA-AD2443EE8176}" dt="2025-11-22T17:21:35.475" v="17" actId="47"/>
        <pc:sldMkLst>
          <pc:docMk/>
          <pc:sldMk cId="291388685" sldId="1791"/>
        </pc:sldMkLst>
      </pc:sldChg>
      <pc:sldChg chg="del">
        <pc:chgData name="George Huang" userId="7522906efeb502a4" providerId="LiveId" clId="{981455AA-CF25-444D-A9FA-AD2443EE8176}" dt="2025-11-22T17:21:35.475" v="17" actId="47"/>
        <pc:sldMkLst>
          <pc:docMk/>
          <pc:sldMk cId="924547260" sldId="1793"/>
        </pc:sldMkLst>
      </pc:sldChg>
      <pc:sldChg chg="del">
        <pc:chgData name="George Huang" userId="7522906efeb502a4" providerId="LiveId" clId="{981455AA-CF25-444D-A9FA-AD2443EE8176}" dt="2025-11-22T17:21:35.475" v="17" actId="47"/>
        <pc:sldMkLst>
          <pc:docMk/>
          <pc:sldMk cId="1850551688" sldId="1795"/>
        </pc:sldMkLst>
      </pc:sldChg>
      <pc:sldChg chg="del">
        <pc:chgData name="George Huang" userId="7522906efeb502a4" providerId="LiveId" clId="{981455AA-CF25-444D-A9FA-AD2443EE8176}" dt="2025-11-22T17:21:35.475" v="17" actId="47"/>
        <pc:sldMkLst>
          <pc:docMk/>
          <pc:sldMk cId="1271159195" sldId="1798"/>
        </pc:sldMkLst>
      </pc:sldChg>
      <pc:sldChg chg="del">
        <pc:chgData name="George Huang" userId="7522906efeb502a4" providerId="LiveId" clId="{981455AA-CF25-444D-A9FA-AD2443EE8176}" dt="2025-11-22T17:21:35.475" v="17" actId="47"/>
        <pc:sldMkLst>
          <pc:docMk/>
          <pc:sldMk cId="3621565359" sldId="1800"/>
        </pc:sldMkLst>
      </pc:sldChg>
      <pc:sldChg chg="del">
        <pc:chgData name="George Huang" userId="7522906efeb502a4" providerId="LiveId" clId="{981455AA-CF25-444D-A9FA-AD2443EE8176}" dt="2025-11-22T17:21:35.475" v="17" actId="47"/>
        <pc:sldMkLst>
          <pc:docMk/>
          <pc:sldMk cId="750297854" sldId="1802"/>
        </pc:sldMkLst>
      </pc:sldChg>
      <pc:sldChg chg="del">
        <pc:chgData name="George Huang" userId="7522906efeb502a4" providerId="LiveId" clId="{981455AA-CF25-444D-A9FA-AD2443EE8176}" dt="2025-11-22T17:21:35.475" v="17" actId="47"/>
        <pc:sldMkLst>
          <pc:docMk/>
          <pc:sldMk cId="4030783088" sldId="1804"/>
        </pc:sldMkLst>
      </pc:sldChg>
      <pc:sldChg chg="del">
        <pc:chgData name="George Huang" userId="7522906efeb502a4" providerId="LiveId" clId="{981455AA-CF25-444D-A9FA-AD2443EE8176}" dt="2025-11-22T17:21:35.475" v="17" actId="47"/>
        <pc:sldMkLst>
          <pc:docMk/>
          <pc:sldMk cId="2004145815" sldId="1807"/>
        </pc:sldMkLst>
      </pc:sldChg>
      <pc:sldChg chg="del">
        <pc:chgData name="George Huang" userId="7522906efeb502a4" providerId="LiveId" clId="{981455AA-CF25-444D-A9FA-AD2443EE8176}" dt="2025-11-22T17:21:35.475" v="17" actId="47"/>
        <pc:sldMkLst>
          <pc:docMk/>
          <pc:sldMk cId="1420377878" sldId="1809"/>
        </pc:sldMkLst>
      </pc:sldChg>
      <pc:sldChg chg="del">
        <pc:chgData name="George Huang" userId="7522906efeb502a4" providerId="LiveId" clId="{981455AA-CF25-444D-A9FA-AD2443EE8176}" dt="2025-11-22T17:21:35.475" v="17" actId="47"/>
        <pc:sldMkLst>
          <pc:docMk/>
          <pc:sldMk cId="2982885203" sldId="1811"/>
        </pc:sldMkLst>
      </pc:sldChg>
      <pc:sldChg chg="del">
        <pc:chgData name="George Huang" userId="7522906efeb502a4" providerId="LiveId" clId="{981455AA-CF25-444D-A9FA-AD2443EE8176}" dt="2025-11-22T17:22:05.513" v="19" actId="47"/>
        <pc:sldMkLst>
          <pc:docMk/>
          <pc:sldMk cId="1319443767" sldId="1813"/>
        </pc:sldMkLst>
      </pc:sldChg>
      <pc:sldChg chg="del">
        <pc:chgData name="George Huang" userId="7522906efeb502a4" providerId="LiveId" clId="{981455AA-CF25-444D-A9FA-AD2443EE8176}" dt="2025-11-22T17:22:05.513" v="19" actId="47"/>
        <pc:sldMkLst>
          <pc:docMk/>
          <pc:sldMk cId="2096706050" sldId="1816"/>
        </pc:sldMkLst>
      </pc:sldChg>
      <pc:sldChg chg="del">
        <pc:chgData name="George Huang" userId="7522906efeb502a4" providerId="LiveId" clId="{981455AA-CF25-444D-A9FA-AD2443EE8176}" dt="2025-11-22T17:22:05.513" v="19" actId="47"/>
        <pc:sldMkLst>
          <pc:docMk/>
          <pc:sldMk cId="3359034862" sldId="1817"/>
        </pc:sldMkLst>
      </pc:sldChg>
      <pc:sldChg chg="del">
        <pc:chgData name="George Huang" userId="7522906efeb502a4" providerId="LiveId" clId="{981455AA-CF25-444D-A9FA-AD2443EE8176}" dt="2025-11-22T17:22:05.513" v="19" actId="47"/>
        <pc:sldMkLst>
          <pc:docMk/>
          <pc:sldMk cId="1698518113" sldId="1820"/>
        </pc:sldMkLst>
      </pc:sldChg>
      <pc:sldChg chg="del">
        <pc:chgData name="George Huang" userId="7522906efeb502a4" providerId="LiveId" clId="{981455AA-CF25-444D-A9FA-AD2443EE8176}" dt="2025-11-22T17:21:50.138" v="18" actId="47"/>
        <pc:sldMkLst>
          <pc:docMk/>
          <pc:sldMk cId="2934189710" sldId="1822"/>
        </pc:sldMkLst>
      </pc:sldChg>
      <pc:sldChg chg="del">
        <pc:chgData name="George Huang" userId="7522906efeb502a4" providerId="LiveId" clId="{981455AA-CF25-444D-A9FA-AD2443EE8176}" dt="2025-11-22T17:21:50.138" v="18" actId="47"/>
        <pc:sldMkLst>
          <pc:docMk/>
          <pc:sldMk cId="2806562171" sldId="1825"/>
        </pc:sldMkLst>
      </pc:sldChg>
      <pc:sldChg chg="del">
        <pc:chgData name="George Huang" userId="7522906efeb502a4" providerId="LiveId" clId="{981455AA-CF25-444D-A9FA-AD2443EE8176}" dt="2025-11-22T17:21:50.138" v="18" actId="47"/>
        <pc:sldMkLst>
          <pc:docMk/>
          <pc:sldMk cId="2184830912" sldId="1827"/>
        </pc:sldMkLst>
      </pc:sldChg>
      <pc:sldChg chg="del">
        <pc:chgData name="George Huang" userId="7522906efeb502a4" providerId="LiveId" clId="{981455AA-CF25-444D-A9FA-AD2443EE8176}" dt="2025-11-22T17:21:50.138" v="18" actId="47"/>
        <pc:sldMkLst>
          <pc:docMk/>
          <pc:sldMk cId="3346324297" sldId="1829"/>
        </pc:sldMkLst>
      </pc:sldChg>
      <pc:sldChg chg="del">
        <pc:chgData name="George Huang" userId="7522906efeb502a4" providerId="LiveId" clId="{981455AA-CF25-444D-A9FA-AD2443EE8176}" dt="2025-11-22T17:22:05.513" v="19" actId="47"/>
        <pc:sldMkLst>
          <pc:docMk/>
          <pc:sldMk cId="48865859" sldId="1832"/>
        </pc:sldMkLst>
      </pc:sldChg>
      <pc:sldChg chg="del">
        <pc:chgData name="George Huang" userId="7522906efeb502a4" providerId="LiveId" clId="{981455AA-CF25-444D-A9FA-AD2443EE8176}" dt="2025-11-22T17:22:05.513" v="19" actId="47"/>
        <pc:sldMkLst>
          <pc:docMk/>
          <pc:sldMk cId="4288998027" sldId="1833"/>
        </pc:sldMkLst>
      </pc:sldChg>
      <pc:sldChg chg="del">
        <pc:chgData name="George Huang" userId="7522906efeb502a4" providerId="LiveId" clId="{981455AA-CF25-444D-A9FA-AD2443EE8176}" dt="2025-11-22T17:21:50.138" v="18" actId="47"/>
        <pc:sldMkLst>
          <pc:docMk/>
          <pc:sldMk cId="3029643154" sldId="1837"/>
        </pc:sldMkLst>
      </pc:sldChg>
      <pc:sldChg chg="del">
        <pc:chgData name="George Huang" userId="7522906efeb502a4" providerId="LiveId" clId="{981455AA-CF25-444D-A9FA-AD2443EE8176}" dt="2025-11-22T17:21:50.138" v="18" actId="47"/>
        <pc:sldMkLst>
          <pc:docMk/>
          <pc:sldMk cId="503431973" sldId="1838"/>
        </pc:sldMkLst>
      </pc:sldChg>
      <pc:sldChg chg="del">
        <pc:chgData name="George Huang" userId="7522906efeb502a4" providerId="LiveId" clId="{981455AA-CF25-444D-A9FA-AD2443EE8176}" dt="2025-11-22T17:21:50.138" v="18" actId="47"/>
        <pc:sldMkLst>
          <pc:docMk/>
          <pc:sldMk cId="851470805" sldId="1841"/>
        </pc:sldMkLst>
      </pc:sldChg>
      <pc:sldChg chg="del">
        <pc:chgData name="George Huang" userId="7522906efeb502a4" providerId="LiveId" clId="{981455AA-CF25-444D-A9FA-AD2443EE8176}" dt="2025-11-22T17:21:50.138" v="18" actId="47"/>
        <pc:sldMkLst>
          <pc:docMk/>
          <pc:sldMk cId="332521431" sldId="1842"/>
        </pc:sldMkLst>
      </pc:sldChg>
      <pc:sldChg chg="del">
        <pc:chgData name="George Huang" userId="7522906efeb502a4" providerId="LiveId" clId="{981455AA-CF25-444D-A9FA-AD2443EE8176}" dt="2025-11-22T17:18:04.141" v="0" actId="47"/>
        <pc:sldMkLst>
          <pc:docMk/>
          <pc:sldMk cId="2023053169" sldId="1844"/>
        </pc:sldMkLst>
      </pc:sldChg>
      <pc:sldChg chg="del">
        <pc:chgData name="George Huang" userId="7522906efeb502a4" providerId="LiveId" clId="{981455AA-CF25-444D-A9FA-AD2443EE8176}" dt="2025-11-22T17:18:07.774" v="1" actId="47"/>
        <pc:sldMkLst>
          <pc:docMk/>
          <pc:sldMk cId="570489500" sldId="1846"/>
        </pc:sldMkLst>
      </pc:sldChg>
      <pc:sldChg chg="del">
        <pc:chgData name="George Huang" userId="7522906efeb502a4" providerId="LiveId" clId="{981455AA-CF25-444D-A9FA-AD2443EE8176}" dt="2025-11-22T17:18:11.778" v="2" actId="47"/>
        <pc:sldMkLst>
          <pc:docMk/>
          <pc:sldMk cId="593177867" sldId="1847"/>
        </pc:sldMkLst>
      </pc:sldChg>
      <pc:sldChg chg="del">
        <pc:chgData name="George Huang" userId="7522906efeb502a4" providerId="LiveId" clId="{981455AA-CF25-444D-A9FA-AD2443EE8176}" dt="2025-11-22T17:18:11.945" v="3" actId="47"/>
        <pc:sldMkLst>
          <pc:docMk/>
          <pc:sldMk cId="1453431694" sldId="1848"/>
        </pc:sldMkLst>
      </pc:sldChg>
      <pc:sldChg chg="del">
        <pc:chgData name="George Huang" userId="7522906efeb502a4" providerId="LiveId" clId="{981455AA-CF25-444D-A9FA-AD2443EE8176}" dt="2025-11-22T17:19:31.141" v="10" actId="47"/>
        <pc:sldMkLst>
          <pc:docMk/>
          <pc:sldMk cId="446119216" sldId="1851"/>
        </pc:sldMkLst>
      </pc:sldChg>
      <pc:sldChg chg="del">
        <pc:chgData name="George Huang" userId="7522906efeb502a4" providerId="LiveId" clId="{981455AA-CF25-444D-A9FA-AD2443EE8176}" dt="2025-11-22T17:20:05.616" v="12" actId="47"/>
        <pc:sldMkLst>
          <pc:docMk/>
          <pc:sldMk cId="662086686" sldId="1858"/>
        </pc:sldMkLst>
      </pc:sldChg>
      <pc:sldChg chg="del">
        <pc:chgData name="George Huang" userId="7522906efeb502a4" providerId="LiveId" clId="{981455AA-CF25-444D-A9FA-AD2443EE8176}" dt="2025-11-22T17:20:21.157" v="13" actId="47"/>
        <pc:sldMkLst>
          <pc:docMk/>
          <pc:sldMk cId="3912299962" sldId="1862"/>
        </pc:sldMkLst>
      </pc:sldChg>
      <pc:sldChg chg="del">
        <pc:chgData name="George Huang" userId="7522906efeb502a4" providerId="LiveId" clId="{981455AA-CF25-444D-A9FA-AD2443EE8176}" dt="2025-11-22T17:21:13.364" v="16" actId="47"/>
        <pc:sldMkLst>
          <pc:docMk/>
          <pc:sldMk cId="451338453" sldId="1867"/>
        </pc:sldMkLst>
      </pc:sldChg>
      <pc:sldChg chg="del">
        <pc:chgData name="George Huang" userId="7522906efeb502a4" providerId="LiveId" clId="{981455AA-CF25-444D-A9FA-AD2443EE8176}" dt="2025-11-22T17:21:13.364" v="16" actId="47"/>
        <pc:sldMkLst>
          <pc:docMk/>
          <pc:sldMk cId="900295990" sldId="1870"/>
        </pc:sldMkLst>
      </pc:sldChg>
      <pc:sldChg chg="del">
        <pc:chgData name="George Huang" userId="7522906efeb502a4" providerId="LiveId" clId="{981455AA-CF25-444D-A9FA-AD2443EE8176}" dt="2025-11-22T17:21:35.475" v="17" actId="47"/>
        <pc:sldMkLst>
          <pc:docMk/>
          <pc:sldMk cId="2205876334" sldId="1874"/>
        </pc:sldMkLst>
      </pc:sldChg>
      <pc:sldChg chg="del">
        <pc:chgData name="George Huang" userId="7522906efeb502a4" providerId="LiveId" clId="{981455AA-CF25-444D-A9FA-AD2443EE8176}" dt="2025-11-22T17:21:50.138" v="18" actId="47"/>
        <pc:sldMkLst>
          <pc:docMk/>
          <pc:sldMk cId="3872301593" sldId="1877"/>
        </pc:sldMkLst>
      </pc:sldChg>
      <pc:sldChg chg="del">
        <pc:chgData name="George Huang" userId="7522906efeb502a4" providerId="LiveId" clId="{981455AA-CF25-444D-A9FA-AD2443EE8176}" dt="2025-11-22T17:21:50.138" v="18" actId="47"/>
        <pc:sldMkLst>
          <pc:docMk/>
          <pc:sldMk cId="1507196167" sldId="1880"/>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1804"/>
          </a:xfrm>
          <a:prstGeom prst="rect">
            <a:avLst/>
          </a:prstGeom>
        </p:spPr>
        <p:txBody>
          <a:bodyPr vert="horz" lIns="93177" tIns="46589" rIns="93177" bIns="46589" rtlCol="0"/>
          <a:lstStyle>
            <a:lvl1pPr algn="r">
              <a:defRPr sz="1200"/>
            </a:lvl1pPr>
          </a:lstStyle>
          <a:p>
            <a:fld id="{F099F543-7EE5-4915-B05A-6EDD530319A8}" type="datetimeFigureOut">
              <a:rPr lang="en-US" smtClean="0"/>
              <a:pPr/>
              <a:t>11/22/2025</a:t>
            </a:fld>
            <a:endParaRPr lang="en-US"/>
          </a:p>
        </p:txBody>
      </p:sp>
      <p:sp>
        <p:nvSpPr>
          <p:cNvPr id="4" name="Footer Placeholder 3"/>
          <p:cNvSpPr>
            <a:spLocks noGrp="1"/>
          </p:cNvSpPr>
          <p:nvPr>
            <p:ph type="ftr" sz="quarter" idx="2"/>
          </p:nvPr>
        </p:nvSpPr>
        <p:spPr>
          <a:xfrm>
            <a:off x="0" y="8772669"/>
            <a:ext cx="3037840" cy="461804"/>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772669"/>
            <a:ext cx="3037840" cy="461804"/>
          </a:xfrm>
          <a:prstGeom prst="rect">
            <a:avLst/>
          </a:prstGeom>
        </p:spPr>
        <p:txBody>
          <a:bodyPr vert="horz" lIns="93177" tIns="46589" rIns="93177" bIns="46589" rtlCol="0" anchor="b"/>
          <a:lstStyle>
            <a:lvl1pPr algn="r">
              <a:defRPr sz="1200"/>
            </a:lvl1pPr>
          </a:lstStyle>
          <a:p>
            <a:fld id="{4C1A232A-121C-4D83-911A-B106C89C4198}" type="slidenum">
              <a:rPr lang="en-US" smtClean="0"/>
              <a:pPr/>
              <a:t>‹#›</a:t>
            </a:fld>
            <a:endParaRPr lang="en-US"/>
          </a:p>
        </p:txBody>
      </p:sp>
    </p:spTree>
    <p:extLst>
      <p:ext uri="{BB962C8B-B14F-4D97-AF65-F5344CB8AC3E}">
        <p14:creationId xmlns:p14="http://schemas.microsoft.com/office/powerpoint/2010/main" val="36698246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
          <p:cNvSpPr>
            <a:spLocks noGrp="1"/>
          </p:cNvSpPr>
          <p:nvPr>
            <p:ph type="hdr" sz="quarter"/>
          </p:nvPr>
        </p:nvSpPr>
        <p:spPr bwMode="auto">
          <a:xfrm>
            <a:off x="0" y="0"/>
            <a:ext cx="3037840" cy="461804"/>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defRPr kumimoji="0" sz="1200">
                <a:latin typeface="Calibri" pitchFamily="34" charset="0"/>
              </a:defRPr>
            </a:lvl1pPr>
          </a:lstStyle>
          <a:p>
            <a:pPr>
              <a:defRPr/>
            </a:pPr>
            <a:endParaRPr lang="en-US"/>
          </a:p>
        </p:txBody>
      </p:sp>
      <p:sp>
        <p:nvSpPr>
          <p:cNvPr id="3" name="Date Placeholder 2"/>
          <p:cNvSpPr>
            <a:spLocks noGrp="1"/>
          </p:cNvSpPr>
          <p:nvPr>
            <p:ph type="dt" idx="1"/>
          </p:nvPr>
        </p:nvSpPr>
        <p:spPr>
          <a:xfrm>
            <a:off x="3970938" y="0"/>
            <a:ext cx="3037840" cy="461804"/>
          </a:xfrm>
          <a:prstGeom prst="rect">
            <a:avLst/>
          </a:prstGeom>
        </p:spPr>
        <p:txBody>
          <a:bodyPr vert="horz" wrap="square" lIns="93177" tIns="46589" rIns="93177" bIns="46589" numCol="1" anchor="t" anchorCtr="0" compatLnSpc="1">
            <a:prstTxWarp prst="textNoShape">
              <a:avLst/>
            </a:prstTxWarp>
          </a:bodyPr>
          <a:lstStyle>
            <a:lvl1pPr algn="r">
              <a:defRPr kumimoji="0" sz="1200">
                <a:latin typeface="Calibri" pitchFamily="34" charset="0"/>
              </a:defRPr>
            </a:lvl1pPr>
          </a:lstStyle>
          <a:p>
            <a:pPr>
              <a:defRPr/>
            </a:pPr>
            <a:fld id="{DDD67BDC-E97A-45A8-B1EC-E794CCC79DEF}" type="datetimeFigureOut">
              <a:rPr lang="en-US"/>
              <a:pPr>
                <a:defRPr/>
              </a:pPr>
              <a:t>11/22/2025</a:t>
            </a:fld>
            <a:endParaRPr lang="en-US" dirty="0"/>
          </a:p>
        </p:txBody>
      </p:sp>
      <p:sp>
        <p:nvSpPr>
          <p:cNvPr id="10244" name="Rectangle 3"/>
          <p:cNvSpPr>
            <a:spLocks noGrp="1" noRot="1" noChangeAspect="1"/>
          </p:cNvSpPr>
          <p:nvPr>
            <p:ph type="sldImg" idx="2"/>
          </p:nvPr>
        </p:nvSpPr>
        <p:spPr bwMode="auto">
          <a:xfrm>
            <a:off x="427038" y="692150"/>
            <a:ext cx="6156325" cy="3463925"/>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 name="Notes Placeholder 4"/>
          <p:cNvSpPr>
            <a:spLocks noGrp="1"/>
          </p:cNvSpPr>
          <p:nvPr>
            <p:ph type="body" sz="quarter" idx="3"/>
          </p:nvPr>
        </p:nvSpPr>
        <p:spPr>
          <a:xfrm>
            <a:off x="701040" y="4387136"/>
            <a:ext cx="5608320" cy="4156234"/>
          </a:xfrm>
          <a:prstGeom prst="rect">
            <a:avLst/>
          </a:prstGeom>
        </p:spPr>
        <p:txBody>
          <a:bodyPr vert="horz" wrap="square" lIns="93177" tIns="46589" rIns="93177" bIns="46589"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414" name="Rectangle 5"/>
          <p:cNvSpPr>
            <a:spLocks noGrp="1"/>
          </p:cNvSpPr>
          <p:nvPr>
            <p:ph type="ftr" sz="quarter" idx="4"/>
          </p:nvPr>
        </p:nvSpPr>
        <p:spPr bwMode="auto">
          <a:xfrm>
            <a:off x="0" y="8772669"/>
            <a:ext cx="3037840" cy="461804"/>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defRPr kumimoji="0" sz="1200">
                <a:latin typeface="Calibri" pitchFamily="34" charset="0"/>
              </a:defRPr>
            </a:lvl1pPr>
          </a:lstStyle>
          <a:p>
            <a:pPr>
              <a:defRPr/>
            </a:pPr>
            <a:endParaRPr lang="en-US"/>
          </a:p>
        </p:txBody>
      </p:sp>
      <p:sp>
        <p:nvSpPr>
          <p:cNvPr id="7" name="Slide Number Placeholder 6"/>
          <p:cNvSpPr>
            <a:spLocks noGrp="1"/>
          </p:cNvSpPr>
          <p:nvPr>
            <p:ph type="sldNum" sz="quarter" idx="5"/>
          </p:nvPr>
        </p:nvSpPr>
        <p:spPr>
          <a:xfrm>
            <a:off x="3970938" y="8772669"/>
            <a:ext cx="3037840" cy="461804"/>
          </a:xfrm>
          <a:prstGeom prst="rect">
            <a:avLst/>
          </a:prstGeom>
        </p:spPr>
        <p:txBody>
          <a:bodyPr vert="horz" wrap="square" lIns="93177" tIns="46589" rIns="93177" bIns="46589" numCol="1" anchor="b" anchorCtr="0" compatLnSpc="1">
            <a:prstTxWarp prst="textNoShape">
              <a:avLst/>
            </a:prstTxWarp>
          </a:bodyPr>
          <a:lstStyle>
            <a:lvl1pPr algn="r">
              <a:defRPr kumimoji="0" sz="1200">
                <a:latin typeface="Calibri" pitchFamily="34" charset="0"/>
              </a:defRPr>
            </a:lvl1pPr>
          </a:lstStyle>
          <a:p>
            <a:pPr>
              <a:defRPr/>
            </a:pPr>
            <a:fld id="{D464CE9B-B233-457B-8491-F7BCBC04C59D}" type="slidenum">
              <a:rPr lang="en-US"/>
              <a:pPr>
                <a:defRPr/>
              </a:pPr>
              <a:t>‹#›</a:t>
            </a:fld>
            <a:endParaRPr lang="en-US" dirty="0"/>
          </a:p>
        </p:txBody>
      </p:sp>
    </p:spTree>
    <p:extLst>
      <p:ext uri="{BB962C8B-B14F-4D97-AF65-F5344CB8AC3E}">
        <p14:creationId xmlns:p14="http://schemas.microsoft.com/office/powerpoint/2010/main" val="20804405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a:t>
            </a:fld>
            <a:endParaRPr lang="en-US" dirty="0"/>
          </a:p>
        </p:txBody>
      </p:sp>
    </p:spTree>
    <p:extLst>
      <p:ext uri="{BB962C8B-B14F-4D97-AF65-F5344CB8AC3E}">
        <p14:creationId xmlns:p14="http://schemas.microsoft.com/office/powerpoint/2010/main" val="37534620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24</a:t>
            </a:fld>
            <a:endParaRPr lang="en-US" dirty="0"/>
          </a:p>
        </p:txBody>
      </p:sp>
    </p:spTree>
    <p:extLst>
      <p:ext uri="{BB962C8B-B14F-4D97-AF65-F5344CB8AC3E}">
        <p14:creationId xmlns:p14="http://schemas.microsoft.com/office/powerpoint/2010/main" val="2741395424"/>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114</a:t>
            </a:fld>
            <a:endParaRPr lang="en-US" dirty="0"/>
          </a:p>
        </p:txBody>
      </p:sp>
    </p:spTree>
    <p:extLst>
      <p:ext uri="{BB962C8B-B14F-4D97-AF65-F5344CB8AC3E}">
        <p14:creationId xmlns:p14="http://schemas.microsoft.com/office/powerpoint/2010/main" val="3204556761"/>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115</a:t>
            </a:fld>
            <a:endParaRPr lang="en-US" dirty="0"/>
          </a:p>
        </p:txBody>
      </p:sp>
    </p:spTree>
    <p:extLst>
      <p:ext uri="{BB962C8B-B14F-4D97-AF65-F5344CB8AC3E}">
        <p14:creationId xmlns:p14="http://schemas.microsoft.com/office/powerpoint/2010/main" val="527169444"/>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116</a:t>
            </a:fld>
            <a:endParaRPr lang="en-US" dirty="0"/>
          </a:p>
        </p:txBody>
      </p:sp>
    </p:spTree>
    <p:extLst>
      <p:ext uri="{BB962C8B-B14F-4D97-AF65-F5344CB8AC3E}">
        <p14:creationId xmlns:p14="http://schemas.microsoft.com/office/powerpoint/2010/main" val="3600649984"/>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117</a:t>
            </a:fld>
            <a:endParaRPr lang="en-US" dirty="0"/>
          </a:p>
        </p:txBody>
      </p:sp>
    </p:spTree>
    <p:extLst>
      <p:ext uri="{BB962C8B-B14F-4D97-AF65-F5344CB8AC3E}">
        <p14:creationId xmlns:p14="http://schemas.microsoft.com/office/powerpoint/2010/main" val="781125027"/>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118</a:t>
            </a:fld>
            <a:endParaRPr lang="en-US" dirty="0"/>
          </a:p>
        </p:txBody>
      </p:sp>
    </p:spTree>
    <p:extLst>
      <p:ext uri="{BB962C8B-B14F-4D97-AF65-F5344CB8AC3E}">
        <p14:creationId xmlns:p14="http://schemas.microsoft.com/office/powerpoint/2010/main" val="541107900"/>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119</a:t>
            </a:fld>
            <a:endParaRPr lang="en-US" dirty="0"/>
          </a:p>
        </p:txBody>
      </p:sp>
    </p:spTree>
    <p:extLst>
      <p:ext uri="{BB962C8B-B14F-4D97-AF65-F5344CB8AC3E}">
        <p14:creationId xmlns:p14="http://schemas.microsoft.com/office/powerpoint/2010/main" val="3372751639"/>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120</a:t>
            </a:fld>
            <a:endParaRPr lang="en-US" dirty="0"/>
          </a:p>
        </p:txBody>
      </p:sp>
    </p:spTree>
    <p:extLst>
      <p:ext uri="{BB962C8B-B14F-4D97-AF65-F5344CB8AC3E}">
        <p14:creationId xmlns:p14="http://schemas.microsoft.com/office/powerpoint/2010/main" val="3502033500"/>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121</a:t>
            </a:fld>
            <a:endParaRPr lang="en-US" dirty="0"/>
          </a:p>
        </p:txBody>
      </p:sp>
    </p:spTree>
    <p:extLst>
      <p:ext uri="{BB962C8B-B14F-4D97-AF65-F5344CB8AC3E}">
        <p14:creationId xmlns:p14="http://schemas.microsoft.com/office/powerpoint/2010/main" val="4131961265"/>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122</a:t>
            </a:fld>
            <a:endParaRPr lang="en-US" dirty="0"/>
          </a:p>
        </p:txBody>
      </p:sp>
    </p:spTree>
    <p:extLst>
      <p:ext uri="{BB962C8B-B14F-4D97-AF65-F5344CB8AC3E}">
        <p14:creationId xmlns:p14="http://schemas.microsoft.com/office/powerpoint/2010/main" val="1962922821"/>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123</a:t>
            </a:fld>
            <a:endParaRPr lang="en-US" dirty="0"/>
          </a:p>
        </p:txBody>
      </p:sp>
    </p:spTree>
    <p:extLst>
      <p:ext uri="{BB962C8B-B14F-4D97-AF65-F5344CB8AC3E}">
        <p14:creationId xmlns:p14="http://schemas.microsoft.com/office/powerpoint/2010/main" val="3414310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25</a:t>
            </a:fld>
            <a:endParaRPr lang="en-US" dirty="0"/>
          </a:p>
        </p:txBody>
      </p:sp>
    </p:spTree>
    <p:extLst>
      <p:ext uri="{BB962C8B-B14F-4D97-AF65-F5344CB8AC3E}">
        <p14:creationId xmlns:p14="http://schemas.microsoft.com/office/powerpoint/2010/main" val="4210736971"/>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124</a:t>
            </a:fld>
            <a:endParaRPr lang="en-US" dirty="0"/>
          </a:p>
        </p:txBody>
      </p:sp>
    </p:spTree>
    <p:extLst>
      <p:ext uri="{BB962C8B-B14F-4D97-AF65-F5344CB8AC3E}">
        <p14:creationId xmlns:p14="http://schemas.microsoft.com/office/powerpoint/2010/main" val="2253217494"/>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125</a:t>
            </a:fld>
            <a:endParaRPr lang="en-US" dirty="0"/>
          </a:p>
        </p:txBody>
      </p:sp>
    </p:spTree>
    <p:extLst>
      <p:ext uri="{BB962C8B-B14F-4D97-AF65-F5344CB8AC3E}">
        <p14:creationId xmlns:p14="http://schemas.microsoft.com/office/powerpoint/2010/main" val="3439431170"/>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126</a:t>
            </a:fld>
            <a:endParaRPr lang="en-US" dirty="0"/>
          </a:p>
        </p:txBody>
      </p:sp>
    </p:spTree>
    <p:extLst>
      <p:ext uri="{BB962C8B-B14F-4D97-AF65-F5344CB8AC3E}">
        <p14:creationId xmlns:p14="http://schemas.microsoft.com/office/powerpoint/2010/main" val="2835520548"/>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BF1953-0D6F-AE74-3C9E-F6D1D96F5B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4A6F0A-5E45-D32D-B732-5D2740FF513B}"/>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37AB552F-F5C4-5839-7481-B7FF563E7B8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9832794-B0BD-84C4-1033-BBCC8DED4268}"/>
              </a:ext>
            </a:extLst>
          </p:cNvPr>
          <p:cNvSpPr>
            <a:spLocks noGrp="1"/>
          </p:cNvSpPr>
          <p:nvPr>
            <p:ph type="sldNum" sz="quarter" idx="10"/>
          </p:nvPr>
        </p:nvSpPr>
        <p:spPr/>
        <p:txBody>
          <a:bodyPr/>
          <a:lstStyle/>
          <a:p>
            <a:pPr>
              <a:defRPr/>
            </a:pPr>
            <a:fld id="{D464CE9B-B233-457B-8491-F7BCBC04C59D}" type="slidenum">
              <a:rPr lang="en-US" smtClean="0"/>
              <a:pPr>
                <a:defRPr/>
              </a:pPr>
              <a:t>127</a:t>
            </a:fld>
            <a:endParaRPr lang="en-US" dirty="0"/>
          </a:p>
        </p:txBody>
      </p:sp>
    </p:spTree>
    <p:extLst>
      <p:ext uri="{BB962C8B-B14F-4D97-AF65-F5344CB8AC3E}">
        <p14:creationId xmlns:p14="http://schemas.microsoft.com/office/powerpoint/2010/main" val="1064909204"/>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128</a:t>
            </a:fld>
            <a:endParaRPr lang="en-US" dirty="0"/>
          </a:p>
        </p:txBody>
      </p:sp>
    </p:spTree>
    <p:extLst>
      <p:ext uri="{BB962C8B-B14F-4D97-AF65-F5344CB8AC3E}">
        <p14:creationId xmlns:p14="http://schemas.microsoft.com/office/powerpoint/2010/main" val="3498534675"/>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129</a:t>
            </a:fld>
            <a:endParaRPr lang="en-US" dirty="0"/>
          </a:p>
        </p:txBody>
      </p:sp>
    </p:spTree>
    <p:extLst>
      <p:ext uri="{BB962C8B-B14F-4D97-AF65-F5344CB8AC3E}">
        <p14:creationId xmlns:p14="http://schemas.microsoft.com/office/powerpoint/2010/main" val="799617129"/>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130</a:t>
            </a:fld>
            <a:endParaRPr lang="en-US" dirty="0"/>
          </a:p>
        </p:txBody>
      </p:sp>
    </p:spTree>
    <p:extLst>
      <p:ext uri="{BB962C8B-B14F-4D97-AF65-F5344CB8AC3E}">
        <p14:creationId xmlns:p14="http://schemas.microsoft.com/office/powerpoint/2010/main" val="819177221"/>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131</a:t>
            </a:fld>
            <a:endParaRPr lang="en-US" dirty="0"/>
          </a:p>
        </p:txBody>
      </p:sp>
    </p:spTree>
    <p:extLst>
      <p:ext uri="{BB962C8B-B14F-4D97-AF65-F5344CB8AC3E}">
        <p14:creationId xmlns:p14="http://schemas.microsoft.com/office/powerpoint/2010/main" val="209529958"/>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132</a:t>
            </a:fld>
            <a:endParaRPr lang="en-US" dirty="0"/>
          </a:p>
        </p:txBody>
      </p:sp>
    </p:spTree>
    <p:extLst>
      <p:ext uri="{BB962C8B-B14F-4D97-AF65-F5344CB8AC3E}">
        <p14:creationId xmlns:p14="http://schemas.microsoft.com/office/powerpoint/2010/main" val="3146315765"/>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133</a:t>
            </a:fld>
            <a:endParaRPr lang="en-US" dirty="0"/>
          </a:p>
        </p:txBody>
      </p:sp>
    </p:spTree>
    <p:extLst>
      <p:ext uri="{BB962C8B-B14F-4D97-AF65-F5344CB8AC3E}">
        <p14:creationId xmlns:p14="http://schemas.microsoft.com/office/powerpoint/2010/main" val="11726411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26</a:t>
            </a:fld>
            <a:endParaRPr lang="en-US" dirty="0"/>
          </a:p>
        </p:txBody>
      </p:sp>
    </p:spTree>
    <p:extLst>
      <p:ext uri="{BB962C8B-B14F-4D97-AF65-F5344CB8AC3E}">
        <p14:creationId xmlns:p14="http://schemas.microsoft.com/office/powerpoint/2010/main" val="1365111012"/>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81FDB0-C193-A7D2-DE20-B326F3885B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95E8AE-BBE2-9C77-92AF-E96C2E015679}"/>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D82BDDC8-00B2-57E9-46D7-48B5158F99F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0A8E8C6-0DA9-2B19-49E4-8D33EF43DD55}"/>
              </a:ext>
            </a:extLst>
          </p:cNvPr>
          <p:cNvSpPr>
            <a:spLocks noGrp="1"/>
          </p:cNvSpPr>
          <p:nvPr>
            <p:ph type="sldNum" sz="quarter" idx="10"/>
          </p:nvPr>
        </p:nvSpPr>
        <p:spPr/>
        <p:txBody>
          <a:bodyPr/>
          <a:lstStyle/>
          <a:p>
            <a:pPr>
              <a:defRPr/>
            </a:pPr>
            <a:fld id="{D464CE9B-B233-457B-8491-F7BCBC04C59D}" type="slidenum">
              <a:rPr lang="en-US" smtClean="0"/>
              <a:pPr>
                <a:defRPr/>
              </a:pPr>
              <a:t>134</a:t>
            </a:fld>
            <a:endParaRPr lang="en-US" dirty="0"/>
          </a:p>
        </p:txBody>
      </p:sp>
    </p:spTree>
    <p:extLst>
      <p:ext uri="{BB962C8B-B14F-4D97-AF65-F5344CB8AC3E}">
        <p14:creationId xmlns:p14="http://schemas.microsoft.com/office/powerpoint/2010/main" val="2764727384"/>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135</a:t>
            </a:fld>
            <a:endParaRPr lang="en-US" dirty="0"/>
          </a:p>
        </p:txBody>
      </p:sp>
    </p:spTree>
    <p:extLst>
      <p:ext uri="{BB962C8B-B14F-4D97-AF65-F5344CB8AC3E}">
        <p14:creationId xmlns:p14="http://schemas.microsoft.com/office/powerpoint/2010/main" val="484351457"/>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3F4127-5374-DD71-F226-997C0CCC44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82523B-8A21-5DF1-9374-0273E032F5B7}"/>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EFDF5FC4-C057-15C0-2199-A5833E2F227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6F4ACE5-DC16-B0B2-66F4-93EB16D014FF}"/>
              </a:ext>
            </a:extLst>
          </p:cNvPr>
          <p:cNvSpPr>
            <a:spLocks noGrp="1"/>
          </p:cNvSpPr>
          <p:nvPr>
            <p:ph type="sldNum" sz="quarter" idx="10"/>
          </p:nvPr>
        </p:nvSpPr>
        <p:spPr/>
        <p:txBody>
          <a:bodyPr/>
          <a:lstStyle/>
          <a:p>
            <a:pPr>
              <a:defRPr/>
            </a:pPr>
            <a:fld id="{D464CE9B-B233-457B-8491-F7BCBC04C59D}" type="slidenum">
              <a:rPr lang="en-US" smtClean="0"/>
              <a:pPr>
                <a:defRPr/>
              </a:pPr>
              <a:t>136</a:t>
            </a:fld>
            <a:endParaRPr lang="en-US" dirty="0"/>
          </a:p>
        </p:txBody>
      </p:sp>
    </p:spTree>
    <p:extLst>
      <p:ext uri="{BB962C8B-B14F-4D97-AF65-F5344CB8AC3E}">
        <p14:creationId xmlns:p14="http://schemas.microsoft.com/office/powerpoint/2010/main" val="97876254"/>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137</a:t>
            </a:fld>
            <a:endParaRPr lang="en-US" dirty="0"/>
          </a:p>
        </p:txBody>
      </p:sp>
    </p:spTree>
    <p:extLst>
      <p:ext uri="{BB962C8B-B14F-4D97-AF65-F5344CB8AC3E}">
        <p14:creationId xmlns:p14="http://schemas.microsoft.com/office/powerpoint/2010/main" val="3903575652"/>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F884EF-FA8C-59D8-F519-982CC5E33E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B1737F-B451-0136-FCFB-3B60C54A1D97}"/>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A8E40B01-5A91-CDA7-D079-639B4C1EFBB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E26E089-B4BF-334B-0892-01782140E6D2}"/>
              </a:ext>
            </a:extLst>
          </p:cNvPr>
          <p:cNvSpPr>
            <a:spLocks noGrp="1"/>
          </p:cNvSpPr>
          <p:nvPr>
            <p:ph type="sldNum" sz="quarter" idx="10"/>
          </p:nvPr>
        </p:nvSpPr>
        <p:spPr/>
        <p:txBody>
          <a:bodyPr/>
          <a:lstStyle/>
          <a:p>
            <a:pPr>
              <a:defRPr/>
            </a:pPr>
            <a:fld id="{D464CE9B-B233-457B-8491-F7BCBC04C59D}" type="slidenum">
              <a:rPr lang="en-US" smtClean="0"/>
              <a:pPr>
                <a:defRPr/>
              </a:pPr>
              <a:t>138</a:t>
            </a:fld>
            <a:endParaRPr lang="en-US" dirty="0"/>
          </a:p>
        </p:txBody>
      </p:sp>
    </p:spTree>
    <p:extLst>
      <p:ext uri="{BB962C8B-B14F-4D97-AF65-F5344CB8AC3E}">
        <p14:creationId xmlns:p14="http://schemas.microsoft.com/office/powerpoint/2010/main" val="32046582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r>
              <a:rPr lang="en-US" dirty="0"/>
              <a:t>1.00 @ 50% rent = 0.5 to farmers and 0.5 to landlords</a:t>
            </a:r>
          </a:p>
          <a:p>
            <a:r>
              <a:rPr lang="en-US" dirty="0"/>
              <a:t>1.43 @ 37.5% rent = 0.89 to farmers and 0.54 to landlords – landlords got more!</a:t>
            </a:r>
          </a:p>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27</a:t>
            </a:fld>
            <a:endParaRPr lang="en-US" dirty="0"/>
          </a:p>
        </p:txBody>
      </p:sp>
    </p:spTree>
    <p:extLst>
      <p:ext uri="{BB962C8B-B14F-4D97-AF65-F5344CB8AC3E}">
        <p14:creationId xmlns:p14="http://schemas.microsoft.com/office/powerpoint/2010/main" val="14391407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28</a:t>
            </a:fld>
            <a:endParaRPr lang="en-US" dirty="0"/>
          </a:p>
        </p:txBody>
      </p:sp>
    </p:spTree>
    <p:extLst>
      <p:ext uri="{BB962C8B-B14F-4D97-AF65-F5344CB8AC3E}">
        <p14:creationId xmlns:p14="http://schemas.microsoft.com/office/powerpoint/2010/main" val="18681186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29</a:t>
            </a:fld>
            <a:endParaRPr lang="en-US" dirty="0"/>
          </a:p>
        </p:txBody>
      </p:sp>
    </p:spTree>
    <p:extLst>
      <p:ext uri="{BB962C8B-B14F-4D97-AF65-F5344CB8AC3E}">
        <p14:creationId xmlns:p14="http://schemas.microsoft.com/office/powerpoint/2010/main" val="5590361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30</a:t>
            </a:fld>
            <a:endParaRPr lang="en-US" dirty="0"/>
          </a:p>
        </p:txBody>
      </p:sp>
    </p:spTree>
    <p:extLst>
      <p:ext uri="{BB962C8B-B14F-4D97-AF65-F5344CB8AC3E}">
        <p14:creationId xmlns:p14="http://schemas.microsoft.com/office/powerpoint/2010/main" val="235332257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31</a:t>
            </a:fld>
            <a:endParaRPr lang="en-US" dirty="0"/>
          </a:p>
        </p:txBody>
      </p:sp>
    </p:spTree>
    <p:extLst>
      <p:ext uri="{BB962C8B-B14F-4D97-AF65-F5344CB8AC3E}">
        <p14:creationId xmlns:p14="http://schemas.microsoft.com/office/powerpoint/2010/main" val="2187766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C7C88D-2C57-FBBE-1BF9-C66A4BE994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B950FE-D70E-2249-D88B-CB2804B1E79D}"/>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92A2CE4E-C4DE-54D6-FD47-AC61F32E123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0A74E70-5482-D831-93EC-C1C57BA234E0}"/>
              </a:ext>
            </a:extLst>
          </p:cNvPr>
          <p:cNvSpPr>
            <a:spLocks noGrp="1"/>
          </p:cNvSpPr>
          <p:nvPr>
            <p:ph type="sldNum" sz="quarter" idx="10"/>
          </p:nvPr>
        </p:nvSpPr>
        <p:spPr/>
        <p:txBody>
          <a:bodyPr/>
          <a:lstStyle/>
          <a:p>
            <a:pPr>
              <a:defRPr/>
            </a:pPr>
            <a:fld id="{D464CE9B-B233-457B-8491-F7BCBC04C59D}" type="slidenum">
              <a:rPr lang="en-US" smtClean="0"/>
              <a:pPr>
                <a:defRPr/>
              </a:pPr>
              <a:t>32</a:t>
            </a:fld>
            <a:endParaRPr lang="en-US" dirty="0"/>
          </a:p>
        </p:txBody>
      </p:sp>
    </p:spTree>
    <p:extLst>
      <p:ext uri="{BB962C8B-B14F-4D97-AF65-F5344CB8AC3E}">
        <p14:creationId xmlns:p14="http://schemas.microsoft.com/office/powerpoint/2010/main" val="390751631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33</a:t>
            </a:fld>
            <a:endParaRPr lang="en-US" dirty="0"/>
          </a:p>
        </p:txBody>
      </p:sp>
    </p:spTree>
    <p:extLst>
      <p:ext uri="{BB962C8B-B14F-4D97-AF65-F5344CB8AC3E}">
        <p14:creationId xmlns:p14="http://schemas.microsoft.com/office/powerpoint/2010/main" val="457560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16</a:t>
            </a:fld>
            <a:endParaRPr lang="en-US" dirty="0"/>
          </a:p>
        </p:txBody>
      </p:sp>
    </p:spTree>
    <p:extLst>
      <p:ext uri="{BB962C8B-B14F-4D97-AF65-F5344CB8AC3E}">
        <p14:creationId xmlns:p14="http://schemas.microsoft.com/office/powerpoint/2010/main" val="210804671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34</a:t>
            </a:fld>
            <a:endParaRPr lang="en-US" dirty="0"/>
          </a:p>
        </p:txBody>
      </p:sp>
    </p:spTree>
    <p:extLst>
      <p:ext uri="{BB962C8B-B14F-4D97-AF65-F5344CB8AC3E}">
        <p14:creationId xmlns:p14="http://schemas.microsoft.com/office/powerpoint/2010/main" val="28816230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35</a:t>
            </a:fld>
            <a:endParaRPr lang="en-US" dirty="0"/>
          </a:p>
        </p:txBody>
      </p:sp>
    </p:spTree>
    <p:extLst>
      <p:ext uri="{BB962C8B-B14F-4D97-AF65-F5344CB8AC3E}">
        <p14:creationId xmlns:p14="http://schemas.microsoft.com/office/powerpoint/2010/main" val="103099419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36</a:t>
            </a:fld>
            <a:endParaRPr lang="en-US" dirty="0"/>
          </a:p>
        </p:txBody>
      </p:sp>
    </p:spTree>
    <p:extLst>
      <p:ext uri="{BB962C8B-B14F-4D97-AF65-F5344CB8AC3E}">
        <p14:creationId xmlns:p14="http://schemas.microsoft.com/office/powerpoint/2010/main" val="292834753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37</a:t>
            </a:fld>
            <a:endParaRPr lang="en-US" dirty="0"/>
          </a:p>
        </p:txBody>
      </p:sp>
    </p:spTree>
    <p:extLst>
      <p:ext uri="{BB962C8B-B14F-4D97-AF65-F5344CB8AC3E}">
        <p14:creationId xmlns:p14="http://schemas.microsoft.com/office/powerpoint/2010/main" val="46890507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38</a:t>
            </a:fld>
            <a:endParaRPr lang="en-US" dirty="0"/>
          </a:p>
        </p:txBody>
      </p:sp>
    </p:spTree>
    <p:extLst>
      <p:ext uri="{BB962C8B-B14F-4D97-AF65-F5344CB8AC3E}">
        <p14:creationId xmlns:p14="http://schemas.microsoft.com/office/powerpoint/2010/main" val="388350498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74F6F5-6C80-8F1C-ED80-4A83676BF4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EB990A-2EC0-7791-9D4C-E2A9881343AF}"/>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9413AC9F-64FA-4D3D-AA60-60EC33CEA23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41A535F-3508-617E-5788-4FE46648F98F}"/>
              </a:ext>
            </a:extLst>
          </p:cNvPr>
          <p:cNvSpPr>
            <a:spLocks noGrp="1"/>
          </p:cNvSpPr>
          <p:nvPr>
            <p:ph type="sldNum" sz="quarter" idx="10"/>
          </p:nvPr>
        </p:nvSpPr>
        <p:spPr/>
        <p:txBody>
          <a:bodyPr/>
          <a:lstStyle/>
          <a:p>
            <a:pPr>
              <a:defRPr/>
            </a:pPr>
            <a:fld id="{D464CE9B-B233-457B-8491-F7BCBC04C59D}" type="slidenum">
              <a:rPr lang="en-US" smtClean="0"/>
              <a:pPr>
                <a:defRPr/>
              </a:pPr>
              <a:t>39</a:t>
            </a:fld>
            <a:endParaRPr lang="en-US" dirty="0"/>
          </a:p>
        </p:txBody>
      </p:sp>
    </p:spTree>
    <p:extLst>
      <p:ext uri="{BB962C8B-B14F-4D97-AF65-F5344CB8AC3E}">
        <p14:creationId xmlns:p14="http://schemas.microsoft.com/office/powerpoint/2010/main" val="21018793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40</a:t>
            </a:fld>
            <a:endParaRPr lang="en-US" dirty="0"/>
          </a:p>
        </p:txBody>
      </p:sp>
    </p:spTree>
    <p:extLst>
      <p:ext uri="{BB962C8B-B14F-4D97-AF65-F5344CB8AC3E}">
        <p14:creationId xmlns:p14="http://schemas.microsoft.com/office/powerpoint/2010/main" val="65729236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41</a:t>
            </a:fld>
            <a:endParaRPr lang="en-US" dirty="0"/>
          </a:p>
        </p:txBody>
      </p:sp>
    </p:spTree>
    <p:extLst>
      <p:ext uri="{BB962C8B-B14F-4D97-AF65-F5344CB8AC3E}">
        <p14:creationId xmlns:p14="http://schemas.microsoft.com/office/powerpoint/2010/main" val="426814168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42</a:t>
            </a:fld>
            <a:endParaRPr lang="en-US" dirty="0"/>
          </a:p>
        </p:txBody>
      </p:sp>
    </p:spTree>
    <p:extLst>
      <p:ext uri="{BB962C8B-B14F-4D97-AF65-F5344CB8AC3E}">
        <p14:creationId xmlns:p14="http://schemas.microsoft.com/office/powerpoint/2010/main" val="382905181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156ED2-B0C7-639F-8F0C-D53BEAE4BD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F20CFA2-F380-9731-656C-11E361992F42}"/>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073ECFA9-F837-FD98-9CE7-E449C78ED61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441FA0A-608F-D5B6-6BAA-02C18C95E429}"/>
              </a:ext>
            </a:extLst>
          </p:cNvPr>
          <p:cNvSpPr>
            <a:spLocks noGrp="1"/>
          </p:cNvSpPr>
          <p:nvPr>
            <p:ph type="sldNum" sz="quarter" idx="10"/>
          </p:nvPr>
        </p:nvSpPr>
        <p:spPr/>
        <p:txBody>
          <a:bodyPr/>
          <a:lstStyle/>
          <a:p>
            <a:pPr>
              <a:defRPr/>
            </a:pPr>
            <a:fld id="{D464CE9B-B233-457B-8491-F7BCBC04C59D}" type="slidenum">
              <a:rPr lang="en-US" smtClean="0"/>
              <a:pPr>
                <a:defRPr/>
              </a:pPr>
              <a:t>43</a:t>
            </a:fld>
            <a:endParaRPr lang="en-US" dirty="0"/>
          </a:p>
        </p:txBody>
      </p:sp>
    </p:spTree>
    <p:extLst>
      <p:ext uri="{BB962C8B-B14F-4D97-AF65-F5344CB8AC3E}">
        <p14:creationId xmlns:p14="http://schemas.microsoft.com/office/powerpoint/2010/main" val="30470939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17</a:t>
            </a:fld>
            <a:endParaRPr lang="en-US" dirty="0"/>
          </a:p>
        </p:txBody>
      </p:sp>
    </p:spTree>
    <p:extLst>
      <p:ext uri="{BB962C8B-B14F-4D97-AF65-F5344CB8AC3E}">
        <p14:creationId xmlns:p14="http://schemas.microsoft.com/office/powerpoint/2010/main" val="302575618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050380-CD0F-8B2A-1EC9-61105BBF99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D08E1F-1DAE-A520-B3BA-C33AC98AA3F9}"/>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64F89719-4D07-9477-54DA-64F1D3923B4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2585F32-CA8F-278F-E66A-D5FC8B1FE3BF}"/>
              </a:ext>
            </a:extLst>
          </p:cNvPr>
          <p:cNvSpPr>
            <a:spLocks noGrp="1"/>
          </p:cNvSpPr>
          <p:nvPr>
            <p:ph type="sldNum" sz="quarter" idx="10"/>
          </p:nvPr>
        </p:nvSpPr>
        <p:spPr/>
        <p:txBody>
          <a:bodyPr/>
          <a:lstStyle/>
          <a:p>
            <a:pPr>
              <a:defRPr/>
            </a:pPr>
            <a:fld id="{D464CE9B-B233-457B-8491-F7BCBC04C59D}" type="slidenum">
              <a:rPr lang="en-US" smtClean="0"/>
              <a:pPr>
                <a:defRPr/>
              </a:pPr>
              <a:t>44</a:t>
            </a:fld>
            <a:endParaRPr lang="en-US" dirty="0"/>
          </a:p>
        </p:txBody>
      </p:sp>
    </p:spTree>
    <p:extLst>
      <p:ext uri="{BB962C8B-B14F-4D97-AF65-F5344CB8AC3E}">
        <p14:creationId xmlns:p14="http://schemas.microsoft.com/office/powerpoint/2010/main" val="99454609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45</a:t>
            </a:fld>
            <a:endParaRPr lang="en-US" dirty="0"/>
          </a:p>
        </p:txBody>
      </p:sp>
    </p:spTree>
    <p:extLst>
      <p:ext uri="{BB962C8B-B14F-4D97-AF65-F5344CB8AC3E}">
        <p14:creationId xmlns:p14="http://schemas.microsoft.com/office/powerpoint/2010/main" val="331147762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46</a:t>
            </a:fld>
            <a:endParaRPr lang="en-US" dirty="0"/>
          </a:p>
        </p:txBody>
      </p:sp>
    </p:spTree>
    <p:extLst>
      <p:ext uri="{BB962C8B-B14F-4D97-AF65-F5344CB8AC3E}">
        <p14:creationId xmlns:p14="http://schemas.microsoft.com/office/powerpoint/2010/main" val="215301580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47</a:t>
            </a:fld>
            <a:endParaRPr lang="en-US" dirty="0"/>
          </a:p>
        </p:txBody>
      </p:sp>
    </p:spTree>
    <p:extLst>
      <p:ext uri="{BB962C8B-B14F-4D97-AF65-F5344CB8AC3E}">
        <p14:creationId xmlns:p14="http://schemas.microsoft.com/office/powerpoint/2010/main" val="46689474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ED3B83-CB6E-3268-2032-64B7DE5AB3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34C4236-BC03-20D7-79AE-5D5AF4021770}"/>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B29E3C49-6C64-3BD2-B9E9-F81D4FDA123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76F4F88-08BB-3062-32AC-451C93A9FDA3}"/>
              </a:ext>
            </a:extLst>
          </p:cNvPr>
          <p:cNvSpPr>
            <a:spLocks noGrp="1"/>
          </p:cNvSpPr>
          <p:nvPr>
            <p:ph type="sldNum" sz="quarter" idx="10"/>
          </p:nvPr>
        </p:nvSpPr>
        <p:spPr/>
        <p:txBody>
          <a:bodyPr/>
          <a:lstStyle/>
          <a:p>
            <a:pPr>
              <a:defRPr/>
            </a:pPr>
            <a:fld id="{D464CE9B-B233-457B-8491-F7BCBC04C59D}" type="slidenum">
              <a:rPr lang="en-US" smtClean="0"/>
              <a:pPr>
                <a:defRPr/>
              </a:pPr>
              <a:t>48</a:t>
            </a:fld>
            <a:endParaRPr lang="en-US" dirty="0"/>
          </a:p>
        </p:txBody>
      </p:sp>
    </p:spTree>
    <p:extLst>
      <p:ext uri="{BB962C8B-B14F-4D97-AF65-F5344CB8AC3E}">
        <p14:creationId xmlns:p14="http://schemas.microsoft.com/office/powerpoint/2010/main" val="235644803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49</a:t>
            </a:fld>
            <a:endParaRPr lang="en-US" dirty="0"/>
          </a:p>
        </p:txBody>
      </p:sp>
    </p:spTree>
    <p:extLst>
      <p:ext uri="{BB962C8B-B14F-4D97-AF65-F5344CB8AC3E}">
        <p14:creationId xmlns:p14="http://schemas.microsoft.com/office/powerpoint/2010/main" val="230860742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914EF1-B0D1-1BDF-F7B3-E6A1FBD621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940777-6C42-0DD5-55D9-27E33034603C}"/>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1EDF309C-9A7F-287A-2278-7DB87D86CCB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1D2B109-2DB7-E9E5-818C-9309951D0B38}"/>
              </a:ext>
            </a:extLst>
          </p:cNvPr>
          <p:cNvSpPr>
            <a:spLocks noGrp="1"/>
          </p:cNvSpPr>
          <p:nvPr>
            <p:ph type="sldNum" sz="quarter" idx="10"/>
          </p:nvPr>
        </p:nvSpPr>
        <p:spPr/>
        <p:txBody>
          <a:bodyPr/>
          <a:lstStyle/>
          <a:p>
            <a:pPr>
              <a:defRPr/>
            </a:pPr>
            <a:fld id="{D464CE9B-B233-457B-8491-F7BCBC04C59D}" type="slidenum">
              <a:rPr lang="en-US" smtClean="0"/>
              <a:pPr>
                <a:defRPr/>
              </a:pPr>
              <a:t>50</a:t>
            </a:fld>
            <a:endParaRPr lang="en-US" dirty="0"/>
          </a:p>
        </p:txBody>
      </p:sp>
    </p:spTree>
    <p:extLst>
      <p:ext uri="{BB962C8B-B14F-4D97-AF65-F5344CB8AC3E}">
        <p14:creationId xmlns:p14="http://schemas.microsoft.com/office/powerpoint/2010/main" val="257648055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51</a:t>
            </a:fld>
            <a:endParaRPr lang="en-US" dirty="0"/>
          </a:p>
        </p:txBody>
      </p:sp>
    </p:spTree>
    <p:extLst>
      <p:ext uri="{BB962C8B-B14F-4D97-AF65-F5344CB8AC3E}">
        <p14:creationId xmlns:p14="http://schemas.microsoft.com/office/powerpoint/2010/main" val="47154952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52</a:t>
            </a:fld>
            <a:endParaRPr lang="en-US" dirty="0"/>
          </a:p>
        </p:txBody>
      </p:sp>
    </p:spTree>
    <p:extLst>
      <p:ext uri="{BB962C8B-B14F-4D97-AF65-F5344CB8AC3E}">
        <p14:creationId xmlns:p14="http://schemas.microsoft.com/office/powerpoint/2010/main" val="396577076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D0E34B-2A35-D393-A143-7B927524B2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94FC15-6255-6BF5-B64C-EB9104C739F4}"/>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2E278D25-81BF-9AAE-5B0B-A1146D35F03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DD1F39F-EEF7-E23B-EF2B-3C4A8ACE7D40}"/>
              </a:ext>
            </a:extLst>
          </p:cNvPr>
          <p:cNvSpPr>
            <a:spLocks noGrp="1"/>
          </p:cNvSpPr>
          <p:nvPr>
            <p:ph type="sldNum" sz="quarter" idx="10"/>
          </p:nvPr>
        </p:nvSpPr>
        <p:spPr/>
        <p:txBody>
          <a:bodyPr/>
          <a:lstStyle/>
          <a:p>
            <a:pPr>
              <a:defRPr/>
            </a:pPr>
            <a:fld id="{D464CE9B-B233-457B-8491-F7BCBC04C59D}" type="slidenum">
              <a:rPr lang="en-US" smtClean="0"/>
              <a:pPr>
                <a:defRPr/>
              </a:pPr>
              <a:t>53</a:t>
            </a:fld>
            <a:endParaRPr lang="en-US" dirty="0"/>
          </a:p>
        </p:txBody>
      </p:sp>
    </p:spTree>
    <p:extLst>
      <p:ext uri="{BB962C8B-B14F-4D97-AF65-F5344CB8AC3E}">
        <p14:creationId xmlns:p14="http://schemas.microsoft.com/office/powerpoint/2010/main" val="3602148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18</a:t>
            </a:fld>
            <a:endParaRPr lang="en-US" dirty="0"/>
          </a:p>
        </p:txBody>
      </p:sp>
    </p:spTree>
    <p:extLst>
      <p:ext uri="{BB962C8B-B14F-4D97-AF65-F5344CB8AC3E}">
        <p14:creationId xmlns:p14="http://schemas.microsoft.com/office/powerpoint/2010/main" val="195798516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54</a:t>
            </a:fld>
            <a:endParaRPr lang="en-US" dirty="0"/>
          </a:p>
        </p:txBody>
      </p:sp>
    </p:spTree>
    <p:extLst>
      <p:ext uri="{BB962C8B-B14F-4D97-AF65-F5344CB8AC3E}">
        <p14:creationId xmlns:p14="http://schemas.microsoft.com/office/powerpoint/2010/main" val="173252784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55</a:t>
            </a:fld>
            <a:endParaRPr lang="en-US" dirty="0"/>
          </a:p>
        </p:txBody>
      </p:sp>
    </p:spTree>
    <p:extLst>
      <p:ext uri="{BB962C8B-B14F-4D97-AF65-F5344CB8AC3E}">
        <p14:creationId xmlns:p14="http://schemas.microsoft.com/office/powerpoint/2010/main" val="135419513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56</a:t>
            </a:fld>
            <a:endParaRPr lang="en-US" dirty="0"/>
          </a:p>
        </p:txBody>
      </p:sp>
    </p:spTree>
    <p:extLst>
      <p:ext uri="{BB962C8B-B14F-4D97-AF65-F5344CB8AC3E}">
        <p14:creationId xmlns:p14="http://schemas.microsoft.com/office/powerpoint/2010/main" val="2833012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57</a:t>
            </a:fld>
            <a:endParaRPr lang="en-US" dirty="0"/>
          </a:p>
        </p:txBody>
      </p:sp>
    </p:spTree>
    <p:extLst>
      <p:ext uri="{BB962C8B-B14F-4D97-AF65-F5344CB8AC3E}">
        <p14:creationId xmlns:p14="http://schemas.microsoft.com/office/powerpoint/2010/main" val="48689412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58</a:t>
            </a:fld>
            <a:endParaRPr lang="en-US" dirty="0"/>
          </a:p>
        </p:txBody>
      </p:sp>
    </p:spTree>
    <p:extLst>
      <p:ext uri="{BB962C8B-B14F-4D97-AF65-F5344CB8AC3E}">
        <p14:creationId xmlns:p14="http://schemas.microsoft.com/office/powerpoint/2010/main" val="392741338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59</a:t>
            </a:fld>
            <a:endParaRPr lang="en-US" dirty="0"/>
          </a:p>
        </p:txBody>
      </p:sp>
    </p:spTree>
    <p:extLst>
      <p:ext uri="{BB962C8B-B14F-4D97-AF65-F5344CB8AC3E}">
        <p14:creationId xmlns:p14="http://schemas.microsoft.com/office/powerpoint/2010/main" val="179255775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60</a:t>
            </a:fld>
            <a:endParaRPr lang="en-US" dirty="0"/>
          </a:p>
        </p:txBody>
      </p:sp>
    </p:spTree>
    <p:extLst>
      <p:ext uri="{BB962C8B-B14F-4D97-AF65-F5344CB8AC3E}">
        <p14:creationId xmlns:p14="http://schemas.microsoft.com/office/powerpoint/2010/main" val="426596818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61</a:t>
            </a:fld>
            <a:endParaRPr lang="en-US" dirty="0"/>
          </a:p>
        </p:txBody>
      </p:sp>
    </p:spTree>
    <p:extLst>
      <p:ext uri="{BB962C8B-B14F-4D97-AF65-F5344CB8AC3E}">
        <p14:creationId xmlns:p14="http://schemas.microsoft.com/office/powerpoint/2010/main" val="192572714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62</a:t>
            </a:fld>
            <a:endParaRPr lang="en-US" dirty="0"/>
          </a:p>
        </p:txBody>
      </p:sp>
    </p:spTree>
    <p:extLst>
      <p:ext uri="{BB962C8B-B14F-4D97-AF65-F5344CB8AC3E}">
        <p14:creationId xmlns:p14="http://schemas.microsoft.com/office/powerpoint/2010/main" val="446580472"/>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63</a:t>
            </a:fld>
            <a:endParaRPr lang="en-US" dirty="0"/>
          </a:p>
        </p:txBody>
      </p:sp>
    </p:spTree>
    <p:extLst>
      <p:ext uri="{BB962C8B-B14F-4D97-AF65-F5344CB8AC3E}">
        <p14:creationId xmlns:p14="http://schemas.microsoft.com/office/powerpoint/2010/main" val="18540719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19</a:t>
            </a:fld>
            <a:endParaRPr lang="en-US" dirty="0"/>
          </a:p>
        </p:txBody>
      </p:sp>
    </p:spTree>
    <p:extLst>
      <p:ext uri="{BB962C8B-B14F-4D97-AF65-F5344CB8AC3E}">
        <p14:creationId xmlns:p14="http://schemas.microsoft.com/office/powerpoint/2010/main" val="63116008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64</a:t>
            </a:fld>
            <a:endParaRPr lang="en-US" dirty="0"/>
          </a:p>
        </p:txBody>
      </p:sp>
    </p:spTree>
    <p:extLst>
      <p:ext uri="{BB962C8B-B14F-4D97-AF65-F5344CB8AC3E}">
        <p14:creationId xmlns:p14="http://schemas.microsoft.com/office/powerpoint/2010/main" val="2565021402"/>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65</a:t>
            </a:fld>
            <a:endParaRPr lang="en-US" dirty="0"/>
          </a:p>
        </p:txBody>
      </p:sp>
    </p:spTree>
    <p:extLst>
      <p:ext uri="{BB962C8B-B14F-4D97-AF65-F5344CB8AC3E}">
        <p14:creationId xmlns:p14="http://schemas.microsoft.com/office/powerpoint/2010/main" val="2944329642"/>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66</a:t>
            </a:fld>
            <a:endParaRPr lang="en-US" dirty="0"/>
          </a:p>
        </p:txBody>
      </p:sp>
    </p:spTree>
    <p:extLst>
      <p:ext uri="{BB962C8B-B14F-4D97-AF65-F5344CB8AC3E}">
        <p14:creationId xmlns:p14="http://schemas.microsoft.com/office/powerpoint/2010/main" val="3142395848"/>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1D6B4E-4A3C-B67B-40E3-8A429AE95F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70497A-6A00-7E21-204D-0837EADB4496}"/>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1B737D60-940F-46D1-BEF5-47CAFAA2DA8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BD4284A-DBCC-E7F8-7E9C-ABB2817D1B0C}"/>
              </a:ext>
            </a:extLst>
          </p:cNvPr>
          <p:cNvSpPr>
            <a:spLocks noGrp="1"/>
          </p:cNvSpPr>
          <p:nvPr>
            <p:ph type="sldNum" sz="quarter" idx="10"/>
          </p:nvPr>
        </p:nvSpPr>
        <p:spPr/>
        <p:txBody>
          <a:bodyPr/>
          <a:lstStyle/>
          <a:p>
            <a:pPr>
              <a:defRPr/>
            </a:pPr>
            <a:fld id="{D464CE9B-B233-457B-8491-F7BCBC04C59D}" type="slidenum">
              <a:rPr lang="en-US" smtClean="0"/>
              <a:pPr>
                <a:defRPr/>
              </a:pPr>
              <a:t>67</a:t>
            </a:fld>
            <a:endParaRPr lang="en-US" dirty="0"/>
          </a:p>
        </p:txBody>
      </p:sp>
    </p:spTree>
    <p:extLst>
      <p:ext uri="{BB962C8B-B14F-4D97-AF65-F5344CB8AC3E}">
        <p14:creationId xmlns:p14="http://schemas.microsoft.com/office/powerpoint/2010/main" val="1879981818"/>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68</a:t>
            </a:fld>
            <a:endParaRPr lang="en-US" dirty="0"/>
          </a:p>
        </p:txBody>
      </p:sp>
    </p:spTree>
    <p:extLst>
      <p:ext uri="{BB962C8B-B14F-4D97-AF65-F5344CB8AC3E}">
        <p14:creationId xmlns:p14="http://schemas.microsoft.com/office/powerpoint/2010/main" val="285216932"/>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69</a:t>
            </a:fld>
            <a:endParaRPr lang="en-US" dirty="0"/>
          </a:p>
        </p:txBody>
      </p:sp>
    </p:spTree>
    <p:extLst>
      <p:ext uri="{BB962C8B-B14F-4D97-AF65-F5344CB8AC3E}">
        <p14:creationId xmlns:p14="http://schemas.microsoft.com/office/powerpoint/2010/main" val="377424813"/>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70</a:t>
            </a:fld>
            <a:endParaRPr lang="en-US" dirty="0"/>
          </a:p>
        </p:txBody>
      </p:sp>
    </p:spTree>
    <p:extLst>
      <p:ext uri="{BB962C8B-B14F-4D97-AF65-F5344CB8AC3E}">
        <p14:creationId xmlns:p14="http://schemas.microsoft.com/office/powerpoint/2010/main" val="1634844107"/>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91CE14-02AA-0FA5-58C2-03C405DB7FB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C34CE7-FBC6-91DE-C17E-94D21DDCB0BE}"/>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C072D32A-8F99-7F1F-70D6-E2AAF99C66E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F736F3D-9C8A-A442-A0E1-2FF2AF06F73B}"/>
              </a:ext>
            </a:extLst>
          </p:cNvPr>
          <p:cNvSpPr>
            <a:spLocks noGrp="1"/>
          </p:cNvSpPr>
          <p:nvPr>
            <p:ph type="sldNum" sz="quarter" idx="10"/>
          </p:nvPr>
        </p:nvSpPr>
        <p:spPr/>
        <p:txBody>
          <a:bodyPr/>
          <a:lstStyle/>
          <a:p>
            <a:pPr>
              <a:defRPr/>
            </a:pPr>
            <a:fld id="{D464CE9B-B233-457B-8491-F7BCBC04C59D}" type="slidenum">
              <a:rPr lang="en-US" smtClean="0"/>
              <a:pPr>
                <a:defRPr/>
              </a:pPr>
              <a:t>71</a:t>
            </a:fld>
            <a:endParaRPr lang="en-US" dirty="0"/>
          </a:p>
        </p:txBody>
      </p:sp>
    </p:spTree>
    <p:extLst>
      <p:ext uri="{BB962C8B-B14F-4D97-AF65-F5344CB8AC3E}">
        <p14:creationId xmlns:p14="http://schemas.microsoft.com/office/powerpoint/2010/main" val="510161941"/>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72</a:t>
            </a:fld>
            <a:endParaRPr lang="en-US" dirty="0"/>
          </a:p>
        </p:txBody>
      </p:sp>
    </p:spTree>
    <p:extLst>
      <p:ext uri="{BB962C8B-B14F-4D97-AF65-F5344CB8AC3E}">
        <p14:creationId xmlns:p14="http://schemas.microsoft.com/office/powerpoint/2010/main" val="578573579"/>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73</a:t>
            </a:fld>
            <a:endParaRPr lang="en-US" dirty="0"/>
          </a:p>
        </p:txBody>
      </p:sp>
    </p:spTree>
    <p:extLst>
      <p:ext uri="{BB962C8B-B14F-4D97-AF65-F5344CB8AC3E}">
        <p14:creationId xmlns:p14="http://schemas.microsoft.com/office/powerpoint/2010/main" val="21836539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20</a:t>
            </a:fld>
            <a:endParaRPr lang="en-US" dirty="0"/>
          </a:p>
        </p:txBody>
      </p:sp>
    </p:spTree>
    <p:extLst>
      <p:ext uri="{BB962C8B-B14F-4D97-AF65-F5344CB8AC3E}">
        <p14:creationId xmlns:p14="http://schemas.microsoft.com/office/powerpoint/2010/main" val="1056398719"/>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74</a:t>
            </a:fld>
            <a:endParaRPr lang="en-US" dirty="0"/>
          </a:p>
        </p:txBody>
      </p:sp>
    </p:spTree>
    <p:extLst>
      <p:ext uri="{BB962C8B-B14F-4D97-AF65-F5344CB8AC3E}">
        <p14:creationId xmlns:p14="http://schemas.microsoft.com/office/powerpoint/2010/main" val="1495632758"/>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75</a:t>
            </a:fld>
            <a:endParaRPr lang="en-US" dirty="0"/>
          </a:p>
        </p:txBody>
      </p:sp>
    </p:spTree>
    <p:extLst>
      <p:ext uri="{BB962C8B-B14F-4D97-AF65-F5344CB8AC3E}">
        <p14:creationId xmlns:p14="http://schemas.microsoft.com/office/powerpoint/2010/main" val="3606621143"/>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76</a:t>
            </a:fld>
            <a:endParaRPr lang="en-US" dirty="0"/>
          </a:p>
        </p:txBody>
      </p:sp>
    </p:spTree>
    <p:extLst>
      <p:ext uri="{BB962C8B-B14F-4D97-AF65-F5344CB8AC3E}">
        <p14:creationId xmlns:p14="http://schemas.microsoft.com/office/powerpoint/2010/main" val="1526338827"/>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77</a:t>
            </a:fld>
            <a:endParaRPr lang="en-US" dirty="0"/>
          </a:p>
        </p:txBody>
      </p:sp>
    </p:spTree>
    <p:extLst>
      <p:ext uri="{BB962C8B-B14F-4D97-AF65-F5344CB8AC3E}">
        <p14:creationId xmlns:p14="http://schemas.microsoft.com/office/powerpoint/2010/main" val="328749620"/>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78</a:t>
            </a:fld>
            <a:endParaRPr lang="en-US" dirty="0"/>
          </a:p>
        </p:txBody>
      </p:sp>
    </p:spTree>
    <p:extLst>
      <p:ext uri="{BB962C8B-B14F-4D97-AF65-F5344CB8AC3E}">
        <p14:creationId xmlns:p14="http://schemas.microsoft.com/office/powerpoint/2010/main" val="2434826371"/>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0B6DE3-86D7-CF66-EABE-AF73A128AF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8C5398-4D1D-5D3A-7E5C-6C0E9C82662D}"/>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33BBF71D-97B4-A564-EF01-92C620F84C1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CD2990E-99BC-27D9-3614-551CCBEE6749}"/>
              </a:ext>
            </a:extLst>
          </p:cNvPr>
          <p:cNvSpPr>
            <a:spLocks noGrp="1"/>
          </p:cNvSpPr>
          <p:nvPr>
            <p:ph type="sldNum" sz="quarter" idx="10"/>
          </p:nvPr>
        </p:nvSpPr>
        <p:spPr/>
        <p:txBody>
          <a:bodyPr/>
          <a:lstStyle/>
          <a:p>
            <a:pPr>
              <a:defRPr/>
            </a:pPr>
            <a:fld id="{D464CE9B-B233-457B-8491-F7BCBC04C59D}" type="slidenum">
              <a:rPr lang="en-US" smtClean="0"/>
              <a:pPr>
                <a:defRPr/>
              </a:pPr>
              <a:t>79</a:t>
            </a:fld>
            <a:endParaRPr lang="en-US" dirty="0"/>
          </a:p>
        </p:txBody>
      </p:sp>
    </p:spTree>
    <p:extLst>
      <p:ext uri="{BB962C8B-B14F-4D97-AF65-F5344CB8AC3E}">
        <p14:creationId xmlns:p14="http://schemas.microsoft.com/office/powerpoint/2010/main" val="3088010144"/>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0B8BF9-56CF-8928-FF9B-8C384C45937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11575D-A8CA-5466-3DB2-1D1150230D1C}"/>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F0533532-9E66-279B-C389-C443E8033AB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B4A7A4C-03A1-E9E6-C325-3683ED627BD9}"/>
              </a:ext>
            </a:extLst>
          </p:cNvPr>
          <p:cNvSpPr>
            <a:spLocks noGrp="1"/>
          </p:cNvSpPr>
          <p:nvPr>
            <p:ph type="sldNum" sz="quarter" idx="10"/>
          </p:nvPr>
        </p:nvSpPr>
        <p:spPr/>
        <p:txBody>
          <a:bodyPr/>
          <a:lstStyle/>
          <a:p>
            <a:pPr>
              <a:defRPr/>
            </a:pPr>
            <a:fld id="{D464CE9B-B233-457B-8491-F7BCBC04C59D}" type="slidenum">
              <a:rPr lang="en-US" smtClean="0"/>
              <a:pPr>
                <a:defRPr/>
              </a:pPr>
              <a:t>80</a:t>
            </a:fld>
            <a:endParaRPr lang="en-US" dirty="0"/>
          </a:p>
        </p:txBody>
      </p:sp>
    </p:spTree>
    <p:extLst>
      <p:ext uri="{BB962C8B-B14F-4D97-AF65-F5344CB8AC3E}">
        <p14:creationId xmlns:p14="http://schemas.microsoft.com/office/powerpoint/2010/main" val="1529459184"/>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81</a:t>
            </a:fld>
            <a:endParaRPr lang="en-US" dirty="0"/>
          </a:p>
        </p:txBody>
      </p:sp>
    </p:spTree>
    <p:extLst>
      <p:ext uri="{BB962C8B-B14F-4D97-AF65-F5344CB8AC3E}">
        <p14:creationId xmlns:p14="http://schemas.microsoft.com/office/powerpoint/2010/main" val="1569801053"/>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82</a:t>
            </a:fld>
            <a:endParaRPr lang="en-US" dirty="0"/>
          </a:p>
        </p:txBody>
      </p:sp>
    </p:spTree>
    <p:extLst>
      <p:ext uri="{BB962C8B-B14F-4D97-AF65-F5344CB8AC3E}">
        <p14:creationId xmlns:p14="http://schemas.microsoft.com/office/powerpoint/2010/main" val="2475649442"/>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83</a:t>
            </a:fld>
            <a:endParaRPr lang="en-US" dirty="0"/>
          </a:p>
        </p:txBody>
      </p:sp>
    </p:spTree>
    <p:extLst>
      <p:ext uri="{BB962C8B-B14F-4D97-AF65-F5344CB8AC3E}">
        <p14:creationId xmlns:p14="http://schemas.microsoft.com/office/powerpoint/2010/main" val="15068697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21</a:t>
            </a:fld>
            <a:endParaRPr lang="en-US" dirty="0"/>
          </a:p>
        </p:txBody>
      </p:sp>
    </p:spTree>
    <p:extLst>
      <p:ext uri="{BB962C8B-B14F-4D97-AF65-F5344CB8AC3E}">
        <p14:creationId xmlns:p14="http://schemas.microsoft.com/office/powerpoint/2010/main" val="2820330262"/>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9D42A1-24C1-5E5A-5C19-82954E0F4C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B903B5-6C7E-9C2B-0743-3D6C1517D832}"/>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90EB2208-6CEA-96FA-1908-FCCEDC32816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D39D835-8862-B1AF-F51F-F0E9F28FD138}"/>
              </a:ext>
            </a:extLst>
          </p:cNvPr>
          <p:cNvSpPr>
            <a:spLocks noGrp="1"/>
          </p:cNvSpPr>
          <p:nvPr>
            <p:ph type="sldNum" sz="quarter" idx="10"/>
          </p:nvPr>
        </p:nvSpPr>
        <p:spPr/>
        <p:txBody>
          <a:bodyPr/>
          <a:lstStyle/>
          <a:p>
            <a:pPr>
              <a:defRPr/>
            </a:pPr>
            <a:fld id="{D464CE9B-B233-457B-8491-F7BCBC04C59D}" type="slidenum">
              <a:rPr lang="en-US" smtClean="0"/>
              <a:pPr>
                <a:defRPr/>
              </a:pPr>
              <a:t>84</a:t>
            </a:fld>
            <a:endParaRPr lang="en-US" dirty="0"/>
          </a:p>
        </p:txBody>
      </p:sp>
    </p:spTree>
    <p:extLst>
      <p:ext uri="{BB962C8B-B14F-4D97-AF65-F5344CB8AC3E}">
        <p14:creationId xmlns:p14="http://schemas.microsoft.com/office/powerpoint/2010/main" val="3182728341"/>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85</a:t>
            </a:fld>
            <a:endParaRPr lang="en-US" dirty="0"/>
          </a:p>
        </p:txBody>
      </p:sp>
    </p:spTree>
    <p:extLst>
      <p:ext uri="{BB962C8B-B14F-4D97-AF65-F5344CB8AC3E}">
        <p14:creationId xmlns:p14="http://schemas.microsoft.com/office/powerpoint/2010/main" val="3515926042"/>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86</a:t>
            </a:fld>
            <a:endParaRPr lang="en-US" dirty="0"/>
          </a:p>
        </p:txBody>
      </p:sp>
    </p:spTree>
    <p:extLst>
      <p:ext uri="{BB962C8B-B14F-4D97-AF65-F5344CB8AC3E}">
        <p14:creationId xmlns:p14="http://schemas.microsoft.com/office/powerpoint/2010/main" val="986460970"/>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87</a:t>
            </a:fld>
            <a:endParaRPr lang="en-US" dirty="0"/>
          </a:p>
        </p:txBody>
      </p:sp>
    </p:spTree>
    <p:extLst>
      <p:ext uri="{BB962C8B-B14F-4D97-AF65-F5344CB8AC3E}">
        <p14:creationId xmlns:p14="http://schemas.microsoft.com/office/powerpoint/2010/main" val="2703722752"/>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88</a:t>
            </a:fld>
            <a:endParaRPr lang="en-US" dirty="0"/>
          </a:p>
        </p:txBody>
      </p:sp>
    </p:spTree>
    <p:extLst>
      <p:ext uri="{BB962C8B-B14F-4D97-AF65-F5344CB8AC3E}">
        <p14:creationId xmlns:p14="http://schemas.microsoft.com/office/powerpoint/2010/main" val="2480911942"/>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89</a:t>
            </a:fld>
            <a:endParaRPr lang="en-US" dirty="0"/>
          </a:p>
        </p:txBody>
      </p:sp>
    </p:spTree>
    <p:extLst>
      <p:ext uri="{BB962C8B-B14F-4D97-AF65-F5344CB8AC3E}">
        <p14:creationId xmlns:p14="http://schemas.microsoft.com/office/powerpoint/2010/main" val="4146926851"/>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90</a:t>
            </a:fld>
            <a:endParaRPr lang="en-US" dirty="0"/>
          </a:p>
        </p:txBody>
      </p:sp>
    </p:spTree>
    <p:extLst>
      <p:ext uri="{BB962C8B-B14F-4D97-AF65-F5344CB8AC3E}">
        <p14:creationId xmlns:p14="http://schemas.microsoft.com/office/powerpoint/2010/main" val="3148765673"/>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91</a:t>
            </a:fld>
            <a:endParaRPr lang="en-US" dirty="0"/>
          </a:p>
        </p:txBody>
      </p:sp>
    </p:spTree>
    <p:extLst>
      <p:ext uri="{BB962C8B-B14F-4D97-AF65-F5344CB8AC3E}">
        <p14:creationId xmlns:p14="http://schemas.microsoft.com/office/powerpoint/2010/main" val="1717895536"/>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4703F8-C224-ADDA-9C93-6ACA5526D4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9193A9-A72F-5B66-2CB3-4D57F02633AA}"/>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6A52FA38-A702-B48C-480C-4CD6C617641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70CED56-E172-613C-F837-E4CE1B35537B}"/>
              </a:ext>
            </a:extLst>
          </p:cNvPr>
          <p:cNvSpPr>
            <a:spLocks noGrp="1"/>
          </p:cNvSpPr>
          <p:nvPr>
            <p:ph type="sldNum" sz="quarter" idx="10"/>
          </p:nvPr>
        </p:nvSpPr>
        <p:spPr/>
        <p:txBody>
          <a:bodyPr/>
          <a:lstStyle/>
          <a:p>
            <a:pPr>
              <a:defRPr/>
            </a:pPr>
            <a:fld id="{D464CE9B-B233-457B-8491-F7BCBC04C59D}" type="slidenum">
              <a:rPr lang="en-US" smtClean="0"/>
              <a:pPr>
                <a:defRPr/>
              </a:pPr>
              <a:t>92</a:t>
            </a:fld>
            <a:endParaRPr lang="en-US" dirty="0"/>
          </a:p>
        </p:txBody>
      </p:sp>
    </p:spTree>
    <p:extLst>
      <p:ext uri="{BB962C8B-B14F-4D97-AF65-F5344CB8AC3E}">
        <p14:creationId xmlns:p14="http://schemas.microsoft.com/office/powerpoint/2010/main" val="3510808812"/>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93</a:t>
            </a:fld>
            <a:endParaRPr lang="en-US" dirty="0"/>
          </a:p>
        </p:txBody>
      </p:sp>
    </p:spTree>
    <p:extLst>
      <p:ext uri="{BB962C8B-B14F-4D97-AF65-F5344CB8AC3E}">
        <p14:creationId xmlns:p14="http://schemas.microsoft.com/office/powerpoint/2010/main" val="7240844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22</a:t>
            </a:fld>
            <a:endParaRPr lang="en-US" dirty="0"/>
          </a:p>
        </p:txBody>
      </p:sp>
    </p:spTree>
    <p:extLst>
      <p:ext uri="{BB962C8B-B14F-4D97-AF65-F5344CB8AC3E}">
        <p14:creationId xmlns:p14="http://schemas.microsoft.com/office/powerpoint/2010/main" val="2925761535"/>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94</a:t>
            </a:fld>
            <a:endParaRPr lang="en-US" dirty="0"/>
          </a:p>
        </p:txBody>
      </p:sp>
    </p:spTree>
    <p:extLst>
      <p:ext uri="{BB962C8B-B14F-4D97-AF65-F5344CB8AC3E}">
        <p14:creationId xmlns:p14="http://schemas.microsoft.com/office/powerpoint/2010/main" val="2975025701"/>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95</a:t>
            </a:fld>
            <a:endParaRPr lang="en-US" dirty="0"/>
          </a:p>
        </p:txBody>
      </p:sp>
    </p:spTree>
    <p:extLst>
      <p:ext uri="{BB962C8B-B14F-4D97-AF65-F5344CB8AC3E}">
        <p14:creationId xmlns:p14="http://schemas.microsoft.com/office/powerpoint/2010/main" val="2983245316"/>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96</a:t>
            </a:fld>
            <a:endParaRPr lang="en-US" dirty="0"/>
          </a:p>
        </p:txBody>
      </p:sp>
    </p:spTree>
    <p:extLst>
      <p:ext uri="{BB962C8B-B14F-4D97-AF65-F5344CB8AC3E}">
        <p14:creationId xmlns:p14="http://schemas.microsoft.com/office/powerpoint/2010/main" val="926045143"/>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97</a:t>
            </a:fld>
            <a:endParaRPr lang="en-US" dirty="0"/>
          </a:p>
        </p:txBody>
      </p:sp>
    </p:spTree>
    <p:extLst>
      <p:ext uri="{BB962C8B-B14F-4D97-AF65-F5344CB8AC3E}">
        <p14:creationId xmlns:p14="http://schemas.microsoft.com/office/powerpoint/2010/main" val="1747784735"/>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98</a:t>
            </a:fld>
            <a:endParaRPr lang="en-US" dirty="0"/>
          </a:p>
        </p:txBody>
      </p:sp>
    </p:spTree>
    <p:extLst>
      <p:ext uri="{BB962C8B-B14F-4D97-AF65-F5344CB8AC3E}">
        <p14:creationId xmlns:p14="http://schemas.microsoft.com/office/powerpoint/2010/main" val="3311984101"/>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ADFB71-D172-5A8D-4CBF-81E68177D4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179C87-AA86-55A0-B41B-77C3EE2DA67B}"/>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98067EFB-C5CB-7265-BA86-1EB9D9B20C0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459EC38-8CDA-A6FC-4D88-005B47F9B1C7}"/>
              </a:ext>
            </a:extLst>
          </p:cNvPr>
          <p:cNvSpPr>
            <a:spLocks noGrp="1"/>
          </p:cNvSpPr>
          <p:nvPr>
            <p:ph type="sldNum" sz="quarter" idx="10"/>
          </p:nvPr>
        </p:nvSpPr>
        <p:spPr/>
        <p:txBody>
          <a:bodyPr/>
          <a:lstStyle/>
          <a:p>
            <a:pPr>
              <a:defRPr/>
            </a:pPr>
            <a:fld id="{D464CE9B-B233-457B-8491-F7BCBC04C59D}" type="slidenum">
              <a:rPr lang="en-US" smtClean="0"/>
              <a:pPr>
                <a:defRPr/>
              </a:pPr>
              <a:t>99</a:t>
            </a:fld>
            <a:endParaRPr lang="en-US" dirty="0"/>
          </a:p>
        </p:txBody>
      </p:sp>
    </p:spTree>
    <p:extLst>
      <p:ext uri="{BB962C8B-B14F-4D97-AF65-F5344CB8AC3E}">
        <p14:creationId xmlns:p14="http://schemas.microsoft.com/office/powerpoint/2010/main" val="3862012929"/>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100</a:t>
            </a:fld>
            <a:endParaRPr lang="en-US" dirty="0"/>
          </a:p>
        </p:txBody>
      </p:sp>
    </p:spTree>
    <p:extLst>
      <p:ext uri="{BB962C8B-B14F-4D97-AF65-F5344CB8AC3E}">
        <p14:creationId xmlns:p14="http://schemas.microsoft.com/office/powerpoint/2010/main" val="2238261918"/>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101</a:t>
            </a:fld>
            <a:endParaRPr lang="en-US" dirty="0"/>
          </a:p>
        </p:txBody>
      </p:sp>
    </p:spTree>
    <p:extLst>
      <p:ext uri="{BB962C8B-B14F-4D97-AF65-F5344CB8AC3E}">
        <p14:creationId xmlns:p14="http://schemas.microsoft.com/office/powerpoint/2010/main" val="3659197450"/>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102</a:t>
            </a:fld>
            <a:endParaRPr lang="en-US" dirty="0"/>
          </a:p>
        </p:txBody>
      </p:sp>
    </p:spTree>
    <p:extLst>
      <p:ext uri="{BB962C8B-B14F-4D97-AF65-F5344CB8AC3E}">
        <p14:creationId xmlns:p14="http://schemas.microsoft.com/office/powerpoint/2010/main" val="337263914"/>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103</a:t>
            </a:fld>
            <a:endParaRPr lang="en-US" dirty="0"/>
          </a:p>
        </p:txBody>
      </p:sp>
    </p:spTree>
    <p:extLst>
      <p:ext uri="{BB962C8B-B14F-4D97-AF65-F5344CB8AC3E}">
        <p14:creationId xmlns:p14="http://schemas.microsoft.com/office/powerpoint/2010/main" val="7642242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23</a:t>
            </a:fld>
            <a:endParaRPr lang="en-US" dirty="0"/>
          </a:p>
        </p:txBody>
      </p:sp>
    </p:spTree>
    <p:extLst>
      <p:ext uri="{BB962C8B-B14F-4D97-AF65-F5344CB8AC3E}">
        <p14:creationId xmlns:p14="http://schemas.microsoft.com/office/powerpoint/2010/main" val="2457019898"/>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104</a:t>
            </a:fld>
            <a:endParaRPr lang="en-US" dirty="0"/>
          </a:p>
        </p:txBody>
      </p:sp>
    </p:spTree>
    <p:extLst>
      <p:ext uri="{BB962C8B-B14F-4D97-AF65-F5344CB8AC3E}">
        <p14:creationId xmlns:p14="http://schemas.microsoft.com/office/powerpoint/2010/main" val="1310165677"/>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105</a:t>
            </a:fld>
            <a:endParaRPr lang="en-US" dirty="0"/>
          </a:p>
        </p:txBody>
      </p:sp>
    </p:spTree>
    <p:extLst>
      <p:ext uri="{BB962C8B-B14F-4D97-AF65-F5344CB8AC3E}">
        <p14:creationId xmlns:p14="http://schemas.microsoft.com/office/powerpoint/2010/main" val="1123733582"/>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106</a:t>
            </a:fld>
            <a:endParaRPr lang="en-US" dirty="0"/>
          </a:p>
        </p:txBody>
      </p:sp>
    </p:spTree>
    <p:extLst>
      <p:ext uri="{BB962C8B-B14F-4D97-AF65-F5344CB8AC3E}">
        <p14:creationId xmlns:p14="http://schemas.microsoft.com/office/powerpoint/2010/main" val="1951091827"/>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A75131-C1EC-0A93-09AE-867541DC84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CD06E4-CAF0-A28B-E4E6-EEA48470ED4B}"/>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F9E83AF1-883A-F7CC-EF10-4C61D1F19B5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1FCD91A-0007-1C5B-E19A-11A4F0AB9B10}"/>
              </a:ext>
            </a:extLst>
          </p:cNvPr>
          <p:cNvSpPr>
            <a:spLocks noGrp="1"/>
          </p:cNvSpPr>
          <p:nvPr>
            <p:ph type="sldNum" sz="quarter" idx="10"/>
          </p:nvPr>
        </p:nvSpPr>
        <p:spPr/>
        <p:txBody>
          <a:bodyPr/>
          <a:lstStyle/>
          <a:p>
            <a:pPr>
              <a:defRPr/>
            </a:pPr>
            <a:fld id="{D464CE9B-B233-457B-8491-F7BCBC04C59D}" type="slidenum">
              <a:rPr lang="en-US" smtClean="0"/>
              <a:pPr>
                <a:defRPr/>
              </a:pPr>
              <a:t>107</a:t>
            </a:fld>
            <a:endParaRPr lang="en-US" dirty="0"/>
          </a:p>
        </p:txBody>
      </p:sp>
    </p:spTree>
    <p:extLst>
      <p:ext uri="{BB962C8B-B14F-4D97-AF65-F5344CB8AC3E}">
        <p14:creationId xmlns:p14="http://schemas.microsoft.com/office/powerpoint/2010/main" val="105132569"/>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C0225B-4822-09DE-6366-10D7246A34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D51F7C-3715-0013-DC4C-14808D75E140}"/>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4C48FE75-2C44-0A55-FD31-F3DE54968DF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01BF31D-EAD4-6455-70F5-8375B2F52A96}"/>
              </a:ext>
            </a:extLst>
          </p:cNvPr>
          <p:cNvSpPr>
            <a:spLocks noGrp="1"/>
          </p:cNvSpPr>
          <p:nvPr>
            <p:ph type="sldNum" sz="quarter" idx="10"/>
          </p:nvPr>
        </p:nvSpPr>
        <p:spPr/>
        <p:txBody>
          <a:bodyPr/>
          <a:lstStyle/>
          <a:p>
            <a:pPr>
              <a:defRPr/>
            </a:pPr>
            <a:fld id="{D464CE9B-B233-457B-8491-F7BCBC04C59D}" type="slidenum">
              <a:rPr lang="en-US" smtClean="0"/>
              <a:pPr>
                <a:defRPr/>
              </a:pPr>
              <a:t>108</a:t>
            </a:fld>
            <a:endParaRPr lang="en-US" dirty="0"/>
          </a:p>
        </p:txBody>
      </p:sp>
    </p:spTree>
    <p:extLst>
      <p:ext uri="{BB962C8B-B14F-4D97-AF65-F5344CB8AC3E}">
        <p14:creationId xmlns:p14="http://schemas.microsoft.com/office/powerpoint/2010/main" val="1609962647"/>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6EC9CA-3A97-B8BD-CF61-52634354E5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F8567F1-D882-8578-8019-DBA6ADD1F570}"/>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065B4FB6-59D0-BDBA-6AC5-368DD8DD7A5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8E7AA28-B26F-0601-86D6-ACE98E39B058}"/>
              </a:ext>
            </a:extLst>
          </p:cNvPr>
          <p:cNvSpPr>
            <a:spLocks noGrp="1"/>
          </p:cNvSpPr>
          <p:nvPr>
            <p:ph type="sldNum" sz="quarter" idx="10"/>
          </p:nvPr>
        </p:nvSpPr>
        <p:spPr/>
        <p:txBody>
          <a:bodyPr/>
          <a:lstStyle/>
          <a:p>
            <a:pPr>
              <a:defRPr/>
            </a:pPr>
            <a:fld id="{D464CE9B-B233-457B-8491-F7BCBC04C59D}" type="slidenum">
              <a:rPr lang="en-US" smtClean="0"/>
              <a:pPr>
                <a:defRPr/>
              </a:pPr>
              <a:t>109</a:t>
            </a:fld>
            <a:endParaRPr lang="en-US" dirty="0"/>
          </a:p>
        </p:txBody>
      </p:sp>
    </p:spTree>
    <p:extLst>
      <p:ext uri="{BB962C8B-B14F-4D97-AF65-F5344CB8AC3E}">
        <p14:creationId xmlns:p14="http://schemas.microsoft.com/office/powerpoint/2010/main" val="2496715022"/>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5D68F8-AD33-1A7C-CB8C-1D0D831D88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1DB5AA-D6FA-4B3F-890B-72284B214452}"/>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21CF3C71-7CBE-CB31-DAE0-E32763D3483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AD6B2A6-4BD9-4F0D-E0C7-7BB2768651DB}"/>
              </a:ext>
            </a:extLst>
          </p:cNvPr>
          <p:cNvSpPr>
            <a:spLocks noGrp="1"/>
          </p:cNvSpPr>
          <p:nvPr>
            <p:ph type="sldNum" sz="quarter" idx="10"/>
          </p:nvPr>
        </p:nvSpPr>
        <p:spPr/>
        <p:txBody>
          <a:bodyPr/>
          <a:lstStyle/>
          <a:p>
            <a:pPr>
              <a:defRPr/>
            </a:pPr>
            <a:fld id="{D464CE9B-B233-457B-8491-F7BCBC04C59D}" type="slidenum">
              <a:rPr lang="en-US" smtClean="0"/>
              <a:pPr>
                <a:defRPr/>
              </a:pPr>
              <a:t>110</a:t>
            </a:fld>
            <a:endParaRPr lang="en-US" dirty="0"/>
          </a:p>
        </p:txBody>
      </p:sp>
    </p:spTree>
    <p:extLst>
      <p:ext uri="{BB962C8B-B14F-4D97-AF65-F5344CB8AC3E}">
        <p14:creationId xmlns:p14="http://schemas.microsoft.com/office/powerpoint/2010/main" val="2174599992"/>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163E6E-0E5D-EC73-AF5C-97D595A2C7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45AE2D-A3B8-1861-C9D4-1A8F83108511}"/>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A45EBCF1-2BA6-FF56-370E-CCD5AD7F034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921E8EA-9880-6784-EC13-033B7B06EE64}"/>
              </a:ext>
            </a:extLst>
          </p:cNvPr>
          <p:cNvSpPr>
            <a:spLocks noGrp="1"/>
          </p:cNvSpPr>
          <p:nvPr>
            <p:ph type="sldNum" sz="quarter" idx="10"/>
          </p:nvPr>
        </p:nvSpPr>
        <p:spPr/>
        <p:txBody>
          <a:bodyPr/>
          <a:lstStyle/>
          <a:p>
            <a:pPr>
              <a:defRPr/>
            </a:pPr>
            <a:fld id="{D464CE9B-B233-457B-8491-F7BCBC04C59D}" type="slidenum">
              <a:rPr lang="en-US" smtClean="0"/>
              <a:pPr>
                <a:defRPr/>
              </a:pPr>
              <a:t>111</a:t>
            </a:fld>
            <a:endParaRPr lang="en-US" dirty="0"/>
          </a:p>
        </p:txBody>
      </p:sp>
    </p:spTree>
    <p:extLst>
      <p:ext uri="{BB962C8B-B14F-4D97-AF65-F5344CB8AC3E}">
        <p14:creationId xmlns:p14="http://schemas.microsoft.com/office/powerpoint/2010/main" val="2794728117"/>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16571F-9A4E-287E-7BB0-2764BF4807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DA66136-F244-7DFA-C58C-E1F5D66A6E58}"/>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2D31E526-66E4-F37E-E8F5-B5F617A04FF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38310D6-6AA1-80BA-3CE1-7BFE9476F766}"/>
              </a:ext>
            </a:extLst>
          </p:cNvPr>
          <p:cNvSpPr>
            <a:spLocks noGrp="1"/>
          </p:cNvSpPr>
          <p:nvPr>
            <p:ph type="sldNum" sz="quarter" idx="10"/>
          </p:nvPr>
        </p:nvSpPr>
        <p:spPr/>
        <p:txBody>
          <a:bodyPr/>
          <a:lstStyle/>
          <a:p>
            <a:pPr>
              <a:defRPr/>
            </a:pPr>
            <a:fld id="{D464CE9B-B233-457B-8491-F7BCBC04C59D}" type="slidenum">
              <a:rPr lang="en-US" smtClean="0"/>
              <a:pPr>
                <a:defRPr/>
              </a:pPr>
              <a:t>112</a:t>
            </a:fld>
            <a:endParaRPr lang="en-US" dirty="0"/>
          </a:p>
        </p:txBody>
      </p:sp>
    </p:spTree>
    <p:extLst>
      <p:ext uri="{BB962C8B-B14F-4D97-AF65-F5344CB8AC3E}">
        <p14:creationId xmlns:p14="http://schemas.microsoft.com/office/powerpoint/2010/main" val="2360648981"/>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113</a:t>
            </a:fld>
            <a:endParaRPr lang="en-US" dirty="0"/>
          </a:p>
        </p:txBody>
      </p:sp>
    </p:spTree>
    <p:extLst>
      <p:ext uri="{BB962C8B-B14F-4D97-AF65-F5344CB8AC3E}">
        <p14:creationId xmlns:p14="http://schemas.microsoft.com/office/powerpoint/2010/main" val="5534552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1BAC9430-8ABA-4E3E-88DC-F50153C77E50}" type="slidenum">
              <a:rPr lang="en-US" altLang="zh-TW" smtClean="0"/>
              <a:pPr>
                <a:defRPr/>
              </a:pPr>
              <a:t>‹#›</a:t>
            </a:fld>
            <a:endParaRPr lang="en-US" altLang="zh-TW" dirty="0"/>
          </a:p>
        </p:txBody>
      </p:sp>
    </p:spTree>
    <p:extLst>
      <p:ext uri="{BB962C8B-B14F-4D97-AF65-F5344CB8AC3E}">
        <p14:creationId xmlns:p14="http://schemas.microsoft.com/office/powerpoint/2010/main" val="3938374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CA20AD10-FDCF-4866-9706-80328829BE3D}" type="slidenum">
              <a:rPr lang="en-US" altLang="zh-TW" smtClean="0"/>
              <a:pPr>
                <a:defRPr/>
              </a:pPr>
              <a:t>‹#›</a:t>
            </a:fld>
            <a:endParaRPr lang="en-US" altLang="zh-TW" dirty="0"/>
          </a:p>
        </p:txBody>
      </p:sp>
    </p:spTree>
    <p:extLst>
      <p:ext uri="{BB962C8B-B14F-4D97-AF65-F5344CB8AC3E}">
        <p14:creationId xmlns:p14="http://schemas.microsoft.com/office/powerpoint/2010/main" val="3792394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5F691436-F2C7-4278-8AC1-2E81986E1960}" type="slidenum">
              <a:rPr lang="en-US" altLang="zh-TW" smtClean="0"/>
              <a:pPr>
                <a:defRPr/>
              </a:pPr>
              <a:t>‹#›</a:t>
            </a:fld>
            <a:endParaRPr lang="en-US" altLang="zh-TW" dirty="0"/>
          </a:p>
        </p:txBody>
      </p:sp>
    </p:spTree>
    <p:extLst>
      <p:ext uri="{BB962C8B-B14F-4D97-AF65-F5344CB8AC3E}">
        <p14:creationId xmlns:p14="http://schemas.microsoft.com/office/powerpoint/2010/main" val="23255047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9D59490A-CB96-49FD-85DC-2819EB5843E7}" type="slidenum">
              <a:rPr lang="en-US" altLang="zh-TW" smtClean="0"/>
              <a:pPr>
                <a:defRPr/>
              </a:pPr>
              <a:t>‹#›</a:t>
            </a:fld>
            <a:endParaRPr lang="en-US" altLang="zh-TW" dirty="0"/>
          </a:p>
        </p:txBody>
      </p:sp>
    </p:spTree>
    <p:extLst>
      <p:ext uri="{BB962C8B-B14F-4D97-AF65-F5344CB8AC3E}">
        <p14:creationId xmlns:p14="http://schemas.microsoft.com/office/powerpoint/2010/main" val="36499247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F85ABB10-0584-4F54-B621-599729285C29}" type="slidenum">
              <a:rPr lang="en-US" altLang="zh-TW" smtClean="0"/>
              <a:pPr>
                <a:defRPr/>
              </a:pPr>
              <a:t>‹#›</a:t>
            </a:fld>
            <a:endParaRPr lang="en-US" altLang="zh-TW" dirty="0"/>
          </a:p>
        </p:txBody>
      </p:sp>
    </p:spTree>
    <p:extLst>
      <p:ext uri="{BB962C8B-B14F-4D97-AF65-F5344CB8AC3E}">
        <p14:creationId xmlns:p14="http://schemas.microsoft.com/office/powerpoint/2010/main" val="4219443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455CB21F-9AB4-4804-8AC6-B41C114221CC}" type="slidenum">
              <a:rPr lang="en-US" altLang="zh-TW" smtClean="0"/>
              <a:pPr>
                <a:defRPr/>
              </a:pPr>
              <a:t>‹#›</a:t>
            </a:fld>
            <a:endParaRPr lang="en-US" altLang="zh-TW" dirty="0"/>
          </a:p>
        </p:txBody>
      </p:sp>
    </p:spTree>
    <p:extLst>
      <p:ext uri="{BB962C8B-B14F-4D97-AF65-F5344CB8AC3E}">
        <p14:creationId xmlns:p14="http://schemas.microsoft.com/office/powerpoint/2010/main" val="17387812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ltLang="zh-TW"/>
          </a:p>
        </p:txBody>
      </p:sp>
      <p:sp>
        <p:nvSpPr>
          <p:cNvPr id="8" name="Footer Placeholder 7"/>
          <p:cNvSpPr>
            <a:spLocks noGrp="1"/>
          </p:cNvSpPr>
          <p:nvPr>
            <p:ph type="ftr" sz="quarter" idx="11"/>
          </p:nvPr>
        </p:nvSpPr>
        <p:spPr/>
        <p:txBody>
          <a:bodyPr/>
          <a:lstStyle/>
          <a:p>
            <a:pPr>
              <a:defRPr/>
            </a:pPr>
            <a:endParaRPr lang="en-US" altLang="zh-TW"/>
          </a:p>
        </p:txBody>
      </p:sp>
      <p:sp>
        <p:nvSpPr>
          <p:cNvPr id="9" name="Slide Number Placeholder 8"/>
          <p:cNvSpPr>
            <a:spLocks noGrp="1"/>
          </p:cNvSpPr>
          <p:nvPr>
            <p:ph type="sldNum" sz="quarter" idx="12"/>
          </p:nvPr>
        </p:nvSpPr>
        <p:spPr/>
        <p:txBody>
          <a:bodyPr/>
          <a:lstStyle/>
          <a:p>
            <a:pPr>
              <a:defRPr/>
            </a:pPr>
            <a:fld id="{D1C65251-CE47-4B02-9E53-4394647F75F3}" type="slidenum">
              <a:rPr lang="en-US" altLang="zh-TW" smtClean="0"/>
              <a:pPr>
                <a:defRPr/>
              </a:pPr>
              <a:t>‹#›</a:t>
            </a:fld>
            <a:endParaRPr lang="en-US" altLang="zh-TW" dirty="0"/>
          </a:p>
        </p:txBody>
      </p:sp>
    </p:spTree>
    <p:extLst>
      <p:ext uri="{BB962C8B-B14F-4D97-AF65-F5344CB8AC3E}">
        <p14:creationId xmlns:p14="http://schemas.microsoft.com/office/powerpoint/2010/main" val="36191912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ltLang="zh-TW"/>
          </a:p>
        </p:txBody>
      </p:sp>
      <p:sp>
        <p:nvSpPr>
          <p:cNvPr id="4" name="Footer Placeholder 3"/>
          <p:cNvSpPr>
            <a:spLocks noGrp="1"/>
          </p:cNvSpPr>
          <p:nvPr>
            <p:ph type="ftr" sz="quarter" idx="11"/>
          </p:nvPr>
        </p:nvSpPr>
        <p:spPr/>
        <p:txBody>
          <a:bodyPr/>
          <a:lstStyle/>
          <a:p>
            <a:pPr>
              <a:defRPr/>
            </a:pPr>
            <a:endParaRPr lang="en-US" altLang="zh-TW"/>
          </a:p>
        </p:txBody>
      </p:sp>
      <p:sp>
        <p:nvSpPr>
          <p:cNvPr id="5" name="Slide Number Placeholder 4"/>
          <p:cNvSpPr>
            <a:spLocks noGrp="1"/>
          </p:cNvSpPr>
          <p:nvPr>
            <p:ph type="sldNum" sz="quarter" idx="12"/>
          </p:nvPr>
        </p:nvSpPr>
        <p:spPr/>
        <p:txBody>
          <a:bodyPr/>
          <a:lstStyle/>
          <a:p>
            <a:pPr>
              <a:defRPr/>
            </a:pPr>
            <a:fld id="{C6E27F66-7B23-4242-84F8-7EDA0205F3AA}" type="slidenum">
              <a:rPr lang="en-US" altLang="zh-TW" smtClean="0"/>
              <a:pPr>
                <a:defRPr/>
              </a:pPr>
              <a:t>‹#›</a:t>
            </a:fld>
            <a:endParaRPr lang="en-US" altLang="zh-TW" dirty="0"/>
          </a:p>
        </p:txBody>
      </p:sp>
    </p:spTree>
    <p:extLst>
      <p:ext uri="{BB962C8B-B14F-4D97-AF65-F5344CB8AC3E}">
        <p14:creationId xmlns:p14="http://schemas.microsoft.com/office/powerpoint/2010/main" val="29801911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zh-TW"/>
          </a:p>
        </p:txBody>
      </p:sp>
      <p:sp>
        <p:nvSpPr>
          <p:cNvPr id="3" name="Footer Placeholder 2"/>
          <p:cNvSpPr>
            <a:spLocks noGrp="1"/>
          </p:cNvSpPr>
          <p:nvPr>
            <p:ph type="ftr" sz="quarter" idx="11"/>
          </p:nvPr>
        </p:nvSpPr>
        <p:spPr/>
        <p:txBody>
          <a:bodyPr/>
          <a:lstStyle/>
          <a:p>
            <a:pPr>
              <a:defRPr/>
            </a:pPr>
            <a:endParaRPr lang="en-US" altLang="zh-TW"/>
          </a:p>
        </p:txBody>
      </p:sp>
      <p:sp>
        <p:nvSpPr>
          <p:cNvPr id="4" name="Slide Number Placeholder 3"/>
          <p:cNvSpPr>
            <a:spLocks noGrp="1"/>
          </p:cNvSpPr>
          <p:nvPr>
            <p:ph type="sldNum" sz="quarter" idx="12"/>
          </p:nvPr>
        </p:nvSpPr>
        <p:spPr/>
        <p:txBody>
          <a:bodyPr/>
          <a:lstStyle/>
          <a:p>
            <a:pPr>
              <a:defRPr/>
            </a:pPr>
            <a:fld id="{4C246FED-D53E-4E16-9A23-6973C9993251}" type="slidenum">
              <a:rPr lang="en-US" altLang="zh-TW" smtClean="0"/>
              <a:pPr>
                <a:defRPr/>
              </a:pPr>
              <a:t>‹#›</a:t>
            </a:fld>
            <a:endParaRPr lang="en-US" altLang="zh-TW" dirty="0"/>
          </a:p>
        </p:txBody>
      </p:sp>
    </p:spTree>
    <p:extLst>
      <p:ext uri="{BB962C8B-B14F-4D97-AF65-F5344CB8AC3E}">
        <p14:creationId xmlns:p14="http://schemas.microsoft.com/office/powerpoint/2010/main" val="1296793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C0020BC5-845F-41D8-A555-566FDE8E95B7}" type="slidenum">
              <a:rPr lang="en-US" altLang="zh-TW" smtClean="0"/>
              <a:pPr>
                <a:defRPr/>
              </a:pPr>
              <a:t>‹#›</a:t>
            </a:fld>
            <a:endParaRPr lang="en-US" altLang="zh-TW" dirty="0"/>
          </a:p>
        </p:txBody>
      </p:sp>
    </p:spTree>
    <p:extLst>
      <p:ext uri="{BB962C8B-B14F-4D97-AF65-F5344CB8AC3E}">
        <p14:creationId xmlns:p14="http://schemas.microsoft.com/office/powerpoint/2010/main" val="32780014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0E658563-8057-4492-9BF0-7A3A013D30F0}" type="slidenum">
              <a:rPr lang="en-US" altLang="zh-TW" smtClean="0"/>
              <a:pPr>
                <a:defRPr/>
              </a:pPr>
              <a:t>‹#›</a:t>
            </a:fld>
            <a:endParaRPr lang="en-US" altLang="zh-TW" dirty="0"/>
          </a:p>
        </p:txBody>
      </p:sp>
    </p:spTree>
    <p:extLst>
      <p:ext uri="{BB962C8B-B14F-4D97-AF65-F5344CB8AC3E}">
        <p14:creationId xmlns:p14="http://schemas.microsoft.com/office/powerpoint/2010/main" val="40901618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ltLang="zh-TW"/>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ltLang="zh-TW"/>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2CD08CDC-0D5D-440D-876A-4DAFD38B0DF5}" type="slidenum">
              <a:rPr lang="en-US" altLang="zh-TW" smtClean="0"/>
              <a:pPr>
                <a:defRPr/>
              </a:pPr>
              <a:t>‹#›</a:t>
            </a:fld>
            <a:endParaRPr lang="en-US" altLang="zh-TW" dirty="0"/>
          </a:p>
        </p:txBody>
      </p:sp>
    </p:spTree>
    <p:extLst>
      <p:ext uri="{BB962C8B-B14F-4D97-AF65-F5344CB8AC3E}">
        <p14:creationId xmlns:p14="http://schemas.microsoft.com/office/powerpoint/2010/main" val="667378162"/>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1.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1.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1.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1.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1.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1.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1.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1.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1.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1.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1.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1.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1.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1.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1.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1.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1.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1.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1.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1.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1.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1.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1.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1.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1.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1.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1.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1.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1.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1.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1.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1.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1.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1.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1.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1.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490D4C-7677-93F2-32A0-B1719ECB2E30}"/>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F1EEC5FE-D312-DADB-8EC0-698A3A6F5F19}"/>
              </a:ext>
            </a:extLst>
          </p:cNvPr>
          <p:cNvSpPr/>
          <p:nvPr/>
        </p:nvSpPr>
        <p:spPr>
          <a:xfrm>
            <a:off x="0" y="1200150"/>
            <a:ext cx="9144000" cy="2246769"/>
          </a:xfrm>
          <a:prstGeom prst="rect">
            <a:avLst/>
          </a:prstGeom>
        </p:spPr>
        <p:txBody>
          <a:bodyPr wrap="square">
            <a:spAutoFit/>
          </a:bodyPr>
          <a:lstStyle/>
          <a:p>
            <a:pPr algn="ctr"/>
            <a:r>
              <a:rPr lang="en-US" altLang="zh-TW" sz="7000" b="1" dirty="0">
                <a:ea typeface="Microsoft JhengHei" panose="020B0604030504040204" pitchFamily="34" charset="-120"/>
              </a:rPr>
              <a:t>Parable of </a:t>
            </a:r>
          </a:p>
          <a:p>
            <a:pPr algn="ctr"/>
            <a:r>
              <a:rPr lang="en-US" altLang="zh-TW" sz="7000" b="1" dirty="0">
                <a:ea typeface="Microsoft JhengHei" panose="020B0604030504040204" pitchFamily="34" charset="-120"/>
              </a:rPr>
              <a:t>The Evil Tenants</a:t>
            </a:r>
          </a:p>
        </p:txBody>
      </p:sp>
    </p:spTree>
    <p:extLst>
      <p:ext uri="{BB962C8B-B14F-4D97-AF65-F5344CB8AC3E}">
        <p14:creationId xmlns:p14="http://schemas.microsoft.com/office/powerpoint/2010/main" val="23294624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15430500"/>
          </a:xfrm>
        </p:spPr>
        <p:txBody>
          <a:bodyPr>
            <a:noAutofit/>
          </a:bodyPr>
          <a:lstStyle/>
          <a:p>
            <a:pPr marL="0" indent="0">
              <a:buNone/>
            </a:pPr>
            <a:r>
              <a:rPr lang="en-US" sz="7000" b="1" dirty="0"/>
              <a:t>But when they saw the son, they said to each other, ‘This is the heir.  Come, let’s kill him and take his inheritance.’</a:t>
            </a:r>
          </a:p>
        </p:txBody>
      </p:sp>
    </p:spTree>
    <p:extLst>
      <p:ext uri="{BB962C8B-B14F-4D97-AF65-F5344CB8AC3E}">
        <p14:creationId xmlns:p14="http://schemas.microsoft.com/office/powerpoint/2010/main" val="2136613861"/>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19482256"/>
          </a:xfrm>
          <a:prstGeom prst="rect">
            <a:avLst/>
          </a:prstGeom>
        </p:spPr>
        <p:txBody>
          <a:bodyPr wrap="square">
            <a:spAutoFit/>
          </a:bodyPr>
          <a:lstStyle/>
          <a:p>
            <a:r>
              <a:rPr lang="en-US" altLang="zh-TW" sz="7000" b="1" kern="1000" spc="-38" dirty="0">
                <a:ea typeface="Microsoft JhengHei" panose="020B0604030504040204" pitchFamily="34" charset="-120"/>
              </a:rPr>
              <a:t>Hebrews 6:4-6 -</a:t>
            </a:r>
          </a:p>
          <a:p>
            <a:r>
              <a:rPr lang="en-US" altLang="zh-TW" sz="7000" b="1" kern="1000" spc="-38" dirty="0">
                <a:ea typeface="Microsoft JhengHei" panose="020B0604030504040204" pitchFamily="34" charset="-120"/>
              </a:rPr>
              <a:t>It is impossible for those who have once been enlightened, who have tasted the heavenly gift, </a:t>
            </a:r>
          </a:p>
          <a:p>
            <a:r>
              <a:rPr lang="en-US" altLang="zh-TW" sz="7000" b="1" kern="1000" spc="-38" dirty="0">
                <a:ea typeface="Microsoft JhengHei" panose="020B0604030504040204" pitchFamily="34" charset="-120"/>
              </a:rPr>
              <a:t>who have shared in the Holy Spirit, who have tasted the goodness of the word of God and the powers of the coming age and who have fallen away, to be brought back to repentance.  To their loss they are crucifying the Son of God all over again and subjecting him to public disgrace.</a:t>
            </a:r>
          </a:p>
        </p:txBody>
      </p:sp>
    </p:spTree>
    <p:extLst>
      <p:ext uri="{BB962C8B-B14F-4D97-AF65-F5344CB8AC3E}">
        <p14:creationId xmlns:p14="http://schemas.microsoft.com/office/powerpoint/2010/main" val="1119773413"/>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en-US" altLang="zh-TW" sz="7000" b="1" kern="1000" spc="-38" dirty="0">
                <a:ea typeface="Microsoft JhengHei" panose="020B0604030504040204" pitchFamily="34" charset="-120"/>
              </a:rPr>
              <a:t>who have shared in the Holy Spirit, who have tasted the goodness of the word of God</a:t>
            </a:r>
          </a:p>
        </p:txBody>
      </p:sp>
    </p:spTree>
    <p:extLst>
      <p:ext uri="{BB962C8B-B14F-4D97-AF65-F5344CB8AC3E}">
        <p14:creationId xmlns:p14="http://schemas.microsoft.com/office/powerpoint/2010/main" val="1642013511"/>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15430500"/>
          </a:xfrm>
          <a:prstGeom prst="rect">
            <a:avLst/>
          </a:prstGeom>
        </p:spPr>
        <p:txBody>
          <a:bodyPr wrap="square">
            <a:spAutoFit/>
          </a:bodyPr>
          <a:lstStyle/>
          <a:p>
            <a:r>
              <a:rPr lang="en-US" altLang="zh-TW" sz="7000" b="1" kern="1000" spc="-38" dirty="0">
                <a:ea typeface="Microsoft JhengHei" panose="020B0604030504040204" pitchFamily="34" charset="-120"/>
              </a:rPr>
              <a:t>and the powers of the coming age and</a:t>
            </a:r>
          </a:p>
          <a:p>
            <a:r>
              <a:rPr lang="en-US" altLang="zh-TW" sz="7000" b="1" kern="1000" spc="-38" dirty="0">
                <a:ea typeface="Microsoft JhengHei" panose="020B0604030504040204" pitchFamily="34" charset="-120"/>
              </a:rPr>
              <a:t>who have fallen away, to be brought back to repentance.  </a:t>
            </a:r>
          </a:p>
        </p:txBody>
      </p:sp>
    </p:spTree>
    <p:extLst>
      <p:ext uri="{BB962C8B-B14F-4D97-AF65-F5344CB8AC3E}">
        <p14:creationId xmlns:p14="http://schemas.microsoft.com/office/powerpoint/2010/main" val="1071689011"/>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15430500"/>
          </a:xfrm>
          <a:prstGeom prst="rect">
            <a:avLst/>
          </a:prstGeom>
        </p:spPr>
        <p:txBody>
          <a:bodyPr wrap="square">
            <a:spAutoFit/>
          </a:bodyPr>
          <a:lstStyle/>
          <a:p>
            <a:r>
              <a:rPr lang="en-US" altLang="zh-TW" sz="7000" b="1" kern="1000" spc="-38" dirty="0">
                <a:ea typeface="Microsoft JhengHei" panose="020B0604030504040204" pitchFamily="34" charset="-120"/>
              </a:rPr>
              <a:t>To their loss they are crucifying the Son of God all over again and subjecting him to public disgrace.</a:t>
            </a:r>
          </a:p>
        </p:txBody>
      </p:sp>
    </p:spTree>
    <p:extLst>
      <p:ext uri="{BB962C8B-B14F-4D97-AF65-F5344CB8AC3E}">
        <p14:creationId xmlns:p14="http://schemas.microsoft.com/office/powerpoint/2010/main" val="1559194989"/>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9939" y="-171450"/>
            <a:ext cx="9144000" cy="15430500"/>
          </a:xfrm>
          <a:prstGeom prst="rect">
            <a:avLst/>
          </a:prstGeom>
        </p:spPr>
        <p:txBody>
          <a:bodyPr wrap="square">
            <a:spAutoFit/>
          </a:bodyPr>
          <a:lstStyle/>
          <a:p>
            <a:r>
              <a:rPr lang="en-US" altLang="zh-TW" sz="7000" b="1" kern="1000" spc="-38" dirty="0">
                <a:ea typeface="Microsoft JhengHei" panose="020B0604030504040204" pitchFamily="34" charset="-120"/>
              </a:rPr>
              <a:t>The punishment is severe but just - they will be persecuted by law for harm to the servants and his son.</a:t>
            </a:r>
          </a:p>
        </p:txBody>
      </p:sp>
    </p:spTree>
    <p:extLst>
      <p:ext uri="{BB962C8B-B14F-4D97-AF65-F5344CB8AC3E}">
        <p14:creationId xmlns:p14="http://schemas.microsoft.com/office/powerpoint/2010/main" val="2839162843"/>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en-US" altLang="zh-TW" sz="7000" b="1" kern="1000" spc="-38" dirty="0">
                <a:ea typeface="Microsoft JhengHei" panose="020B0604030504040204" pitchFamily="34" charset="-120"/>
              </a:rPr>
              <a:t>They lose their lease on land meaning they lose their place in heaven.</a:t>
            </a:r>
          </a:p>
        </p:txBody>
      </p:sp>
    </p:spTree>
    <p:extLst>
      <p:ext uri="{BB962C8B-B14F-4D97-AF65-F5344CB8AC3E}">
        <p14:creationId xmlns:p14="http://schemas.microsoft.com/office/powerpoint/2010/main" val="3195090037"/>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67462"/>
            <a:ext cx="9296400" cy="5478423"/>
          </a:xfrm>
          <a:prstGeom prst="rect">
            <a:avLst/>
          </a:prstGeom>
        </p:spPr>
        <p:txBody>
          <a:bodyPr wrap="square">
            <a:spAutoFit/>
          </a:bodyPr>
          <a:lstStyle/>
          <a:p>
            <a:r>
              <a:rPr lang="en-US" altLang="zh-TW" sz="7000" b="1" kern="1000" spc="-38" dirty="0">
                <a:ea typeface="Microsoft JhengHei" panose="020B0604030504040204" pitchFamily="34" charset="-120"/>
              </a:rPr>
              <a:t>But what if tenants are good?  They can continue earning income and accumulating wealth.</a:t>
            </a:r>
          </a:p>
        </p:txBody>
      </p:sp>
    </p:spTree>
    <p:extLst>
      <p:ext uri="{BB962C8B-B14F-4D97-AF65-F5344CB8AC3E}">
        <p14:creationId xmlns:p14="http://schemas.microsoft.com/office/powerpoint/2010/main" val="3965279385"/>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B12E87-5D2E-3753-254A-168819D7D2D9}"/>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EEFA199C-18D5-03A1-5AFD-51C4921C8853}"/>
              </a:ext>
            </a:extLst>
          </p:cNvPr>
          <p:cNvSpPr/>
          <p:nvPr/>
        </p:nvSpPr>
        <p:spPr>
          <a:xfrm>
            <a:off x="0" y="0"/>
            <a:ext cx="9144000" cy="3170099"/>
          </a:xfrm>
          <a:prstGeom prst="rect">
            <a:avLst/>
          </a:prstGeom>
        </p:spPr>
        <p:txBody>
          <a:bodyPr wrap="square">
            <a:spAutoFit/>
          </a:bodyPr>
          <a:lstStyle/>
          <a:p>
            <a:r>
              <a:rPr lang="en-US" altLang="zh-TW" sz="7000" b="1" kern="1000" spc="-38" dirty="0">
                <a:ea typeface="Microsoft JhengHei" panose="020B0604030504040204" pitchFamily="34" charset="-120"/>
              </a:rPr>
              <a:t>Some questions from this parable:</a:t>
            </a:r>
          </a:p>
          <a:p>
            <a:endParaRPr lang="zh-TW" altLang="en-US" sz="6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346377282"/>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384DDD-C9FE-E8F5-9DE9-E55314BEAADB}"/>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9F293278-207A-DC86-2CBA-82F529F270C2}"/>
              </a:ext>
            </a:extLst>
          </p:cNvPr>
          <p:cNvSpPr/>
          <p:nvPr/>
        </p:nvSpPr>
        <p:spPr>
          <a:xfrm>
            <a:off x="0" y="0"/>
            <a:ext cx="9144000" cy="3323987"/>
          </a:xfrm>
          <a:prstGeom prst="rect">
            <a:avLst/>
          </a:prstGeom>
        </p:spPr>
        <p:txBody>
          <a:bodyPr wrap="square">
            <a:spAutoFit/>
          </a:bodyPr>
          <a:lstStyle/>
          <a:p>
            <a:r>
              <a:rPr lang="en-US" altLang="zh-TW" sz="7000" b="1" kern="1000" spc="-38" dirty="0">
                <a:ea typeface="Microsoft JhengHei" panose="020B0604030504040204" pitchFamily="34" charset="-120"/>
              </a:rPr>
              <a:t>Why did the owner move away and leave the tenants alone?</a:t>
            </a:r>
          </a:p>
        </p:txBody>
      </p:sp>
    </p:spTree>
    <p:extLst>
      <p:ext uri="{BB962C8B-B14F-4D97-AF65-F5344CB8AC3E}">
        <p14:creationId xmlns:p14="http://schemas.microsoft.com/office/powerpoint/2010/main" val="743296958"/>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074F0B-D113-95E3-0554-9328537F27E5}"/>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BF12D00F-DC58-CB90-3BDB-36C02F2BBB9F}"/>
              </a:ext>
            </a:extLst>
          </p:cNvPr>
          <p:cNvSpPr/>
          <p:nvPr/>
        </p:nvSpPr>
        <p:spPr>
          <a:xfrm>
            <a:off x="0" y="0"/>
            <a:ext cx="9144000" cy="2246769"/>
          </a:xfrm>
          <a:prstGeom prst="rect">
            <a:avLst/>
          </a:prstGeom>
        </p:spPr>
        <p:txBody>
          <a:bodyPr wrap="square">
            <a:spAutoFit/>
          </a:bodyPr>
          <a:lstStyle/>
          <a:p>
            <a:r>
              <a:rPr lang="en-US" altLang="zh-TW" sz="7000" b="1" kern="1000" spc="-38" dirty="0">
                <a:ea typeface="Microsoft JhengHei" panose="020B0604030504040204" pitchFamily="34" charset="-120"/>
              </a:rPr>
              <a:t>He might have been developing other fields.</a:t>
            </a:r>
          </a:p>
        </p:txBody>
      </p:sp>
    </p:spTree>
    <p:extLst>
      <p:ext uri="{BB962C8B-B14F-4D97-AF65-F5344CB8AC3E}">
        <p14:creationId xmlns:p14="http://schemas.microsoft.com/office/powerpoint/2010/main" val="21256576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15430500"/>
          </a:xfrm>
        </p:spPr>
        <p:txBody>
          <a:bodyPr>
            <a:noAutofit/>
          </a:bodyPr>
          <a:lstStyle/>
          <a:p>
            <a:pPr marL="0" indent="0">
              <a:buNone/>
            </a:pPr>
            <a:r>
              <a:rPr lang="en-US" sz="7000" b="1" dirty="0"/>
              <a:t>So they took him and threw him out of the vineyard and killed him.  </a:t>
            </a:r>
          </a:p>
          <a:p>
            <a:pPr marL="0" indent="0">
              <a:buNone/>
            </a:pPr>
            <a:endParaRPr lang="en-US" sz="6000" b="1" dirty="0"/>
          </a:p>
        </p:txBody>
      </p:sp>
    </p:spTree>
    <p:extLst>
      <p:ext uri="{BB962C8B-B14F-4D97-AF65-F5344CB8AC3E}">
        <p14:creationId xmlns:p14="http://schemas.microsoft.com/office/powerpoint/2010/main" val="2069701472"/>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7C1B7F-7CFE-D034-C06C-62E83582CDCB}"/>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36DC5805-7E3C-F4FD-5367-AEA213CE4600}"/>
              </a:ext>
            </a:extLst>
          </p:cNvPr>
          <p:cNvSpPr/>
          <p:nvPr/>
        </p:nvSpPr>
        <p:spPr>
          <a:xfrm>
            <a:off x="0" y="0"/>
            <a:ext cx="9144000" cy="3323987"/>
          </a:xfrm>
          <a:prstGeom prst="rect">
            <a:avLst/>
          </a:prstGeom>
        </p:spPr>
        <p:txBody>
          <a:bodyPr wrap="square">
            <a:spAutoFit/>
          </a:bodyPr>
          <a:lstStyle/>
          <a:p>
            <a:r>
              <a:rPr lang="en-US" altLang="zh-TW" sz="7000" b="1" kern="1000" spc="-38" dirty="0">
                <a:ea typeface="Microsoft JhengHei" panose="020B0604030504040204" pitchFamily="34" charset="-120"/>
              </a:rPr>
              <a:t>If he was always there, people would obey out of fear.</a:t>
            </a:r>
          </a:p>
        </p:txBody>
      </p:sp>
    </p:spTree>
    <p:extLst>
      <p:ext uri="{BB962C8B-B14F-4D97-AF65-F5344CB8AC3E}">
        <p14:creationId xmlns:p14="http://schemas.microsoft.com/office/powerpoint/2010/main" val="3868190181"/>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A59126-5DD8-A858-EB08-581196669105}"/>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6C4DDFF5-925C-DAA3-BA12-6E9392BACACA}"/>
              </a:ext>
            </a:extLst>
          </p:cNvPr>
          <p:cNvSpPr/>
          <p:nvPr/>
        </p:nvSpPr>
        <p:spPr>
          <a:xfrm>
            <a:off x="0" y="0"/>
            <a:ext cx="9144000" cy="3323987"/>
          </a:xfrm>
          <a:prstGeom prst="rect">
            <a:avLst/>
          </a:prstGeom>
        </p:spPr>
        <p:txBody>
          <a:bodyPr wrap="square">
            <a:spAutoFit/>
          </a:bodyPr>
          <a:lstStyle/>
          <a:p>
            <a:r>
              <a:rPr lang="en-US" altLang="zh-TW" sz="7000" b="1" kern="1000" spc="-38" dirty="0">
                <a:ea typeface="Microsoft JhengHei" panose="020B0604030504040204" pitchFamily="34" charset="-120"/>
              </a:rPr>
              <a:t>By not being there, he can better see the tenants’ intentions.</a:t>
            </a:r>
          </a:p>
        </p:txBody>
      </p:sp>
    </p:spTree>
    <p:extLst>
      <p:ext uri="{BB962C8B-B14F-4D97-AF65-F5344CB8AC3E}">
        <p14:creationId xmlns:p14="http://schemas.microsoft.com/office/powerpoint/2010/main" val="3160573408"/>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E9CA80-DD54-C5E4-D29B-4D5AD3264B8F}"/>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99D61C78-9366-1BD4-6F95-2D7C8F2C368B}"/>
              </a:ext>
            </a:extLst>
          </p:cNvPr>
          <p:cNvSpPr/>
          <p:nvPr/>
        </p:nvSpPr>
        <p:spPr>
          <a:xfrm>
            <a:off x="0" y="0"/>
            <a:ext cx="9144000" cy="2246769"/>
          </a:xfrm>
          <a:prstGeom prst="rect">
            <a:avLst/>
          </a:prstGeom>
        </p:spPr>
        <p:txBody>
          <a:bodyPr wrap="square">
            <a:spAutoFit/>
          </a:bodyPr>
          <a:lstStyle/>
          <a:p>
            <a:r>
              <a:rPr lang="en-US" altLang="zh-TW" sz="7000" b="1" kern="1000" spc="-38" dirty="0">
                <a:ea typeface="Microsoft JhengHei" panose="020B0604030504040204" pitchFamily="34" charset="-120"/>
              </a:rPr>
              <a:t>So it could also be a test of the tenants.</a:t>
            </a:r>
          </a:p>
        </p:txBody>
      </p:sp>
    </p:spTree>
    <p:extLst>
      <p:ext uri="{BB962C8B-B14F-4D97-AF65-F5344CB8AC3E}">
        <p14:creationId xmlns:p14="http://schemas.microsoft.com/office/powerpoint/2010/main" val="3858843898"/>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God leaving things for us to manage is a way for us to learn and to test our faithfulness.</a:t>
            </a:r>
          </a:p>
        </p:txBody>
      </p:sp>
    </p:spTree>
    <p:extLst>
      <p:ext uri="{BB962C8B-B14F-4D97-AF65-F5344CB8AC3E}">
        <p14:creationId xmlns:p14="http://schemas.microsoft.com/office/powerpoint/2010/main" val="17915135"/>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247650"/>
            <a:ext cx="9601200" cy="5478423"/>
          </a:xfrm>
          <a:prstGeom prst="rect">
            <a:avLst/>
          </a:prstGeom>
        </p:spPr>
        <p:txBody>
          <a:bodyPr wrap="square">
            <a:spAutoFit/>
          </a:bodyPr>
          <a:lstStyle/>
          <a:p>
            <a:r>
              <a:rPr lang="en-US" altLang="zh-TW" sz="7000" b="1" kern="1000" spc="-38" dirty="0">
                <a:ea typeface="Microsoft JhengHei" panose="020B0604030504040204" pitchFamily="34" charset="-120"/>
              </a:rPr>
              <a:t>This approach carries some risks, but it is the best way to prepare us for great responsibilities in Heaven.</a:t>
            </a:r>
          </a:p>
        </p:txBody>
      </p:sp>
    </p:spTree>
    <p:extLst>
      <p:ext uri="{BB962C8B-B14F-4D97-AF65-F5344CB8AC3E}">
        <p14:creationId xmlns:p14="http://schemas.microsoft.com/office/powerpoint/2010/main" val="1445341149"/>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244406"/>
            <a:ext cx="9144000" cy="5632311"/>
          </a:xfrm>
          <a:prstGeom prst="rect">
            <a:avLst/>
          </a:prstGeom>
        </p:spPr>
        <p:txBody>
          <a:bodyPr wrap="square">
            <a:spAutoFit/>
          </a:bodyPr>
          <a:lstStyle/>
          <a:p>
            <a:r>
              <a:rPr lang="en-US" altLang="zh-TW" sz="6000" b="1" kern="1000" spc="-38" dirty="0">
                <a:ea typeface="Microsoft JhengHei" panose="020B0604030504040204" pitchFamily="34" charset="-120"/>
              </a:rPr>
              <a:t>There are three possible arrangements between us and God:</a:t>
            </a:r>
          </a:p>
          <a:p>
            <a:r>
              <a:rPr lang="en-US" altLang="zh-TW" sz="6000" b="1" kern="1000" spc="-38" dirty="0">
                <a:ea typeface="Microsoft JhengHei" panose="020B0604030504040204" pitchFamily="34" charset="-120"/>
              </a:rPr>
              <a:t>-	Enslaved people</a:t>
            </a:r>
          </a:p>
          <a:p>
            <a:r>
              <a:rPr lang="en-US" altLang="zh-TW" sz="6000" b="1" kern="1000" spc="-38" dirty="0">
                <a:ea typeface="Microsoft JhengHei" panose="020B0604030504040204" pitchFamily="34" charset="-120"/>
              </a:rPr>
              <a:t>-	Employees</a:t>
            </a:r>
          </a:p>
          <a:p>
            <a:r>
              <a:rPr lang="en-US" altLang="zh-TW" sz="6000" b="1" kern="1000" spc="-38" dirty="0">
                <a:ea typeface="Microsoft JhengHei" panose="020B0604030504040204" pitchFamily="34" charset="-120"/>
              </a:rPr>
              <a:t>-	Tenant farmers</a:t>
            </a:r>
          </a:p>
        </p:txBody>
      </p:sp>
    </p:spTree>
    <p:extLst>
      <p:ext uri="{BB962C8B-B14F-4D97-AF65-F5344CB8AC3E}">
        <p14:creationId xmlns:p14="http://schemas.microsoft.com/office/powerpoint/2010/main" val="1688452483"/>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Enslaved people:</a:t>
            </a:r>
          </a:p>
          <a:p>
            <a:r>
              <a:rPr lang="en-US" altLang="zh-TW" sz="7000" b="1" kern="1000" spc="-38" dirty="0">
                <a:ea typeface="Microsoft JhengHei" panose="020B0604030504040204" pitchFamily="34" charset="-120"/>
              </a:rPr>
              <a:t>-	don’t keep any gains</a:t>
            </a:r>
          </a:p>
          <a:p>
            <a:r>
              <a:rPr lang="en-US" altLang="zh-TW" sz="7000" b="1" kern="1000" spc="-38" dirty="0">
                <a:ea typeface="Microsoft JhengHei" panose="020B0604030504040204" pitchFamily="34" charset="-120"/>
              </a:rPr>
              <a:t>-	forced labor</a:t>
            </a:r>
          </a:p>
          <a:p>
            <a:r>
              <a:rPr lang="en-US" altLang="zh-TW" sz="7000" b="1" kern="1000" spc="-38" dirty="0">
                <a:ea typeface="Microsoft JhengHei" panose="020B0604030504040204" pitchFamily="34" charset="-120"/>
              </a:rPr>
              <a:t>This is NOT how God sees us!</a:t>
            </a:r>
          </a:p>
        </p:txBody>
      </p:sp>
    </p:spTree>
    <p:extLst>
      <p:ext uri="{BB962C8B-B14F-4D97-AF65-F5344CB8AC3E}">
        <p14:creationId xmlns:p14="http://schemas.microsoft.com/office/powerpoint/2010/main" val="1298857348"/>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372600" cy="4708981"/>
          </a:xfrm>
          <a:prstGeom prst="rect">
            <a:avLst/>
          </a:prstGeom>
        </p:spPr>
        <p:txBody>
          <a:bodyPr wrap="square">
            <a:spAutoFit/>
          </a:bodyPr>
          <a:lstStyle/>
          <a:p>
            <a:r>
              <a:rPr lang="en-US" altLang="zh-TW" sz="6000" b="1" kern="1000" spc="-38" dirty="0">
                <a:ea typeface="Microsoft JhengHei" panose="020B0604030504040204" pitchFamily="34" charset="-120"/>
              </a:rPr>
              <a:t>Employees:</a:t>
            </a:r>
          </a:p>
          <a:p>
            <a:r>
              <a:rPr lang="en-US" altLang="zh-TW" sz="6000" b="1" kern="1000" spc="-38" dirty="0">
                <a:ea typeface="Microsoft JhengHei" panose="020B0604030504040204" pitchFamily="34" charset="-120"/>
              </a:rPr>
              <a:t>-	Fixed wages</a:t>
            </a:r>
          </a:p>
          <a:p>
            <a:r>
              <a:rPr lang="en-US" altLang="zh-TW" sz="6000" b="1" kern="1000" spc="-38" dirty="0">
                <a:ea typeface="Microsoft JhengHei" panose="020B0604030504040204" pitchFamily="34" charset="-120"/>
              </a:rPr>
              <a:t>-	Less incentive to increase production and so the owner has to manage carefully</a:t>
            </a:r>
          </a:p>
        </p:txBody>
      </p:sp>
    </p:spTree>
    <p:extLst>
      <p:ext uri="{BB962C8B-B14F-4D97-AF65-F5344CB8AC3E}">
        <p14:creationId xmlns:p14="http://schemas.microsoft.com/office/powerpoint/2010/main" val="1829736938"/>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448800" cy="4939814"/>
          </a:xfrm>
          <a:prstGeom prst="rect">
            <a:avLst/>
          </a:prstGeom>
        </p:spPr>
        <p:txBody>
          <a:bodyPr wrap="square">
            <a:spAutoFit/>
          </a:bodyPr>
          <a:lstStyle/>
          <a:p>
            <a:r>
              <a:rPr lang="en-US" altLang="zh-TW" sz="6200" b="1" kern="1000" spc="-38" dirty="0">
                <a:ea typeface="Microsoft JhengHei" panose="020B0604030504040204" pitchFamily="34" charset="-120"/>
              </a:rPr>
              <a:t>Tenant farmers:</a:t>
            </a:r>
          </a:p>
          <a:p>
            <a:r>
              <a:rPr lang="en-US" altLang="zh-TW" sz="6200" b="1" kern="1000" spc="-38" dirty="0">
                <a:ea typeface="Microsoft JhengHei" panose="020B0604030504040204" pitchFamily="34" charset="-120"/>
              </a:rPr>
              <a:t>-	Output </a:t>
            </a:r>
            <a:r>
              <a:rPr lang="en-US" altLang="zh-TW" sz="6200" b="1" kern="1000" spc="-38" dirty="0">
                <a:ea typeface="Microsoft JhengHei" panose="020B0604030504040204" pitchFamily="34" charset="-120"/>
                <a:sym typeface="Wingdings" panose="05000000000000000000" pitchFamily="2" charset="2"/>
              </a:rPr>
              <a:t>leads to </a:t>
            </a:r>
            <a:r>
              <a:rPr lang="en-US" altLang="zh-TW" sz="6200" b="1" kern="1000" spc="-38" dirty="0">
                <a:ea typeface="Microsoft JhengHei" panose="020B0604030504040204" pitchFamily="34" charset="-120"/>
              </a:rPr>
              <a:t>income </a:t>
            </a:r>
          </a:p>
          <a:p>
            <a:r>
              <a:rPr lang="en-US" altLang="zh-TW" sz="6200" b="1" kern="1000" spc="-38" dirty="0">
                <a:ea typeface="Microsoft JhengHei" panose="020B0604030504040204" pitchFamily="34" charset="-120"/>
              </a:rPr>
              <a:t>-	More incentive to produce</a:t>
            </a:r>
          </a:p>
          <a:p>
            <a:r>
              <a:rPr lang="en-US" altLang="zh-TW" sz="6200" b="1" kern="1000" spc="-38" dirty="0">
                <a:ea typeface="Microsoft JhengHei" panose="020B0604030504040204" pitchFamily="34" charset="-120"/>
              </a:rPr>
              <a:t>-	Less day-to-day management needed</a:t>
            </a:r>
          </a:p>
        </p:txBody>
      </p:sp>
    </p:spTree>
    <p:extLst>
      <p:ext uri="{BB962C8B-B14F-4D97-AF65-F5344CB8AC3E}">
        <p14:creationId xmlns:p14="http://schemas.microsoft.com/office/powerpoint/2010/main" val="3958421098"/>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en-US" altLang="zh-TW" sz="7000" b="1" kern="1000" spc="-38" dirty="0">
                <a:ea typeface="Microsoft JhengHei" panose="020B0604030504040204" pitchFamily="34" charset="-120"/>
              </a:rPr>
              <a:t>Tenancy allows the owner to see who are better workers - maybe this is a test too?</a:t>
            </a:r>
          </a:p>
        </p:txBody>
      </p:sp>
    </p:spTree>
    <p:extLst>
      <p:ext uri="{BB962C8B-B14F-4D97-AF65-F5344CB8AC3E}">
        <p14:creationId xmlns:p14="http://schemas.microsoft.com/office/powerpoint/2010/main" val="9104283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15430500"/>
          </a:xfrm>
        </p:spPr>
        <p:txBody>
          <a:bodyPr>
            <a:noAutofit/>
          </a:bodyPr>
          <a:lstStyle/>
          <a:p>
            <a:pPr marL="0" indent="0">
              <a:buNone/>
            </a:pPr>
            <a:r>
              <a:rPr lang="en-US" sz="7000" b="1" dirty="0"/>
              <a:t>“Therefore, when the owner of the vineyard comes, what will he do to those tenants?”</a:t>
            </a:r>
          </a:p>
        </p:txBody>
      </p:sp>
    </p:spTree>
    <p:extLst>
      <p:ext uri="{BB962C8B-B14F-4D97-AF65-F5344CB8AC3E}">
        <p14:creationId xmlns:p14="http://schemas.microsoft.com/office/powerpoint/2010/main" val="1794331496"/>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en-US" altLang="zh-TW" sz="7000" b="1" kern="1000" spc="-38" dirty="0">
                <a:ea typeface="Microsoft JhengHei" panose="020B0604030504040204" pitchFamily="34" charset="-120"/>
              </a:rPr>
              <a:t>We are tenant farmers.  The land is not our own, but we are given the right to use it.</a:t>
            </a:r>
          </a:p>
        </p:txBody>
      </p:sp>
    </p:spTree>
    <p:extLst>
      <p:ext uri="{BB962C8B-B14F-4D97-AF65-F5344CB8AC3E}">
        <p14:creationId xmlns:p14="http://schemas.microsoft.com/office/powerpoint/2010/main" val="3987951304"/>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en-US" altLang="zh-TW" sz="7000" b="1" kern="1000" spc="-38" dirty="0">
                <a:ea typeface="Microsoft JhengHei" panose="020B0604030504040204" pitchFamily="34" charset="-120"/>
              </a:rPr>
              <a:t>We have a good landlord.  He provides resources while we provide the labor.</a:t>
            </a:r>
          </a:p>
        </p:txBody>
      </p:sp>
    </p:spTree>
    <p:extLst>
      <p:ext uri="{BB962C8B-B14F-4D97-AF65-F5344CB8AC3E}">
        <p14:creationId xmlns:p14="http://schemas.microsoft.com/office/powerpoint/2010/main" val="3055351630"/>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Could we get our own land one day?  It seems so (Luke 16:10) .  What does that even mean?</a:t>
            </a:r>
          </a:p>
        </p:txBody>
      </p:sp>
    </p:spTree>
    <p:extLst>
      <p:ext uri="{BB962C8B-B14F-4D97-AF65-F5344CB8AC3E}">
        <p14:creationId xmlns:p14="http://schemas.microsoft.com/office/powerpoint/2010/main" val="3645486205"/>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67462"/>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Luke 16:10-12 - “Whoever can be trusted with very little can also be trusted with much, </a:t>
            </a:r>
          </a:p>
        </p:txBody>
      </p:sp>
    </p:spTree>
    <p:extLst>
      <p:ext uri="{BB962C8B-B14F-4D97-AF65-F5344CB8AC3E}">
        <p14:creationId xmlns:p14="http://schemas.microsoft.com/office/powerpoint/2010/main" val="2625680521"/>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en-US" altLang="zh-TW" sz="7000" b="1" kern="1000" spc="-38" dirty="0">
                <a:ea typeface="Microsoft JhengHei" panose="020B0604030504040204" pitchFamily="34" charset="-120"/>
              </a:rPr>
              <a:t>and whoever is dishonest with very little will also be dishonest with much.  </a:t>
            </a:r>
          </a:p>
        </p:txBody>
      </p:sp>
    </p:spTree>
    <p:extLst>
      <p:ext uri="{BB962C8B-B14F-4D97-AF65-F5344CB8AC3E}">
        <p14:creationId xmlns:p14="http://schemas.microsoft.com/office/powerpoint/2010/main" val="3089859715"/>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15430500"/>
          </a:xfrm>
          <a:prstGeom prst="rect">
            <a:avLst/>
          </a:prstGeom>
        </p:spPr>
        <p:txBody>
          <a:bodyPr wrap="square">
            <a:spAutoFit/>
          </a:bodyPr>
          <a:lstStyle/>
          <a:p>
            <a:r>
              <a:rPr lang="en-US" altLang="zh-TW" sz="7000" b="1" kern="1000" spc="-38" dirty="0">
                <a:ea typeface="Microsoft JhengHei" panose="020B0604030504040204" pitchFamily="34" charset="-120"/>
              </a:rPr>
              <a:t>So if you have not been trustworthy in handling worldly wealth, who will trust you with true riches?  </a:t>
            </a:r>
          </a:p>
        </p:txBody>
      </p:sp>
    </p:spTree>
    <p:extLst>
      <p:ext uri="{BB962C8B-B14F-4D97-AF65-F5344CB8AC3E}">
        <p14:creationId xmlns:p14="http://schemas.microsoft.com/office/powerpoint/2010/main" val="3880336250"/>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15430500"/>
          </a:xfrm>
          <a:prstGeom prst="rect">
            <a:avLst/>
          </a:prstGeom>
        </p:spPr>
        <p:txBody>
          <a:bodyPr wrap="square">
            <a:spAutoFit/>
          </a:bodyPr>
          <a:lstStyle/>
          <a:p>
            <a:r>
              <a:rPr lang="en-US" altLang="zh-TW" sz="7000" b="1" kern="1000" spc="-38" dirty="0">
                <a:ea typeface="Microsoft JhengHei" panose="020B0604030504040204" pitchFamily="34" charset="-120"/>
              </a:rPr>
              <a:t>And if you have not been trustworthy with someone else’s property, who will give you property of your own?”</a:t>
            </a:r>
          </a:p>
        </p:txBody>
      </p:sp>
    </p:spTree>
    <p:extLst>
      <p:ext uri="{BB962C8B-B14F-4D97-AF65-F5344CB8AC3E}">
        <p14:creationId xmlns:p14="http://schemas.microsoft.com/office/powerpoint/2010/main" val="3633488692"/>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553C50-FE87-4EDF-7D9D-C7E01ACE6664}"/>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F54ACE9E-DB4E-D21E-B673-55015FADEABC}"/>
              </a:ext>
            </a:extLst>
          </p:cNvPr>
          <p:cNvSpPr/>
          <p:nvPr/>
        </p:nvSpPr>
        <p:spPr>
          <a:xfrm>
            <a:off x="0" y="0"/>
            <a:ext cx="9144000" cy="3170099"/>
          </a:xfrm>
          <a:prstGeom prst="rect">
            <a:avLst/>
          </a:prstGeom>
        </p:spPr>
        <p:txBody>
          <a:bodyPr wrap="square">
            <a:spAutoFit/>
          </a:bodyPr>
          <a:lstStyle/>
          <a:p>
            <a:r>
              <a:rPr lang="en-US" altLang="zh-TW" sz="7000" b="1" kern="1000" spc="-38" dirty="0">
                <a:ea typeface="Microsoft JhengHei" panose="020B0604030504040204" pitchFamily="34" charset="-120"/>
              </a:rPr>
              <a:t>How can we be better tenant</a:t>
            </a:r>
            <a:r>
              <a:rPr lang="zh-TW" altLang="en-US" sz="7000" b="1" kern="1000" spc="-38" dirty="0">
                <a:ea typeface="Microsoft JhengHei" panose="020B0604030504040204" pitchFamily="34" charset="-120"/>
              </a:rPr>
              <a:t> </a:t>
            </a:r>
            <a:r>
              <a:rPr lang="en-US" altLang="zh-TW" sz="7000" b="1" kern="1000" spc="-38" dirty="0">
                <a:ea typeface="Microsoft JhengHei" panose="020B0604030504040204" pitchFamily="34" charset="-120"/>
              </a:rPr>
              <a:t>farmers?</a:t>
            </a:r>
          </a:p>
          <a:p>
            <a:endParaRPr lang="zh-TW" altLang="en-US" sz="6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313367272"/>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Owners’ and tenants’ interests are aligned —produce more and make more money.</a:t>
            </a:r>
          </a:p>
        </p:txBody>
      </p:sp>
    </p:spTree>
    <p:extLst>
      <p:ext uri="{BB962C8B-B14F-4D97-AF65-F5344CB8AC3E}">
        <p14:creationId xmlns:p14="http://schemas.microsoft.com/office/powerpoint/2010/main" val="3529197891"/>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en-US" altLang="zh-TW" sz="7000" b="1" kern="1000" spc="-38" dirty="0">
                <a:ea typeface="Microsoft JhengHei" panose="020B0604030504040204" pitchFamily="34" charset="-120"/>
              </a:rPr>
              <a:t>We could further invest in infrastructure with help of the owner.</a:t>
            </a:r>
          </a:p>
        </p:txBody>
      </p:sp>
    </p:spTree>
    <p:extLst>
      <p:ext uri="{BB962C8B-B14F-4D97-AF65-F5344CB8AC3E}">
        <p14:creationId xmlns:p14="http://schemas.microsoft.com/office/powerpoint/2010/main" val="42243675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15430500"/>
          </a:xfrm>
        </p:spPr>
        <p:txBody>
          <a:bodyPr>
            <a:noAutofit/>
          </a:bodyPr>
          <a:lstStyle/>
          <a:p>
            <a:pPr marL="0" indent="0">
              <a:buNone/>
            </a:pPr>
            <a:r>
              <a:rPr lang="en-US" sz="7000" b="1" dirty="0"/>
              <a:t>“He will bring those wretches to a wretched end,” they replied, </a:t>
            </a:r>
          </a:p>
        </p:txBody>
      </p:sp>
    </p:spTree>
    <p:extLst>
      <p:ext uri="{BB962C8B-B14F-4D97-AF65-F5344CB8AC3E}">
        <p14:creationId xmlns:p14="http://schemas.microsoft.com/office/powerpoint/2010/main" val="3474578662"/>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He can provide the money to complement the labor provided by the tenant farmers.</a:t>
            </a:r>
          </a:p>
        </p:txBody>
      </p:sp>
    </p:spTree>
    <p:extLst>
      <p:ext uri="{BB962C8B-B14F-4D97-AF65-F5344CB8AC3E}">
        <p14:creationId xmlns:p14="http://schemas.microsoft.com/office/powerpoint/2010/main" val="1429361786"/>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15430500"/>
          </a:xfrm>
          <a:prstGeom prst="rect">
            <a:avLst/>
          </a:prstGeom>
        </p:spPr>
        <p:txBody>
          <a:bodyPr wrap="square">
            <a:spAutoFit/>
          </a:bodyPr>
          <a:lstStyle/>
          <a:p>
            <a:r>
              <a:rPr lang="en-US" altLang="zh-TW" sz="7000" b="1" kern="1000" spc="-38" dirty="0">
                <a:ea typeface="Microsoft JhengHei" panose="020B0604030504040204" pitchFamily="34" charset="-120"/>
              </a:rPr>
              <a:t>If we put in more work and he puts in more resources to boost output, both us and the landlord will benefit.</a:t>
            </a:r>
          </a:p>
        </p:txBody>
      </p:sp>
    </p:spTree>
    <p:extLst>
      <p:ext uri="{BB962C8B-B14F-4D97-AF65-F5344CB8AC3E}">
        <p14:creationId xmlns:p14="http://schemas.microsoft.com/office/powerpoint/2010/main" val="2157376290"/>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en-US" altLang="zh-TW" sz="7000" b="1" kern="1000" spc="-38" dirty="0">
                <a:ea typeface="Microsoft JhengHei" panose="020B0604030504040204" pitchFamily="34" charset="-120"/>
              </a:rPr>
              <a:t>If we are faithful, the landlord may give us more vineyards to use (Luke 16:10).</a:t>
            </a:r>
          </a:p>
        </p:txBody>
      </p:sp>
    </p:spTree>
    <p:extLst>
      <p:ext uri="{BB962C8B-B14F-4D97-AF65-F5344CB8AC3E}">
        <p14:creationId xmlns:p14="http://schemas.microsoft.com/office/powerpoint/2010/main" val="3399018421"/>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en-US" altLang="zh-TW" sz="7000" b="1" kern="1000" spc="-38" dirty="0">
                <a:ea typeface="Microsoft JhengHei" panose="020B0604030504040204" pitchFamily="34" charset="-120"/>
              </a:rPr>
              <a:t>Making more products out of grapes means we can make more money.</a:t>
            </a:r>
          </a:p>
        </p:txBody>
      </p:sp>
    </p:spTree>
    <p:extLst>
      <p:ext uri="{BB962C8B-B14F-4D97-AF65-F5344CB8AC3E}">
        <p14:creationId xmlns:p14="http://schemas.microsoft.com/office/powerpoint/2010/main" val="109871364"/>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31F18F-2089-CAB6-C7A2-757858949B3C}"/>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2E0F15D5-EAAD-6DE4-1693-F7C740880C00}"/>
              </a:ext>
            </a:extLst>
          </p:cNvPr>
          <p:cNvSpPr/>
          <p:nvPr/>
        </p:nvSpPr>
        <p:spPr>
          <a:xfrm>
            <a:off x="0" y="0"/>
            <a:ext cx="9144000" cy="2246769"/>
          </a:xfrm>
          <a:prstGeom prst="rect">
            <a:avLst/>
          </a:prstGeom>
        </p:spPr>
        <p:txBody>
          <a:bodyPr wrap="square">
            <a:spAutoFit/>
          </a:bodyPr>
          <a:lstStyle/>
          <a:p>
            <a:r>
              <a:rPr lang="en-US" altLang="zh-TW" sz="7000" b="1" kern="1000" spc="-38" dirty="0">
                <a:ea typeface="Microsoft JhengHei" panose="020B0604030504040204" pitchFamily="34" charset="-120"/>
              </a:rPr>
              <a:t>Eternity – is it a greater vineyard?</a:t>
            </a:r>
          </a:p>
        </p:txBody>
      </p:sp>
    </p:spTree>
    <p:extLst>
      <p:ext uri="{BB962C8B-B14F-4D97-AF65-F5344CB8AC3E}">
        <p14:creationId xmlns:p14="http://schemas.microsoft.com/office/powerpoint/2010/main" val="3982082239"/>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220200" cy="5478423"/>
          </a:xfrm>
          <a:prstGeom prst="rect">
            <a:avLst/>
          </a:prstGeom>
        </p:spPr>
        <p:txBody>
          <a:bodyPr wrap="square">
            <a:spAutoFit/>
          </a:bodyPr>
          <a:lstStyle/>
          <a:p>
            <a:r>
              <a:rPr lang="en-US" altLang="zh-TW" sz="7000" b="1" kern="1000" spc="-38" dirty="0">
                <a:ea typeface="Microsoft JhengHei" panose="020B0604030504040204" pitchFamily="34" charset="-120"/>
              </a:rPr>
              <a:t>Tenant farming symbolizes that earthly resources are not really ours and we can only use them, not own them.</a:t>
            </a:r>
          </a:p>
        </p:txBody>
      </p:sp>
    </p:spTree>
    <p:extLst>
      <p:ext uri="{BB962C8B-B14F-4D97-AF65-F5344CB8AC3E}">
        <p14:creationId xmlns:p14="http://schemas.microsoft.com/office/powerpoint/2010/main" val="2720502735"/>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48C65E-D107-5E29-0334-3E4269500CF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E05E2C2B-F0E2-1839-26AE-BBE1191AFE8B}"/>
              </a:ext>
            </a:extLst>
          </p:cNvPr>
          <p:cNvSpPr/>
          <p:nvPr/>
        </p:nvSpPr>
        <p:spPr>
          <a:xfrm>
            <a:off x="0" y="0"/>
            <a:ext cx="9144000" cy="3323987"/>
          </a:xfrm>
          <a:prstGeom prst="rect">
            <a:avLst/>
          </a:prstGeom>
        </p:spPr>
        <p:txBody>
          <a:bodyPr wrap="square">
            <a:spAutoFit/>
          </a:bodyPr>
          <a:lstStyle/>
          <a:p>
            <a:r>
              <a:rPr lang="en-US" altLang="zh-TW" sz="7000" b="1" kern="1000" spc="-38" dirty="0">
                <a:ea typeface="Microsoft JhengHei" panose="020B0604030504040204" pitchFamily="34" charset="-120"/>
              </a:rPr>
              <a:t>We as tenants can choose what to do with it.</a:t>
            </a:r>
          </a:p>
        </p:txBody>
      </p:sp>
    </p:spTree>
    <p:extLst>
      <p:ext uri="{BB962C8B-B14F-4D97-AF65-F5344CB8AC3E}">
        <p14:creationId xmlns:p14="http://schemas.microsoft.com/office/powerpoint/2010/main" val="208202651"/>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en-US" altLang="zh-TW" sz="6400" b="1" kern="1000" spc="-38" dirty="0">
                <a:ea typeface="Microsoft JhengHei" panose="020B0604030504040204" pitchFamily="34" charset="-120"/>
              </a:rPr>
              <a:t>Let’s use our time, talents, and treasures for God’s purposes and earn eternal rewards and lasting possessions in Heaven.</a:t>
            </a:r>
          </a:p>
        </p:txBody>
      </p:sp>
    </p:spTree>
    <p:extLst>
      <p:ext uri="{BB962C8B-B14F-4D97-AF65-F5344CB8AC3E}">
        <p14:creationId xmlns:p14="http://schemas.microsoft.com/office/powerpoint/2010/main" val="2862585288"/>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A329A8-3688-3DA4-A80B-DFCE2EC29586}"/>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203A489D-6CA3-45F5-A320-F6A0A52FB8A8}"/>
              </a:ext>
            </a:extLst>
          </p:cNvPr>
          <p:cNvSpPr/>
          <p:nvPr/>
        </p:nvSpPr>
        <p:spPr>
          <a:xfrm>
            <a:off x="0" y="0"/>
            <a:ext cx="9144000" cy="3046988"/>
          </a:xfrm>
          <a:prstGeom prst="rect">
            <a:avLst/>
          </a:prstGeom>
        </p:spPr>
        <p:txBody>
          <a:bodyPr wrap="square">
            <a:spAutoFit/>
          </a:bodyPr>
          <a:lstStyle/>
          <a:p>
            <a:r>
              <a:rPr lang="en-US" altLang="zh-TW" sz="6400" b="1" kern="1000" spc="-38" dirty="0">
                <a:ea typeface="Microsoft JhengHei" panose="020B0604030504040204" pitchFamily="34" charset="-120"/>
              </a:rPr>
              <a:t>May the Lord bless you all as you faithfully live for Him.</a:t>
            </a:r>
          </a:p>
        </p:txBody>
      </p:sp>
    </p:spTree>
    <p:extLst>
      <p:ext uri="{BB962C8B-B14F-4D97-AF65-F5344CB8AC3E}">
        <p14:creationId xmlns:p14="http://schemas.microsoft.com/office/powerpoint/2010/main" val="40938242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15430500"/>
          </a:xfrm>
        </p:spPr>
        <p:txBody>
          <a:bodyPr>
            <a:noAutofit/>
          </a:bodyPr>
          <a:lstStyle/>
          <a:p>
            <a:pPr marL="0" indent="0">
              <a:buNone/>
            </a:pPr>
            <a:r>
              <a:rPr lang="en-US" sz="7000" b="1" dirty="0"/>
              <a:t>“and he will rent the vineyard to other tenants, who will give him his share of the crop at harvest time.” </a:t>
            </a:r>
          </a:p>
        </p:txBody>
      </p:sp>
    </p:spTree>
    <p:extLst>
      <p:ext uri="{BB962C8B-B14F-4D97-AF65-F5344CB8AC3E}">
        <p14:creationId xmlns:p14="http://schemas.microsoft.com/office/powerpoint/2010/main" val="9401194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50A87E-28B0-EC3F-264E-2547F9A7659B}"/>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C3B38258-C79B-9B96-BFE4-6314EE4EE746}"/>
              </a:ext>
            </a:extLst>
          </p:cNvPr>
          <p:cNvSpPr/>
          <p:nvPr/>
        </p:nvSpPr>
        <p:spPr>
          <a:xfrm>
            <a:off x="0" y="1200150"/>
            <a:ext cx="9144000" cy="2246769"/>
          </a:xfrm>
          <a:prstGeom prst="rect">
            <a:avLst/>
          </a:prstGeom>
        </p:spPr>
        <p:txBody>
          <a:bodyPr wrap="square">
            <a:spAutoFit/>
          </a:bodyPr>
          <a:lstStyle/>
          <a:p>
            <a:pPr algn="ctr"/>
            <a:r>
              <a:rPr lang="en-US" altLang="zh-TW" sz="7000" b="1" dirty="0">
                <a:ea typeface="Microsoft JhengHei" panose="020B0604030504040204" pitchFamily="34" charset="-120"/>
              </a:rPr>
              <a:t>Parable of </a:t>
            </a:r>
          </a:p>
          <a:p>
            <a:pPr algn="ctr"/>
            <a:r>
              <a:rPr lang="en-US" altLang="zh-TW" sz="7000" b="1" dirty="0">
                <a:ea typeface="Microsoft JhengHei" panose="020B0604030504040204" pitchFamily="34" charset="-120"/>
              </a:rPr>
              <a:t>The Evil Tenants</a:t>
            </a:r>
          </a:p>
        </p:txBody>
      </p:sp>
    </p:spTree>
    <p:extLst>
      <p:ext uri="{BB962C8B-B14F-4D97-AF65-F5344CB8AC3E}">
        <p14:creationId xmlns:p14="http://schemas.microsoft.com/office/powerpoint/2010/main" val="24731050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27146"/>
            <a:ext cx="9372600" cy="5093702"/>
          </a:xfrm>
          <a:prstGeom prst="rect">
            <a:avLst/>
          </a:prstGeom>
        </p:spPr>
        <p:txBody>
          <a:bodyPr wrap="square">
            <a:spAutoFit/>
          </a:bodyPr>
          <a:lstStyle/>
          <a:p>
            <a:r>
              <a:rPr lang="en-US" altLang="zh-TW" sz="6500" b="1" kern="1000" spc="-38" dirty="0">
                <a:ea typeface="Microsoft JhengHei" panose="020B0604030504040204" pitchFamily="34" charset="-120"/>
              </a:rPr>
              <a:t>Jesus used vineyards many times in his parables.  They symbolize God‘s domain</a:t>
            </a:r>
            <a:r>
              <a:rPr lang="zh-TW" altLang="en-US" sz="6500" b="1" kern="1000" spc="-38" dirty="0">
                <a:ea typeface="Microsoft JhengHei" panose="020B0604030504040204" pitchFamily="34" charset="-120"/>
              </a:rPr>
              <a:t> </a:t>
            </a:r>
            <a:r>
              <a:rPr lang="en-US" altLang="zh-TW" sz="6500" b="1" kern="1000" spc="-38" dirty="0">
                <a:ea typeface="Microsoft JhengHei" panose="020B0604030504040204" pitchFamily="34" charset="-120"/>
              </a:rPr>
              <a:t>-His people, Israel, and His Church.</a:t>
            </a:r>
          </a:p>
        </p:txBody>
      </p:sp>
    </p:spTree>
    <p:extLst>
      <p:ext uri="{BB962C8B-B14F-4D97-AF65-F5344CB8AC3E}">
        <p14:creationId xmlns:p14="http://schemas.microsoft.com/office/powerpoint/2010/main" val="38423135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en-US" altLang="zh-TW" sz="7000" b="1" kern="1000" spc="-38" dirty="0">
                <a:ea typeface="Microsoft JhengHei" panose="020B0604030504040204" pitchFamily="34" charset="-120"/>
              </a:rPr>
              <a:t>This parable is generally interpreted to be about the Jews rejecting Jesus Christ as their Messiah.</a:t>
            </a:r>
          </a:p>
        </p:txBody>
      </p:sp>
    </p:spTree>
    <p:extLst>
      <p:ext uri="{BB962C8B-B14F-4D97-AF65-F5344CB8AC3E}">
        <p14:creationId xmlns:p14="http://schemas.microsoft.com/office/powerpoint/2010/main" val="38636319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247650"/>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But we can get a lot more meaning if we dig deeper into the parable through a Christian perspective.</a:t>
            </a:r>
          </a:p>
        </p:txBody>
      </p:sp>
    </p:spTree>
    <p:extLst>
      <p:ext uri="{BB962C8B-B14F-4D97-AF65-F5344CB8AC3E}">
        <p14:creationId xmlns:p14="http://schemas.microsoft.com/office/powerpoint/2010/main" val="19509806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67462"/>
            <a:ext cx="9372600" cy="5478423"/>
          </a:xfrm>
          <a:prstGeom prst="rect">
            <a:avLst/>
          </a:prstGeom>
        </p:spPr>
        <p:txBody>
          <a:bodyPr wrap="square">
            <a:spAutoFit/>
          </a:bodyPr>
          <a:lstStyle/>
          <a:p>
            <a:r>
              <a:rPr lang="en-US" altLang="zh-TW" sz="7000" b="1" kern="1000" spc="-38" dirty="0">
                <a:ea typeface="Microsoft JhengHei" panose="020B0604030504040204" pitchFamily="34" charset="-120"/>
              </a:rPr>
              <a:t>To understand this parable, we need to understand the economics of tenant farming.</a:t>
            </a:r>
          </a:p>
        </p:txBody>
      </p:sp>
    </p:spTree>
    <p:extLst>
      <p:ext uri="{BB962C8B-B14F-4D97-AF65-F5344CB8AC3E}">
        <p14:creationId xmlns:p14="http://schemas.microsoft.com/office/powerpoint/2010/main" val="26015373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ACD94E6-1080-4EB5-92AA-AACB419E980F}"/>
              </a:ext>
            </a:extLst>
          </p:cNvPr>
          <p:cNvSpPr/>
          <p:nvPr/>
        </p:nvSpPr>
        <p:spPr>
          <a:xfrm>
            <a:off x="0" y="1448365"/>
            <a:ext cx="9144000" cy="2246769"/>
          </a:xfrm>
          <a:prstGeom prst="rect">
            <a:avLst/>
          </a:prstGeom>
        </p:spPr>
        <p:txBody>
          <a:bodyPr wrap="square">
            <a:spAutoFit/>
          </a:bodyPr>
          <a:lstStyle/>
          <a:p>
            <a:pPr algn="ctr"/>
            <a:r>
              <a:rPr lang="en-US" altLang="zh-TW" sz="7000" b="1" dirty="0">
                <a:ea typeface="Microsoft JhengHei" panose="020B0604030504040204" pitchFamily="34" charset="-120"/>
              </a:rPr>
              <a:t>Scripture:</a:t>
            </a:r>
          </a:p>
          <a:p>
            <a:pPr algn="ctr"/>
            <a:r>
              <a:rPr lang="en-US" altLang="zh-TW" sz="7000" b="1" dirty="0">
                <a:ea typeface="Microsoft JhengHei" panose="020B0604030504040204" pitchFamily="34" charset="-120"/>
              </a:rPr>
              <a:t>Matt.  21:33-41</a:t>
            </a:r>
          </a:p>
        </p:txBody>
      </p:sp>
    </p:spTree>
    <p:extLst>
      <p:ext uri="{BB962C8B-B14F-4D97-AF65-F5344CB8AC3E}">
        <p14:creationId xmlns:p14="http://schemas.microsoft.com/office/powerpoint/2010/main" val="23549361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en-US" altLang="zh-TW" sz="7000" b="1" kern="1000" spc="-38" dirty="0">
                <a:ea typeface="Microsoft JhengHei" panose="020B0604030504040204" pitchFamily="34" charset="-120"/>
              </a:rPr>
              <a:t>It is an agricultural arrangement by which tenants pay landlords for the use of their land.</a:t>
            </a:r>
          </a:p>
        </p:txBody>
      </p:sp>
    </p:spTree>
    <p:extLst>
      <p:ext uri="{BB962C8B-B14F-4D97-AF65-F5344CB8AC3E}">
        <p14:creationId xmlns:p14="http://schemas.microsoft.com/office/powerpoint/2010/main" val="17089800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5240" y="-167462"/>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They pay either a fixed rent or a fixed portion of their harvest.  Payment can be in cash or in the crops produced.</a:t>
            </a:r>
          </a:p>
        </p:txBody>
      </p:sp>
    </p:spTree>
    <p:extLst>
      <p:ext uri="{BB962C8B-B14F-4D97-AF65-F5344CB8AC3E}">
        <p14:creationId xmlns:p14="http://schemas.microsoft.com/office/powerpoint/2010/main" val="33035159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247650"/>
            <a:ext cx="9144000" cy="15430500"/>
          </a:xfrm>
          <a:prstGeom prst="rect">
            <a:avLst/>
          </a:prstGeom>
        </p:spPr>
        <p:txBody>
          <a:bodyPr wrap="square">
            <a:spAutoFit/>
          </a:bodyPr>
          <a:lstStyle/>
          <a:p>
            <a:r>
              <a:rPr lang="en-US" altLang="zh-TW" sz="7000" b="1" kern="1000" spc="-38" dirty="0">
                <a:ea typeface="Microsoft JhengHei" panose="020B0604030504040204" pitchFamily="34" charset="-120"/>
              </a:rPr>
              <a:t>Tenants tend to bring their own materials and equipment, but owners can put in infrastructure to help increase output.</a:t>
            </a:r>
          </a:p>
        </p:txBody>
      </p:sp>
    </p:spTree>
    <p:extLst>
      <p:ext uri="{BB962C8B-B14F-4D97-AF65-F5344CB8AC3E}">
        <p14:creationId xmlns:p14="http://schemas.microsoft.com/office/powerpoint/2010/main" val="18258069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en-US" altLang="zh-TW" sz="7000" b="1" kern="1000" spc="-38" dirty="0">
                <a:ea typeface="Microsoft JhengHei" panose="020B0604030504040204" pitchFamily="34" charset="-120"/>
              </a:rPr>
              <a:t>If the rent is reasonable, this could be a win-win situation.</a:t>
            </a:r>
            <a:endParaRPr lang="zh-TW" altLang="en-US" sz="6000" b="1" kern="1000" spc="-38" dirty="0">
              <a:ea typeface="Microsoft JhengHei" panose="020B0604030504040204" pitchFamily="34" charset="-120"/>
            </a:endParaRPr>
          </a:p>
        </p:txBody>
      </p:sp>
    </p:spTree>
    <p:extLst>
      <p:ext uri="{BB962C8B-B14F-4D97-AF65-F5344CB8AC3E}">
        <p14:creationId xmlns:p14="http://schemas.microsoft.com/office/powerpoint/2010/main" val="15663318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372600" cy="5016758"/>
          </a:xfrm>
          <a:prstGeom prst="rect">
            <a:avLst/>
          </a:prstGeom>
        </p:spPr>
        <p:txBody>
          <a:bodyPr wrap="square">
            <a:spAutoFit/>
          </a:bodyPr>
          <a:lstStyle/>
          <a:p>
            <a:r>
              <a:rPr lang="en-US" altLang="zh-TW" sz="6400" b="1" kern="1000" spc="-38" dirty="0">
                <a:ea typeface="Microsoft JhengHei" panose="020B0604030504040204" pitchFamily="34" charset="-120"/>
              </a:rPr>
              <a:t>In the 1950s, many tenants in Taiwan paid 50-70% of their output to landlords.  Many were impoverished, and production was low.</a:t>
            </a:r>
          </a:p>
        </p:txBody>
      </p:sp>
    </p:spTree>
    <p:extLst>
      <p:ext uri="{BB962C8B-B14F-4D97-AF65-F5344CB8AC3E}">
        <p14:creationId xmlns:p14="http://schemas.microsoft.com/office/powerpoint/2010/main" val="15441583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The first of land reform -“Rent Reduction to 37.5%” – increased rice output by 46% after just four years!</a:t>
            </a:r>
          </a:p>
        </p:txBody>
      </p:sp>
    </p:spTree>
    <p:extLst>
      <p:ext uri="{BB962C8B-B14F-4D97-AF65-F5344CB8AC3E}">
        <p14:creationId xmlns:p14="http://schemas.microsoft.com/office/powerpoint/2010/main" val="10823744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296400" cy="5170646"/>
          </a:xfrm>
          <a:prstGeom prst="rect">
            <a:avLst/>
          </a:prstGeom>
        </p:spPr>
        <p:txBody>
          <a:bodyPr wrap="square">
            <a:spAutoFit/>
          </a:bodyPr>
          <a:lstStyle/>
          <a:p>
            <a:r>
              <a:rPr lang="en-US" altLang="zh-TW" sz="6600" b="1" kern="1000" spc="-38" dirty="0">
                <a:ea typeface="Microsoft JhengHei" panose="020B0604030504040204" pitchFamily="34" charset="-120"/>
              </a:rPr>
              <a:t>That’s because tenants saw much greater gains from raising output, so they worked harder and made more investments.</a:t>
            </a:r>
          </a:p>
        </p:txBody>
      </p:sp>
    </p:spTree>
    <p:extLst>
      <p:ext uri="{BB962C8B-B14F-4D97-AF65-F5344CB8AC3E}">
        <p14:creationId xmlns:p14="http://schemas.microsoft.com/office/powerpoint/2010/main" val="22045414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Good landlords would also install some fixed improvements, such as irrigation channels, to help increase output.</a:t>
            </a:r>
          </a:p>
        </p:txBody>
      </p:sp>
    </p:spTree>
    <p:extLst>
      <p:ext uri="{BB962C8B-B14F-4D97-AF65-F5344CB8AC3E}">
        <p14:creationId xmlns:p14="http://schemas.microsoft.com/office/powerpoint/2010/main" val="37373716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In this parable, the good owner had already put in much investment, and so he was likely to be reasonable on rent.</a:t>
            </a:r>
          </a:p>
        </p:txBody>
      </p:sp>
    </p:spTree>
    <p:extLst>
      <p:ext uri="{BB962C8B-B14F-4D97-AF65-F5344CB8AC3E}">
        <p14:creationId xmlns:p14="http://schemas.microsoft.com/office/powerpoint/2010/main" val="15327315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2192" y="-171450"/>
            <a:ext cx="9144000" cy="15430500"/>
          </a:xfrm>
          <a:prstGeom prst="rect">
            <a:avLst/>
          </a:prstGeom>
        </p:spPr>
        <p:txBody>
          <a:bodyPr wrap="square">
            <a:spAutoFit/>
          </a:bodyPr>
          <a:lstStyle/>
          <a:p>
            <a:r>
              <a:rPr lang="en-US" altLang="zh-TW" sz="7000" b="1" kern="1000" spc="-38" dirty="0">
                <a:ea typeface="Microsoft JhengHei" panose="020B0604030504040204" pitchFamily="34" charset="-120"/>
              </a:rPr>
              <a:t>He really wanted to make the tenants successful, because he would get more rent from them also.</a:t>
            </a:r>
          </a:p>
        </p:txBody>
      </p:sp>
    </p:spTree>
    <p:extLst>
      <p:ext uri="{BB962C8B-B14F-4D97-AF65-F5344CB8AC3E}">
        <p14:creationId xmlns:p14="http://schemas.microsoft.com/office/powerpoint/2010/main" val="30063455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15430500"/>
          </a:xfrm>
        </p:spPr>
        <p:txBody>
          <a:bodyPr>
            <a:noAutofit/>
          </a:bodyPr>
          <a:lstStyle/>
          <a:p>
            <a:pPr marL="0" indent="0">
              <a:buNone/>
            </a:pPr>
            <a:r>
              <a:rPr lang="en-US" sz="7000" b="1" dirty="0"/>
              <a:t>“Listen to another parable: There was a landowner who planted a vineyard.  </a:t>
            </a:r>
          </a:p>
          <a:p>
            <a:pPr marL="0" indent="0">
              <a:buNone/>
            </a:pPr>
            <a:endParaRPr lang="en-US" sz="6000" b="1" dirty="0"/>
          </a:p>
          <a:p>
            <a:pPr marL="0" indent="0">
              <a:buNone/>
            </a:pPr>
            <a:endParaRPr lang="en-US" sz="6000" b="1" dirty="0"/>
          </a:p>
          <a:p>
            <a:pPr marL="0" indent="0">
              <a:buNone/>
            </a:pPr>
            <a:r>
              <a:rPr lang="en-US" sz="7000" b="1" dirty="0"/>
              <a:t>He put a wall around it, dug a winepress in it and built a watchtower.  Then he rented the vineyard to some farmers and moved to another place.  When the harvest time approached, he sent his servants to the tenants to collect his fruit.  “The tenants seized his servants; they beat one, killed another, and stoned a third.  Then he sent other servants to them, more than the first time, and the tenants treated them the same way.  Last of all, he sent his son to them.  ‘They will respect my son,’ he said.  But when the tenants saw the son, they said to each other, ‘This is the heir.  Come, let’s kill him and take his inheritance.’  So they took him and threw him out of the vineyard and killed him.  “Therefore, when the owner of the vineyard comes, what will he do to those tenants?”  “He will bring those wretches to a wretched end,” they replied, “and he will rent the vineyard to other tenants, who will give him his share of the crop at harvest time.”  Jesus said to them, “Have you never read in the Scriptures: “‘The stone the builders rejected has become the cornerstone; the Lord has done this, and it is marvelous in our eyes’?  “Therefore I tell you that the kingdom of God will be taken away from you and given to a people who will produce its fruit.  Anyone who falls on this stone will be broken to pieces; anyone on whom it falls will be crushed.”  When the chief priests and the Pharisees heard Jesus’ parables, they knew he was talking about them.  They looked for a way to arrest him, but they were afraid of the crowd because the people held that he was a prophet.</a:t>
            </a:r>
          </a:p>
        </p:txBody>
      </p:sp>
    </p:spTree>
    <p:extLst>
      <p:ext uri="{BB962C8B-B14F-4D97-AF65-F5344CB8AC3E}">
        <p14:creationId xmlns:p14="http://schemas.microsoft.com/office/powerpoint/2010/main" val="9678711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372600" cy="5170646"/>
          </a:xfrm>
          <a:prstGeom prst="rect">
            <a:avLst/>
          </a:prstGeom>
        </p:spPr>
        <p:txBody>
          <a:bodyPr wrap="square">
            <a:spAutoFit/>
          </a:bodyPr>
          <a:lstStyle/>
          <a:p>
            <a:r>
              <a:rPr lang="en-US" altLang="zh-TW" sz="6600" b="1" kern="1000" spc="-38" dirty="0">
                <a:ea typeface="Microsoft JhengHei" panose="020B0604030504040204" pitchFamily="34" charset="-120"/>
              </a:rPr>
              <a:t>There is the concern of tenants becoming too rich and leaving, but if the landlord treats them well, there’s less desire to do so.</a:t>
            </a:r>
          </a:p>
        </p:txBody>
      </p:sp>
    </p:spTree>
    <p:extLst>
      <p:ext uri="{BB962C8B-B14F-4D97-AF65-F5344CB8AC3E}">
        <p14:creationId xmlns:p14="http://schemas.microsoft.com/office/powerpoint/2010/main" val="8834122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170646"/>
          </a:xfrm>
          <a:prstGeom prst="rect">
            <a:avLst/>
          </a:prstGeom>
        </p:spPr>
        <p:txBody>
          <a:bodyPr wrap="square">
            <a:spAutoFit/>
          </a:bodyPr>
          <a:lstStyle/>
          <a:p>
            <a:r>
              <a:rPr lang="en-US" altLang="zh-TW" sz="6600" b="1" kern="1000" spc="-38" dirty="0">
                <a:ea typeface="Microsoft JhengHei" panose="020B0604030504040204" pitchFamily="34" charset="-120"/>
              </a:rPr>
              <a:t>On the other hand, evil owners would want to keep tenants poor and dependent, but it doesn't seem to be the case here.</a:t>
            </a:r>
          </a:p>
        </p:txBody>
      </p:sp>
    </p:spTree>
    <p:extLst>
      <p:ext uri="{BB962C8B-B14F-4D97-AF65-F5344CB8AC3E}">
        <p14:creationId xmlns:p14="http://schemas.microsoft.com/office/powerpoint/2010/main" val="420763302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4499ED-64A6-58A4-149F-6CE739E39BCB}"/>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4400223-C1E9-0127-D8D2-799E1B48220C}"/>
              </a:ext>
            </a:extLst>
          </p:cNvPr>
          <p:cNvSpPr/>
          <p:nvPr/>
        </p:nvSpPr>
        <p:spPr>
          <a:xfrm>
            <a:off x="0" y="0"/>
            <a:ext cx="9144000" cy="3323987"/>
          </a:xfrm>
          <a:prstGeom prst="rect">
            <a:avLst/>
          </a:prstGeom>
        </p:spPr>
        <p:txBody>
          <a:bodyPr wrap="square">
            <a:spAutoFit/>
          </a:bodyPr>
          <a:lstStyle/>
          <a:p>
            <a:r>
              <a:rPr lang="en-US" altLang="zh-TW" sz="7000" b="1" kern="1000" spc="-38" dirty="0">
                <a:ea typeface="Microsoft JhengHei" panose="020B0604030504040204" pitchFamily="34" charset="-120"/>
              </a:rPr>
              <a:t>This is likely what happened in this parable:</a:t>
            </a:r>
            <a:endParaRPr lang="zh-TW" altLang="en-US" sz="6000" b="1" kern="1000" spc="-38" dirty="0">
              <a:ea typeface="Microsoft JhengHei" panose="020B0604030504040204" pitchFamily="34" charset="-120"/>
            </a:endParaRPr>
          </a:p>
        </p:txBody>
      </p:sp>
    </p:spTree>
    <p:extLst>
      <p:ext uri="{BB962C8B-B14F-4D97-AF65-F5344CB8AC3E}">
        <p14:creationId xmlns:p14="http://schemas.microsoft.com/office/powerpoint/2010/main" val="12738349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This owner had a lot of land and money, and that’s how he had many tenants and land to manage.</a:t>
            </a:r>
          </a:p>
        </p:txBody>
      </p:sp>
    </p:spTree>
    <p:extLst>
      <p:ext uri="{BB962C8B-B14F-4D97-AF65-F5344CB8AC3E}">
        <p14:creationId xmlns:p14="http://schemas.microsoft.com/office/powerpoint/2010/main" val="339432760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He made many improvements to the vineyard to increase output.</a:t>
            </a:r>
          </a:p>
        </p:txBody>
      </p:sp>
    </p:spTree>
    <p:extLst>
      <p:ext uri="{BB962C8B-B14F-4D97-AF65-F5344CB8AC3E}">
        <p14:creationId xmlns:p14="http://schemas.microsoft.com/office/powerpoint/2010/main" val="410790102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15430500"/>
          </a:xfrm>
          <a:prstGeom prst="rect">
            <a:avLst/>
          </a:prstGeom>
        </p:spPr>
        <p:txBody>
          <a:bodyPr wrap="square">
            <a:spAutoFit/>
          </a:bodyPr>
          <a:lstStyle/>
          <a:p>
            <a:r>
              <a:rPr lang="en-US" altLang="zh-TW" sz="7000" b="1" kern="1000" spc="-38" dirty="0">
                <a:ea typeface="Microsoft JhengHei" panose="020B0604030504040204" pitchFamily="34" charset="-120"/>
              </a:rPr>
              <a:t>He built walls to mark boundaries and to protect the property and tenants from outsiders.</a:t>
            </a:r>
          </a:p>
        </p:txBody>
      </p:sp>
    </p:spTree>
    <p:extLst>
      <p:ext uri="{BB962C8B-B14F-4D97-AF65-F5344CB8AC3E}">
        <p14:creationId xmlns:p14="http://schemas.microsoft.com/office/powerpoint/2010/main" val="112768463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33606"/>
            <a:ext cx="9067800" cy="5410712"/>
          </a:xfrm>
          <a:prstGeom prst="rect">
            <a:avLst/>
          </a:prstGeom>
        </p:spPr>
        <p:txBody>
          <a:bodyPr wrap="square">
            <a:spAutoFit/>
          </a:bodyPr>
          <a:lstStyle/>
          <a:p>
            <a:pPr>
              <a:lnSpc>
                <a:spcPct val="90000"/>
              </a:lnSpc>
            </a:pPr>
            <a:r>
              <a:rPr lang="en-US" altLang="zh-TW" sz="6400" b="1" kern="1000" spc="-38" dirty="0">
                <a:ea typeface="Microsoft JhengHei" panose="020B0604030504040204" pitchFamily="34" charset="-120"/>
              </a:rPr>
              <a:t>He built watchtowers to warn of threats.  This implies that the outside is dangerous and that he offers protection for tenants.</a:t>
            </a:r>
          </a:p>
        </p:txBody>
      </p:sp>
    </p:spTree>
    <p:extLst>
      <p:ext uri="{BB962C8B-B14F-4D97-AF65-F5344CB8AC3E}">
        <p14:creationId xmlns:p14="http://schemas.microsoft.com/office/powerpoint/2010/main" val="175096742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15430500"/>
          </a:xfrm>
          <a:prstGeom prst="rect">
            <a:avLst/>
          </a:prstGeom>
        </p:spPr>
        <p:txBody>
          <a:bodyPr wrap="square">
            <a:spAutoFit/>
          </a:bodyPr>
          <a:lstStyle/>
          <a:p>
            <a:r>
              <a:rPr lang="en-US" altLang="zh-TW" sz="7000" b="1" kern="1000" spc="-38" dirty="0">
                <a:ea typeface="Microsoft JhengHei" panose="020B0604030504040204" pitchFamily="34" charset="-120"/>
              </a:rPr>
              <a:t>He built a winepress for tenants to turn some grapes into wine.  This will help them make more income.</a:t>
            </a:r>
          </a:p>
        </p:txBody>
      </p:sp>
    </p:spTree>
    <p:extLst>
      <p:ext uri="{BB962C8B-B14F-4D97-AF65-F5344CB8AC3E}">
        <p14:creationId xmlns:p14="http://schemas.microsoft.com/office/powerpoint/2010/main" val="282281590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en-US" altLang="zh-TW" sz="7000" b="1" kern="1000" spc="-38" dirty="0">
                <a:ea typeface="Microsoft JhengHei" panose="020B0604030504040204" pitchFamily="34" charset="-120"/>
              </a:rPr>
              <a:t>Then he moved away and let the tenants manage the vineyards.</a:t>
            </a:r>
          </a:p>
        </p:txBody>
      </p:sp>
    </p:spTree>
    <p:extLst>
      <p:ext uri="{BB962C8B-B14F-4D97-AF65-F5344CB8AC3E}">
        <p14:creationId xmlns:p14="http://schemas.microsoft.com/office/powerpoint/2010/main" val="361259121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B5860A-92AB-62F4-CFC9-B74BED959F5C}"/>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D84A2DC-FA72-AB56-B125-D73E0C92574B}"/>
              </a:ext>
            </a:extLst>
          </p:cNvPr>
          <p:cNvSpPr/>
          <p:nvPr/>
        </p:nvSpPr>
        <p:spPr>
          <a:xfrm>
            <a:off x="0" y="0"/>
            <a:ext cx="9144000" cy="2246769"/>
          </a:xfrm>
          <a:prstGeom prst="rect">
            <a:avLst/>
          </a:prstGeom>
        </p:spPr>
        <p:txBody>
          <a:bodyPr wrap="square">
            <a:spAutoFit/>
          </a:bodyPr>
          <a:lstStyle/>
          <a:p>
            <a:r>
              <a:rPr lang="en-US" altLang="zh-TW" sz="7000" b="1" kern="1000" spc="-38" dirty="0">
                <a:ea typeface="Microsoft JhengHei" panose="020B0604030504040204" pitchFamily="34" charset="-120"/>
              </a:rPr>
              <a:t>Maybe he went to develop more vineyards.</a:t>
            </a:r>
            <a:endParaRPr lang="zh-TW" altLang="en-US" sz="6000" b="1" kern="1000" spc="-38" dirty="0">
              <a:ea typeface="Microsoft JhengHei" panose="020B0604030504040204" pitchFamily="34" charset="-120"/>
            </a:endParaRPr>
          </a:p>
        </p:txBody>
      </p:sp>
    </p:spTree>
    <p:extLst>
      <p:ext uri="{BB962C8B-B14F-4D97-AF65-F5344CB8AC3E}">
        <p14:creationId xmlns:p14="http://schemas.microsoft.com/office/powerpoint/2010/main" val="15024609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15430500"/>
          </a:xfrm>
        </p:spPr>
        <p:txBody>
          <a:bodyPr>
            <a:noAutofit/>
          </a:bodyPr>
          <a:lstStyle/>
          <a:p>
            <a:pPr marL="0" indent="0">
              <a:buNone/>
            </a:pPr>
            <a:r>
              <a:rPr lang="en-US" sz="7000" b="1" dirty="0"/>
              <a:t>He put a wall around it, dug a winepress in it and built a watchtower.</a:t>
            </a:r>
          </a:p>
        </p:txBody>
      </p:sp>
    </p:spTree>
    <p:extLst>
      <p:ext uri="{BB962C8B-B14F-4D97-AF65-F5344CB8AC3E}">
        <p14:creationId xmlns:p14="http://schemas.microsoft.com/office/powerpoint/2010/main" val="422513119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en-US" altLang="zh-TW" sz="7000" b="1" kern="1000" spc="-38" dirty="0">
                <a:ea typeface="Microsoft JhengHei" panose="020B0604030504040204" pitchFamily="34" charset="-120"/>
              </a:rPr>
              <a:t>Did he trust the tenants that much?  Or was he testing them?</a:t>
            </a:r>
          </a:p>
        </p:txBody>
      </p:sp>
    </p:spTree>
    <p:extLst>
      <p:ext uri="{BB962C8B-B14F-4D97-AF65-F5344CB8AC3E}">
        <p14:creationId xmlns:p14="http://schemas.microsoft.com/office/powerpoint/2010/main" val="62175168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en-US" altLang="zh-TW" sz="7000" b="1" kern="1000" spc="-38" dirty="0">
                <a:ea typeface="Microsoft JhengHei" panose="020B0604030504040204" pitchFamily="34" charset="-120"/>
              </a:rPr>
              <a:t>In the vineyard, tenants had to work for much of the year.</a:t>
            </a:r>
          </a:p>
        </p:txBody>
      </p:sp>
    </p:spTree>
    <p:extLst>
      <p:ext uri="{BB962C8B-B14F-4D97-AF65-F5344CB8AC3E}">
        <p14:creationId xmlns:p14="http://schemas.microsoft.com/office/powerpoint/2010/main" val="274731886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en-US" altLang="zh-TW" sz="7000" b="1" kern="1000" spc="-38" dirty="0">
                <a:ea typeface="Microsoft JhengHei" panose="020B0604030504040204" pitchFamily="34" charset="-120"/>
              </a:rPr>
              <a:t>In late winter, they need to prune the vine so new grapes will grow big.</a:t>
            </a:r>
          </a:p>
        </p:txBody>
      </p:sp>
    </p:spTree>
    <p:extLst>
      <p:ext uri="{BB962C8B-B14F-4D97-AF65-F5344CB8AC3E}">
        <p14:creationId xmlns:p14="http://schemas.microsoft.com/office/powerpoint/2010/main" val="313456870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D85D1E-5377-DA93-8EB6-E71496A414FB}"/>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A816277A-1F57-E6DA-560F-8B440927FCE9}"/>
              </a:ext>
            </a:extLst>
          </p:cNvPr>
          <p:cNvSpPr/>
          <p:nvPr/>
        </p:nvSpPr>
        <p:spPr>
          <a:xfrm>
            <a:off x="0" y="0"/>
            <a:ext cx="9144000" cy="5324535"/>
          </a:xfrm>
          <a:prstGeom prst="rect">
            <a:avLst/>
          </a:prstGeom>
        </p:spPr>
        <p:txBody>
          <a:bodyPr wrap="square">
            <a:spAutoFit/>
          </a:bodyPr>
          <a:lstStyle/>
          <a:p>
            <a:r>
              <a:rPr lang="en-US" altLang="zh-TW" sz="7000" b="1" kern="1000" spc="-38" dirty="0">
                <a:ea typeface="Microsoft JhengHei" panose="020B0604030504040204" pitchFamily="34" charset="-120"/>
              </a:rPr>
              <a:t>Grapes start growing in the spring and are harvested in late summer.</a:t>
            </a:r>
          </a:p>
          <a:p>
            <a:endParaRPr lang="zh-TW" altLang="en-US" sz="6000" b="1" kern="1000" spc="-38" dirty="0">
              <a:ea typeface="Microsoft JhengHei" panose="020B0604030504040204" pitchFamily="34" charset="-120"/>
            </a:endParaRPr>
          </a:p>
        </p:txBody>
      </p:sp>
    </p:spTree>
    <p:extLst>
      <p:ext uri="{BB962C8B-B14F-4D97-AF65-F5344CB8AC3E}">
        <p14:creationId xmlns:p14="http://schemas.microsoft.com/office/powerpoint/2010/main" val="292958121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C83C0A-797F-F06D-0978-E6BE9FB6F8F6}"/>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6CF5F10D-DA3F-CFC7-76CB-66C1D9FBA725}"/>
              </a:ext>
            </a:extLst>
          </p:cNvPr>
          <p:cNvSpPr/>
          <p:nvPr/>
        </p:nvSpPr>
        <p:spPr>
          <a:xfrm>
            <a:off x="0" y="0"/>
            <a:ext cx="9144000" cy="3323987"/>
          </a:xfrm>
          <a:prstGeom prst="rect">
            <a:avLst/>
          </a:prstGeom>
        </p:spPr>
        <p:txBody>
          <a:bodyPr wrap="square">
            <a:spAutoFit/>
          </a:bodyPr>
          <a:lstStyle/>
          <a:p>
            <a:r>
              <a:rPr lang="en-US" altLang="zh-TW" sz="7000" b="1" kern="1000" spc="-38" dirty="0">
                <a:ea typeface="Microsoft JhengHei" panose="020B0604030504040204" pitchFamily="34" charset="-120"/>
              </a:rPr>
              <a:t>So grapes bring in income from roughly August to September.</a:t>
            </a:r>
          </a:p>
        </p:txBody>
      </p:sp>
    </p:spTree>
    <p:extLst>
      <p:ext uri="{BB962C8B-B14F-4D97-AF65-F5344CB8AC3E}">
        <p14:creationId xmlns:p14="http://schemas.microsoft.com/office/powerpoint/2010/main" val="362349073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They had to make wine soon after harvest and could generate income by selling it throughout the year.</a:t>
            </a:r>
          </a:p>
        </p:txBody>
      </p:sp>
    </p:spTree>
    <p:extLst>
      <p:ext uri="{BB962C8B-B14F-4D97-AF65-F5344CB8AC3E}">
        <p14:creationId xmlns:p14="http://schemas.microsoft.com/office/powerpoint/2010/main" val="54972843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The owner’s winepress helped tenants earn more and stabilize their income.</a:t>
            </a:r>
          </a:p>
        </p:txBody>
      </p:sp>
    </p:spTree>
    <p:extLst>
      <p:ext uri="{BB962C8B-B14F-4D97-AF65-F5344CB8AC3E}">
        <p14:creationId xmlns:p14="http://schemas.microsoft.com/office/powerpoint/2010/main" val="182261436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3048" y="-171450"/>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The parable says the owner came to collect the fruit.  Somehow, he will sell the grapes and make some wine too.</a:t>
            </a:r>
          </a:p>
        </p:txBody>
      </p:sp>
    </p:spTree>
    <p:extLst>
      <p:ext uri="{BB962C8B-B14F-4D97-AF65-F5344CB8AC3E}">
        <p14:creationId xmlns:p14="http://schemas.microsoft.com/office/powerpoint/2010/main" val="35371092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47D030-AF4B-C528-1347-D850B19E9484}"/>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20A3F7C5-F19B-A717-DEA1-8564F29783F7}"/>
              </a:ext>
            </a:extLst>
          </p:cNvPr>
          <p:cNvSpPr/>
          <p:nvPr/>
        </p:nvSpPr>
        <p:spPr>
          <a:xfrm>
            <a:off x="0" y="0"/>
            <a:ext cx="9144000" cy="2246769"/>
          </a:xfrm>
          <a:prstGeom prst="rect">
            <a:avLst/>
          </a:prstGeom>
        </p:spPr>
        <p:txBody>
          <a:bodyPr wrap="square">
            <a:spAutoFit/>
          </a:bodyPr>
          <a:lstStyle/>
          <a:p>
            <a:r>
              <a:rPr lang="en-US" altLang="zh-TW" sz="7000" b="1" kern="1000" spc="-38" dirty="0">
                <a:ea typeface="Microsoft JhengHei" panose="020B0604030504040204" pitchFamily="34" charset="-120"/>
              </a:rPr>
              <a:t>But the tenants rebelled and refused to pay rent.</a:t>
            </a:r>
          </a:p>
        </p:txBody>
      </p:sp>
    </p:spTree>
    <p:extLst>
      <p:ext uri="{BB962C8B-B14F-4D97-AF65-F5344CB8AC3E}">
        <p14:creationId xmlns:p14="http://schemas.microsoft.com/office/powerpoint/2010/main" val="342810538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en-US" altLang="zh-TW" sz="7000" b="1" kern="1000" spc="-38" dirty="0">
                <a:ea typeface="Microsoft JhengHei" panose="020B0604030504040204" pitchFamily="34" charset="-120"/>
              </a:rPr>
              <a:t>They hurt or killed the rent collectors, including the owner’s son.</a:t>
            </a:r>
          </a:p>
        </p:txBody>
      </p:sp>
    </p:spTree>
    <p:extLst>
      <p:ext uri="{BB962C8B-B14F-4D97-AF65-F5344CB8AC3E}">
        <p14:creationId xmlns:p14="http://schemas.microsoft.com/office/powerpoint/2010/main" val="21334007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15430500"/>
          </a:xfrm>
        </p:spPr>
        <p:txBody>
          <a:bodyPr>
            <a:noAutofit/>
          </a:bodyPr>
          <a:lstStyle/>
          <a:p>
            <a:pPr marL="0" indent="0">
              <a:buNone/>
            </a:pPr>
            <a:r>
              <a:rPr lang="en-US" sz="7000" b="1" dirty="0"/>
              <a:t>Then he rented the vineyard to some farmers and moved to another place.  </a:t>
            </a:r>
          </a:p>
        </p:txBody>
      </p:sp>
    </p:spTree>
    <p:extLst>
      <p:ext uri="{BB962C8B-B14F-4D97-AF65-F5344CB8AC3E}">
        <p14:creationId xmlns:p14="http://schemas.microsoft.com/office/powerpoint/2010/main" val="30365607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F2B324-0020-1D6C-12E6-B2A314165BCD}"/>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52825B2F-E598-E14F-8864-4CB6FB61655C}"/>
              </a:ext>
            </a:extLst>
          </p:cNvPr>
          <p:cNvSpPr/>
          <p:nvPr/>
        </p:nvSpPr>
        <p:spPr>
          <a:xfrm>
            <a:off x="0" y="0"/>
            <a:ext cx="9144000" cy="3323987"/>
          </a:xfrm>
          <a:prstGeom prst="rect">
            <a:avLst/>
          </a:prstGeom>
        </p:spPr>
        <p:txBody>
          <a:bodyPr wrap="square">
            <a:spAutoFit/>
          </a:bodyPr>
          <a:lstStyle/>
          <a:p>
            <a:r>
              <a:rPr lang="en-US" altLang="zh-TW" sz="7000" b="1" kern="1000" spc="-38" dirty="0">
                <a:ea typeface="Microsoft JhengHei" panose="020B0604030504040204" pitchFamily="34" charset="-120"/>
              </a:rPr>
              <a:t>The ending was probably not pretty for these evil tenants.  </a:t>
            </a:r>
          </a:p>
        </p:txBody>
      </p:sp>
    </p:spTree>
    <p:extLst>
      <p:ext uri="{BB962C8B-B14F-4D97-AF65-F5344CB8AC3E}">
        <p14:creationId xmlns:p14="http://schemas.microsoft.com/office/powerpoint/2010/main" val="426738629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In regular times, the landlord would remove evil tenants from the vineyard and terminate the lease.</a:t>
            </a:r>
          </a:p>
        </p:txBody>
      </p:sp>
    </p:spTree>
    <p:extLst>
      <p:ext uri="{BB962C8B-B14F-4D97-AF65-F5344CB8AC3E}">
        <p14:creationId xmlns:p14="http://schemas.microsoft.com/office/powerpoint/2010/main" val="341587613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Here, he likely also punished them for harming his servants and murdering his son.</a:t>
            </a:r>
          </a:p>
        </p:txBody>
      </p:sp>
    </p:spTree>
    <p:extLst>
      <p:ext uri="{BB962C8B-B14F-4D97-AF65-F5344CB8AC3E}">
        <p14:creationId xmlns:p14="http://schemas.microsoft.com/office/powerpoint/2010/main" val="159393204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EFF6DB-5B9F-B273-182D-00EC4DFD5F5F}"/>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B56753E4-6824-F925-5EFC-A8A8A7522A8B}"/>
              </a:ext>
            </a:extLst>
          </p:cNvPr>
          <p:cNvSpPr/>
          <p:nvPr/>
        </p:nvSpPr>
        <p:spPr>
          <a:xfrm>
            <a:off x="0" y="0"/>
            <a:ext cx="9144000" cy="3323987"/>
          </a:xfrm>
          <a:prstGeom prst="rect">
            <a:avLst/>
          </a:prstGeom>
        </p:spPr>
        <p:txBody>
          <a:bodyPr wrap="square">
            <a:spAutoFit/>
          </a:bodyPr>
          <a:lstStyle/>
          <a:p>
            <a:r>
              <a:rPr lang="en-US" altLang="zh-TW" sz="7000" b="1" kern="1000" spc="-38" dirty="0">
                <a:ea typeface="Microsoft JhengHei" panose="020B0604030504040204" pitchFamily="34" charset="-120"/>
              </a:rPr>
              <a:t>Thus, this is seen as a parable about Jews and Jesus.</a:t>
            </a:r>
          </a:p>
        </p:txBody>
      </p:sp>
    </p:spTree>
    <p:extLst>
      <p:ext uri="{BB962C8B-B14F-4D97-AF65-F5344CB8AC3E}">
        <p14:creationId xmlns:p14="http://schemas.microsoft.com/office/powerpoint/2010/main" val="317531583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6096" y="-171450"/>
            <a:ext cx="9144000" cy="15430500"/>
          </a:xfrm>
          <a:prstGeom prst="rect">
            <a:avLst/>
          </a:prstGeom>
        </p:spPr>
        <p:txBody>
          <a:bodyPr wrap="square">
            <a:spAutoFit/>
          </a:bodyPr>
          <a:lstStyle/>
          <a:p>
            <a:r>
              <a:rPr lang="en-US" altLang="zh-TW" sz="7000" b="1" kern="1000" spc="-38" dirty="0">
                <a:ea typeface="Microsoft JhengHei" panose="020B0604030504040204" pitchFamily="34" charset="-120"/>
              </a:rPr>
              <a:t>The vineyard is God’s domain – the countries of Israel and Judah, and the region of Palestine at the time of Jesus.  </a:t>
            </a:r>
          </a:p>
        </p:txBody>
      </p:sp>
    </p:spTree>
    <p:extLst>
      <p:ext uri="{BB962C8B-B14F-4D97-AF65-F5344CB8AC3E}">
        <p14:creationId xmlns:p14="http://schemas.microsoft.com/office/powerpoint/2010/main" val="58067226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en-US" altLang="zh-TW" sz="7000" b="1" kern="1000" spc="-38" dirty="0">
                <a:ea typeface="Microsoft JhengHei" panose="020B0604030504040204" pitchFamily="34" charset="-120"/>
              </a:rPr>
              <a:t>The tenants are the followers of God – initially the Israelites and later the Jews.</a:t>
            </a:r>
          </a:p>
        </p:txBody>
      </p:sp>
    </p:spTree>
    <p:extLst>
      <p:ext uri="{BB962C8B-B14F-4D97-AF65-F5344CB8AC3E}">
        <p14:creationId xmlns:p14="http://schemas.microsoft.com/office/powerpoint/2010/main" val="173173709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He built the walls to protect them and separate them from others.</a:t>
            </a:r>
          </a:p>
        </p:txBody>
      </p:sp>
    </p:spTree>
    <p:extLst>
      <p:ext uri="{BB962C8B-B14F-4D97-AF65-F5344CB8AC3E}">
        <p14:creationId xmlns:p14="http://schemas.microsoft.com/office/powerpoint/2010/main" val="308156844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Israel survived as a country, a culture, and spiritual people, different from others.</a:t>
            </a:r>
          </a:p>
        </p:txBody>
      </p:sp>
    </p:spTree>
    <p:extLst>
      <p:ext uri="{BB962C8B-B14F-4D97-AF65-F5344CB8AC3E}">
        <p14:creationId xmlns:p14="http://schemas.microsoft.com/office/powerpoint/2010/main" val="22938092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en-US" altLang="zh-TW" sz="7000" b="1" kern="1000" spc="-38" dirty="0">
                <a:ea typeface="Microsoft JhengHei" panose="020B0604030504040204" pitchFamily="34" charset="-120"/>
              </a:rPr>
              <a:t>Even today, Jews are different from others in their beliefs and practices.</a:t>
            </a:r>
          </a:p>
        </p:txBody>
      </p:sp>
    </p:spTree>
    <p:extLst>
      <p:ext uri="{BB962C8B-B14F-4D97-AF65-F5344CB8AC3E}">
        <p14:creationId xmlns:p14="http://schemas.microsoft.com/office/powerpoint/2010/main" val="12911322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The owner built a watchtower for them.  This implies the outside world is dangerous.</a:t>
            </a:r>
          </a:p>
        </p:txBody>
      </p:sp>
    </p:spTree>
    <p:extLst>
      <p:ext uri="{BB962C8B-B14F-4D97-AF65-F5344CB8AC3E}">
        <p14:creationId xmlns:p14="http://schemas.microsoft.com/office/powerpoint/2010/main" val="41638563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15430500"/>
          </a:xfrm>
        </p:spPr>
        <p:txBody>
          <a:bodyPr>
            <a:noAutofit/>
          </a:bodyPr>
          <a:lstStyle/>
          <a:p>
            <a:pPr marL="0" indent="0">
              <a:buNone/>
            </a:pPr>
            <a:r>
              <a:rPr lang="en-US" sz="7000" b="1" dirty="0"/>
              <a:t>When the harvest time approached, he sent his servants to the tenants to collect his fruit.  </a:t>
            </a:r>
          </a:p>
        </p:txBody>
      </p:sp>
    </p:spTree>
    <p:extLst>
      <p:ext uri="{BB962C8B-B14F-4D97-AF65-F5344CB8AC3E}">
        <p14:creationId xmlns:p14="http://schemas.microsoft.com/office/powerpoint/2010/main" val="62384180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en-US" altLang="zh-TW" sz="7000" b="1" kern="1000" spc="-38" dirty="0">
                <a:ea typeface="Microsoft JhengHei" panose="020B0604030504040204" pitchFamily="34" charset="-120"/>
              </a:rPr>
              <a:t>They need to be alert and willing to use it.  They need to supply the guards and fight.</a:t>
            </a:r>
          </a:p>
        </p:txBody>
      </p:sp>
    </p:spTree>
    <p:extLst>
      <p:ext uri="{BB962C8B-B14F-4D97-AF65-F5344CB8AC3E}">
        <p14:creationId xmlns:p14="http://schemas.microsoft.com/office/powerpoint/2010/main" val="9220482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15430500"/>
          </a:xfrm>
          <a:prstGeom prst="rect">
            <a:avLst/>
          </a:prstGeom>
        </p:spPr>
        <p:txBody>
          <a:bodyPr wrap="square">
            <a:spAutoFit/>
          </a:bodyPr>
          <a:lstStyle/>
          <a:p>
            <a:r>
              <a:rPr lang="en-US" altLang="zh-TW" sz="7000" b="1" kern="1000" spc="-38" dirty="0">
                <a:ea typeface="Microsoft JhengHei" panose="020B0604030504040204" pitchFamily="34" charset="-120"/>
              </a:rPr>
              <a:t>Grapes represented the fruits of their labor, both for their own livelihood and for payment to God.</a:t>
            </a:r>
          </a:p>
        </p:txBody>
      </p:sp>
    </p:spTree>
    <p:extLst>
      <p:ext uri="{BB962C8B-B14F-4D97-AF65-F5344CB8AC3E}">
        <p14:creationId xmlns:p14="http://schemas.microsoft.com/office/powerpoint/2010/main" val="104102754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67462"/>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He built a winepress to help them improve their income.  If they only sell grapes, prices and income would be lower.</a:t>
            </a:r>
          </a:p>
        </p:txBody>
      </p:sp>
    </p:spTree>
    <p:extLst>
      <p:ext uri="{BB962C8B-B14F-4D97-AF65-F5344CB8AC3E}">
        <p14:creationId xmlns:p14="http://schemas.microsoft.com/office/powerpoint/2010/main" val="279701342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en-US" altLang="zh-TW" sz="7000" b="1" kern="1000" spc="-38" dirty="0">
                <a:ea typeface="Microsoft JhengHei" panose="020B0604030504040204" pitchFamily="34" charset="-120"/>
              </a:rPr>
              <a:t>Winepress brought an additional source of income.  It is a sign of God’s blessings.</a:t>
            </a:r>
          </a:p>
        </p:txBody>
      </p:sp>
    </p:spTree>
    <p:extLst>
      <p:ext uri="{BB962C8B-B14F-4D97-AF65-F5344CB8AC3E}">
        <p14:creationId xmlns:p14="http://schemas.microsoft.com/office/powerpoint/2010/main" val="191174635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15430500"/>
          </a:xfrm>
          <a:prstGeom prst="rect">
            <a:avLst/>
          </a:prstGeom>
        </p:spPr>
        <p:txBody>
          <a:bodyPr wrap="square">
            <a:spAutoFit/>
          </a:bodyPr>
          <a:lstStyle/>
          <a:p>
            <a:r>
              <a:rPr lang="en-US" altLang="zh-TW" sz="7000" b="1" kern="1000" spc="-38" dirty="0">
                <a:ea typeface="Microsoft JhengHei" panose="020B0604030504040204" pitchFamily="34" charset="-120"/>
              </a:rPr>
              <a:t>Wine was very important in ancient times.  It was safer than drinking water because alcohol kills germs.</a:t>
            </a:r>
          </a:p>
        </p:txBody>
      </p:sp>
    </p:spTree>
    <p:extLst>
      <p:ext uri="{BB962C8B-B14F-4D97-AF65-F5344CB8AC3E}">
        <p14:creationId xmlns:p14="http://schemas.microsoft.com/office/powerpoint/2010/main" val="220589799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It was used as a disinfectant for wounds (Luke 10:34), aid for digestion (1 Tim 5:23), and for religious rituals.</a:t>
            </a:r>
          </a:p>
        </p:txBody>
      </p:sp>
    </p:spTree>
    <p:extLst>
      <p:ext uri="{BB962C8B-B14F-4D97-AF65-F5344CB8AC3E}">
        <p14:creationId xmlns:p14="http://schemas.microsoft.com/office/powerpoint/2010/main" val="428632760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en-US" altLang="zh-TW" sz="7000" b="1" kern="1000" spc="-38" dirty="0">
                <a:ea typeface="Microsoft JhengHei" panose="020B0604030504040204" pitchFamily="34" charset="-120"/>
              </a:rPr>
              <a:t>Wine was also a major export of ancient Israel times.</a:t>
            </a:r>
          </a:p>
        </p:txBody>
      </p:sp>
    </p:spTree>
    <p:extLst>
      <p:ext uri="{BB962C8B-B14F-4D97-AF65-F5344CB8AC3E}">
        <p14:creationId xmlns:p14="http://schemas.microsoft.com/office/powerpoint/2010/main" val="167641354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0FB054-8A93-B485-DF3D-EB03E2310A05}"/>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06B20065-8C8C-0D4B-F45A-76A98C614122}"/>
              </a:ext>
            </a:extLst>
          </p:cNvPr>
          <p:cNvSpPr/>
          <p:nvPr/>
        </p:nvSpPr>
        <p:spPr>
          <a:xfrm>
            <a:off x="0" y="0"/>
            <a:ext cx="9144000" cy="2246769"/>
          </a:xfrm>
          <a:prstGeom prst="rect">
            <a:avLst/>
          </a:prstGeom>
        </p:spPr>
        <p:txBody>
          <a:bodyPr wrap="square">
            <a:spAutoFit/>
          </a:bodyPr>
          <a:lstStyle/>
          <a:p>
            <a:r>
              <a:rPr lang="en-US" altLang="zh-TW" sz="7000" b="1" kern="1000" spc="-38" dirty="0">
                <a:ea typeface="Microsoft JhengHei" panose="020B0604030504040204" pitchFamily="34" charset="-120"/>
              </a:rPr>
              <a:t>So wine is a symbol of God's blessings.</a:t>
            </a:r>
          </a:p>
        </p:txBody>
      </p:sp>
    </p:spTree>
    <p:extLst>
      <p:ext uri="{BB962C8B-B14F-4D97-AF65-F5344CB8AC3E}">
        <p14:creationId xmlns:p14="http://schemas.microsoft.com/office/powerpoint/2010/main" val="365500595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en-US" altLang="zh-TW" sz="7000" b="1" kern="1000" spc="-38" dirty="0">
                <a:ea typeface="Microsoft JhengHei" panose="020B0604030504040204" pitchFamily="34" charset="-120"/>
              </a:rPr>
              <a:t>Grapes that were given to the landlord represent souls and works for God.</a:t>
            </a:r>
          </a:p>
        </p:txBody>
      </p:sp>
    </p:spTree>
    <p:extLst>
      <p:ext uri="{BB962C8B-B14F-4D97-AF65-F5344CB8AC3E}">
        <p14:creationId xmlns:p14="http://schemas.microsoft.com/office/powerpoint/2010/main" val="60562790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en-US" altLang="zh-TW" sz="7000" b="1" kern="1000" spc="-38" dirty="0">
                <a:ea typeface="Microsoft JhengHei" panose="020B0604030504040204" pitchFamily="34" charset="-120"/>
              </a:rPr>
              <a:t>Could they also pay in wine?  Maybe.  But here it says fruit.</a:t>
            </a:r>
          </a:p>
        </p:txBody>
      </p:sp>
    </p:spTree>
    <p:extLst>
      <p:ext uri="{BB962C8B-B14F-4D97-AF65-F5344CB8AC3E}">
        <p14:creationId xmlns:p14="http://schemas.microsoft.com/office/powerpoint/2010/main" val="2146220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15430500"/>
          </a:xfrm>
        </p:spPr>
        <p:txBody>
          <a:bodyPr>
            <a:noAutofit/>
          </a:bodyPr>
          <a:lstStyle/>
          <a:p>
            <a:pPr marL="0" indent="0">
              <a:buNone/>
            </a:pPr>
            <a:r>
              <a:rPr lang="en-US" sz="7000" b="1" dirty="0"/>
              <a:t>“The tenants seized his servants; they beat one, killed another, and stoned a third.  </a:t>
            </a:r>
          </a:p>
        </p:txBody>
      </p:sp>
    </p:spTree>
    <p:extLst>
      <p:ext uri="{BB962C8B-B14F-4D97-AF65-F5344CB8AC3E}">
        <p14:creationId xmlns:p14="http://schemas.microsoft.com/office/powerpoint/2010/main" val="170967136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en-US" altLang="zh-TW" sz="7000" b="1" kern="1000" spc="-38" dirty="0">
                <a:ea typeface="Microsoft JhengHei" panose="020B0604030504040204" pitchFamily="34" charset="-120"/>
              </a:rPr>
              <a:t>Servants represent prophets who came to give instructions and collect fruit for God.</a:t>
            </a:r>
          </a:p>
        </p:txBody>
      </p:sp>
    </p:spTree>
    <p:extLst>
      <p:ext uri="{BB962C8B-B14F-4D97-AF65-F5344CB8AC3E}">
        <p14:creationId xmlns:p14="http://schemas.microsoft.com/office/powerpoint/2010/main" val="277710429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7D08AD-1172-1593-6779-31AF8E83DD14}"/>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B26A1B51-8F73-ABC0-50FA-591A679B29A4}"/>
              </a:ext>
            </a:extLst>
          </p:cNvPr>
          <p:cNvSpPr/>
          <p:nvPr/>
        </p:nvSpPr>
        <p:spPr>
          <a:xfrm>
            <a:off x="0" y="0"/>
            <a:ext cx="9144000" cy="4247317"/>
          </a:xfrm>
          <a:prstGeom prst="rect">
            <a:avLst/>
          </a:prstGeom>
        </p:spPr>
        <p:txBody>
          <a:bodyPr wrap="square">
            <a:spAutoFit/>
          </a:bodyPr>
          <a:lstStyle/>
          <a:p>
            <a:r>
              <a:rPr lang="en-US" altLang="zh-TW" sz="7000" b="1" kern="1000" spc="-38" dirty="0">
                <a:ea typeface="Microsoft JhengHei" panose="020B0604030504040204" pitchFamily="34" charset="-120"/>
              </a:rPr>
              <a:t>The landlord’s son who was killed represents Jesus.</a:t>
            </a:r>
          </a:p>
          <a:p>
            <a:endParaRPr lang="zh-TW" altLang="en-US" sz="6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12184778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Jews rejected God, mistreated prophets, killed Jesus, and thus lost their place as tenants.</a:t>
            </a:r>
          </a:p>
        </p:txBody>
      </p:sp>
    </p:spTree>
    <p:extLst>
      <p:ext uri="{BB962C8B-B14F-4D97-AF65-F5344CB8AC3E}">
        <p14:creationId xmlns:p14="http://schemas.microsoft.com/office/powerpoint/2010/main" val="308546863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2711172"/>
          </a:xfrm>
          <a:prstGeom prst="rect">
            <a:avLst/>
          </a:prstGeom>
        </p:spPr>
        <p:txBody>
          <a:bodyPr wrap="square">
            <a:spAutoFit/>
          </a:bodyPr>
          <a:lstStyle/>
          <a:p>
            <a:r>
              <a:rPr lang="en-US" altLang="zh-TW" sz="7000" b="1" kern="1000" spc="-38" dirty="0">
                <a:ea typeface="Microsoft JhengHei" panose="020B0604030504040204" pitchFamily="34" charset="-120"/>
              </a:rPr>
              <a:t>Matthew 21:42 - </a:t>
            </a:r>
          </a:p>
          <a:p>
            <a:r>
              <a:rPr lang="en-US" altLang="zh-TW" sz="7000" b="1" kern="1000" spc="-38" dirty="0">
                <a:ea typeface="Microsoft JhengHei" panose="020B0604030504040204" pitchFamily="34" charset="-120"/>
              </a:rPr>
              <a:t>Jesus said to them, “Have you never read in the Scriptures:</a:t>
            </a:r>
          </a:p>
          <a:p>
            <a:endParaRPr lang="en-US" altLang="zh-TW" sz="6000" b="1" kern="1000" spc="-38" dirty="0">
              <a:ea typeface="Microsoft JhengHei" panose="020B0604030504040204" pitchFamily="34" charset="-120"/>
            </a:endParaRPr>
          </a:p>
          <a:p>
            <a:endParaRPr lang="en-US" altLang="zh-TW" sz="6000" b="1" kern="1000" spc="-38" dirty="0">
              <a:ea typeface="Microsoft JhengHei" panose="020B0604030504040204" pitchFamily="34" charset="-120"/>
            </a:endParaRPr>
          </a:p>
          <a:p>
            <a:r>
              <a:rPr lang="en-US" altLang="zh-TW" sz="7000" b="1" kern="1000" spc="-38" dirty="0">
                <a:ea typeface="Microsoft JhengHei" panose="020B0604030504040204" pitchFamily="34" charset="-120"/>
              </a:rPr>
              <a:t>“‘The stone the builders rejected has become the cornerstone; the Lord has done this, and it is mar-</a:t>
            </a:r>
            <a:r>
              <a:rPr lang="en-US" altLang="zh-TW" sz="7000" b="1" kern="1000" spc="-38" dirty="0" err="1">
                <a:ea typeface="Microsoft JhengHei" panose="020B0604030504040204" pitchFamily="34" charset="-120"/>
              </a:rPr>
              <a:t>velous</a:t>
            </a:r>
            <a:r>
              <a:rPr lang="en-US" altLang="zh-TW" sz="7000" b="1" kern="1000" spc="-38" dirty="0">
                <a:ea typeface="Microsoft JhengHei" panose="020B0604030504040204" pitchFamily="34" charset="-120"/>
              </a:rPr>
              <a:t> in our eyes’?</a:t>
            </a:r>
          </a:p>
        </p:txBody>
      </p:sp>
    </p:spTree>
    <p:extLst>
      <p:ext uri="{BB962C8B-B14F-4D97-AF65-F5344CB8AC3E}">
        <p14:creationId xmlns:p14="http://schemas.microsoft.com/office/powerpoint/2010/main" val="334863844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en-US" altLang="zh-TW" sz="7000" b="1" kern="1000" spc="-38" dirty="0">
                <a:ea typeface="Microsoft JhengHei" panose="020B0604030504040204" pitchFamily="34" charset="-120"/>
              </a:rPr>
              <a:t>“‘The stone the builders rejected has become the cornerstone; </a:t>
            </a:r>
          </a:p>
        </p:txBody>
      </p:sp>
    </p:spTree>
    <p:extLst>
      <p:ext uri="{BB962C8B-B14F-4D97-AF65-F5344CB8AC3E}">
        <p14:creationId xmlns:p14="http://schemas.microsoft.com/office/powerpoint/2010/main" val="299470550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en-US" altLang="zh-TW" sz="7000" b="1" kern="1000" spc="-38" dirty="0">
                <a:ea typeface="Microsoft JhengHei" panose="020B0604030504040204" pitchFamily="34" charset="-120"/>
              </a:rPr>
              <a:t>the Lord has done this, and it is marvelous in our eyes’?”</a:t>
            </a:r>
          </a:p>
        </p:txBody>
      </p:sp>
    </p:spTree>
    <p:extLst>
      <p:ext uri="{BB962C8B-B14F-4D97-AF65-F5344CB8AC3E}">
        <p14:creationId xmlns:p14="http://schemas.microsoft.com/office/powerpoint/2010/main" val="365370113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en-US" altLang="zh-TW" sz="7000" b="1" kern="1000" spc="-38" dirty="0">
                <a:ea typeface="Microsoft JhengHei" panose="020B0604030504040204" pitchFamily="34" charset="-120"/>
              </a:rPr>
              <a:t>“Stone that was rejected” was Jesus.  What was built is the Christian Church today.</a:t>
            </a:r>
          </a:p>
        </p:txBody>
      </p:sp>
    </p:spTree>
    <p:extLst>
      <p:ext uri="{BB962C8B-B14F-4D97-AF65-F5344CB8AC3E}">
        <p14:creationId xmlns:p14="http://schemas.microsoft.com/office/powerpoint/2010/main" val="2348010951"/>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en-US" altLang="zh-TW" sz="7000" b="1" kern="1000" spc="-38" dirty="0">
                <a:ea typeface="Microsoft JhengHei" panose="020B0604030504040204" pitchFamily="34" charset="-120"/>
              </a:rPr>
              <a:t>From the Pharisees’ reactions, it seemed they knew they were doing the wrong things.</a:t>
            </a:r>
          </a:p>
        </p:txBody>
      </p:sp>
    </p:spTree>
    <p:extLst>
      <p:ext uri="{BB962C8B-B14F-4D97-AF65-F5344CB8AC3E}">
        <p14:creationId xmlns:p14="http://schemas.microsoft.com/office/powerpoint/2010/main" val="722215877"/>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6096" y="-171450"/>
            <a:ext cx="9144000" cy="15430500"/>
          </a:xfrm>
          <a:prstGeom prst="rect">
            <a:avLst/>
          </a:prstGeom>
        </p:spPr>
        <p:txBody>
          <a:bodyPr wrap="square">
            <a:spAutoFit/>
          </a:bodyPr>
          <a:lstStyle/>
          <a:p>
            <a:r>
              <a:rPr lang="en-US" altLang="zh-TW" sz="7000" b="1" kern="1000" spc="-38" dirty="0">
                <a:ea typeface="Microsoft JhengHei" panose="020B0604030504040204" pitchFamily="34" charset="-120"/>
              </a:rPr>
              <a:t>Jews’ disobedience is the most common interpretation.</a:t>
            </a:r>
          </a:p>
          <a:p>
            <a:r>
              <a:rPr lang="en-US" altLang="zh-TW" sz="7000" b="1" kern="1000" spc="-38" dirty="0">
                <a:ea typeface="Microsoft JhengHei" panose="020B0604030504040204" pitchFamily="34" charset="-120"/>
              </a:rPr>
              <a:t>But for Christians, there are added meanings.</a:t>
            </a:r>
          </a:p>
        </p:txBody>
      </p:sp>
    </p:spTree>
    <p:extLst>
      <p:ext uri="{BB962C8B-B14F-4D97-AF65-F5344CB8AC3E}">
        <p14:creationId xmlns:p14="http://schemas.microsoft.com/office/powerpoint/2010/main" val="380698942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9A0A40-0BAE-7A7F-2B73-3832EFB305F3}"/>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A7EEC243-FC52-0125-ECE8-F51DDF14B0EB}"/>
              </a:ext>
            </a:extLst>
          </p:cNvPr>
          <p:cNvSpPr/>
          <p:nvPr/>
        </p:nvSpPr>
        <p:spPr>
          <a:xfrm>
            <a:off x="0" y="0"/>
            <a:ext cx="9144000" cy="3323987"/>
          </a:xfrm>
          <a:prstGeom prst="rect">
            <a:avLst/>
          </a:prstGeom>
        </p:spPr>
        <p:txBody>
          <a:bodyPr wrap="square">
            <a:spAutoFit/>
          </a:bodyPr>
          <a:lstStyle/>
          <a:p>
            <a:r>
              <a:rPr lang="en-US" altLang="zh-TW" sz="7000" b="1" kern="1000" spc="-38" dirty="0">
                <a:ea typeface="Microsoft JhengHei" panose="020B0604030504040204" pitchFamily="34" charset="-120"/>
              </a:rPr>
              <a:t>Vineyard represents the Church.  There's no harvest outside of it.</a:t>
            </a:r>
          </a:p>
        </p:txBody>
      </p:sp>
    </p:spTree>
    <p:extLst>
      <p:ext uri="{BB962C8B-B14F-4D97-AF65-F5344CB8AC3E}">
        <p14:creationId xmlns:p14="http://schemas.microsoft.com/office/powerpoint/2010/main" val="3869798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15430500"/>
          </a:xfrm>
        </p:spPr>
        <p:txBody>
          <a:bodyPr>
            <a:noAutofit/>
          </a:bodyPr>
          <a:lstStyle/>
          <a:p>
            <a:pPr marL="0" indent="0">
              <a:buNone/>
            </a:pPr>
            <a:r>
              <a:rPr lang="en-US" sz="7000" b="1" dirty="0"/>
              <a:t>Then he sent other servants to them, more than the first time, and the tenants treated them the same way.  </a:t>
            </a:r>
          </a:p>
        </p:txBody>
      </p:sp>
    </p:spTree>
    <p:extLst>
      <p:ext uri="{BB962C8B-B14F-4D97-AF65-F5344CB8AC3E}">
        <p14:creationId xmlns:p14="http://schemas.microsoft.com/office/powerpoint/2010/main" val="2571254727"/>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EB4A9F-A9B5-A495-7D21-11AB7EDCD9EC}"/>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1BD56F06-94F5-E2F8-7F77-E9FF240217B8}"/>
              </a:ext>
            </a:extLst>
          </p:cNvPr>
          <p:cNvSpPr/>
          <p:nvPr/>
        </p:nvSpPr>
        <p:spPr>
          <a:xfrm>
            <a:off x="0" y="0"/>
            <a:ext cx="9144000" cy="3323987"/>
          </a:xfrm>
          <a:prstGeom prst="rect">
            <a:avLst/>
          </a:prstGeom>
        </p:spPr>
        <p:txBody>
          <a:bodyPr wrap="square">
            <a:spAutoFit/>
          </a:bodyPr>
          <a:lstStyle/>
          <a:p>
            <a:r>
              <a:rPr lang="en-US" altLang="zh-TW" sz="7000" b="1" kern="1000" spc="-38" dirty="0">
                <a:ea typeface="Microsoft JhengHei" panose="020B0604030504040204" pitchFamily="34" charset="-120"/>
              </a:rPr>
              <a:t>The wall is spiritual separation and protection.</a:t>
            </a:r>
          </a:p>
        </p:txBody>
      </p:sp>
    </p:spTree>
    <p:extLst>
      <p:ext uri="{BB962C8B-B14F-4D97-AF65-F5344CB8AC3E}">
        <p14:creationId xmlns:p14="http://schemas.microsoft.com/office/powerpoint/2010/main" val="1472535819"/>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en-US" altLang="zh-TW" sz="7000" b="1" kern="1000" spc="-38" dirty="0">
                <a:ea typeface="Microsoft JhengHei" panose="020B0604030504040204" pitchFamily="34" charset="-120"/>
              </a:rPr>
              <a:t>The watchtower represents the necessary spiritual alertness to evil.</a:t>
            </a:r>
          </a:p>
        </p:txBody>
      </p:sp>
    </p:spTree>
    <p:extLst>
      <p:ext uri="{BB962C8B-B14F-4D97-AF65-F5344CB8AC3E}">
        <p14:creationId xmlns:p14="http://schemas.microsoft.com/office/powerpoint/2010/main" val="1758998927"/>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en-US" altLang="zh-TW" sz="7000" b="1" kern="1000" spc="-38" dirty="0">
                <a:ea typeface="Microsoft JhengHei" panose="020B0604030504040204" pitchFamily="34" charset="-120"/>
              </a:rPr>
              <a:t>Christians need to take up arms if intruders come.  God will fight for us too.</a:t>
            </a:r>
          </a:p>
        </p:txBody>
      </p:sp>
    </p:spTree>
    <p:extLst>
      <p:ext uri="{BB962C8B-B14F-4D97-AF65-F5344CB8AC3E}">
        <p14:creationId xmlns:p14="http://schemas.microsoft.com/office/powerpoint/2010/main" val="26346085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en-US" altLang="zh-TW" sz="7000" b="1" kern="1000" spc="-38" dirty="0">
                <a:ea typeface="Microsoft JhengHei" panose="020B0604030504040204" pitchFamily="34" charset="-120"/>
              </a:rPr>
              <a:t>Grapes represent our earthly work for God and for ourselves.</a:t>
            </a:r>
          </a:p>
        </p:txBody>
      </p:sp>
    </p:spTree>
    <p:extLst>
      <p:ext uri="{BB962C8B-B14F-4D97-AF65-F5344CB8AC3E}">
        <p14:creationId xmlns:p14="http://schemas.microsoft.com/office/powerpoint/2010/main" val="340362460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B05515-3539-0ADA-E801-702156B8E07B}"/>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57F33D83-4BD7-FF80-75E5-DD5EC6519505}"/>
              </a:ext>
            </a:extLst>
          </p:cNvPr>
          <p:cNvSpPr/>
          <p:nvPr/>
        </p:nvSpPr>
        <p:spPr>
          <a:xfrm>
            <a:off x="0" y="0"/>
            <a:ext cx="9144000" cy="4247317"/>
          </a:xfrm>
          <a:prstGeom prst="rect">
            <a:avLst/>
          </a:prstGeom>
        </p:spPr>
        <p:txBody>
          <a:bodyPr wrap="square">
            <a:spAutoFit/>
          </a:bodyPr>
          <a:lstStyle/>
          <a:p>
            <a:r>
              <a:rPr lang="en-US" altLang="zh-TW" sz="7000" b="1" kern="1000" spc="-38" dirty="0">
                <a:ea typeface="Microsoft JhengHei" panose="020B0604030504040204" pitchFamily="34" charset="-120"/>
              </a:rPr>
              <a:t>They are income for our living and for supporting God's work.</a:t>
            </a:r>
          </a:p>
          <a:p>
            <a:endParaRPr lang="zh-TW" altLang="en-US" sz="6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264090993"/>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en-US" altLang="zh-TW" sz="6400" b="1" kern="1000" spc="-38" dirty="0">
                <a:ea typeface="Microsoft JhengHei" panose="020B0604030504040204" pitchFamily="34" charset="-120"/>
              </a:rPr>
              <a:t>What is God’s work?</a:t>
            </a:r>
          </a:p>
          <a:p>
            <a:r>
              <a:rPr lang="en-US" altLang="zh-TW" sz="6400" b="1" kern="1000" spc="-38" dirty="0">
                <a:ea typeface="Microsoft JhengHei" panose="020B0604030504040204" pitchFamily="34" charset="-120"/>
              </a:rPr>
              <a:t>-	Souls to be saved and nurtured</a:t>
            </a:r>
          </a:p>
          <a:p>
            <a:r>
              <a:rPr lang="en-US" altLang="zh-TW" sz="6400" b="1" kern="1000" spc="-38" dirty="0">
                <a:ea typeface="Microsoft JhengHei" panose="020B0604030504040204" pitchFamily="34" charset="-120"/>
              </a:rPr>
              <a:t>-	Learning to live for, serve, and interact with others</a:t>
            </a:r>
          </a:p>
        </p:txBody>
      </p:sp>
    </p:spTree>
    <p:extLst>
      <p:ext uri="{BB962C8B-B14F-4D97-AF65-F5344CB8AC3E}">
        <p14:creationId xmlns:p14="http://schemas.microsoft.com/office/powerpoint/2010/main" val="185108701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Grapes as payments to the landlord represent saved souls and works for God.</a:t>
            </a:r>
          </a:p>
        </p:txBody>
      </p:sp>
    </p:spTree>
    <p:extLst>
      <p:ext uri="{BB962C8B-B14F-4D97-AF65-F5344CB8AC3E}">
        <p14:creationId xmlns:p14="http://schemas.microsoft.com/office/powerpoint/2010/main" val="4131259930"/>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en-US" altLang="zh-TW" sz="7000" b="1" kern="1000" spc="-38" dirty="0">
                <a:ea typeface="Microsoft JhengHei" panose="020B0604030504040204" pitchFamily="34" charset="-120"/>
              </a:rPr>
              <a:t>The winepress is the means to turn our earthly gains into eternal rewards.</a:t>
            </a:r>
          </a:p>
        </p:txBody>
      </p:sp>
    </p:spTree>
    <p:extLst>
      <p:ext uri="{BB962C8B-B14F-4D97-AF65-F5344CB8AC3E}">
        <p14:creationId xmlns:p14="http://schemas.microsoft.com/office/powerpoint/2010/main" val="3356765450"/>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en-US" altLang="zh-TW" sz="7000" b="1" kern="1000" spc="-38" dirty="0">
                <a:ea typeface="Microsoft JhengHei" panose="020B0604030504040204" pitchFamily="34" charset="-120"/>
              </a:rPr>
              <a:t>Making wine out of grapes is an added value and means of store of value.</a:t>
            </a:r>
          </a:p>
        </p:txBody>
      </p:sp>
    </p:spTree>
    <p:extLst>
      <p:ext uri="{BB962C8B-B14F-4D97-AF65-F5344CB8AC3E}">
        <p14:creationId xmlns:p14="http://schemas.microsoft.com/office/powerpoint/2010/main" val="1104145514"/>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Tenants had to do more work to make wine, but this significantly increased income.</a:t>
            </a:r>
          </a:p>
        </p:txBody>
      </p:sp>
    </p:spTree>
    <p:extLst>
      <p:ext uri="{BB962C8B-B14F-4D97-AF65-F5344CB8AC3E}">
        <p14:creationId xmlns:p14="http://schemas.microsoft.com/office/powerpoint/2010/main" val="11586948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15430500"/>
          </a:xfrm>
        </p:spPr>
        <p:txBody>
          <a:bodyPr>
            <a:noAutofit/>
          </a:bodyPr>
          <a:lstStyle/>
          <a:p>
            <a:pPr marL="0" indent="0">
              <a:buNone/>
            </a:pPr>
            <a:r>
              <a:rPr lang="en-US" sz="7000" b="1" dirty="0"/>
              <a:t>Last of all, he sent his son to them.  ‘They will respect my son,’ he said.  </a:t>
            </a:r>
          </a:p>
        </p:txBody>
      </p:sp>
    </p:spTree>
    <p:extLst>
      <p:ext uri="{BB962C8B-B14F-4D97-AF65-F5344CB8AC3E}">
        <p14:creationId xmlns:p14="http://schemas.microsoft.com/office/powerpoint/2010/main" val="1172780217"/>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en-US" altLang="zh-TW" sz="7000" b="1" kern="1000" spc="-38" dirty="0">
                <a:ea typeface="Microsoft JhengHei" panose="020B0604030504040204" pitchFamily="34" charset="-120"/>
              </a:rPr>
              <a:t>Otherwise grapes would flood the market at harvest time and lower their prices.</a:t>
            </a:r>
          </a:p>
        </p:txBody>
      </p:sp>
    </p:spTree>
    <p:extLst>
      <p:ext uri="{BB962C8B-B14F-4D97-AF65-F5344CB8AC3E}">
        <p14:creationId xmlns:p14="http://schemas.microsoft.com/office/powerpoint/2010/main" val="3920718308"/>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en-US" altLang="zh-TW" sz="7000" b="1" kern="1000" spc="-38" dirty="0">
                <a:ea typeface="Microsoft JhengHei" panose="020B0604030504040204" pitchFamily="34" charset="-120"/>
              </a:rPr>
              <a:t>In ancient days, wine also had medical uses so it was crucial for living.</a:t>
            </a:r>
          </a:p>
        </p:txBody>
      </p:sp>
    </p:spTree>
    <p:extLst>
      <p:ext uri="{BB962C8B-B14F-4D97-AF65-F5344CB8AC3E}">
        <p14:creationId xmlns:p14="http://schemas.microsoft.com/office/powerpoint/2010/main" val="3851850938"/>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B9B06E-49BF-96C6-D57E-3302BDD82B42}"/>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00FAF366-DB57-2559-00F5-DFB62610BDB9}"/>
              </a:ext>
            </a:extLst>
          </p:cNvPr>
          <p:cNvSpPr/>
          <p:nvPr/>
        </p:nvSpPr>
        <p:spPr>
          <a:xfrm>
            <a:off x="0" y="0"/>
            <a:ext cx="9144000" cy="3323987"/>
          </a:xfrm>
          <a:prstGeom prst="rect">
            <a:avLst/>
          </a:prstGeom>
        </p:spPr>
        <p:txBody>
          <a:bodyPr wrap="square">
            <a:spAutoFit/>
          </a:bodyPr>
          <a:lstStyle/>
          <a:p>
            <a:r>
              <a:rPr lang="en-US" altLang="zh-TW" sz="7000" b="1" kern="1000" spc="-38" dirty="0">
                <a:ea typeface="Microsoft JhengHei" panose="020B0604030504040204" pitchFamily="34" charset="-120"/>
              </a:rPr>
              <a:t>Wine is long-lasting - a representation of eternal life.</a:t>
            </a:r>
            <a:endParaRPr lang="zh-TW" altLang="en-US" sz="6000" b="1" kern="1000" spc="-38" dirty="0">
              <a:ea typeface="Microsoft JhengHei" panose="020B0604030504040204" pitchFamily="34" charset="-120"/>
            </a:endParaRPr>
          </a:p>
        </p:txBody>
      </p:sp>
    </p:spTree>
    <p:extLst>
      <p:ext uri="{BB962C8B-B14F-4D97-AF65-F5344CB8AC3E}">
        <p14:creationId xmlns:p14="http://schemas.microsoft.com/office/powerpoint/2010/main" val="1083560176"/>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247590"/>
          </a:xfrm>
          <a:prstGeom prst="rect">
            <a:avLst/>
          </a:prstGeom>
        </p:spPr>
        <p:txBody>
          <a:bodyPr wrap="square">
            <a:spAutoFit/>
          </a:bodyPr>
          <a:lstStyle/>
          <a:p>
            <a:r>
              <a:rPr lang="en-US" altLang="zh-TW" sz="6700" b="1" kern="1000" spc="-38" dirty="0">
                <a:ea typeface="Microsoft JhengHei" panose="020B0604030504040204" pitchFamily="34" charset="-120"/>
              </a:rPr>
              <a:t>So turning grapes into wine means transforming earthly time, talents, and treasures into eternal things.</a:t>
            </a:r>
          </a:p>
        </p:txBody>
      </p:sp>
    </p:spTree>
    <p:extLst>
      <p:ext uri="{BB962C8B-B14F-4D97-AF65-F5344CB8AC3E}">
        <p14:creationId xmlns:p14="http://schemas.microsoft.com/office/powerpoint/2010/main" val="1021257390"/>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The beating of servants represents our disobedience.  We want to keep all grapes for ourselves.</a:t>
            </a:r>
          </a:p>
        </p:txBody>
      </p:sp>
    </p:spTree>
    <p:extLst>
      <p:ext uri="{BB962C8B-B14F-4D97-AF65-F5344CB8AC3E}">
        <p14:creationId xmlns:p14="http://schemas.microsoft.com/office/powerpoint/2010/main" val="1483179952"/>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We think we get to keep our earthly stuff, but as a result, we lose the eternal rewards.</a:t>
            </a:r>
          </a:p>
        </p:txBody>
      </p:sp>
    </p:spTree>
    <p:extLst>
      <p:ext uri="{BB962C8B-B14F-4D97-AF65-F5344CB8AC3E}">
        <p14:creationId xmlns:p14="http://schemas.microsoft.com/office/powerpoint/2010/main" val="3771726699"/>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en-US" altLang="zh-TW" sz="7000" b="1" kern="1000" spc="-38" dirty="0">
                <a:ea typeface="Microsoft JhengHei" panose="020B0604030504040204" pitchFamily="34" charset="-120"/>
              </a:rPr>
              <a:t>Mark 8:35-36</a:t>
            </a:r>
            <a:r>
              <a:rPr lang="zh-TW" altLang="en-US" sz="7000" b="1" kern="1000" spc="-38" dirty="0">
                <a:ea typeface="Microsoft JhengHei" panose="020B0604030504040204" pitchFamily="34" charset="-120"/>
              </a:rPr>
              <a:t> </a:t>
            </a:r>
            <a:r>
              <a:rPr lang="en-US" altLang="zh-TW" sz="7000" b="1" kern="1000" spc="-38" dirty="0">
                <a:ea typeface="Microsoft JhengHei" panose="020B0604030504040204" pitchFamily="34" charset="-120"/>
              </a:rPr>
              <a:t>-</a:t>
            </a:r>
          </a:p>
          <a:p>
            <a:r>
              <a:rPr lang="en-US" altLang="zh-TW" sz="7000" b="1" kern="1000" spc="-38" dirty="0">
                <a:ea typeface="Microsoft JhengHei" panose="020B0604030504040204" pitchFamily="34" charset="-120"/>
              </a:rPr>
              <a:t>Jesus said, “For whoever wants to save their life will lose it, </a:t>
            </a:r>
          </a:p>
          <a:p>
            <a:endParaRPr lang="en-US" altLang="zh-TW" sz="6000" b="1" kern="1000" spc="-38" dirty="0">
              <a:ea typeface="Microsoft JhengHei" panose="020B0604030504040204" pitchFamily="34" charset="-120"/>
            </a:endParaRPr>
          </a:p>
          <a:p>
            <a:r>
              <a:rPr lang="en-US" altLang="zh-TW" sz="7000" b="1" kern="1000" spc="-38" dirty="0">
                <a:ea typeface="Microsoft JhengHei" panose="020B0604030504040204" pitchFamily="34" charset="-120"/>
              </a:rPr>
              <a:t>but whoever loses their life for me and for the gospel will save it.  What good is it for someone to gain the whole world, yet forfeit their soul?  Or what can anyone give in exchange for their soul?”</a:t>
            </a:r>
          </a:p>
        </p:txBody>
      </p:sp>
    </p:spTree>
    <p:extLst>
      <p:ext uri="{BB962C8B-B14F-4D97-AF65-F5344CB8AC3E}">
        <p14:creationId xmlns:p14="http://schemas.microsoft.com/office/powerpoint/2010/main" val="2105012607"/>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247650"/>
            <a:ext cx="9296400" cy="8710077"/>
          </a:xfrm>
          <a:prstGeom prst="rect">
            <a:avLst/>
          </a:prstGeom>
        </p:spPr>
        <p:txBody>
          <a:bodyPr wrap="square">
            <a:spAutoFit/>
          </a:bodyPr>
          <a:lstStyle/>
          <a:p>
            <a:r>
              <a:rPr lang="en-US" altLang="zh-TW" sz="7000" b="1" kern="1000" spc="-38" dirty="0">
                <a:ea typeface="Microsoft JhengHei" panose="020B0604030504040204" pitchFamily="34" charset="-120"/>
              </a:rPr>
              <a:t>but whoever loses their life for me and for the gospel will save it.  What good is it for someone to gain the whole world, </a:t>
            </a:r>
          </a:p>
          <a:p>
            <a:r>
              <a:rPr lang="en-US" altLang="zh-TW" sz="7000" b="1" kern="1000" spc="-38" dirty="0">
                <a:ea typeface="Microsoft JhengHei" panose="020B0604030504040204" pitchFamily="34" charset="-120"/>
              </a:rPr>
              <a:t>yet forfeit their soul?  Or what can anyone give in exchange for their soul?”</a:t>
            </a:r>
          </a:p>
        </p:txBody>
      </p:sp>
    </p:spTree>
    <p:extLst>
      <p:ext uri="{BB962C8B-B14F-4D97-AF65-F5344CB8AC3E}">
        <p14:creationId xmlns:p14="http://schemas.microsoft.com/office/powerpoint/2010/main" val="281324364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5430500"/>
          </a:xfrm>
          <a:prstGeom prst="rect">
            <a:avLst/>
          </a:prstGeom>
        </p:spPr>
        <p:txBody>
          <a:bodyPr wrap="square">
            <a:spAutoFit/>
          </a:bodyPr>
          <a:lstStyle/>
          <a:p>
            <a:r>
              <a:rPr lang="en-US" altLang="zh-TW" sz="7000" b="1" kern="1000" spc="-38" dirty="0">
                <a:ea typeface="Microsoft JhengHei" panose="020B0604030504040204" pitchFamily="34" charset="-120"/>
              </a:rPr>
              <a:t>yet forfeit their soul?  Or what can anyone give in exchange for their soul?”</a:t>
            </a:r>
          </a:p>
        </p:txBody>
      </p:sp>
    </p:spTree>
    <p:extLst>
      <p:ext uri="{BB962C8B-B14F-4D97-AF65-F5344CB8AC3E}">
        <p14:creationId xmlns:p14="http://schemas.microsoft.com/office/powerpoint/2010/main" val="3892180323"/>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07CD5E-6E28-89E1-E5A7-7F3931C544E0}"/>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E88B5B8C-81A5-B1FB-7B20-1A8DE6947564}"/>
              </a:ext>
            </a:extLst>
          </p:cNvPr>
          <p:cNvSpPr/>
          <p:nvPr/>
        </p:nvSpPr>
        <p:spPr>
          <a:xfrm>
            <a:off x="0" y="0"/>
            <a:ext cx="9144000" cy="3323987"/>
          </a:xfrm>
          <a:prstGeom prst="rect">
            <a:avLst/>
          </a:prstGeom>
        </p:spPr>
        <p:txBody>
          <a:bodyPr wrap="square">
            <a:spAutoFit/>
          </a:bodyPr>
          <a:lstStyle/>
          <a:p>
            <a:r>
              <a:rPr lang="en-US" altLang="zh-TW" sz="7000" b="1" kern="1000" spc="-38" dirty="0">
                <a:ea typeface="Microsoft JhengHei" panose="020B0604030504040204" pitchFamily="34" charset="-120"/>
              </a:rPr>
              <a:t>The killing of the owner’s son means we continue to sin.  </a:t>
            </a:r>
          </a:p>
        </p:txBody>
      </p:sp>
    </p:spTree>
    <p:extLst>
      <p:ext uri="{BB962C8B-B14F-4D97-AF65-F5344CB8AC3E}">
        <p14:creationId xmlns:p14="http://schemas.microsoft.com/office/powerpoint/2010/main" val="2414649269"/>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2013 - 2022 Theme</Template>
  <TotalTime>20372</TotalTime>
  <Words>2937</Words>
  <Application>Microsoft Office PowerPoint</Application>
  <PresentationFormat>On-screen Show (16:9)</PresentationFormat>
  <Paragraphs>295</Paragraphs>
  <Slides>138</Slides>
  <Notes>124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138</vt:i4>
      </vt:variant>
    </vt:vector>
  </HeadingPairs>
  <TitlesOfParts>
    <vt:vector size="144" baseType="lpstr">
      <vt:lpstr>Microsoft JhengHei</vt:lpstr>
      <vt:lpstr>Arial</vt:lpstr>
      <vt:lpstr>Calibri</vt:lpstr>
      <vt:lpstr>Calibri Light</vt:lpstr>
      <vt:lpstr>Times New Roman</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Water of Life Chinese Ministry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George</dc:creator>
  <cp:lastModifiedBy>George Huang</cp:lastModifiedBy>
  <cp:revision>1139</cp:revision>
  <cp:lastPrinted>2017-09-16T17:38:24Z</cp:lastPrinted>
  <dcterms:created xsi:type="dcterms:W3CDTF">2005-06-09T01:58:34Z</dcterms:created>
  <dcterms:modified xsi:type="dcterms:W3CDTF">2025-11-22T17:22:14Z</dcterms:modified>
</cp:coreProperties>
</file>