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30"/>
  </p:notesMasterIdLst>
  <p:handoutMasterIdLst>
    <p:handoutMasterId r:id="rId131"/>
  </p:handoutMasterIdLst>
  <p:sldIdLst>
    <p:sldId id="1844" r:id="rId2"/>
    <p:sldId id="1846" r:id="rId3"/>
    <p:sldId id="1200" r:id="rId4"/>
    <p:sldId id="1617" r:id="rId5"/>
    <p:sldId id="1619" r:id="rId6"/>
    <p:sldId id="1620" r:id="rId7"/>
    <p:sldId id="1621" r:id="rId8"/>
    <p:sldId id="1622" r:id="rId9"/>
    <p:sldId id="1623" r:id="rId10"/>
    <p:sldId id="1848" r:id="rId11"/>
    <p:sldId id="1231" r:id="rId12"/>
    <p:sldId id="1426" r:id="rId13"/>
    <p:sldId id="1428" r:id="rId14"/>
    <p:sldId id="1430" r:id="rId15"/>
    <p:sldId id="1432" r:id="rId16"/>
    <p:sldId id="1434" r:id="rId17"/>
    <p:sldId id="1436" r:id="rId18"/>
    <p:sldId id="1438" r:id="rId19"/>
    <p:sldId id="1440" r:id="rId20"/>
    <p:sldId id="1442" r:id="rId21"/>
    <p:sldId id="1444" r:id="rId22"/>
    <p:sldId id="1446" r:id="rId23"/>
    <p:sldId id="1448" r:id="rId24"/>
    <p:sldId id="1450" r:id="rId25"/>
    <p:sldId id="1452" r:id="rId26"/>
    <p:sldId id="1454" r:id="rId27"/>
    <p:sldId id="1456" r:id="rId28"/>
    <p:sldId id="1458" r:id="rId29"/>
    <p:sldId id="1460" r:id="rId30"/>
    <p:sldId id="1466" r:id="rId31"/>
    <p:sldId id="1468" r:id="rId32"/>
    <p:sldId id="1470" r:id="rId33"/>
    <p:sldId id="1640" r:id="rId34"/>
    <p:sldId id="1851" r:id="rId35"/>
    <p:sldId id="1642" r:id="rId36"/>
    <p:sldId id="1646" r:id="rId37"/>
    <p:sldId id="1648" r:id="rId38"/>
    <p:sldId id="1650" r:id="rId39"/>
    <p:sldId id="1653" r:id="rId40"/>
    <p:sldId id="1654" r:id="rId41"/>
    <p:sldId id="1656" r:id="rId42"/>
    <p:sldId id="1658" r:id="rId43"/>
    <p:sldId id="1661" r:id="rId44"/>
    <p:sldId id="1662" r:id="rId45"/>
    <p:sldId id="1665" r:id="rId46"/>
    <p:sldId id="1666" r:id="rId47"/>
    <p:sldId id="1668" r:id="rId48"/>
    <p:sldId id="1671" r:id="rId49"/>
    <p:sldId id="1672" r:id="rId50"/>
    <p:sldId id="1674" r:id="rId51"/>
    <p:sldId id="1676" r:id="rId52"/>
    <p:sldId id="1678" r:id="rId53"/>
    <p:sldId id="1680" r:id="rId54"/>
    <p:sldId id="1682" r:id="rId55"/>
    <p:sldId id="1684" r:id="rId56"/>
    <p:sldId id="1688" r:id="rId57"/>
    <p:sldId id="1690" r:id="rId58"/>
    <p:sldId id="1692" r:id="rId59"/>
    <p:sldId id="1694" r:id="rId60"/>
    <p:sldId id="1696" r:id="rId61"/>
    <p:sldId id="1698" r:id="rId62"/>
    <p:sldId id="1858" r:id="rId63"/>
    <p:sldId id="1702" r:id="rId64"/>
    <p:sldId id="1704" r:id="rId65"/>
    <p:sldId id="1706" r:id="rId66"/>
    <p:sldId id="1708" r:id="rId67"/>
    <p:sldId id="1710" r:id="rId68"/>
    <p:sldId id="1766" r:id="rId69"/>
    <p:sldId id="1712" r:id="rId70"/>
    <p:sldId id="1714" r:id="rId71"/>
    <p:sldId id="1716" r:id="rId72"/>
    <p:sldId id="1718" r:id="rId73"/>
    <p:sldId id="1720" r:id="rId74"/>
    <p:sldId id="1862" r:id="rId75"/>
    <p:sldId id="1723" r:id="rId76"/>
    <p:sldId id="1728" r:id="rId77"/>
    <p:sldId id="1730" r:id="rId78"/>
    <p:sldId id="1732" r:id="rId79"/>
    <p:sldId id="1734" r:id="rId80"/>
    <p:sldId id="1736" r:id="rId81"/>
    <p:sldId id="1738" r:id="rId82"/>
    <p:sldId id="1740" r:id="rId83"/>
    <p:sldId id="1742" r:id="rId84"/>
    <p:sldId id="1744" r:id="rId85"/>
    <p:sldId id="1746" r:id="rId86"/>
    <p:sldId id="1748" r:id="rId87"/>
    <p:sldId id="1750" r:id="rId88"/>
    <p:sldId id="1752" r:id="rId89"/>
    <p:sldId id="1754" r:id="rId90"/>
    <p:sldId id="1756" r:id="rId91"/>
    <p:sldId id="1769" r:id="rId92"/>
    <p:sldId id="1760" r:id="rId93"/>
    <p:sldId id="1762" r:id="rId94"/>
    <p:sldId id="1772" r:id="rId95"/>
    <p:sldId id="1777" r:id="rId96"/>
    <p:sldId id="1764" r:id="rId97"/>
    <p:sldId id="1779" r:id="rId98"/>
    <p:sldId id="1867" r:id="rId99"/>
    <p:sldId id="1782" r:id="rId100"/>
    <p:sldId id="1870" r:id="rId101"/>
    <p:sldId id="1786" r:id="rId102"/>
    <p:sldId id="1788" r:id="rId103"/>
    <p:sldId id="1874" r:id="rId104"/>
    <p:sldId id="1791" r:id="rId105"/>
    <p:sldId id="1793" r:id="rId106"/>
    <p:sldId id="1795" r:id="rId107"/>
    <p:sldId id="1798" r:id="rId108"/>
    <p:sldId id="1800" r:id="rId109"/>
    <p:sldId id="1802" r:id="rId110"/>
    <p:sldId id="1804" r:id="rId111"/>
    <p:sldId id="1807" r:id="rId112"/>
    <p:sldId id="1809" r:id="rId113"/>
    <p:sldId id="1811" r:id="rId114"/>
    <p:sldId id="1813" r:id="rId115"/>
    <p:sldId id="1832" r:id="rId116"/>
    <p:sldId id="1833" r:id="rId117"/>
    <p:sldId id="1816" r:id="rId118"/>
    <p:sldId id="1817" r:id="rId119"/>
    <p:sldId id="1820" r:id="rId120"/>
    <p:sldId id="1822" r:id="rId121"/>
    <p:sldId id="1825" r:id="rId122"/>
    <p:sldId id="1827" r:id="rId123"/>
    <p:sldId id="1829" r:id="rId124"/>
    <p:sldId id="1877" r:id="rId125"/>
    <p:sldId id="1838" r:id="rId126"/>
    <p:sldId id="1841" r:id="rId127"/>
    <p:sldId id="1842" r:id="rId128"/>
    <p:sldId id="1880" r:id="rId129"/>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844"/>
            <p14:sldId id="1846"/>
            <p14:sldId id="1200"/>
            <p14:sldId id="1617"/>
            <p14:sldId id="1619"/>
            <p14:sldId id="1620"/>
            <p14:sldId id="1621"/>
            <p14:sldId id="1622"/>
            <p14:sldId id="1623"/>
          </p14:sldIdLst>
        </p14:section>
        <p14:section name="Sermon" id="{9DD274D4-3373-40D3-8882-DED17E52A457}">
          <p14:sldIdLst>
            <p14:sldId id="1848"/>
            <p14:sldId id="1231"/>
            <p14:sldId id="1426"/>
            <p14:sldId id="1428"/>
            <p14:sldId id="1430"/>
            <p14:sldId id="1432"/>
            <p14:sldId id="1434"/>
            <p14:sldId id="1436"/>
            <p14:sldId id="1438"/>
            <p14:sldId id="1440"/>
            <p14:sldId id="1442"/>
            <p14:sldId id="1444"/>
            <p14:sldId id="1446"/>
            <p14:sldId id="1448"/>
            <p14:sldId id="1450"/>
            <p14:sldId id="1452"/>
            <p14:sldId id="1454"/>
            <p14:sldId id="1456"/>
            <p14:sldId id="1458"/>
            <p14:sldId id="1460"/>
            <p14:sldId id="1466"/>
            <p14:sldId id="1468"/>
            <p14:sldId id="1470"/>
            <p14:sldId id="1640"/>
            <p14:sldId id="1851"/>
            <p14:sldId id="1642"/>
            <p14:sldId id="1646"/>
            <p14:sldId id="1648"/>
            <p14:sldId id="1650"/>
            <p14:sldId id="1653"/>
            <p14:sldId id="1654"/>
            <p14:sldId id="1656"/>
            <p14:sldId id="1658"/>
            <p14:sldId id="1661"/>
            <p14:sldId id="1662"/>
            <p14:sldId id="1665"/>
            <p14:sldId id="1666"/>
            <p14:sldId id="1668"/>
            <p14:sldId id="1671"/>
            <p14:sldId id="1672"/>
            <p14:sldId id="1674"/>
            <p14:sldId id="1676"/>
            <p14:sldId id="1678"/>
            <p14:sldId id="1680"/>
            <p14:sldId id="1682"/>
            <p14:sldId id="1684"/>
            <p14:sldId id="1688"/>
            <p14:sldId id="1690"/>
            <p14:sldId id="1692"/>
            <p14:sldId id="1694"/>
            <p14:sldId id="1696"/>
            <p14:sldId id="1698"/>
            <p14:sldId id="1858"/>
            <p14:sldId id="1702"/>
            <p14:sldId id="1704"/>
            <p14:sldId id="1706"/>
            <p14:sldId id="1708"/>
            <p14:sldId id="1710"/>
            <p14:sldId id="1766"/>
            <p14:sldId id="1712"/>
            <p14:sldId id="1714"/>
            <p14:sldId id="1716"/>
            <p14:sldId id="1718"/>
            <p14:sldId id="1720"/>
            <p14:sldId id="1862"/>
            <p14:sldId id="1723"/>
            <p14:sldId id="1728"/>
            <p14:sldId id="1730"/>
            <p14:sldId id="1732"/>
            <p14:sldId id="1734"/>
            <p14:sldId id="1736"/>
            <p14:sldId id="1738"/>
            <p14:sldId id="1740"/>
            <p14:sldId id="1742"/>
            <p14:sldId id="1744"/>
            <p14:sldId id="1746"/>
            <p14:sldId id="1748"/>
            <p14:sldId id="1750"/>
            <p14:sldId id="1752"/>
            <p14:sldId id="1754"/>
            <p14:sldId id="1756"/>
            <p14:sldId id="1769"/>
            <p14:sldId id="1760"/>
            <p14:sldId id="1762"/>
            <p14:sldId id="1772"/>
            <p14:sldId id="1777"/>
            <p14:sldId id="1764"/>
            <p14:sldId id="1779"/>
            <p14:sldId id="1867"/>
            <p14:sldId id="1782"/>
            <p14:sldId id="1870"/>
            <p14:sldId id="1786"/>
            <p14:sldId id="1788"/>
            <p14:sldId id="1874"/>
            <p14:sldId id="1791"/>
            <p14:sldId id="1793"/>
            <p14:sldId id="1795"/>
            <p14:sldId id="1798"/>
            <p14:sldId id="1800"/>
            <p14:sldId id="1802"/>
            <p14:sldId id="1804"/>
            <p14:sldId id="1807"/>
            <p14:sldId id="1809"/>
            <p14:sldId id="1811"/>
            <p14:sldId id="1813"/>
            <p14:sldId id="1832"/>
            <p14:sldId id="1833"/>
            <p14:sldId id="1816"/>
            <p14:sldId id="1817"/>
            <p14:sldId id="1820"/>
            <p14:sldId id="1822"/>
            <p14:sldId id="1825"/>
            <p14:sldId id="1827"/>
            <p14:sldId id="1829"/>
            <p14:sldId id="1877"/>
            <p14:sldId id="1838"/>
            <p14:sldId id="1841"/>
            <p14:sldId id="1842"/>
            <p14:sldId id="1880"/>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014DF3-E0CC-48D1-8D0E-54CB78BB9A8A}" v="70" dt="2025-11-22T17:14:06.9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500" autoAdjust="0"/>
    <p:restoredTop sz="95297" autoAdjust="0"/>
  </p:normalViewPr>
  <p:slideViewPr>
    <p:cSldViewPr>
      <p:cViewPr varScale="1">
        <p:scale>
          <a:sx n="102" d="100"/>
          <a:sy n="102" d="100"/>
        </p:scale>
        <p:origin x="188" y="48"/>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4728"/>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notesMaster" Target="notesMasters/notesMaster1.xml"/><Relationship Id="rId135"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handoutMaster" Target="handoutMasters/handoutMaster1.xml"/><Relationship Id="rId136"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undo custSel addSld delSld modSection">
      <pc:chgData name="George Huang" userId="7522906efeb502a4" providerId="LiveId" clId="{981455AA-CF25-444D-A9FA-AD2443EE8176}" dt="2025-11-22T17:29:21.111" v="18" actId="47"/>
      <pc:docMkLst>
        <pc:docMk/>
      </pc:docMkLst>
      <pc:sldChg chg="del">
        <pc:chgData name="George Huang" userId="7522906efeb502a4" providerId="LiveId" clId="{981455AA-CF25-444D-A9FA-AD2443EE8176}" dt="2025-11-22T17:25:04.572" v="0" actId="47"/>
        <pc:sldMkLst>
          <pc:docMk/>
          <pc:sldMk cId="1808824990" sldId="1198"/>
        </pc:sldMkLst>
      </pc:sldChg>
      <pc:sldChg chg="del">
        <pc:chgData name="George Huang" userId="7522906efeb502a4" providerId="LiveId" clId="{981455AA-CF25-444D-A9FA-AD2443EE8176}" dt="2025-11-22T17:25:08.577" v="1" actId="47"/>
        <pc:sldMkLst>
          <pc:docMk/>
          <pc:sldMk cId="2354936113" sldId="1199"/>
        </pc:sldMkLst>
      </pc:sldChg>
      <pc:sldChg chg="del">
        <pc:chgData name="George Huang" userId="7522906efeb502a4" providerId="LiveId" clId="{981455AA-CF25-444D-A9FA-AD2443EE8176}" dt="2025-11-22T17:25:08.577" v="1" actId="47"/>
        <pc:sldMkLst>
          <pc:docMk/>
          <pc:sldMk cId="967871135" sldId="1237"/>
        </pc:sldMkLst>
      </pc:sldChg>
      <pc:sldChg chg="del">
        <pc:chgData name="George Huang" userId="7522906efeb502a4" providerId="LiveId" clId="{981455AA-CF25-444D-A9FA-AD2443EE8176}" dt="2025-11-22T17:25:24.784" v="3" actId="47"/>
        <pc:sldMkLst>
          <pc:docMk/>
          <pc:sldMk cId="3842313572" sldId="1424"/>
        </pc:sldMkLst>
      </pc:sldChg>
      <pc:sldChg chg="del">
        <pc:chgData name="George Huang" userId="7522906efeb502a4" providerId="LiveId" clId="{981455AA-CF25-444D-A9FA-AD2443EE8176}" dt="2025-11-22T17:25:24.784" v="3" actId="47"/>
        <pc:sldMkLst>
          <pc:docMk/>
          <pc:sldMk cId="3863631985" sldId="1427"/>
        </pc:sldMkLst>
      </pc:sldChg>
      <pc:sldChg chg="del">
        <pc:chgData name="George Huang" userId="7522906efeb502a4" providerId="LiveId" clId="{981455AA-CF25-444D-A9FA-AD2443EE8176}" dt="2025-11-22T17:25:24.784" v="3" actId="47"/>
        <pc:sldMkLst>
          <pc:docMk/>
          <pc:sldMk cId="1950980683" sldId="1429"/>
        </pc:sldMkLst>
      </pc:sldChg>
      <pc:sldChg chg="del">
        <pc:chgData name="George Huang" userId="7522906efeb502a4" providerId="LiveId" clId="{981455AA-CF25-444D-A9FA-AD2443EE8176}" dt="2025-11-22T17:25:24.784" v="3" actId="47"/>
        <pc:sldMkLst>
          <pc:docMk/>
          <pc:sldMk cId="2601537305" sldId="1431"/>
        </pc:sldMkLst>
      </pc:sldChg>
      <pc:sldChg chg="del">
        <pc:chgData name="George Huang" userId="7522906efeb502a4" providerId="LiveId" clId="{981455AA-CF25-444D-A9FA-AD2443EE8176}" dt="2025-11-22T17:25:24.784" v="3" actId="47"/>
        <pc:sldMkLst>
          <pc:docMk/>
          <pc:sldMk cId="1708980069" sldId="1433"/>
        </pc:sldMkLst>
      </pc:sldChg>
      <pc:sldChg chg="del">
        <pc:chgData name="George Huang" userId="7522906efeb502a4" providerId="LiveId" clId="{981455AA-CF25-444D-A9FA-AD2443EE8176}" dt="2025-11-22T17:25:24.784" v="3" actId="47"/>
        <pc:sldMkLst>
          <pc:docMk/>
          <pc:sldMk cId="3303515914" sldId="1435"/>
        </pc:sldMkLst>
      </pc:sldChg>
      <pc:sldChg chg="del">
        <pc:chgData name="George Huang" userId="7522906efeb502a4" providerId="LiveId" clId="{981455AA-CF25-444D-A9FA-AD2443EE8176}" dt="2025-11-22T17:25:24.784" v="3" actId="47"/>
        <pc:sldMkLst>
          <pc:docMk/>
          <pc:sldMk cId="1825806905" sldId="1437"/>
        </pc:sldMkLst>
      </pc:sldChg>
      <pc:sldChg chg="del">
        <pc:chgData name="George Huang" userId="7522906efeb502a4" providerId="LiveId" clId="{981455AA-CF25-444D-A9FA-AD2443EE8176}" dt="2025-11-22T17:25:24.784" v="3" actId="47"/>
        <pc:sldMkLst>
          <pc:docMk/>
          <pc:sldMk cId="1566331855" sldId="1439"/>
        </pc:sldMkLst>
      </pc:sldChg>
      <pc:sldChg chg="del">
        <pc:chgData name="George Huang" userId="7522906efeb502a4" providerId="LiveId" clId="{981455AA-CF25-444D-A9FA-AD2443EE8176}" dt="2025-11-22T17:25:24.784" v="3" actId="47"/>
        <pc:sldMkLst>
          <pc:docMk/>
          <pc:sldMk cId="1544158322" sldId="1441"/>
        </pc:sldMkLst>
      </pc:sldChg>
      <pc:sldChg chg="del">
        <pc:chgData name="George Huang" userId="7522906efeb502a4" providerId="LiveId" clId="{981455AA-CF25-444D-A9FA-AD2443EE8176}" dt="2025-11-22T17:25:24.784" v="3" actId="47"/>
        <pc:sldMkLst>
          <pc:docMk/>
          <pc:sldMk cId="1082374471" sldId="1443"/>
        </pc:sldMkLst>
      </pc:sldChg>
      <pc:sldChg chg="del">
        <pc:chgData name="George Huang" userId="7522906efeb502a4" providerId="LiveId" clId="{981455AA-CF25-444D-A9FA-AD2443EE8176}" dt="2025-11-22T17:25:24.784" v="3" actId="47"/>
        <pc:sldMkLst>
          <pc:docMk/>
          <pc:sldMk cId="2204541471" sldId="1445"/>
        </pc:sldMkLst>
      </pc:sldChg>
      <pc:sldChg chg="del">
        <pc:chgData name="George Huang" userId="7522906efeb502a4" providerId="LiveId" clId="{981455AA-CF25-444D-A9FA-AD2443EE8176}" dt="2025-11-22T17:25:38.971" v="4" actId="47"/>
        <pc:sldMkLst>
          <pc:docMk/>
          <pc:sldMk cId="3737371689" sldId="1447"/>
        </pc:sldMkLst>
      </pc:sldChg>
      <pc:sldChg chg="del">
        <pc:chgData name="George Huang" userId="7522906efeb502a4" providerId="LiveId" clId="{981455AA-CF25-444D-A9FA-AD2443EE8176}" dt="2025-11-22T17:25:38.971" v="4" actId="47"/>
        <pc:sldMkLst>
          <pc:docMk/>
          <pc:sldMk cId="1532731566" sldId="1449"/>
        </pc:sldMkLst>
      </pc:sldChg>
      <pc:sldChg chg="del">
        <pc:chgData name="George Huang" userId="7522906efeb502a4" providerId="LiveId" clId="{981455AA-CF25-444D-A9FA-AD2443EE8176}" dt="2025-11-22T17:25:38.971" v="4" actId="47"/>
        <pc:sldMkLst>
          <pc:docMk/>
          <pc:sldMk cId="3006345515" sldId="1451"/>
        </pc:sldMkLst>
      </pc:sldChg>
      <pc:sldChg chg="del">
        <pc:chgData name="George Huang" userId="7522906efeb502a4" providerId="LiveId" clId="{981455AA-CF25-444D-A9FA-AD2443EE8176}" dt="2025-11-22T17:25:38.971" v="4" actId="47"/>
        <pc:sldMkLst>
          <pc:docMk/>
          <pc:sldMk cId="883412262" sldId="1453"/>
        </pc:sldMkLst>
      </pc:sldChg>
      <pc:sldChg chg="del">
        <pc:chgData name="George Huang" userId="7522906efeb502a4" providerId="LiveId" clId="{981455AA-CF25-444D-A9FA-AD2443EE8176}" dt="2025-11-22T17:25:38.971" v="4" actId="47"/>
        <pc:sldMkLst>
          <pc:docMk/>
          <pc:sldMk cId="4207633022" sldId="1455"/>
        </pc:sldMkLst>
      </pc:sldChg>
      <pc:sldChg chg="del">
        <pc:chgData name="George Huang" userId="7522906efeb502a4" providerId="LiveId" clId="{981455AA-CF25-444D-A9FA-AD2443EE8176}" dt="2025-11-22T17:25:38.971" v="4" actId="47"/>
        <pc:sldMkLst>
          <pc:docMk/>
          <pc:sldMk cId="3394327605" sldId="1459"/>
        </pc:sldMkLst>
      </pc:sldChg>
      <pc:sldChg chg="del">
        <pc:chgData name="George Huang" userId="7522906efeb502a4" providerId="LiveId" clId="{981455AA-CF25-444D-A9FA-AD2443EE8176}" dt="2025-11-22T17:25:38.971" v="4" actId="47"/>
        <pc:sldMkLst>
          <pc:docMk/>
          <pc:sldMk cId="4107901023" sldId="1461"/>
        </pc:sldMkLst>
      </pc:sldChg>
      <pc:sldChg chg="del">
        <pc:chgData name="George Huang" userId="7522906efeb502a4" providerId="LiveId" clId="{981455AA-CF25-444D-A9FA-AD2443EE8176}" dt="2025-11-22T17:25:38.971" v="4" actId="47"/>
        <pc:sldMkLst>
          <pc:docMk/>
          <pc:sldMk cId="1127684632" sldId="1467"/>
        </pc:sldMkLst>
      </pc:sldChg>
      <pc:sldChg chg="del">
        <pc:chgData name="George Huang" userId="7522906efeb502a4" providerId="LiveId" clId="{981455AA-CF25-444D-A9FA-AD2443EE8176}" dt="2025-11-22T17:25:38.971" v="4" actId="47"/>
        <pc:sldMkLst>
          <pc:docMk/>
          <pc:sldMk cId="1750967426" sldId="1469"/>
        </pc:sldMkLst>
      </pc:sldChg>
      <pc:sldChg chg="del">
        <pc:chgData name="George Huang" userId="7522906efeb502a4" providerId="LiveId" clId="{981455AA-CF25-444D-A9FA-AD2443EE8176}" dt="2025-11-22T17:25:38.971" v="4" actId="47"/>
        <pc:sldMkLst>
          <pc:docMk/>
          <pc:sldMk cId="2822815901" sldId="1471"/>
        </pc:sldMkLst>
      </pc:sldChg>
      <pc:sldChg chg="del">
        <pc:chgData name="George Huang" userId="7522906efeb502a4" providerId="LiveId" clId="{981455AA-CF25-444D-A9FA-AD2443EE8176}" dt="2025-11-22T17:25:08.577" v="1" actId="47"/>
        <pc:sldMkLst>
          <pc:docMk/>
          <pc:sldMk cId="4225131191" sldId="1629"/>
        </pc:sldMkLst>
      </pc:sldChg>
      <pc:sldChg chg="del">
        <pc:chgData name="George Huang" userId="7522906efeb502a4" providerId="LiveId" clId="{981455AA-CF25-444D-A9FA-AD2443EE8176}" dt="2025-11-22T17:25:08.577" v="1" actId="47"/>
        <pc:sldMkLst>
          <pc:docMk/>
          <pc:sldMk cId="303656071" sldId="1630"/>
        </pc:sldMkLst>
      </pc:sldChg>
      <pc:sldChg chg="del">
        <pc:chgData name="George Huang" userId="7522906efeb502a4" providerId="LiveId" clId="{981455AA-CF25-444D-A9FA-AD2443EE8176}" dt="2025-11-22T17:25:08.577" v="1" actId="47"/>
        <pc:sldMkLst>
          <pc:docMk/>
          <pc:sldMk cId="623841801" sldId="1631"/>
        </pc:sldMkLst>
      </pc:sldChg>
      <pc:sldChg chg="del">
        <pc:chgData name="George Huang" userId="7522906efeb502a4" providerId="LiveId" clId="{981455AA-CF25-444D-A9FA-AD2443EE8176}" dt="2025-11-22T17:25:08.577" v="1" actId="47"/>
        <pc:sldMkLst>
          <pc:docMk/>
          <pc:sldMk cId="1709671365" sldId="1632"/>
        </pc:sldMkLst>
      </pc:sldChg>
      <pc:sldChg chg="del">
        <pc:chgData name="George Huang" userId="7522906efeb502a4" providerId="LiveId" clId="{981455AA-CF25-444D-A9FA-AD2443EE8176}" dt="2025-11-22T17:25:08.577" v="1" actId="47"/>
        <pc:sldMkLst>
          <pc:docMk/>
          <pc:sldMk cId="2571254727" sldId="1633"/>
        </pc:sldMkLst>
      </pc:sldChg>
      <pc:sldChg chg="del">
        <pc:chgData name="George Huang" userId="7522906efeb502a4" providerId="LiveId" clId="{981455AA-CF25-444D-A9FA-AD2443EE8176}" dt="2025-11-22T17:25:08.577" v="1" actId="47"/>
        <pc:sldMkLst>
          <pc:docMk/>
          <pc:sldMk cId="1172780217" sldId="1634"/>
        </pc:sldMkLst>
      </pc:sldChg>
      <pc:sldChg chg="del">
        <pc:chgData name="George Huang" userId="7522906efeb502a4" providerId="LiveId" clId="{981455AA-CF25-444D-A9FA-AD2443EE8176}" dt="2025-11-22T17:25:08.577" v="1" actId="47"/>
        <pc:sldMkLst>
          <pc:docMk/>
          <pc:sldMk cId="2136613861" sldId="1635"/>
        </pc:sldMkLst>
      </pc:sldChg>
      <pc:sldChg chg="del">
        <pc:chgData name="George Huang" userId="7522906efeb502a4" providerId="LiveId" clId="{981455AA-CF25-444D-A9FA-AD2443EE8176}" dt="2025-11-22T17:25:08.577" v="1" actId="47"/>
        <pc:sldMkLst>
          <pc:docMk/>
          <pc:sldMk cId="2069701472" sldId="1636"/>
        </pc:sldMkLst>
      </pc:sldChg>
      <pc:sldChg chg="del">
        <pc:chgData name="George Huang" userId="7522906efeb502a4" providerId="LiveId" clId="{981455AA-CF25-444D-A9FA-AD2443EE8176}" dt="2025-11-22T17:25:08.577" v="1" actId="47"/>
        <pc:sldMkLst>
          <pc:docMk/>
          <pc:sldMk cId="1794331496" sldId="1637"/>
        </pc:sldMkLst>
      </pc:sldChg>
      <pc:sldChg chg="del">
        <pc:chgData name="George Huang" userId="7522906efeb502a4" providerId="LiveId" clId="{981455AA-CF25-444D-A9FA-AD2443EE8176}" dt="2025-11-22T17:25:08.577" v="1" actId="47"/>
        <pc:sldMkLst>
          <pc:docMk/>
          <pc:sldMk cId="3474578662" sldId="1638"/>
        </pc:sldMkLst>
      </pc:sldChg>
      <pc:sldChg chg="del">
        <pc:chgData name="George Huang" userId="7522906efeb502a4" providerId="LiveId" clId="{981455AA-CF25-444D-A9FA-AD2443EE8176}" dt="2025-11-22T17:25:08.577" v="1" actId="47"/>
        <pc:sldMkLst>
          <pc:docMk/>
          <pc:sldMk cId="940119410" sldId="1639"/>
        </pc:sldMkLst>
      </pc:sldChg>
      <pc:sldChg chg="del">
        <pc:chgData name="George Huang" userId="7522906efeb502a4" providerId="LiveId" clId="{981455AA-CF25-444D-A9FA-AD2443EE8176}" dt="2025-11-22T17:25:38.971" v="4" actId="47"/>
        <pc:sldMkLst>
          <pc:docMk/>
          <pc:sldMk cId="3612591215" sldId="1641"/>
        </pc:sldMkLst>
      </pc:sldChg>
      <pc:sldChg chg="del">
        <pc:chgData name="George Huang" userId="7522906efeb502a4" providerId="LiveId" clId="{981455AA-CF25-444D-A9FA-AD2443EE8176}" dt="2025-11-22T17:25:57.135" v="5" actId="47"/>
        <pc:sldMkLst>
          <pc:docMk/>
          <pc:sldMk cId="621751682" sldId="1643"/>
        </pc:sldMkLst>
      </pc:sldChg>
      <pc:sldChg chg="del">
        <pc:chgData name="George Huang" userId="7522906efeb502a4" providerId="LiveId" clId="{981455AA-CF25-444D-A9FA-AD2443EE8176}" dt="2025-11-22T17:25:57.135" v="5" actId="47"/>
        <pc:sldMkLst>
          <pc:docMk/>
          <pc:sldMk cId="1359504134" sldId="1644"/>
        </pc:sldMkLst>
      </pc:sldChg>
      <pc:sldChg chg="del">
        <pc:chgData name="George Huang" userId="7522906efeb502a4" providerId="LiveId" clId="{981455AA-CF25-444D-A9FA-AD2443EE8176}" dt="2025-11-22T17:25:57.135" v="5" actId="47"/>
        <pc:sldMkLst>
          <pc:docMk/>
          <pc:sldMk cId="2747318861" sldId="1647"/>
        </pc:sldMkLst>
      </pc:sldChg>
      <pc:sldChg chg="del">
        <pc:chgData name="George Huang" userId="7522906efeb502a4" providerId="LiveId" clId="{981455AA-CF25-444D-A9FA-AD2443EE8176}" dt="2025-11-22T17:25:57.135" v="5" actId="47"/>
        <pc:sldMkLst>
          <pc:docMk/>
          <pc:sldMk cId="3134568705" sldId="1649"/>
        </pc:sldMkLst>
      </pc:sldChg>
      <pc:sldChg chg="del">
        <pc:chgData name="George Huang" userId="7522906efeb502a4" providerId="LiveId" clId="{981455AA-CF25-444D-A9FA-AD2443EE8176}" dt="2025-11-22T17:25:57.135" v="5" actId="47"/>
        <pc:sldMkLst>
          <pc:docMk/>
          <pc:sldMk cId="549728437" sldId="1655"/>
        </pc:sldMkLst>
      </pc:sldChg>
      <pc:sldChg chg="del">
        <pc:chgData name="George Huang" userId="7522906efeb502a4" providerId="LiveId" clId="{981455AA-CF25-444D-A9FA-AD2443EE8176}" dt="2025-11-22T17:25:57.135" v="5" actId="47"/>
        <pc:sldMkLst>
          <pc:docMk/>
          <pc:sldMk cId="1822614364" sldId="1657"/>
        </pc:sldMkLst>
      </pc:sldChg>
      <pc:sldChg chg="del">
        <pc:chgData name="George Huang" userId="7522906efeb502a4" providerId="LiveId" clId="{981455AA-CF25-444D-A9FA-AD2443EE8176}" dt="2025-11-22T17:26:03.132" v="6" actId="47"/>
        <pc:sldMkLst>
          <pc:docMk/>
          <pc:sldMk cId="353710928" sldId="1659"/>
        </pc:sldMkLst>
      </pc:sldChg>
      <pc:sldChg chg="del">
        <pc:chgData name="George Huang" userId="7522906efeb502a4" providerId="LiveId" clId="{981455AA-CF25-444D-A9FA-AD2443EE8176}" dt="2025-11-22T17:26:07.196" v="7" actId="47"/>
        <pc:sldMkLst>
          <pc:docMk/>
          <pc:sldMk cId="2133400741" sldId="1663"/>
        </pc:sldMkLst>
      </pc:sldChg>
      <pc:sldChg chg="add del">
        <pc:chgData name="George Huang" userId="7522906efeb502a4" providerId="LiveId" clId="{981455AA-CF25-444D-A9FA-AD2443EE8176}" dt="2025-11-22T17:26:32.474" v="10" actId="47"/>
        <pc:sldMkLst>
          <pc:docMk/>
          <pc:sldMk cId="3415876132" sldId="1667"/>
        </pc:sldMkLst>
      </pc:sldChg>
      <pc:sldChg chg="add del">
        <pc:chgData name="George Huang" userId="7522906efeb502a4" providerId="LiveId" clId="{981455AA-CF25-444D-A9FA-AD2443EE8176}" dt="2025-11-22T17:26:32.474" v="10" actId="47"/>
        <pc:sldMkLst>
          <pc:docMk/>
          <pc:sldMk cId="1593932042" sldId="1669"/>
        </pc:sldMkLst>
      </pc:sldChg>
      <pc:sldChg chg="add del">
        <pc:chgData name="George Huang" userId="7522906efeb502a4" providerId="LiveId" clId="{981455AA-CF25-444D-A9FA-AD2443EE8176}" dt="2025-11-22T17:26:32.474" v="10" actId="47"/>
        <pc:sldMkLst>
          <pc:docMk/>
          <pc:sldMk cId="580672265" sldId="1673"/>
        </pc:sldMkLst>
      </pc:sldChg>
      <pc:sldChg chg="add del">
        <pc:chgData name="George Huang" userId="7522906efeb502a4" providerId="LiveId" clId="{981455AA-CF25-444D-A9FA-AD2443EE8176}" dt="2025-11-22T17:26:32.474" v="10" actId="47"/>
        <pc:sldMkLst>
          <pc:docMk/>
          <pc:sldMk cId="1731737094" sldId="1675"/>
        </pc:sldMkLst>
      </pc:sldChg>
      <pc:sldChg chg="add del">
        <pc:chgData name="George Huang" userId="7522906efeb502a4" providerId="LiveId" clId="{981455AA-CF25-444D-A9FA-AD2443EE8176}" dt="2025-11-22T17:26:32.474" v="10" actId="47"/>
        <pc:sldMkLst>
          <pc:docMk/>
          <pc:sldMk cId="3081568447" sldId="1677"/>
        </pc:sldMkLst>
      </pc:sldChg>
      <pc:sldChg chg="add del">
        <pc:chgData name="George Huang" userId="7522906efeb502a4" providerId="LiveId" clId="{981455AA-CF25-444D-A9FA-AD2443EE8176}" dt="2025-11-22T17:26:32.474" v="10" actId="47"/>
        <pc:sldMkLst>
          <pc:docMk/>
          <pc:sldMk cId="229380928" sldId="1679"/>
        </pc:sldMkLst>
      </pc:sldChg>
      <pc:sldChg chg="add del">
        <pc:chgData name="George Huang" userId="7522906efeb502a4" providerId="LiveId" clId="{981455AA-CF25-444D-A9FA-AD2443EE8176}" dt="2025-11-22T17:26:32.474" v="10" actId="47"/>
        <pc:sldMkLst>
          <pc:docMk/>
          <pc:sldMk cId="129113222" sldId="1681"/>
        </pc:sldMkLst>
      </pc:sldChg>
      <pc:sldChg chg="add del">
        <pc:chgData name="George Huang" userId="7522906efeb502a4" providerId="LiveId" clId="{981455AA-CF25-444D-A9FA-AD2443EE8176}" dt="2025-11-22T17:26:32.474" v="10" actId="47"/>
        <pc:sldMkLst>
          <pc:docMk/>
          <pc:sldMk cId="4163856316" sldId="1683"/>
        </pc:sldMkLst>
      </pc:sldChg>
      <pc:sldChg chg="add del">
        <pc:chgData name="George Huang" userId="7522906efeb502a4" providerId="LiveId" clId="{981455AA-CF25-444D-A9FA-AD2443EE8176}" dt="2025-11-22T17:26:32.474" v="10" actId="47"/>
        <pc:sldMkLst>
          <pc:docMk/>
          <pc:sldMk cId="92204826" sldId="1685"/>
        </pc:sldMkLst>
      </pc:sldChg>
      <pc:sldChg chg="add del">
        <pc:chgData name="George Huang" userId="7522906efeb502a4" providerId="LiveId" clId="{981455AA-CF25-444D-A9FA-AD2443EE8176}" dt="2025-11-22T17:26:32.474" v="10" actId="47"/>
        <pc:sldMkLst>
          <pc:docMk/>
          <pc:sldMk cId="1041027540" sldId="1689"/>
        </pc:sldMkLst>
      </pc:sldChg>
      <pc:sldChg chg="del">
        <pc:chgData name="George Huang" userId="7522906efeb502a4" providerId="LiveId" clId="{981455AA-CF25-444D-A9FA-AD2443EE8176}" dt="2025-11-22T17:26:59.616" v="11" actId="47"/>
        <pc:sldMkLst>
          <pc:docMk/>
          <pc:sldMk cId="2797013422" sldId="1691"/>
        </pc:sldMkLst>
      </pc:sldChg>
      <pc:sldChg chg="del">
        <pc:chgData name="George Huang" userId="7522906efeb502a4" providerId="LiveId" clId="{981455AA-CF25-444D-A9FA-AD2443EE8176}" dt="2025-11-22T17:26:59.616" v="11" actId="47"/>
        <pc:sldMkLst>
          <pc:docMk/>
          <pc:sldMk cId="1911746354" sldId="1693"/>
        </pc:sldMkLst>
      </pc:sldChg>
      <pc:sldChg chg="del">
        <pc:chgData name="George Huang" userId="7522906efeb502a4" providerId="LiveId" clId="{981455AA-CF25-444D-A9FA-AD2443EE8176}" dt="2025-11-22T17:26:59.616" v="11" actId="47"/>
        <pc:sldMkLst>
          <pc:docMk/>
          <pc:sldMk cId="2205897999" sldId="1695"/>
        </pc:sldMkLst>
      </pc:sldChg>
      <pc:sldChg chg="del">
        <pc:chgData name="George Huang" userId="7522906efeb502a4" providerId="LiveId" clId="{981455AA-CF25-444D-A9FA-AD2443EE8176}" dt="2025-11-22T17:26:59.616" v="11" actId="47"/>
        <pc:sldMkLst>
          <pc:docMk/>
          <pc:sldMk cId="4286327608" sldId="1697"/>
        </pc:sldMkLst>
      </pc:sldChg>
      <pc:sldChg chg="del">
        <pc:chgData name="George Huang" userId="7522906efeb502a4" providerId="LiveId" clId="{981455AA-CF25-444D-A9FA-AD2443EE8176}" dt="2025-11-22T17:26:59.616" v="11" actId="47"/>
        <pc:sldMkLst>
          <pc:docMk/>
          <pc:sldMk cId="1676413545" sldId="1699"/>
        </pc:sldMkLst>
      </pc:sldChg>
      <pc:sldChg chg="del">
        <pc:chgData name="George Huang" userId="7522906efeb502a4" providerId="LiveId" clId="{981455AA-CF25-444D-A9FA-AD2443EE8176}" dt="2025-11-22T17:26:59.616" v="11" actId="47"/>
        <pc:sldMkLst>
          <pc:docMk/>
          <pc:sldMk cId="2489793092" sldId="1700"/>
        </pc:sldMkLst>
      </pc:sldChg>
      <pc:sldChg chg="del">
        <pc:chgData name="George Huang" userId="7522906efeb502a4" providerId="LiveId" clId="{981455AA-CF25-444D-A9FA-AD2443EE8176}" dt="2025-11-22T17:26:59.616" v="11" actId="47"/>
        <pc:sldMkLst>
          <pc:docMk/>
          <pc:sldMk cId="605627900" sldId="1703"/>
        </pc:sldMkLst>
      </pc:sldChg>
      <pc:sldChg chg="del">
        <pc:chgData name="George Huang" userId="7522906efeb502a4" providerId="LiveId" clId="{981455AA-CF25-444D-A9FA-AD2443EE8176}" dt="2025-11-22T17:26:59.616" v="11" actId="47"/>
        <pc:sldMkLst>
          <pc:docMk/>
          <pc:sldMk cId="214622085" sldId="1705"/>
        </pc:sldMkLst>
      </pc:sldChg>
      <pc:sldChg chg="del">
        <pc:chgData name="George Huang" userId="7522906efeb502a4" providerId="LiveId" clId="{981455AA-CF25-444D-A9FA-AD2443EE8176}" dt="2025-11-22T17:26:59.616" v="11" actId="47"/>
        <pc:sldMkLst>
          <pc:docMk/>
          <pc:sldMk cId="2777104292" sldId="1707"/>
        </pc:sldMkLst>
      </pc:sldChg>
      <pc:sldChg chg="del">
        <pc:chgData name="George Huang" userId="7522906efeb502a4" providerId="LiveId" clId="{981455AA-CF25-444D-A9FA-AD2443EE8176}" dt="2025-11-22T17:26:59.616" v="11" actId="47"/>
        <pc:sldMkLst>
          <pc:docMk/>
          <pc:sldMk cId="3085468638" sldId="1711"/>
        </pc:sldMkLst>
      </pc:sldChg>
      <pc:sldChg chg="del">
        <pc:chgData name="George Huang" userId="7522906efeb502a4" providerId="LiveId" clId="{981455AA-CF25-444D-A9FA-AD2443EE8176}" dt="2025-11-22T17:27:26.311" v="12" actId="47"/>
        <pc:sldMkLst>
          <pc:docMk/>
          <pc:sldMk cId="3348638446" sldId="1713"/>
        </pc:sldMkLst>
      </pc:sldChg>
      <pc:sldChg chg="del">
        <pc:chgData name="George Huang" userId="7522906efeb502a4" providerId="LiveId" clId="{981455AA-CF25-444D-A9FA-AD2443EE8176}" dt="2025-11-22T17:27:26.311" v="12" actId="47"/>
        <pc:sldMkLst>
          <pc:docMk/>
          <pc:sldMk cId="2348010951" sldId="1715"/>
        </pc:sldMkLst>
      </pc:sldChg>
      <pc:sldChg chg="del">
        <pc:chgData name="George Huang" userId="7522906efeb502a4" providerId="LiveId" clId="{981455AA-CF25-444D-A9FA-AD2443EE8176}" dt="2025-11-22T17:27:26.311" v="12" actId="47"/>
        <pc:sldMkLst>
          <pc:docMk/>
          <pc:sldMk cId="722215877" sldId="1717"/>
        </pc:sldMkLst>
      </pc:sldChg>
      <pc:sldChg chg="del">
        <pc:chgData name="George Huang" userId="7522906efeb502a4" providerId="LiveId" clId="{981455AA-CF25-444D-A9FA-AD2443EE8176}" dt="2025-11-22T17:27:26.311" v="12" actId="47"/>
        <pc:sldMkLst>
          <pc:docMk/>
          <pc:sldMk cId="3806989422" sldId="1719"/>
        </pc:sldMkLst>
      </pc:sldChg>
      <pc:sldChg chg="del">
        <pc:chgData name="George Huang" userId="7522906efeb502a4" providerId="LiveId" clId="{981455AA-CF25-444D-A9FA-AD2443EE8176}" dt="2025-11-22T17:27:26.311" v="12" actId="47"/>
        <pc:sldMkLst>
          <pc:docMk/>
          <pc:sldMk cId="117803227" sldId="1722"/>
        </pc:sldMkLst>
      </pc:sldChg>
      <pc:sldChg chg="del">
        <pc:chgData name="George Huang" userId="7522906efeb502a4" providerId="LiveId" clId="{981455AA-CF25-444D-A9FA-AD2443EE8176}" dt="2025-11-22T17:27:26.311" v="12" actId="47"/>
        <pc:sldMkLst>
          <pc:docMk/>
          <pc:sldMk cId="1758998927" sldId="1727"/>
        </pc:sldMkLst>
      </pc:sldChg>
      <pc:sldChg chg="del">
        <pc:chgData name="George Huang" userId="7522906efeb502a4" providerId="LiveId" clId="{981455AA-CF25-444D-A9FA-AD2443EE8176}" dt="2025-11-22T17:27:26.311" v="12" actId="47"/>
        <pc:sldMkLst>
          <pc:docMk/>
          <pc:sldMk cId="263460852" sldId="1729"/>
        </pc:sldMkLst>
      </pc:sldChg>
      <pc:sldChg chg="del">
        <pc:chgData name="George Huang" userId="7522906efeb502a4" providerId="LiveId" clId="{981455AA-CF25-444D-A9FA-AD2443EE8176}" dt="2025-11-22T17:27:26.311" v="12" actId="47"/>
        <pc:sldMkLst>
          <pc:docMk/>
          <pc:sldMk cId="3403624608" sldId="1731"/>
        </pc:sldMkLst>
      </pc:sldChg>
      <pc:sldChg chg="del">
        <pc:chgData name="George Huang" userId="7522906efeb502a4" providerId="LiveId" clId="{981455AA-CF25-444D-A9FA-AD2443EE8176}" dt="2025-11-22T17:27:26.311" v="12" actId="47"/>
        <pc:sldMkLst>
          <pc:docMk/>
          <pc:sldMk cId="1851087010" sldId="1735"/>
        </pc:sldMkLst>
      </pc:sldChg>
      <pc:sldChg chg="del">
        <pc:chgData name="George Huang" userId="7522906efeb502a4" providerId="LiveId" clId="{981455AA-CF25-444D-A9FA-AD2443EE8176}" dt="2025-11-22T17:27:29.588" v="13" actId="47"/>
        <pc:sldMkLst>
          <pc:docMk/>
          <pc:sldMk cId="4131259930" sldId="1737"/>
        </pc:sldMkLst>
      </pc:sldChg>
      <pc:sldChg chg="del">
        <pc:chgData name="George Huang" userId="7522906efeb502a4" providerId="LiveId" clId="{981455AA-CF25-444D-A9FA-AD2443EE8176}" dt="2025-11-22T17:27:53.009" v="14" actId="47"/>
        <pc:sldMkLst>
          <pc:docMk/>
          <pc:sldMk cId="3356765450" sldId="1739"/>
        </pc:sldMkLst>
      </pc:sldChg>
      <pc:sldChg chg="del">
        <pc:chgData name="George Huang" userId="7522906efeb502a4" providerId="LiveId" clId="{981455AA-CF25-444D-A9FA-AD2443EE8176}" dt="2025-11-22T17:27:53.009" v="14" actId="47"/>
        <pc:sldMkLst>
          <pc:docMk/>
          <pc:sldMk cId="1104145514" sldId="1741"/>
        </pc:sldMkLst>
      </pc:sldChg>
      <pc:sldChg chg="del">
        <pc:chgData name="George Huang" userId="7522906efeb502a4" providerId="LiveId" clId="{981455AA-CF25-444D-A9FA-AD2443EE8176}" dt="2025-11-22T17:27:53.009" v="14" actId="47"/>
        <pc:sldMkLst>
          <pc:docMk/>
          <pc:sldMk cId="1158694882" sldId="1743"/>
        </pc:sldMkLst>
      </pc:sldChg>
      <pc:sldChg chg="del">
        <pc:chgData name="George Huang" userId="7522906efeb502a4" providerId="LiveId" clId="{981455AA-CF25-444D-A9FA-AD2443EE8176}" dt="2025-11-22T17:27:53.009" v="14" actId="47"/>
        <pc:sldMkLst>
          <pc:docMk/>
          <pc:sldMk cId="3920718308" sldId="1745"/>
        </pc:sldMkLst>
      </pc:sldChg>
      <pc:sldChg chg="del">
        <pc:chgData name="George Huang" userId="7522906efeb502a4" providerId="LiveId" clId="{981455AA-CF25-444D-A9FA-AD2443EE8176}" dt="2025-11-22T17:27:53.009" v="14" actId="47"/>
        <pc:sldMkLst>
          <pc:docMk/>
          <pc:sldMk cId="3851850938" sldId="1747"/>
        </pc:sldMkLst>
      </pc:sldChg>
      <pc:sldChg chg="del">
        <pc:chgData name="George Huang" userId="7522906efeb502a4" providerId="LiveId" clId="{981455AA-CF25-444D-A9FA-AD2443EE8176}" dt="2025-11-22T17:27:53.009" v="14" actId="47"/>
        <pc:sldMkLst>
          <pc:docMk/>
          <pc:sldMk cId="1021257390" sldId="1751"/>
        </pc:sldMkLst>
      </pc:sldChg>
      <pc:sldChg chg="del">
        <pc:chgData name="George Huang" userId="7522906efeb502a4" providerId="LiveId" clId="{981455AA-CF25-444D-A9FA-AD2443EE8176}" dt="2025-11-22T17:27:53.009" v="14" actId="47"/>
        <pc:sldMkLst>
          <pc:docMk/>
          <pc:sldMk cId="1483179952" sldId="1753"/>
        </pc:sldMkLst>
      </pc:sldChg>
      <pc:sldChg chg="del">
        <pc:chgData name="George Huang" userId="7522906efeb502a4" providerId="LiveId" clId="{981455AA-CF25-444D-A9FA-AD2443EE8176}" dt="2025-11-22T17:27:53.009" v="14" actId="47"/>
        <pc:sldMkLst>
          <pc:docMk/>
          <pc:sldMk cId="3771726699" sldId="1755"/>
        </pc:sldMkLst>
      </pc:sldChg>
      <pc:sldChg chg="del">
        <pc:chgData name="George Huang" userId="7522906efeb502a4" providerId="LiveId" clId="{981455AA-CF25-444D-A9FA-AD2443EE8176}" dt="2025-11-22T17:27:53.009" v="14" actId="47"/>
        <pc:sldMkLst>
          <pc:docMk/>
          <pc:sldMk cId="2105012607" sldId="1757"/>
        </pc:sldMkLst>
      </pc:sldChg>
      <pc:sldChg chg="del">
        <pc:chgData name="George Huang" userId="7522906efeb502a4" providerId="LiveId" clId="{981455AA-CF25-444D-A9FA-AD2443EE8176}" dt="2025-11-22T17:28:13.761" v="15" actId="47"/>
        <pc:sldMkLst>
          <pc:docMk/>
          <pc:sldMk cId="1119773413" sldId="1763"/>
        </pc:sldMkLst>
      </pc:sldChg>
      <pc:sldChg chg="del">
        <pc:chgData name="George Huang" userId="7522906efeb502a4" providerId="LiveId" clId="{981455AA-CF25-444D-A9FA-AD2443EE8176}" dt="2025-11-22T17:28:13.761" v="15" actId="47"/>
        <pc:sldMkLst>
          <pc:docMk/>
          <pc:sldMk cId="3195090037" sldId="1765"/>
        </pc:sldMkLst>
      </pc:sldChg>
      <pc:sldChg chg="del">
        <pc:chgData name="George Huang" userId="7522906efeb502a4" providerId="LiveId" clId="{981455AA-CF25-444D-A9FA-AD2443EE8176}" dt="2025-11-22T17:27:26.311" v="12" actId="47"/>
        <pc:sldMkLst>
          <pc:docMk/>
          <pc:sldMk cId="2994705502" sldId="1767"/>
        </pc:sldMkLst>
      </pc:sldChg>
      <pc:sldChg chg="del">
        <pc:chgData name="George Huang" userId="7522906efeb502a4" providerId="LiveId" clId="{981455AA-CF25-444D-A9FA-AD2443EE8176}" dt="2025-11-22T17:27:26.311" v="12" actId="47"/>
        <pc:sldMkLst>
          <pc:docMk/>
          <pc:sldMk cId="3653701134" sldId="1768"/>
        </pc:sldMkLst>
      </pc:sldChg>
      <pc:sldChg chg="del">
        <pc:chgData name="George Huang" userId="7522906efeb502a4" providerId="LiveId" clId="{981455AA-CF25-444D-A9FA-AD2443EE8176}" dt="2025-11-22T17:27:53.009" v="14" actId="47"/>
        <pc:sldMkLst>
          <pc:docMk/>
          <pc:sldMk cId="2813243646" sldId="1770"/>
        </pc:sldMkLst>
      </pc:sldChg>
      <pc:sldChg chg="del">
        <pc:chgData name="George Huang" userId="7522906efeb502a4" providerId="LiveId" clId="{981455AA-CF25-444D-A9FA-AD2443EE8176}" dt="2025-11-22T17:27:53.009" v="14" actId="47"/>
        <pc:sldMkLst>
          <pc:docMk/>
          <pc:sldMk cId="3892180323" sldId="1771"/>
        </pc:sldMkLst>
      </pc:sldChg>
      <pc:sldChg chg="del">
        <pc:chgData name="George Huang" userId="7522906efeb502a4" providerId="LiveId" clId="{981455AA-CF25-444D-A9FA-AD2443EE8176}" dt="2025-11-22T17:28:13.761" v="15" actId="47"/>
        <pc:sldMkLst>
          <pc:docMk/>
          <pc:sldMk cId="1642013511" sldId="1774"/>
        </pc:sldMkLst>
      </pc:sldChg>
      <pc:sldChg chg="del">
        <pc:chgData name="George Huang" userId="7522906efeb502a4" providerId="LiveId" clId="{981455AA-CF25-444D-A9FA-AD2443EE8176}" dt="2025-11-22T17:28:13.761" v="15" actId="47"/>
        <pc:sldMkLst>
          <pc:docMk/>
          <pc:sldMk cId="1559194989" sldId="1775"/>
        </pc:sldMkLst>
      </pc:sldChg>
      <pc:sldChg chg="del">
        <pc:chgData name="George Huang" userId="7522906efeb502a4" providerId="LiveId" clId="{981455AA-CF25-444D-A9FA-AD2443EE8176}" dt="2025-11-22T17:28:13.761" v="15" actId="47"/>
        <pc:sldMkLst>
          <pc:docMk/>
          <pc:sldMk cId="1071689011" sldId="1776"/>
        </pc:sldMkLst>
      </pc:sldChg>
      <pc:sldChg chg="del">
        <pc:chgData name="George Huang" userId="7522906efeb502a4" providerId="LiveId" clId="{981455AA-CF25-444D-A9FA-AD2443EE8176}" dt="2025-11-22T17:28:13.761" v="15" actId="47"/>
        <pc:sldMkLst>
          <pc:docMk/>
          <pc:sldMk cId="2839162843" sldId="1778"/>
        </pc:sldMkLst>
      </pc:sldChg>
      <pc:sldChg chg="del">
        <pc:chgData name="George Huang" userId="7522906efeb502a4" providerId="LiveId" clId="{981455AA-CF25-444D-A9FA-AD2443EE8176}" dt="2025-11-22T17:28:13.761" v="15" actId="47"/>
        <pc:sldMkLst>
          <pc:docMk/>
          <pc:sldMk cId="3965279385" sldId="1780"/>
        </pc:sldMkLst>
      </pc:sldChg>
      <pc:sldChg chg="del">
        <pc:chgData name="George Huang" userId="7522906efeb502a4" providerId="LiveId" clId="{981455AA-CF25-444D-A9FA-AD2443EE8176}" dt="2025-11-22T17:28:13.761" v="15" actId="47"/>
        <pc:sldMkLst>
          <pc:docMk/>
          <pc:sldMk cId="1179611667" sldId="1781"/>
        </pc:sldMkLst>
      </pc:sldChg>
      <pc:sldChg chg="del">
        <pc:chgData name="George Huang" userId="7522906efeb502a4" providerId="LiveId" clId="{981455AA-CF25-444D-A9FA-AD2443EE8176}" dt="2025-11-22T17:28:13.761" v="15" actId="47"/>
        <pc:sldMkLst>
          <pc:docMk/>
          <pc:sldMk cId="3676211213" sldId="1784"/>
        </pc:sldMkLst>
      </pc:sldChg>
      <pc:sldChg chg="del">
        <pc:chgData name="George Huang" userId="7522906efeb502a4" providerId="LiveId" clId="{981455AA-CF25-444D-A9FA-AD2443EE8176}" dt="2025-11-22T17:28:39.374" v="16" actId="47"/>
        <pc:sldMkLst>
          <pc:docMk/>
          <pc:sldMk cId="3053723322" sldId="1790"/>
        </pc:sldMkLst>
      </pc:sldChg>
      <pc:sldChg chg="del">
        <pc:chgData name="George Huang" userId="7522906efeb502a4" providerId="LiveId" clId="{981455AA-CF25-444D-A9FA-AD2443EE8176}" dt="2025-11-22T17:28:39.374" v="16" actId="47"/>
        <pc:sldMkLst>
          <pc:docMk/>
          <pc:sldMk cId="17915135" sldId="1792"/>
        </pc:sldMkLst>
      </pc:sldChg>
      <pc:sldChg chg="del">
        <pc:chgData name="George Huang" userId="7522906efeb502a4" providerId="LiveId" clId="{981455AA-CF25-444D-A9FA-AD2443EE8176}" dt="2025-11-22T17:28:39.374" v="16" actId="47"/>
        <pc:sldMkLst>
          <pc:docMk/>
          <pc:sldMk cId="1445341149" sldId="1794"/>
        </pc:sldMkLst>
      </pc:sldChg>
      <pc:sldChg chg="del">
        <pc:chgData name="George Huang" userId="7522906efeb502a4" providerId="LiveId" clId="{981455AA-CF25-444D-A9FA-AD2443EE8176}" dt="2025-11-22T17:28:39.374" v="16" actId="47"/>
        <pc:sldMkLst>
          <pc:docMk/>
          <pc:sldMk cId="1688452483" sldId="1797"/>
        </pc:sldMkLst>
      </pc:sldChg>
      <pc:sldChg chg="del">
        <pc:chgData name="George Huang" userId="7522906efeb502a4" providerId="LiveId" clId="{981455AA-CF25-444D-A9FA-AD2443EE8176}" dt="2025-11-22T17:28:39.374" v="16" actId="47"/>
        <pc:sldMkLst>
          <pc:docMk/>
          <pc:sldMk cId="1298857348" sldId="1799"/>
        </pc:sldMkLst>
      </pc:sldChg>
      <pc:sldChg chg="del">
        <pc:chgData name="George Huang" userId="7522906efeb502a4" providerId="LiveId" clId="{981455AA-CF25-444D-A9FA-AD2443EE8176}" dt="2025-11-22T17:28:39.374" v="16" actId="47"/>
        <pc:sldMkLst>
          <pc:docMk/>
          <pc:sldMk cId="1829736938" sldId="1801"/>
        </pc:sldMkLst>
      </pc:sldChg>
      <pc:sldChg chg="del">
        <pc:chgData name="George Huang" userId="7522906efeb502a4" providerId="LiveId" clId="{981455AA-CF25-444D-A9FA-AD2443EE8176}" dt="2025-11-22T17:28:39.374" v="16" actId="47"/>
        <pc:sldMkLst>
          <pc:docMk/>
          <pc:sldMk cId="3958421098" sldId="1803"/>
        </pc:sldMkLst>
      </pc:sldChg>
      <pc:sldChg chg="del">
        <pc:chgData name="George Huang" userId="7522906efeb502a4" providerId="LiveId" clId="{981455AA-CF25-444D-A9FA-AD2443EE8176}" dt="2025-11-22T17:28:39.374" v="16" actId="47"/>
        <pc:sldMkLst>
          <pc:docMk/>
          <pc:sldMk cId="910428373" sldId="1806"/>
        </pc:sldMkLst>
      </pc:sldChg>
      <pc:sldChg chg="del">
        <pc:chgData name="George Huang" userId="7522906efeb502a4" providerId="LiveId" clId="{981455AA-CF25-444D-A9FA-AD2443EE8176}" dt="2025-11-22T17:29:02.124" v="17" actId="47"/>
        <pc:sldMkLst>
          <pc:docMk/>
          <pc:sldMk cId="3987951304" sldId="1808"/>
        </pc:sldMkLst>
      </pc:sldChg>
      <pc:sldChg chg="del">
        <pc:chgData name="George Huang" userId="7522906efeb502a4" providerId="LiveId" clId="{981455AA-CF25-444D-A9FA-AD2443EE8176}" dt="2025-11-22T17:29:02.124" v="17" actId="47"/>
        <pc:sldMkLst>
          <pc:docMk/>
          <pc:sldMk cId="3055351630" sldId="1810"/>
        </pc:sldMkLst>
      </pc:sldChg>
      <pc:sldChg chg="del">
        <pc:chgData name="George Huang" userId="7522906efeb502a4" providerId="LiveId" clId="{981455AA-CF25-444D-A9FA-AD2443EE8176}" dt="2025-11-22T17:29:02.124" v="17" actId="47"/>
        <pc:sldMkLst>
          <pc:docMk/>
          <pc:sldMk cId="3645486205" sldId="1812"/>
        </pc:sldMkLst>
      </pc:sldChg>
      <pc:sldChg chg="del">
        <pc:chgData name="George Huang" userId="7522906efeb502a4" providerId="LiveId" clId="{981455AA-CF25-444D-A9FA-AD2443EE8176}" dt="2025-11-22T17:29:02.124" v="17" actId="47"/>
        <pc:sldMkLst>
          <pc:docMk/>
          <pc:sldMk cId="2625680521" sldId="1815"/>
        </pc:sldMkLst>
      </pc:sldChg>
      <pc:sldChg chg="del">
        <pc:chgData name="George Huang" userId="7522906efeb502a4" providerId="LiveId" clId="{981455AA-CF25-444D-A9FA-AD2443EE8176}" dt="2025-11-22T17:29:02.124" v="17" actId="47"/>
        <pc:sldMkLst>
          <pc:docMk/>
          <pc:sldMk cId="3529197891" sldId="1819"/>
        </pc:sldMkLst>
      </pc:sldChg>
      <pc:sldChg chg="del">
        <pc:chgData name="George Huang" userId="7522906efeb502a4" providerId="LiveId" clId="{981455AA-CF25-444D-A9FA-AD2443EE8176}" dt="2025-11-22T17:29:02.124" v="17" actId="47"/>
        <pc:sldMkLst>
          <pc:docMk/>
          <pc:sldMk cId="4224367509" sldId="1821"/>
        </pc:sldMkLst>
      </pc:sldChg>
      <pc:sldChg chg="del">
        <pc:chgData name="George Huang" userId="7522906efeb502a4" providerId="LiveId" clId="{981455AA-CF25-444D-A9FA-AD2443EE8176}" dt="2025-11-22T17:29:02.124" v="17" actId="47"/>
        <pc:sldMkLst>
          <pc:docMk/>
          <pc:sldMk cId="1429361786" sldId="1824"/>
        </pc:sldMkLst>
      </pc:sldChg>
      <pc:sldChg chg="del">
        <pc:chgData name="George Huang" userId="7522906efeb502a4" providerId="LiveId" clId="{981455AA-CF25-444D-A9FA-AD2443EE8176}" dt="2025-11-22T17:29:02.124" v="17" actId="47"/>
        <pc:sldMkLst>
          <pc:docMk/>
          <pc:sldMk cId="2157376290" sldId="1826"/>
        </pc:sldMkLst>
      </pc:sldChg>
      <pc:sldChg chg="del">
        <pc:chgData name="George Huang" userId="7522906efeb502a4" providerId="LiveId" clId="{981455AA-CF25-444D-A9FA-AD2443EE8176}" dt="2025-11-22T17:29:02.124" v="17" actId="47"/>
        <pc:sldMkLst>
          <pc:docMk/>
          <pc:sldMk cId="3399018421" sldId="1828"/>
        </pc:sldMkLst>
      </pc:sldChg>
      <pc:sldChg chg="del">
        <pc:chgData name="George Huang" userId="7522906efeb502a4" providerId="LiveId" clId="{981455AA-CF25-444D-A9FA-AD2443EE8176}" dt="2025-11-22T17:29:21.111" v="18" actId="47"/>
        <pc:sldMkLst>
          <pc:docMk/>
          <pc:sldMk cId="109871364" sldId="1830"/>
        </pc:sldMkLst>
      </pc:sldChg>
      <pc:sldChg chg="del">
        <pc:chgData name="George Huang" userId="7522906efeb502a4" providerId="LiveId" clId="{981455AA-CF25-444D-A9FA-AD2443EE8176}" dt="2025-11-22T17:29:02.124" v="17" actId="47"/>
        <pc:sldMkLst>
          <pc:docMk/>
          <pc:sldMk cId="3089859715" sldId="1834"/>
        </pc:sldMkLst>
      </pc:sldChg>
      <pc:sldChg chg="del">
        <pc:chgData name="George Huang" userId="7522906efeb502a4" providerId="LiveId" clId="{981455AA-CF25-444D-A9FA-AD2443EE8176}" dt="2025-11-22T17:29:02.124" v="17" actId="47"/>
        <pc:sldMkLst>
          <pc:docMk/>
          <pc:sldMk cId="3880336250" sldId="1835"/>
        </pc:sldMkLst>
      </pc:sldChg>
      <pc:sldChg chg="del">
        <pc:chgData name="George Huang" userId="7522906efeb502a4" providerId="LiveId" clId="{981455AA-CF25-444D-A9FA-AD2443EE8176}" dt="2025-11-22T17:29:02.124" v="17" actId="47"/>
        <pc:sldMkLst>
          <pc:docMk/>
          <pc:sldMk cId="3633488692" sldId="1836"/>
        </pc:sldMkLst>
      </pc:sldChg>
      <pc:sldChg chg="del">
        <pc:chgData name="George Huang" userId="7522906efeb502a4" providerId="LiveId" clId="{981455AA-CF25-444D-A9FA-AD2443EE8176}" dt="2025-11-22T17:29:21.111" v="18" actId="47"/>
        <pc:sldMkLst>
          <pc:docMk/>
          <pc:sldMk cId="3029643154" sldId="1837"/>
        </pc:sldMkLst>
      </pc:sldChg>
      <pc:sldChg chg="del">
        <pc:chgData name="George Huang" userId="7522906efeb502a4" providerId="LiveId" clId="{981455AA-CF25-444D-A9FA-AD2443EE8176}" dt="2025-11-22T17:29:21.111" v="18" actId="47"/>
        <pc:sldMkLst>
          <pc:docMk/>
          <pc:sldMk cId="2720502735" sldId="1839"/>
        </pc:sldMkLst>
      </pc:sldChg>
      <pc:sldChg chg="del">
        <pc:chgData name="George Huang" userId="7522906efeb502a4" providerId="LiveId" clId="{981455AA-CF25-444D-A9FA-AD2443EE8176}" dt="2025-11-22T17:29:21.111" v="18" actId="47"/>
        <pc:sldMkLst>
          <pc:docMk/>
          <pc:sldMk cId="2862585288" sldId="1843"/>
        </pc:sldMkLst>
      </pc:sldChg>
      <pc:sldChg chg="del">
        <pc:chgData name="George Huang" userId="7522906efeb502a4" providerId="LiveId" clId="{981455AA-CF25-444D-A9FA-AD2443EE8176}" dt="2025-11-22T17:25:04.572" v="0" actId="47"/>
        <pc:sldMkLst>
          <pc:docMk/>
          <pc:sldMk cId="2329462482" sldId="1845"/>
        </pc:sldMkLst>
      </pc:sldChg>
      <pc:sldChg chg="del">
        <pc:chgData name="George Huang" userId="7522906efeb502a4" providerId="LiveId" clId="{981455AA-CF25-444D-A9FA-AD2443EE8176}" dt="2025-11-22T17:25:10.166" v="2" actId="47"/>
        <pc:sldMkLst>
          <pc:docMk/>
          <pc:sldMk cId="593177867" sldId="1847"/>
        </pc:sldMkLst>
      </pc:sldChg>
      <pc:sldChg chg="del">
        <pc:chgData name="George Huang" userId="7522906efeb502a4" providerId="LiveId" clId="{981455AA-CF25-444D-A9FA-AD2443EE8176}" dt="2025-11-22T17:25:24.784" v="3" actId="47"/>
        <pc:sldMkLst>
          <pc:docMk/>
          <pc:sldMk cId="2473105074" sldId="1849"/>
        </pc:sldMkLst>
      </pc:sldChg>
      <pc:sldChg chg="del">
        <pc:chgData name="George Huang" userId="7522906efeb502a4" providerId="LiveId" clId="{981455AA-CF25-444D-A9FA-AD2443EE8176}" dt="2025-11-22T17:25:38.971" v="4" actId="47"/>
        <pc:sldMkLst>
          <pc:docMk/>
          <pc:sldMk cId="1273834955" sldId="1850"/>
        </pc:sldMkLst>
      </pc:sldChg>
      <pc:sldChg chg="del">
        <pc:chgData name="George Huang" userId="7522906efeb502a4" providerId="LiveId" clId="{981455AA-CF25-444D-A9FA-AD2443EE8176}" dt="2025-11-22T17:25:57.135" v="5" actId="47"/>
        <pc:sldMkLst>
          <pc:docMk/>
          <pc:sldMk cId="1502460969" sldId="1852"/>
        </pc:sldMkLst>
      </pc:sldChg>
      <pc:sldChg chg="del">
        <pc:chgData name="George Huang" userId="7522906efeb502a4" providerId="LiveId" clId="{981455AA-CF25-444D-A9FA-AD2443EE8176}" dt="2025-11-22T17:25:57.135" v="5" actId="47"/>
        <pc:sldMkLst>
          <pc:docMk/>
          <pc:sldMk cId="2929581210" sldId="1853"/>
        </pc:sldMkLst>
      </pc:sldChg>
      <pc:sldChg chg="del">
        <pc:chgData name="George Huang" userId="7522906efeb502a4" providerId="LiveId" clId="{981455AA-CF25-444D-A9FA-AD2443EE8176}" dt="2025-11-22T17:25:57.135" v="5" actId="47"/>
        <pc:sldMkLst>
          <pc:docMk/>
          <pc:sldMk cId="3623490736" sldId="1854"/>
        </pc:sldMkLst>
      </pc:sldChg>
      <pc:sldChg chg="del">
        <pc:chgData name="George Huang" userId="7522906efeb502a4" providerId="LiveId" clId="{981455AA-CF25-444D-A9FA-AD2443EE8176}" dt="2025-11-22T17:26:03.132" v="6" actId="47"/>
        <pc:sldMkLst>
          <pc:docMk/>
          <pc:sldMk cId="3428105381" sldId="1855"/>
        </pc:sldMkLst>
      </pc:sldChg>
      <pc:sldChg chg="add del">
        <pc:chgData name="George Huang" userId="7522906efeb502a4" providerId="LiveId" clId="{981455AA-CF25-444D-A9FA-AD2443EE8176}" dt="2025-11-22T17:26:32.474" v="10" actId="47"/>
        <pc:sldMkLst>
          <pc:docMk/>
          <pc:sldMk cId="4267386294" sldId="1856"/>
        </pc:sldMkLst>
      </pc:sldChg>
      <pc:sldChg chg="add del">
        <pc:chgData name="George Huang" userId="7522906efeb502a4" providerId="LiveId" clId="{981455AA-CF25-444D-A9FA-AD2443EE8176}" dt="2025-11-22T17:26:32.474" v="10" actId="47"/>
        <pc:sldMkLst>
          <pc:docMk/>
          <pc:sldMk cId="3175315832" sldId="1857"/>
        </pc:sldMkLst>
      </pc:sldChg>
      <pc:sldChg chg="del">
        <pc:chgData name="George Huang" userId="7522906efeb502a4" providerId="LiveId" clId="{981455AA-CF25-444D-A9FA-AD2443EE8176}" dt="2025-11-22T17:26:59.616" v="11" actId="47"/>
        <pc:sldMkLst>
          <pc:docMk/>
          <pc:sldMk cId="3655005950" sldId="1859"/>
        </pc:sldMkLst>
      </pc:sldChg>
      <pc:sldChg chg="del">
        <pc:chgData name="George Huang" userId="7522906efeb502a4" providerId="LiveId" clId="{981455AA-CF25-444D-A9FA-AD2443EE8176}" dt="2025-11-22T17:26:59.616" v="11" actId="47"/>
        <pc:sldMkLst>
          <pc:docMk/>
          <pc:sldMk cId="2121847783" sldId="1860"/>
        </pc:sldMkLst>
      </pc:sldChg>
      <pc:sldChg chg="del">
        <pc:chgData name="George Huang" userId="7522906efeb502a4" providerId="LiveId" clId="{981455AA-CF25-444D-A9FA-AD2443EE8176}" dt="2025-11-22T17:27:26.311" v="12" actId="47"/>
        <pc:sldMkLst>
          <pc:docMk/>
          <pc:sldMk cId="386979895" sldId="1861"/>
        </pc:sldMkLst>
      </pc:sldChg>
      <pc:sldChg chg="del">
        <pc:chgData name="George Huang" userId="7522906efeb502a4" providerId="LiveId" clId="{981455AA-CF25-444D-A9FA-AD2443EE8176}" dt="2025-11-22T17:27:26.311" v="12" actId="47"/>
        <pc:sldMkLst>
          <pc:docMk/>
          <pc:sldMk cId="1472535819" sldId="1863"/>
        </pc:sldMkLst>
      </pc:sldChg>
      <pc:sldChg chg="del">
        <pc:chgData name="George Huang" userId="7522906efeb502a4" providerId="LiveId" clId="{981455AA-CF25-444D-A9FA-AD2443EE8176}" dt="2025-11-22T17:27:26.311" v="12" actId="47"/>
        <pc:sldMkLst>
          <pc:docMk/>
          <pc:sldMk cId="2264090993" sldId="1864"/>
        </pc:sldMkLst>
      </pc:sldChg>
      <pc:sldChg chg="del">
        <pc:chgData name="George Huang" userId="7522906efeb502a4" providerId="LiveId" clId="{981455AA-CF25-444D-A9FA-AD2443EE8176}" dt="2025-11-22T17:27:53.009" v="14" actId="47"/>
        <pc:sldMkLst>
          <pc:docMk/>
          <pc:sldMk cId="1083560176" sldId="1865"/>
        </pc:sldMkLst>
      </pc:sldChg>
      <pc:sldChg chg="del">
        <pc:chgData name="George Huang" userId="7522906efeb502a4" providerId="LiveId" clId="{981455AA-CF25-444D-A9FA-AD2443EE8176}" dt="2025-11-22T17:27:53.009" v="14" actId="47"/>
        <pc:sldMkLst>
          <pc:docMk/>
          <pc:sldMk cId="2414649269" sldId="1866"/>
        </pc:sldMkLst>
      </pc:sldChg>
      <pc:sldChg chg="del">
        <pc:chgData name="George Huang" userId="7522906efeb502a4" providerId="LiveId" clId="{981455AA-CF25-444D-A9FA-AD2443EE8176}" dt="2025-11-22T17:28:13.761" v="15" actId="47"/>
        <pc:sldMkLst>
          <pc:docMk/>
          <pc:sldMk cId="2346377282" sldId="1868"/>
        </pc:sldMkLst>
      </pc:sldChg>
      <pc:sldChg chg="del">
        <pc:chgData name="George Huang" userId="7522906efeb502a4" providerId="LiveId" clId="{981455AA-CF25-444D-A9FA-AD2443EE8176}" dt="2025-11-22T17:28:13.761" v="15" actId="47"/>
        <pc:sldMkLst>
          <pc:docMk/>
          <pc:sldMk cId="743296958" sldId="1869"/>
        </pc:sldMkLst>
      </pc:sldChg>
      <pc:sldChg chg="del">
        <pc:chgData name="George Huang" userId="7522906efeb502a4" providerId="LiveId" clId="{981455AA-CF25-444D-A9FA-AD2443EE8176}" dt="2025-11-22T17:28:39.374" v="16" actId="47"/>
        <pc:sldMkLst>
          <pc:docMk/>
          <pc:sldMk cId="2125657646" sldId="1871"/>
        </pc:sldMkLst>
      </pc:sldChg>
      <pc:sldChg chg="del">
        <pc:chgData name="George Huang" userId="7522906efeb502a4" providerId="LiveId" clId="{981455AA-CF25-444D-A9FA-AD2443EE8176}" dt="2025-11-22T17:28:39.374" v="16" actId="47"/>
        <pc:sldMkLst>
          <pc:docMk/>
          <pc:sldMk cId="3868190181" sldId="1872"/>
        </pc:sldMkLst>
      </pc:sldChg>
      <pc:sldChg chg="del">
        <pc:chgData name="George Huang" userId="7522906efeb502a4" providerId="LiveId" clId="{981455AA-CF25-444D-A9FA-AD2443EE8176}" dt="2025-11-22T17:28:39.374" v="16" actId="47"/>
        <pc:sldMkLst>
          <pc:docMk/>
          <pc:sldMk cId="3160573408" sldId="1873"/>
        </pc:sldMkLst>
      </pc:sldChg>
      <pc:sldChg chg="del">
        <pc:chgData name="George Huang" userId="7522906efeb502a4" providerId="LiveId" clId="{981455AA-CF25-444D-A9FA-AD2443EE8176}" dt="2025-11-22T17:28:39.374" v="16" actId="47"/>
        <pc:sldMkLst>
          <pc:docMk/>
          <pc:sldMk cId="3858843898" sldId="1875"/>
        </pc:sldMkLst>
      </pc:sldChg>
      <pc:sldChg chg="del">
        <pc:chgData name="George Huang" userId="7522906efeb502a4" providerId="LiveId" clId="{981455AA-CF25-444D-A9FA-AD2443EE8176}" dt="2025-11-22T17:29:02.124" v="17" actId="47"/>
        <pc:sldMkLst>
          <pc:docMk/>
          <pc:sldMk cId="313367272" sldId="1876"/>
        </pc:sldMkLst>
      </pc:sldChg>
      <pc:sldChg chg="del">
        <pc:chgData name="George Huang" userId="7522906efeb502a4" providerId="LiveId" clId="{981455AA-CF25-444D-A9FA-AD2443EE8176}" dt="2025-11-22T17:29:21.111" v="18" actId="47"/>
        <pc:sldMkLst>
          <pc:docMk/>
          <pc:sldMk cId="3982082239" sldId="1878"/>
        </pc:sldMkLst>
      </pc:sldChg>
      <pc:sldChg chg="del">
        <pc:chgData name="George Huang" userId="7522906efeb502a4" providerId="LiveId" clId="{981455AA-CF25-444D-A9FA-AD2443EE8176}" dt="2025-11-22T17:29:21.111" v="18" actId="47"/>
        <pc:sldMkLst>
          <pc:docMk/>
          <pc:sldMk cId="208202651" sldId="1879"/>
        </pc:sldMkLst>
      </pc:sldChg>
      <pc:sldChg chg="del">
        <pc:chgData name="George Huang" userId="7522906efeb502a4" providerId="LiveId" clId="{981455AA-CF25-444D-A9FA-AD2443EE8176}" dt="2025-11-22T17:29:21.111" v="18" actId="47"/>
        <pc:sldMkLst>
          <pc:docMk/>
          <pc:sldMk cId="4093824276" sldId="188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11/22/2025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11/22/2025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7C7DA-E224-EB77-5B14-A8F8340F41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45D0D6-576B-8EFB-C7F3-8563B2187D2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3A2CD6B-25AB-1169-BBD5-812858E111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A19E1E-0F81-CBD0-9B2A-A498E073A5CB}"/>
              </a:ext>
            </a:extLst>
          </p:cNvPr>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4161329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371359543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3009336117"/>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83290-33BA-14D4-135D-EFA7FFD28E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8C4FB3-7F54-FB2C-42E1-36A4F1FECBE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A847679-7B52-DBC9-998E-7B05735BA0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697041-09AC-15B7-EC78-21FC287091EF}"/>
              </a:ext>
            </a:extLst>
          </p:cNvPr>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125275271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3695378734"/>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428394897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2338627197"/>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338138007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2267070310"/>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3071427080"/>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3385716608"/>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468400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4077244146"/>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1548915211"/>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997841401"/>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3762092387"/>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4001089215"/>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1564100834"/>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214387828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1987289789"/>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3086088697"/>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212689404"/>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3069253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377697922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3021509466"/>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1138089858"/>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F9BBF-46D6-143E-49A7-19E1780609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806B84-6F84-3398-95F1-84878F9E469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EC32E12-7EED-628B-88EA-DCFF835AB8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7BFA16-47AA-BA83-648F-42E07F2A9CBF}"/>
              </a:ext>
            </a:extLst>
          </p:cNvPr>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2736801564"/>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125</a:t>
            </a:fld>
            <a:endParaRPr lang="en-US" dirty="0"/>
          </a:p>
        </p:txBody>
      </p:sp>
    </p:spTree>
    <p:extLst>
      <p:ext uri="{BB962C8B-B14F-4D97-AF65-F5344CB8AC3E}">
        <p14:creationId xmlns:p14="http://schemas.microsoft.com/office/powerpoint/2010/main" val="2527821807"/>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126</a:t>
            </a:fld>
            <a:endParaRPr lang="en-US" dirty="0"/>
          </a:p>
        </p:txBody>
      </p:sp>
    </p:spTree>
    <p:extLst>
      <p:ext uri="{BB962C8B-B14F-4D97-AF65-F5344CB8AC3E}">
        <p14:creationId xmlns:p14="http://schemas.microsoft.com/office/powerpoint/2010/main" val="1517336253"/>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127</a:t>
            </a:fld>
            <a:endParaRPr lang="en-US" dirty="0"/>
          </a:p>
        </p:txBody>
      </p:sp>
    </p:spTree>
    <p:extLst>
      <p:ext uri="{BB962C8B-B14F-4D97-AF65-F5344CB8AC3E}">
        <p14:creationId xmlns:p14="http://schemas.microsoft.com/office/powerpoint/2010/main" val="2229220013"/>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89C62-FC95-42BF-2B8B-A35496741A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9401A4-CFAB-465C-8404-E3C9158C6B5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002DF2E-17F5-ABC0-9485-149334D65F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AD7E9C-0183-46D6-CC7B-C4EC9ADFEB7F}"/>
              </a:ext>
            </a:extLst>
          </p:cNvPr>
          <p:cNvSpPr>
            <a:spLocks noGrp="1"/>
          </p:cNvSpPr>
          <p:nvPr>
            <p:ph type="sldNum" sz="quarter" idx="10"/>
          </p:nvPr>
        </p:nvSpPr>
        <p:spPr/>
        <p:txBody>
          <a:bodyPr/>
          <a:lstStyle/>
          <a:p>
            <a:pPr>
              <a:defRPr/>
            </a:pPr>
            <a:fld id="{D464CE9B-B233-457B-8491-F7BCBC04C59D}" type="slidenum">
              <a:rPr lang="en-US" smtClean="0"/>
              <a:pPr>
                <a:defRPr/>
              </a:pPr>
              <a:t>128</a:t>
            </a:fld>
            <a:endParaRPr lang="en-US" dirty="0"/>
          </a:p>
        </p:txBody>
      </p:sp>
    </p:spTree>
    <p:extLst>
      <p:ext uri="{BB962C8B-B14F-4D97-AF65-F5344CB8AC3E}">
        <p14:creationId xmlns:p14="http://schemas.microsoft.com/office/powerpoint/2010/main" val="3186634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578514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25826310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13912821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5846975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1779309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32567798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3349620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1.00 @ 50% rent = 0.5 to farmers and 0.5 to landlords</a:t>
            </a:r>
          </a:p>
          <a:p>
            <a:r>
              <a:rPr lang="en-US" dirty="0"/>
              <a:t>1.43 @ 37.5% rent = 0.89 to farmers and 0.54 to landlords – landlords got more!</a:t>
            </a:r>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12141565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11838084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2740642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25387797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11602500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28795064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38136223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18230006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15593201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2567989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18233124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39244365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4855599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CAAB0-3329-C4D2-F26A-7E7AB6716D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8A5A28-480F-66B9-DAE1-65C26358B97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A1EA2B2-81EC-CC96-026A-62A4148253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95F340-42B7-2DC1-61E4-90F08940B01C}"/>
              </a:ext>
            </a:extLst>
          </p:cNvPr>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31472257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32409608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37906977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8371982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905487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23440192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199216265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50308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a:t>
            </a:fld>
            <a:endParaRPr lang="en-US" dirty="0"/>
          </a:p>
        </p:txBody>
      </p:sp>
    </p:spTree>
    <p:extLst>
      <p:ext uri="{BB962C8B-B14F-4D97-AF65-F5344CB8AC3E}">
        <p14:creationId xmlns:p14="http://schemas.microsoft.com/office/powerpoint/2010/main" val="423659018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335704474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33724694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282618638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29681866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384573039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50715161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30782635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95836408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7533866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425526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66414629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31774673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366624234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162295051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408986850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410462296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119031168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160325149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87724193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97022604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103012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259093146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A7B33-C0F7-093C-7401-309BA968AD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BD3078-875A-0A8C-75FD-13F7EEA08B0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CA53E83-8A8A-55C6-916A-E22BD976EB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C2A799-682E-606C-BC78-9576C811DE00}"/>
              </a:ext>
            </a:extLst>
          </p:cNvPr>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208710709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1047455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81569180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14713063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111730513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20302139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423633199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383272106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369618586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3931732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400159400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154202149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188928459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3D74A-1E3E-84B4-967A-1AD3A33E37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69D20A-0F4E-81F5-7E3B-95B7060290E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A68B23D-3503-08DC-C38B-59242992E7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5F0B42-3742-4243-754F-88FC7D87C1AF}"/>
              </a:ext>
            </a:extLst>
          </p:cNvPr>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271727748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99035702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351677189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149786607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347585393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391533448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411756770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13039894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273062997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297794390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231122829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54479308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2568826834"/>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196526979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381330336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278318011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300607867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401858307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1957144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38415808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187638084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382019096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129212394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159681182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1107333299"/>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412172009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9DF32-1500-F00B-44CE-580CCB9905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401D59-47D1-1C12-B913-5B1218EB15B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AE8D45A-D861-537B-9C80-D29BB40413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524C21-F896-186F-4E91-EF9A7FCA25A9}"/>
              </a:ext>
            </a:extLst>
          </p:cNvPr>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179060843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112770632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E5322-0B54-E351-6F52-1B865AADC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4AB9D0-1A79-8A92-63FA-82A5ACCD69F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ED2443C-BDD8-DFF8-61D4-1121B50251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83DDED-78C1-7824-9243-2F0E587F1CA7}"/>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1009082148"/>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1744265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938374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79239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2325504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649924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421944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738781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3619191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980191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296793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3278001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4090161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667378162"/>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0ED7E-582B-4C87-A6CB-181CF47FFCB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5027B74-93DB-9B65-CB7B-CE59CDB36C19}"/>
              </a:ext>
            </a:extLst>
          </p:cNvPr>
          <p:cNvSpPr/>
          <p:nvPr/>
        </p:nvSpPr>
        <p:spPr>
          <a:xfrm>
            <a:off x="0" y="1733550"/>
            <a:ext cx="9144000" cy="1169551"/>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凶惡佃農的比喻</a:t>
            </a:r>
            <a:endParaRPr lang="en-US" altLang="zh-TW"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023053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05D5A-8885-EFC4-8FAF-CB1F8792A31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6FFD055-366E-0A8C-7916-34170E144910}"/>
              </a:ext>
            </a:extLst>
          </p:cNvPr>
          <p:cNvSpPr/>
          <p:nvPr/>
        </p:nvSpPr>
        <p:spPr>
          <a:xfrm>
            <a:off x="0" y="1733550"/>
            <a:ext cx="9144000" cy="1169551"/>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凶惡佃農的比喻</a:t>
            </a:r>
            <a:endParaRPr lang="en-US" altLang="zh-TW"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45343169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A8914-9770-5256-46D9-CCF1FD1FAB7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B621548-CA12-1155-3C10-F2B519010B38}"/>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他可能正在開發其他的土地。</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90029599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如果他在那裡，人們會因為害怕而服從。</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425438620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因他不在場，他更能看清人的意圖。</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301730266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8A36E-0425-0745-F095-806F3B29AF3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075BD44-8504-5C75-5F51-7A08909C0790}"/>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所以這也可能是對佃農的考驗。</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220587633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神把事情留給我們去管理是我們學習的一種方式，也是一種考驗我們忠誠的方式。</a:t>
            </a:r>
          </a:p>
        </p:txBody>
      </p:sp>
    </p:spTree>
    <p:extLst>
      <p:ext uri="{BB962C8B-B14F-4D97-AF65-F5344CB8AC3E}">
        <p14:creationId xmlns:p14="http://schemas.microsoft.com/office/powerpoint/2010/main" val="29138868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這個方法有一些風險，但它是讓我們準備好在天國承擔更大責任的最佳方式。</a:t>
            </a:r>
          </a:p>
        </p:txBody>
      </p:sp>
    </p:spTree>
    <p:extLst>
      <p:ext uri="{BB962C8B-B14F-4D97-AF65-F5344CB8AC3E}">
        <p14:creationId xmlns:p14="http://schemas.microsoft.com/office/powerpoint/2010/main" val="92454726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我們和神之間有三種可能的關係：</a:t>
            </a: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奴隸</a:t>
            </a: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僱員</a:t>
            </a: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佃農</a:t>
            </a:r>
          </a:p>
        </p:txBody>
      </p:sp>
    </p:spTree>
    <p:extLst>
      <p:ext uri="{BB962C8B-B14F-4D97-AF65-F5344CB8AC3E}">
        <p14:creationId xmlns:p14="http://schemas.microsoft.com/office/powerpoint/2010/main" val="185055168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奴隸</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不保留任何收益</a:t>
            </a: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強迫勞動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非自願的</a:t>
            </a:r>
          </a:p>
          <a:p>
            <a:r>
              <a:rPr lang="zh-TW" altLang="en-US" sz="7000" b="1" kern="1000" spc="-38" dirty="0">
                <a:latin typeface="Microsoft JhengHei" panose="020B0604030504040204" pitchFamily="34" charset="-120"/>
                <a:ea typeface="Microsoft JhengHei" panose="020B0604030504040204" pitchFamily="34" charset="-120"/>
              </a:rPr>
              <a:t>神不是這樣看待我們的</a:t>
            </a:r>
            <a:r>
              <a:rPr lang="en-US" altLang="zh-TW"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27115919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僱員</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固定勞動工資</a:t>
            </a: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減少想要增加產量的動力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所以業主必須小心管理</a:t>
            </a:r>
          </a:p>
        </p:txBody>
      </p:sp>
    </p:spTree>
    <p:extLst>
      <p:ext uri="{BB962C8B-B14F-4D97-AF65-F5344CB8AC3E}">
        <p14:creationId xmlns:p14="http://schemas.microsoft.com/office/powerpoint/2010/main" val="362156535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32453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佃農</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收入取決於生產量 </a:t>
            </a: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更多激勵來增加產量</a:t>
            </a:r>
          </a:p>
          <a:p>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更少所需日常的管理</a:t>
            </a: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750297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耶穌在他的比喻中多次講到葡萄園。葡萄園像徵著神的領域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他的子民以色列和他的教會。</a:t>
            </a:r>
          </a:p>
        </p:txBody>
      </p:sp>
    </p:spTree>
    <p:extLst>
      <p:ext uri="{BB962C8B-B14F-4D97-AF65-F5344CB8AC3E}">
        <p14:creationId xmlns:p14="http://schemas.microsoft.com/office/powerpoint/2010/main" val="29875867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佃農系統可以讓家主更了解誰是好的工人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也許這也是一種考驗？</a:t>
            </a:r>
          </a:p>
        </p:txBody>
      </p:sp>
    </p:spTree>
    <p:extLst>
      <p:ext uri="{BB962C8B-B14F-4D97-AF65-F5344CB8AC3E}">
        <p14:creationId xmlns:p14="http://schemas.microsoft.com/office/powerpoint/2010/main" val="403078308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我們是佃農。這土地不是我們自己的，但我們有權使用它。</a:t>
            </a:r>
          </a:p>
        </p:txBody>
      </p:sp>
    </p:spTree>
    <p:extLst>
      <p:ext uri="{BB962C8B-B14F-4D97-AF65-F5344CB8AC3E}">
        <p14:creationId xmlns:p14="http://schemas.microsoft.com/office/powerpoint/2010/main" val="200414581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我們有一個很好的家主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。祂提供資源，我們提供勞動力。</a:t>
            </a:r>
          </a:p>
        </p:txBody>
      </p:sp>
    </p:spTree>
    <p:extLst>
      <p:ext uri="{BB962C8B-B14F-4D97-AF65-F5344CB8AC3E}">
        <p14:creationId xmlns:p14="http://schemas.microsoft.com/office/powerpoint/2010/main" val="142037787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有一天我們能擁有自己的土地嗎？ 似乎是這樣的 </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路加</a:t>
            </a:r>
            <a:r>
              <a:rPr lang="en-US" altLang="zh-TW" sz="7000" b="1" kern="1000" spc="-38" dirty="0">
                <a:ea typeface="Microsoft JhengHei" panose="020B0604030504040204" pitchFamily="34" charset="-120"/>
              </a:rPr>
              <a:t>16:10)</a:t>
            </a:r>
            <a:r>
              <a:rPr lang="zh-TW" altLang="en-US" sz="7000" b="1" kern="1000" spc="-38" dirty="0">
                <a:latin typeface="Microsoft JhengHei" panose="020B0604030504040204" pitchFamily="34" charset="-120"/>
                <a:ea typeface="Microsoft JhengHei" panose="020B0604030504040204" pitchFamily="34" charset="-120"/>
              </a:rPr>
              <a:t>。 那代表什麼呢？</a:t>
            </a:r>
          </a:p>
        </p:txBody>
      </p:sp>
    </p:spTree>
    <p:extLst>
      <p:ext uri="{BB962C8B-B14F-4D97-AF65-F5344CB8AC3E}">
        <p14:creationId xmlns:p14="http://schemas.microsoft.com/office/powerpoint/2010/main" val="29828852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283428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路加 </a:t>
            </a:r>
            <a:r>
              <a:rPr lang="en-US" altLang="zh-TW" sz="7000" b="1" kern="1000" spc="-38" dirty="0">
                <a:latin typeface="Microsoft JhengHei" panose="020B0604030504040204" pitchFamily="34" charset="-120"/>
                <a:ea typeface="Microsoft JhengHei" panose="020B0604030504040204" pitchFamily="34" charset="-120"/>
              </a:rPr>
              <a:t>16:10-12 – </a:t>
            </a:r>
          </a:p>
          <a:p>
            <a:r>
              <a:rPr lang="zh-TW" altLang="en-US" sz="7000" b="1" kern="1000" spc="-38" dirty="0">
                <a:latin typeface="Microsoft JhengHei" panose="020B0604030504040204" pitchFamily="34" charset="-120"/>
                <a:ea typeface="Microsoft JhengHei" panose="020B0604030504040204" pitchFamily="34" charset="-120"/>
              </a:rPr>
              <a:t>人在最小的事上忠心，在大事上也忠心；</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在最小的事上不義，</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在大事上也不義。 </a:t>
            </a:r>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倘若你們在不義的錢財上不忠心，誰還把那真實的錢財託付你們呢？  倘若你們在別人的東西上不忠心，誰還把你們自己的東西給你們呢？</a:t>
            </a:r>
          </a:p>
        </p:txBody>
      </p:sp>
    </p:spTree>
    <p:extLst>
      <p:ext uri="{BB962C8B-B14F-4D97-AF65-F5344CB8AC3E}">
        <p14:creationId xmlns:p14="http://schemas.microsoft.com/office/powerpoint/2010/main" val="131944376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倘若你們在不義的錢財上不忠心，誰還把那真實的錢財託付你們呢？  </a:t>
            </a:r>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倘若你們在別人的東西上不忠心，誰還把你們自己的東西給你們呢？</a:t>
            </a:r>
          </a:p>
        </p:txBody>
      </p:sp>
    </p:spTree>
    <p:extLst>
      <p:ext uri="{BB962C8B-B14F-4D97-AF65-F5344CB8AC3E}">
        <p14:creationId xmlns:p14="http://schemas.microsoft.com/office/powerpoint/2010/main" val="4886585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倘若你們在別人的東西上不忠心，誰還把你們自己的東西給你們呢？</a:t>
            </a:r>
          </a:p>
        </p:txBody>
      </p:sp>
    </p:spTree>
    <p:extLst>
      <p:ext uri="{BB962C8B-B14F-4D97-AF65-F5344CB8AC3E}">
        <p14:creationId xmlns:p14="http://schemas.microsoft.com/office/powerpoint/2010/main" val="428899802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我們怎樣才能成為更好的佃農？</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09670605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247317"/>
          </a:xfrm>
          <a:prstGeom prst="rect">
            <a:avLst/>
          </a:prstGeom>
        </p:spPr>
        <p:txBody>
          <a:bodyPr wrap="square">
            <a:spAutoFit/>
          </a:bodyPr>
          <a:lstStyle/>
          <a:p>
            <a:r>
              <a:rPr lang="zh-TW" altLang="en-US" sz="7000" b="1" kern="1000" spc="-38" dirty="0">
                <a:ea typeface="Microsoft JhengHei" panose="020B0604030504040204" pitchFamily="34" charset="-120"/>
              </a:rPr>
              <a:t>家主和佃農的利益是一致的</a:t>
            </a:r>
            <a:r>
              <a:rPr lang="en-US" altLang="zh-TW" sz="7000" b="1" kern="1000" spc="-38" dirty="0">
                <a:ea typeface="Microsoft JhengHei" panose="020B0604030504040204" pitchFamily="34" charset="-120"/>
              </a:rPr>
              <a:t>: </a:t>
            </a:r>
            <a:r>
              <a:rPr lang="zh-TW" altLang="en-US" sz="7000" b="1" kern="1000" spc="-38" dirty="0">
                <a:ea typeface="Microsoft JhengHei" panose="020B0604030504040204" pitchFamily="34" charset="-120"/>
              </a:rPr>
              <a:t>生產更多，賺更多的錢。</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35903486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我們可以在家主的幫助下進一步投資基礎設施</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698518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這個比喻通常被解釋為關於猶太人拒絕耶穌基督為他們的救主。</a:t>
            </a:r>
          </a:p>
        </p:txBody>
      </p:sp>
    </p:spTree>
    <p:extLst>
      <p:ext uri="{BB962C8B-B14F-4D97-AF65-F5344CB8AC3E}">
        <p14:creationId xmlns:p14="http://schemas.microsoft.com/office/powerpoint/2010/main" val="191373241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他可以提供資金來配合佃農提供的勞力。</a:t>
            </a:r>
          </a:p>
        </p:txBody>
      </p:sp>
    </p:spTree>
    <p:extLst>
      <p:ext uri="{BB962C8B-B14F-4D97-AF65-F5344CB8AC3E}">
        <p14:creationId xmlns:p14="http://schemas.microsoft.com/office/powerpoint/2010/main" val="293418971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如果我們投入更多的勞工及他投入更多的資源來提高產量，我們和家主都會受益。</a:t>
            </a:r>
          </a:p>
        </p:txBody>
      </p:sp>
    </p:spTree>
    <p:extLst>
      <p:ext uri="{BB962C8B-B14F-4D97-AF65-F5344CB8AC3E}">
        <p14:creationId xmlns:p14="http://schemas.microsoft.com/office/powerpoint/2010/main" val="280656217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如果我們忠心，家主可能會給我們更多的葡萄園來使用 </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路加</a:t>
            </a:r>
            <a:r>
              <a:rPr lang="en-US" altLang="zh-TW" sz="7000" b="1" kern="1000" spc="-38" dirty="0">
                <a:ea typeface="Microsoft JhengHei" panose="020B0604030504040204" pitchFamily="34" charset="-120"/>
              </a:rPr>
              <a:t>16:10)</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18483091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用葡萄生產更多的產品意味著我們可以賺更多的錢。</a:t>
            </a:r>
          </a:p>
        </p:txBody>
      </p:sp>
    </p:spTree>
    <p:extLst>
      <p:ext uri="{BB962C8B-B14F-4D97-AF65-F5344CB8AC3E}">
        <p14:creationId xmlns:p14="http://schemas.microsoft.com/office/powerpoint/2010/main" val="334632429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F4D42-6B8B-1A4A-1C36-DD0F366DEF8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C1465CC-62E9-D108-4CA7-583F3155609B}"/>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永生 </a:t>
            </a:r>
            <a:r>
              <a:rPr lang="en-US" altLang="zh-TW" sz="7000" b="1" kern="1000" spc="-38" dirty="0">
                <a:ea typeface="Microsoft JhengHei" panose="020B0604030504040204" pitchFamily="34" charset="-120"/>
              </a:rPr>
              <a:t>-- </a:t>
            </a:r>
            <a:r>
              <a:rPr lang="zh-TW" altLang="en-US" sz="7000" b="1" kern="1000" spc="-38" dirty="0">
                <a:ea typeface="Microsoft JhengHei" panose="020B0604030504040204" pitchFamily="34" charset="-120"/>
              </a:rPr>
              <a:t>它是一個更大的葡萄園嗎？</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87230159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佃農耕作象徵著地球上時間和資源不是我們的</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，我們在上面工作但不能有擁有它。</a:t>
            </a:r>
          </a:p>
        </p:txBody>
      </p:sp>
    </p:spTree>
    <p:extLst>
      <p:ext uri="{BB962C8B-B14F-4D97-AF65-F5344CB8AC3E}">
        <p14:creationId xmlns:p14="http://schemas.microsoft.com/office/powerpoint/2010/main" val="50343197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我們作為佃農可以選擇如何使用這地。</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85147080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讓我們為神及他人好好地利用我們的時間、才華和財富，並賺取在天上永恆的獎賞和真正的財富。</a:t>
            </a:r>
          </a:p>
        </p:txBody>
      </p:sp>
    </p:spTree>
    <p:extLst>
      <p:ext uri="{BB962C8B-B14F-4D97-AF65-F5344CB8AC3E}">
        <p14:creationId xmlns:p14="http://schemas.microsoft.com/office/powerpoint/2010/main" val="33252143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91E3C-5058-9EBB-9F1F-48100B401F0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BC136DC-12D3-3A8E-E626-E9A06F182372}"/>
              </a:ext>
            </a:extLst>
          </p:cNvPr>
          <p:cNvSpPr/>
          <p:nvPr/>
        </p:nvSpPr>
        <p:spPr>
          <a:xfrm>
            <a:off x="0" y="-9525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願你們忠心為主而活。願主賜福你們。</a:t>
            </a:r>
          </a:p>
        </p:txBody>
      </p:sp>
    </p:spTree>
    <p:extLst>
      <p:ext uri="{BB962C8B-B14F-4D97-AF65-F5344CB8AC3E}">
        <p14:creationId xmlns:p14="http://schemas.microsoft.com/office/powerpoint/2010/main" val="1507196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但是如果我們以基督徒的角度深入研究這個比喻，我們就能獲得更多的意義。</a:t>
            </a:r>
          </a:p>
        </p:txBody>
      </p:sp>
    </p:spTree>
    <p:extLst>
      <p:ext uri="{BB962C8B-B14F-4D97-AF65-F5344CB8AC3E}">
        <p14:creationId xmlns:p14="http://schemas.microsoft.com/office/powerpoint/2010/main" val="1851614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要理解這個比喻，我們首先需要了解佃農的經濟制度。</a:t>
            </a:r>
          </a:p>
        </p:txBody>
      </p:sp>
    </p:spTree>
    <p:extLst>
      <p:ext uri="{BB962C8B-B14F-4D97-AF65-F5344CB8AC3E}">
        <p14:creationId xmlns:p14="http://schemas.microsoft.com/office/powerpoint/2010/main" val="2360900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這是一種農業的安排，佃農向家主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地主</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付款而取得農地的使用權</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416796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他們支付固定的租金或收穫的固定部分。 租金可以是現金，也可以是生產的農作物。</a:t>
            </a:r>
          </a:p>
        </p:txBody>
      </p:sp>
    </p:spTree>
    <p:extLst>
      <p:ext uri="{BB962C8B-B14F-4D97-AF65-F5344CB8AC3E}">
        <p14:creationId xmlns:p14="http://schemas.microsoft.com/office/powerpoint/2010/main" val="712127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佃農通常會自帶材料和設備，但家主可以投資於基礎建設來幫助增加產量。</a:t>
            </a:r>
          </a:p>
        </p:txBody>
      </p:sp>
    </p:spTree>
    <p:extLst>
      <p:ext uri="{BB962C8B-B14F-4D97-AF65-F5344CB8AC3E}">
        <p14:creationId xmlns:p14="http://schemas.microsoft.com/office/powerpoint/2010/main" val="3372407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只要租金合理，這可能是一個雙贏的局面。</a:t>
            </a:r>
          </a:p>
        </p:txBody>
      </p:sp>
    </p:spTree>
    <p:extLst>
      <p:ext uri="{BB962C8B-B14F-4D97-AF65-F5344CB8AC3E}">
        <p14:creationId xmlns:p14="http://schemas.microsoft.com/office/powerpoint/2010/main" val="1684787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2202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例如</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在 </a:t>
            </a:r>
            <a:r>
              <a:rPr lang="en-US" altLang="zh-TW" sz="6600" b="1" kern="1000" spc="-38" dirty="0">
                <a:latin typeface="Microsoft JhengHei" panose="020B0604030504040204" pitchFamily="34" charset="-120"/>
                <a:ea typeface="Microsoft JhengHei" panose="020B0604030504040204" pitchFamily="34" charset="-120"/>
              </a:rPr>
              <a:t>1950 </a:t>
            </a:r>
            <a:r>
              <a:rPr lang="zh-TW" altLang="en-US" sz="6600" b="1" kern="1000" spc="-38" dirty="0">
                <a:latin typeface="Microsoft JhengHei" panose="020B0604030504040204" pitchFamily="34" charset="-120"/>
                <a:ea typeface="Microsoft JhengHei" panose="020B0604030504040204" pitchFamily="34" charset="-120"/>
              </a:rPr>
              <a:t>年代的台灣</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許多佃農將其產出的 </a:t>
            </a:r>
            <a:r>
              <a:rPr lang="en-US" altLang="zh-TW" sz="6600" b="1" kern="1000" spc="-38" dirty="0">
                <a:latin typeface="Microsoft JhengHei" panose="020B0604030504040204" pitchFamily="34" charset="-120"/>
                <a:ea typeface="Microsoft JhengHei" panose="020B0604030504040204" pitchFamily="34" charset="-120"/>
              </a:rPr>
              <a:t>50-75% </a:t>
            </a:r>
            <a:r>
              <a:rPr lang="zh-TW" altLang="en-US" sz="6600" b="1" kern="1000" spc="-38" dirty="0">
                <a:latin typeface="Microsoft JhengHei" panose="020B0604030504040204" pitchFamily="34" charset="-120"/>
                <a:ea typeface="Microsoft JhengHei" panose="020B0604030504040204" pitchFamily="34" charset="-120"/>
              </a:rPr>
              <a:t>支付給地主。許多佃農非常貧窮</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農作物的生產量也很低。</a:t>
            </a:r>
          </a:p>
        </p:txBody>
      </p:sp>
    </p:spTree>
    <p:extLst>
      <p:ext uri="{BB962C8B-B14F-4D97-AF65-F5344CB8AC3E}">
        <p14:creationId xmlns:p14="http://schemas.microsoft.com/office/powerpoint/2010/main" val="3856546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C748C-86D1-157D-4C90-9CBC716A000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8B241F7-2E74-A366-75BC-32DA9CFC1CB8}"/>
              </a:ext>
            </a:extLst>
          </p:cNvPr>
          <p:cNvSpPr/>
          <p:nvPr/>
        </p:nvSpPr>
        <p:spPr>
          <a:xfrm>
            <a:off x="22860" y="1448365"/>
            <a:ext cx="9144000" cy="2246769"/>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經文</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dirty="0">
                <a:latin typeface="Microsoft JhengHei" panose="020B0604030504040204" pitchFamily="34" charset="-120"/>
                <a:ea typeface="Microsoft JhengHei" panose="020B0604030504040204" pitchFamily="34" charset="-120"/>
              </a:rPr>
              <a:t>馬太 </a:t>
            </a:r>
            <a:r>
              <a:rPr lang="en-US" altLang="zh-TW" sz="7000" b="1" dirty="0">
                <a:ea typeface="Microsoft JhengHei" panose="020B0604030504040204" pitchFamily="34" charset="-120"/>
              </a:rPr>
              <a:t>21:33-41</a:t>
            </a:r>
          </a:p>
        </p:txBody>
      </p:sp>
    </p:spTree>
    <p:extLst>
      <p:ext uri="{BB962C8B-B14F-4D97-AF65-F5344CB8AC3E}">
        <p14:creationId xmlns:p14="http://schemas.microsoft.com/office/powerpoint/2010/main" val="570489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政府土地改革之首 </a:t>
            </a:r>
            <a:r>
              <a:rPr lang="en-US" altLang="zh-TW" sz="7000" b="1" kern="1000" spc="-38" dirty="0">
                <a:latin typeface="Microsoft JhengHei" panose="020B0604030504040204" pitchFamily="34" charset="-120"/>
                <a:ea typeface="Microsoft JhengHei" panose="020B0604030504040204" pitchFamily="34" charset="-120"/>
              </a:rPr>
              <a:t>– </a:t>
            </a:r>
            <a:r>
              <a:rPr lang="en-US" altLang="zh-TW" sz="7000" b="1" kern="1000" spc="-38" dirty="0">
                <a:ea typeface="Microsoft JhengHei" panose="020B0604030504040204" pitchFamily="34" charset="-120"/>
              </a:rPr>
              <a:t>“</a:t>
            </a:r>
            <a:r>
              <a:rPr lang="en-US" altLang="zh-TW" sz="7000" b="1" kern="1000" spc="-38" dirty="0">
                <a:latin typeface="Microsoft JhengHei" panose="020B0604030504040204" pitchFamily="34" charset="-120"/>
                <a:ea typeface="Microsoft JhengHei" panose="020B0604030504040204" pitchFamily="34" charset="-120"/>
              </a:rPr>
              <a:t>375</a:t>
            </a:r>
            <a:r>
              <a:rPr lang="zh-TW" altLang="en-US" sz="7000" b="1" kern="1000" spc="-38" dirty="0">
                <a:latin typeface="Microsoft JhengHei" panose="020B0604030504040204" pitchFamily="34" charset="-120"/>
                <a:ea typeface="Microsoft JhengHei" panose="020B0604030504040204" pitchFamily="34" charset="-120"/>
              </a:rPr>
              <a:t>減租</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使四年後稻米增產</a:t>
            </a:r>
            <a:r>
              <a:rPr lang="en-US" altLang="zh-TW" sz="7000" b="1" kern="1000" spc="-38" dirty="0">
                <a:latin typeface="Microsoft JhengHei" panose="020B0604030504040204" pitchFamily="34" charset="-120"/>
                <a:ea typeface="Microsoft JhengHei" panose="020B0604030504040204" pitchFamily="34" charset="-120"/>
              </a:rPr>
              <a:t>46%</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338764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那是因為佃農如果努力提高產量</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他們就會看到更多的收益</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所以他們更努力地工作</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進行更多的投資</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帶來更多的收穫。</a:t>
            </a:r>
          </a:p>
        </p:txBody>
      </p:sp>
    </p:spTree>
    <p:extLst>
      <p:ext uri="{BB962C8B-B14F-4D97-AF65-F5344CB8AC3E}">
        <p14:creationId xmlns:p14="http://schemas.microsoft.com/office/powerpoint/2010/main" val="1725130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好的家主還會進行一些固定的投資，例如灌溉的水道，以幫助增加產量。</a:t>
            </a:r>
          </a:p>
        </p:txBody>
      </p:sp>
    </p:spTree>
    <p:extLst>
      <p:ext uri="{BB962C8B-B14F-4D97-AF65-F5344CB8AC3E}">
        <p14:creationId xmlns:p14="http://schemas.microsoft.com/office/powerpoint/2010/main" val="2170566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在這個比喻中，這個好家主已經對葡萄園投入了大量資金及建設，所以他在租金上應該也是合理的。</a:t>
            </a:r>
          </a:p>
        </p:txBody>
      </p:sp>
    </p:spTree>
    <p:extLst>
      <p:ext uri="{BB962C8B-B14F-4D97-AF65-F5344CB8AC3E}">
        <p14:creationId xmlns:p14="http://schemas.microsoft.com/office/powerpoint/2010/main" val="7678710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這也說明他真的很想讓佃農成功，因為他也會從佃農那裡得到更多的租金。</a:t>
            </a:r>
          </a:p>
        </p:txBody>
      </p:sp>
    </p:spTree>
    <p:extLst>
      <p:ext uri="{BB962C8B-B14F-4D97-AF65-F5344CB8AC3E}">
        <p14:creationId xmlns:p14="http://schemas.microsoft.com/office/powerpoint/2010/main" val="2381667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有佃農變得太富有而離開的風險，但如果家主真的很好，那麼佃農這樣做的願望就沒有那麼大了。</a:t>
            </a:r>
          </a:p>
        </p:txBody>
      </p:sp>
    </p:spTree>
    <p:extLst>
      <p:ext uri="{BB962C8B-B14F-4D97-AF65-F5344CB8AC3E}">
        <p14:creationId xmlns:p14="http://schemas.microsoft.com/office/powerpoint/2010/main" val="23261714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相反的，邪惡的家主會讓佃農保持貧困和一直離不開家主，但在這裡似乎不是這樣。</a:t>
            </a:r>
          </a:p>
        </p:txBody>
      </p:sp>
    </p:spTree>
    <p:extLst>
      <p:ext uri="{BB962C8B-B14F-4D97-AF65-F5344CB8AC3E}">
        <p14:creationId xmlns:p14="http://schemas.microsoft.com/office/powerpoint/2010/main" val="34926823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這可能是這個比喻中發生的事情：</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4477769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這個好家主有很多土地和錢，所以他有很多佃農和需要管理的土地。</a:t>
            </a:r>
          </a:p>
        </p:txBody>
      </p:sp>
    </p:spTree>
    <p:extLst>
      <p:ext uri="{BB962C8B-B14F-4D97-AF65-F5344CB8AC3E}">
        <p14:creationId xmlns:p14="http://schemas.microsoft.com/office/powerpoint/2010/main" val="9045411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他對葡萄園進行了許多的投資以增加產量。</a:t>
            </a:r>
          </a:p>
        </p:txBody>
      </p:sp>
    </p:spTree>
    <p:extLst>
      <p:ext uri="{BB962C8B-B14F-4D97-AF65-F5344CB8AC3E}">
        <p14:creationId xmlns:p14="http://schemas.microsoft.com/office/powerpoint/2010/main" val="1150724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「你們再聽一個比喻：有個家主栽了一個葡萄園，周圍圈上籬笆，裡面挖了一個壓酒池，</a:t>
            </a:r>
          </a:p>
        </p:txBody>
      </p:sp>
    </p:spTree>
    <p:extLst>
      <p:ext uri="{BB962C8B-B14F-4D97-AF65-F5344CB8AC3E}">
        <p14:creationId xmlns:p14="http://schemas.microsoft.com/office/powerpoint/2010/main" val="50105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他建造牆壁來標記邊界並保護財產和佃農免受外來者的侵害。</a:t>
            </a:r>
          </a:p>
        </p:txBody>
      </p:sp>
    </p:spTree>
    <p:extLst>
      <p:ext uri="{BB962C8B-B14F-4D97-AF65-F5344CB8AC3E}">
        <p14:creationId xmlns:p14="http://schemas.microsoft.com/office/powerpoint/2010/main" val="101165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他建造了瞭望塔來警告外來的威脅。這意味著外面是危險的。他這樣做也是為了保護佃農。</a:t>
            </a:r>
          </a:p>
        </p:txBody>
      </p:sp>
    </p:spTree>
    <p:extLst>
      <p:ext uri="{BB962C8B-B14F-4D97-AF65-F5344CB8AC3E}">
        <p14:creationId xmlns:p14="http://schemas.microsoft.com/office/powerpoint/2010/main" val="34528468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他為佃農建造了一個壓酒池，讓他們可以將一些葡萄變成酒。這將有助佃農賺取更多收入。</a:t>
            </a:r>
          </a:p>
        </p:txBody>
      </p:sp>
    </p:spTree>
    <p:extLst>
      <p:ext uri="{BB962C8B-B14F-4D97-AF65-F5344CB8AC3E}">
        <p14:creationId xmlns:p14="http://schemas.microsoft.com/office/powerpoint/2010/main" val="3002519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然後他搬走了，讓佃農繼續去管理葡萄園。</a:t>
            </a:r>
          </a:p>
        </p:txBody>
      </p:sp>
    </p:spTree>
    <p:extLst>
      <p:ext uri="{BB962C8B-B14F-4D97-AF65-F5344CB8AC3E}">
        <p14:creationId xmlns:p14="http://schemas.microsoft.com/office/powerpoint/2010/main" val="15175830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942FF-0E37-A5FE-16ED-8148607C01D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D7A0409-553A-277D-4D9E-D779937B530D}"/>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也許他去開發更多的葡萄園。</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4461192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他就那麼信任這些佃農嗎？ 還是他在測試他們？</a:t>
            </a:r>
          </a:p>
        </p:txBody>
      </p:sp>
    </p:spTree>
    <p:extLst>
      <p:ext uri="{BB962C8B-B14F-4D97-AF65-F5344CB8AC3E}">
        <p14:creationId xmlns:p14="http://schemas.microsoft.com/office/powerpoint/2010/main" val="1042169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在葡萄園裡，佃農一年中的大部分時間都必須工作。</a:t>
            </a:r>
          </a:p>
        </p:txBody>
      </p:sp>
    </p:spTree>
    <p:extLst>
      <p:ext uri="{BB962C8B-B14F-4D97-AF65-F5344CB8AC3E}">
        <p14:creationId xmlns:p14="http://schemas.microsoft.com/office/powerpoint/2010/main" val="27722975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在冬末，他們需要修剪葡萄藤，這樣新的大的葡萄才能長出來。</a:t>
            </a:r>
          </a:p>
        </p:txBody>
      </p:sp>
    </p:spTree>
    <p:extLst>
      <p:ext uri="{BB962C8B-B14F-4D97-AF65-F5344CB8AC3E}">
        <p14:creationId xmlns:p14="http://schemas.microsoft.com/office/powerpoint/2010/main" val="25197847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葡萄在春季開始生長，並在夏末收穫。</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23274332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所以葡萄大約從八月到九月帶來收入。</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2767312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蓋了一座樓</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租給園戶</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就往外國去了。 收果子的時候近了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就打發僕人到園戶那裡去收果子。</a:t>
            </a:r>
          </a:p>
        </p:txBody>
      </p:sp>
    </p:spTree>
    <p:extLst>
      <p:ext uri="{BB962C8B-B14F-4D97-AF65-F5344CB8AC3E}">
        <p14:creationId xmlns:p14="http://schemas.microsoft.com/office/powerpoint/2010/main" val="27625910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佃農在收穫後必須盡快釀酒，他們也可以全年靠出售葡萄酒以獲取收入。</a:t>
            </a:r>
          </a:p>
        </p:txBody>
      </p:sp>
    </p:spTree>
    <p:extLst>
      <p:ext uri="{BB962C8B-B14F-4D97-AF65-F5344CB8AC3E}">
        <p14:creationId xmlns:p14="http://schemas.microsoft.com/office/powerpoint/2010/main" val="21369305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家主的壓酒池幫助佃農賺更多的錢，穩定了收入。</a:t>
            </a:r>
          </a:p>
        </p:txBody>
      </p:sp>
    </p:spTree>
    <p:extLst>
      <p:ext uri="{BB962C8B-B14F-4D97-AF65-F5344CB8AC3E}">
        <p14:creationId xmlns:p14="http://schemas.microsoft.com/office/powerpoint/2010/main" val="9288618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這比喻裡說家主是來收葡萄的。家主會賣掉葡萄，也有可能來釀酒。</a:t>
            </a:r>
          </a:p>
        </p:txBody>
      </p:sp>
    </p:spTree>
    <p:extLst>
      <p:ext uri="{BB962C8B-B14F-4D97-AF65-F5344CB8AC3E}">
        <p14:creationId xmlns:p14="http://schemas.microsoft.com/office/powerpoint/2010/main" val="22832156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但是這些佃農造反，不想付地租。</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8670484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他們傷害或殺害了來收地租的人，包括家主的兒子。</a:t>
            </a:r>
          </a:p>
        </p:txBody>
      </p:sp>
    </p:spTree>
    <p:extLst>
      <p:ext uri="{BB962C8B-B14F-4D97-AF65-F5344CB8AC3E}">
        <p14:creationId xmlns:p14="http://schemas.microsoft.com/office/powerpoint/2010/main" val="9129066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這些邪惡佃農的結局會很不好。</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5504219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在正常情況下，家主會從葡萄園中驅逐走這些邪惡的佃農並終止租約</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7861389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在這裡，他很可能也因為他們傷害了他的僕人和謀殺他的兒子而適當的處罰他們。</a:t>
            </a:r>
          </a:p>
        </p:txBody>
      </p:sp>
    </p:spTree>
    <p:extLst>
      <p:ext uri="{BB962C8B-B14F-4D97-AF65-F5344CB8AC3E}">
        <p14:creationId xmlns:p14="http://schemas.microsoft.com/office/powerpoint/2010/main" val="12075813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因此</a:t>
            </a:r>
            <a:r>
              <a:rPr lang="en-US" altLang="zh-TW" sz="7000" b="1" kern="1000" spc="-38" dirty="0">
                <a:ea typeface="Microsoft JhengHei" panose="020B0604030504040204" pitchFamily="34" charset="-120"/>
              </a:rPr>
              <a:t>, </a:t>
            </a:r>
            <a:r>
              <a:rPr lang="zh-TW" altLang="en-US" sz="7000" b="1" kern="1000" spc="-38" dirty="0">
                <a:ea typeface="Microsoft JhengHei" panose="020B0604030504040204" pitchFamily="34" charset="-120"/>
              </a:rPr>
              <a:t>這被視為關於猶太人和耶穌的寓言。</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40214310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葡萄園是神的領域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以色列和猶大國，以及耶穌時代的巴勒斯坦地區</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618082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園戶拿住僕人</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打了一個，殺了一個，用石頭打死一個。  主人又打發別的僕人去，比先前更多，</a:t>
            </a:r>
          </a:p>
        </p:txBody>
      </p:sp>
    </p:spTree>
    <p:extLst>
      <p:ext uri="{BB962C8B-B14F-4D97-AF65-F5344CB8AC3E}">
        <p14:creationId xmlns:p14="http://schemas.microsoft.com/office/powerpoint/2010/main" val="24550273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佃農是神的追隨者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最初是以色列人，也是後來的猶太人。</a:t>
            </a:r>
          </a:p>
        </p:txBody>
      </p:sp>
    </p:spTree>
    <p:extLst>
      <p:ext uri="{BB962C8B-B14F-4D97-AF65-F5344CB8AC3E}">
        <p14:creationId xmlns:p14="http://schemas.microsoft.com/office/powerpoint/2010/main" val="26434313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他建造城牆是為了保護他們並將他們與其他人分開。</a:t>
            </a:r>
          </a:p>
        </p:txBody>
      </p:sp>
    </p:spTree>
    <p:extLst>
      <p:ext uri="{BB962C8B-B14F-4D97-AF65-F5344CB8AC3E}">
        <p14:creationId xmlns:p14="http://schemas.microsoft.com/office/powerpoint/2010/main" val="29023002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以色列作為一個與其他國家不同的國家。雖然亡國了兩次，這民族有自己的文化和信仰也保存了下來。</a:t>
            </a:r>
          </a:p>
        </p:txBody>
      </p:sp>
    </p:spTree>
    <p:extLst>
      <p:ext uri="{BB962C8B-B14F-4D97-AF65-F5344CB8AC3E}">
        <p14:creationId xmlns:p14="http://schemas.microsoft.com/office/powerpoint/2010/main" val="32047369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即使在今天，猶太人的信仰和習俗也與其他人不同。</a:t>
            </a:r>
          </a:p>
        </p:txBody>
      </p:sp>
    </p:spTree>
    <p:extLst>
      <p:ext uri="{BB962C8B-B14F-4D97-AF65-F5344CB8AC3E}">
        <p14:creationId xmlns:p14="http://schemas.microsoft.com/office/powerpoint/2010/main" val="16308995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家主為他們建造了一座瞭望塔。這意味著外面是危險的。</a:t>
            </a:r>
          </a:p>
        </p:txBody>
      </p:sp>
    </p:spTree>
    <p:extLst>
      <p:ext uri="{BB962C8B-B14F-4D97-AF65-F5344CB8AC3E}">
        <p14:creationId xmlns:p14="http://schemas.microsoft.com/office/powerpoint/2010/main" val="5385060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他們需要警覺並願意使用它。他們需要提供守衛和願意戰鬥。</a:t>
            </a:r>
          </a:p>
        </p:txBody>
      </p:sp>
    </p:spTree>
    <p:extLst>
      <p:ext uri="{BB962C8B-B14F-4D97-AF65-F5344CB8AC3E}">
        <p14:creationId xmlns:p14="http://schemas.microsoft.com/office/powerpoint/2010/main" val="41429228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葡萄代表了他們勞動的成果。這是為了他們自己的生計，也是為了支付給神的報酬。</a:t>
            </a:r>
          </a:p>
        </p:txBody>
      </p:sp>
    </p:spTree>
    <p:extLst>
      <p:ext uri="{BB962C8B-B14F-4D97-AF65-F5344CB8AC3E}">
        <p14:creationId xmlns:p14="http://schemas.microsoft.com/office/powerpoint/2010/main" val="10785010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家主為他們建造了一個壓酒池以幫助他們增加收入。如果只賣葡萄，價格和收入都會更低。</a:t>
            </a:r>
          </a:p>
        </p:txBody>
      </p:sp>
    </p:spTree>
    <p:extLst>
      <p:ext uri="{BB962C8B-B14F-4D97-AF65-F5344CB8AC3E}">
        <p14:creationId xmlns:p14="http://schemas.microsoft.com/office/powerpoint/2010/main" val="14071191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壓酒池帶來了額外的收入來源。它也代表著神的祝福。</a:t>
            </a:r>
          </a:p>
        </p:txBody>
      </p:sp>
    </p:spTree>
    <p:extLst>
      <p:ext uri="{BB962C8B-B14F-4D97-AF65-F5344CB8AC3E}">
        <p14:creationId xmlns:p14="http://schemas.microsoft.com/office/powerpoint/2010/main" val="31392425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酒在古代非常重要。它比飲用水更安全，因為酒精可以殺死細菌。</a:t>
            </a:r>
          </a:p>
        </p:txBody>
      </p:sp>
    </p:spTree>
    <p:extLst>
      <p:ext uri="{BB962C8B-B14F-4D97-AF65-F5344CB8AC3E}">
        <p14:creationId xmlns:p14="http://schemas.microsoft.com/office/powerpoint/2010/main" val="2754616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園戶還是照樣待他們。  後來打發他的兒子到他們那裡去，意思說：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他們必尊敬我的兒子。</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4027219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它被用作傷口消毒劑 </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路加 </a:t>
            </a:r>
            <a:r>
              <a:rPr lang="en-US" altLang="zh-TW" sz="7000" b="1" kern="1000" spc="-38" dirty="0">
                <a:ea typeface="Microsoft JhengHei" panose="020B0604030504040204" pitchFamily="34" charset="-120"/>
              </a:rPr>
              <a:t>10:34)</a:t>
            </a:r>
            <a:r>
              <a:rPr lang="zh-TW" altLang="en-US" sz="7000" b="1" kern="1000" spc="-38" dirty="0">
                <a:latin typeface="Microsoft JhengHei" panose="020B0604030504040204" pitchFamily="34" charset="-120"/>
                <a:ea typeface="Microsoft JhengHei" panose="020B0604030504040204" pitchFamily="34" charset="-120"/>
              </a:rPr>
              <a:t>、幫助消化 </a:t>
            </a:r>
            <a:r>
              <a:rPr lang="en-US" altLang="zh-TW" sz="7000" b="1" kern="1000" spc="-38" dirty="0">
                <a:ea typeface="Microsoft JhengHei" panose="020B0604030504040204" pitchFamily="34" charset="-120"/>
              </a:rPr>
              <a:t>(1</a:t>
            </a:r>
            <a:r>
              <a:rPr lang="zh-TW" altLang="en-US" sz="7000" b="1" kern="1000" spc="-38" dirty="0">
                <a:latin typeface="Microsoft JhengHei" panose="020B0604030504040204" pitchFamily="34" charset="-120"/>
                <a:ea typeface="Microsoft JhengHei" panose="020B0604030504040204" pitchFamily="34" charset="-120"/>
              </a:rPr>
              <a:t>提 </a:t>
            </a:r>
            <a:r>
              <a:rPr lang="en-US" altLang="zh-TW" sz="7000" b="1" kern="1000" spc="-38" dirty="0">
                <a:ea typeface="Microsoft JhengHei" panose="020B0604030504040204" pitchFamily="34" charset="-120"/>
              </a:rPr>
              <a:t>5:23)</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和用在於宗教儀式上。</a:t>
            </a:r>
          </a:p>
        </p:txBody>
      </p:sp>
    </p:spTree>
    <p:extLst>
      <p:ext uri="{BB962C8B-B14F-4D97-AF65-F5344CB8AC3E}">
        <p14:creationId xmlns:p14="http://schemas.microsoft.com/office/powerpoint/2010/main" val="25844179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在古代，葡萄酒也是以色列的主要出口產品。</a:t>
            </a:r>
          </a:p>
        </p:txBody>
      </p:sp>
    </p:spTree>
    <p:extLst>
      <p:ext uri="{BB962C8B-B14F-4D97-AF65-F5344CB8AC3E}">
        <p14:creationId xmlns:p14="http://schemas.microsoft.com/office/powerpoint/2010/main" val="88773486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F27CB-ADB6-5B11-994B-4A8B5B08FC0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A08C822-F6CC-B6CB-DF12-69B1386E3EFF}"/>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所以葡萄酒象徵著神的祝福。</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66208668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佃農給家主的葡萄代表靈魂及為神的工作。</a:t>
            </a:r>
          </a:p>
        </p:txBody>
      </p:sp>
    </p:spTree>
    <p:extLst>
      <p:ext uri="{BB962C8B-B14F-4D97-AF65-F5344CB8AC3E}">
        <p14:creationId xmlns:p14="http://schemas.microsoft.com/office/powerpoint/2010/main" val="11674994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他們也可以用酒付租金嗎？ 也許可以。但這裡說的是葡萄。</a:t>
            </a:r>
          </a:p>
        </p:txBody>
      </p:sp>
    </p:spTree>
    <p:extLst>
      <p:ext uri="{BB962C8B-B14F-4D97-AF65-F5344CB8AC3E}">
        <p14:creationId xmlns:p14="http://schemas.microsoft.com/office/powerpoint/2010/main" val="22339621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僕人代表神所派來教導人民和收屬靈果子的先知。</a:t>
            </a:r>
          </a:p>
        </p:txBody>
      </p:sp>
    </p:spTree>
    <p:extLst>
      <p:ext uri="{BB962C8B-B14F-4D97-AF65-F5344CB8AC3E}">
        <p14:creationId xmlns:p14="http://schemas.microsoft.com/office/powerpoint/2010/main" val="35197295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被殺的家主的兒子當然指的是耶穌。</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90085802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猶太人拒絕神，虐待先知，殺害耶穌，因此失去了他們作為佃農的地位。</a:t>
            </a:r>
          </a:p>
        </p:txBody>
      </p:sp>
    </p:spTree>
    <p:extLst>
      <p:ext uri="{BB962C8B-B14F-4D97-AF65-F5344CB8AC3E}">
        <p14:creationId xmlns:p14="http://schemas.microsoft.com/office/powerpoint/2010/main" val="202755550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9479518"/>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 </a:t>
            </a:r>
            <a:r>
              <a:rPr lang="en-US" altLang="zh-TW" sz="7000" b="1" kern="1000" spc="-38" dirty="0">
                <a:latin typeface="Microsoft JhengHei" panose="020B0604030504040204" pitchFamily="34" charset="-120"/>
                <a:ea typeface="Microsoft JhengHei" panose="020B0604030504040204" pitchFamily="34" charset="-120"/>
              </a:rPr>
              <a:t>21</a:t>
            </a:r>
            <a:r>
              <a:rPr lang="zh-TW" altLang="en-US" sz="7000" b="1" kern="1000" spc="-38" dirty="0">
                <a:latin typeface="Microsoft JhengHei" panose="020B0604030504040204" pitchFamily="34" charset="-120"/>
                <a:ea typeface="Microsoft JhengHei" panose="020B0604030504040204" pitchFamily="34" charset="-120"/>
              </a:rPr>
              <a:t>：</a:t>
            </a:r>
            <a:r>
              <a:rPr lang="en-US" altLang="zh-TW" sz="7000" b="1" kern="1000" spc="-38" dirty="0">
                <a:latin typeface="Microsoft JhengHei" panose="020B0604030504040204" pitchFamily="34" charset="-120"/>
                <a:ea typeface="Microsoft JhengHei" panose="020B0604030504040204" pitchFamily="34" charset="-120"/>
              </a:rPr>
              <a:t>42</a:t>
            </a:r>
          </a:p>
          <a:p>
            <a:r>
              <a:rPr lang="zh-TW" altLang="en-US" sz="7000" b="1" kern="1000" spc="-38" dirty="0">
                <a:latin typeface="Microsoft JhengHei" panose="020B0604030504040204" pitchFamily="34" charset="-120"/>
                <a:ea typeface="Microsoft JhengHei" panose="020B0604030504040204" pitchFamily="34" charset="-120"/>
              </a:rPr>
              <a:t>耶穌對他們說：</a:t>
            </a:r>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「你們有沒有讀過聖經</a:t>
            </a:r>
            <a:r>
              <a:rPr lang="en-US" altLang="zh-TW" sz="7000" b="1" kern="1000" spc="-38" dirty="0">
                <a:latin typeface="Microsoft JhengHei" panose="020B0604030504040204" pitchFamily="34" charset="-120"/>
                <a:ea typeface="Microsoft JhengHei" panose="020B0604030504040204" pitchFamily="34" charset="-120"/>
              </a:rPr>
              <a:t>:</a:t>
            </a:r>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匠人所棄的石頭已成為房角石；主已經這樣做了，在我們眼中是奇妙的嗎？</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5222280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匠人所棄的石頭已成為房角石；主已經這樣做了，在我們眼中是奇妙的嗎？</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200646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不料園戶看見他兒子，就彼此說：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這是承受產業的。來吧，我們殺他，占他的產業！</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763641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被棄絕的石頭</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是耶穌。所建造的是今天的基督教會。</a:t>
            </a:r>
          </a:p>
        </p:txBody>
      </p:sp>
    </p:spTree>
    <p:extLst>
      <p:ext uri="{BB962C8B-B14F-4D97-AF65-F5344CB8AC3E}">
        <p14:creationId xmlns:p14="http://schemas.microsoft.com/office/powerpoint/2010/main" val="7982619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從法利賽人的反應來看</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他們似乎知道自己做錯了。</a:t>
            </a:r>
          </a:p>
        </p:txBody>
      </p:sp>
    </p:spTree>
    <p:extLst>
      <p:ext uri="{BB962C8B-B14F-4D97-AF65-F5344CB8AC3E}">
        <p14:creationId xmlns:p14="http://schemas.microsoft.com/office/powerpoint/2010/main" val="82108642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猶太人不服從神是最常見的解釋。</a:t>
            </a:r>
            <a:endParaRPr lang="en-US" altLang="zh-TW" sz="7000" b="1" kern="1000" spc="-38" dirty="0">
              <a:latin typeface="Microsoft JhengHei" panose="020B0604030504040204" pitchFamily="34" charset="-120"/>
              <a:ea typeface="Microsoft JhengHei" panose="020B0604030504040204" pitchFamily="34" charset="-120"/>
            </a:endParaRPr>
          </a:p>
          <a:p>
            <a:endParaRPr lang="zh-TW" altLang="en-US" sz="2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但對基督徒來說，還有額外的意義。</a:t>
            </a:r>
          </a:p>
        </p:txBody>
      </p:sp>
    </p:spTree>
    <p:extLst>
      <p:ext uri="{BB962C8B-B14F-4D97-AF65-F5344CB8AC3E}">
        <p14:creationId xmlns:p14="http://schemas.microsoft.com/office/powerpoint/2010/main" val="20543157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葡萄園代表教會。在它以外沒有收穫。</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73490733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1824D-A468-7DD3-E94B-1448A412048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A0D75C8-75D9-F98F-A9C8-DE224B584D5D}"/>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牆是屬靈上的隔離和保護。</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391229996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瞭望塔代表神要我們必須警覺及預防的邪惡。</a:t>
            </a:r>
          </a:p>
        </p:txBody>
      </p:sp>
    </p:spTree>
    <p:extLst>
      <p:ext uri="{BB962C8B-B14F-4D97-AF65-F5344CB8AC3E}">
        <p14:creationId xmlns:p14="http://schemas.microsoft.com/office/powerpoint/2010/main" val="79746274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如果入侵者來了，基督徒需要拿起武器。神也會為我們而戰。</a:t>
            </a:r>
          </a:p>
        </p:txBody>
      </p:sp>
    </p:spTree>
    <p:extLst>
      <p:ext uri="{BB962C8B-B14F-4D97-AF65-F5344CB8AC3E}">
        <p14:creationId xmlns:p14="http://schemas.microsoft.com/office/powerpoint/2010/main" val="404861858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葡萄代表我們在地上為神和我們自己所做的工作。</a:t>
            </a:r>
          </a:p>
        </p:txBody>
      </p:sp>
    </p:spTree>
    <p:extLst>
      <p:ext uri="{BB962C8B-B14F-4D97-AF65-F5344CB8AC3E}">
        <p14:creationId xmlns:p14="http://schemas.microsoft.com/office/powerpoint/2010/main" val="30925730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它們是我們生活和支持神工作的收入。</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64489808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神的工作是什麼？</a:t>
            </a: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要拯救和培育靈魂</a:t>
            </a: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學習為他人而活、為他人服務並與他人互動</a:t>
            </a:r>
          </a:p>
        </p:txBody>
      </p:sp>
    </p:spTree>
    <p:extLst>
      <p:ext uri="{BB962C8B-B14F-4D97-AF65-F5344CB8AC3E}">
        <p14:creationId xmlns:p14="http://schemas.microsoft.com/office/powerpoint/2010/main" val="778511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他們就拿住他，推出葡萄園外殺了。  園主來的時候，要怎樣處治這些園戶呢？」</a:t>
            </a:r>
          </a:p>
        </p:txBody>
      </p:sp>
    </p:spTree>
    <p:extLst>
      <p:ext uri="{BB962C8B-B14F-4D97-AF65-F5344CB8AC3E}">
        <p14:creationId xmlns:p14="http://schemas.microsoft.com/office/powerpoint/2010/main" val="66181822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葡萄作為付給家主的報酬是意表得救的靈魂並為神的工作。</a:t>
            </a:r>
          </a:p>
        </p:txBody>
      </p:sp>
    </p:spTree>
    <p:extLst>
      <p:ext uri="{BB962C8B-B14F-4D97-AF65-F5344CB8AC3E}">
        <p14:creationId xmlns:p14="http://schemas.microsoft.com/office/powerpoint/2010/main" val="292700737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壓酒池是將我們在世上的所得轉化為永恆獎賞的方法。</a:t>
            </a:r>
          </a:p>
        </p:txBody>
      </p:sp>
    </p:spTree>
    <p:extLst>
      <p:ext uri="{BB962C8B-B14F-4D97-AF65-F5344CB8AC3E}">
        <p14:creationId xmlns:p14="http://schemas.microsoft.com/office/powerpoint/2010/main" val="6225558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做葡萄酒是一種附加值和儲存價值的方法。</a:t>
            </a:r>
          </a:p>
        </p:txBody>
      </p:sp>
    </p:spTree>
    <p:extLst>
      <p:ext uri="{BB962C8B-B14F-4D97-AF65-F5344CB8AC3E}">
        <p14:creationId xmlns:p14="http://schemas.microsoft.com/office/powerpoint/2010/main" val="418471978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a:latin typeface="Microsoft JhengHei" panose="020B0604030504040204" pitchFamily="34" charset="-120"/>
                <a:ea typeface="Microsoft JhengHei" panose="020B0604030504040204" pitchFamily="34" charset="-120"/>
              </a:rPr>
              <a:t>佃農必須做更多的工作才能做葡萄酒，但會大大增加收入。</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24693451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否則葡萄會在收穫季節湧入市場並壓低價格。</a:t>
            </a:r>
          </a:p>
        </p:txBody>
      </p:sp>
    </p:spTree>
    <p:extLst>
      <p:ext uri="{BB962C8B-B14F-4D97-AF65-F5344CB8AC3E}">
        <p14:creationId xmlns:p14="http://schemas.microsoft.com/office/powerpoint/2010/main" val="118535639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在古代，葡萄酒具有對生活至關重要的醫療用途。</a:t>
            </a:r>
          </a:p>
        </p:txBody>
      </p:sp>
    </p:spTree>
    <p:extLst>
      <p:ext uri="{BB962C8B-B14F-4D97-AF65-F5344CB8AC3E}">
        <p14:creationId xmlns:p14="http://schemas.microsoft.com/office/powerpoint/2010/main" val="342548898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酒是恆久的，是永生的代表。</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135654454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所以把葡萄變成酒意味著把地上的時間</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才華</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及財富變成永恆的東西</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96435641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打僕人代表我們的不順服。我們想為自己保留所有的葡萄。</a:t>
            </a:r>
          </a:p>
        </p:txBody>
      </p:sp>
    </p:spTree>
    <p:extLst>
      <p:ext uri="{BB962C8B-B14F-4D97-AF65-F5344CB8AC3E}">
        <p14:creationId xmlns:p14="http://schemas.microsoft.com/office/powerpoint/2010/main" val="276150085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我們認為我們必須保留地上的東西，但因此我們失去了永恆的獎賞。</a:t>
            </a:r>
          </a:p>
        </p:txBody>
      </p:sp>
    </p:spTree>
    <p:extLst>
      <p:ext uri="{BB962C8B-B14F-4D97-AF65-F5344CB8AC3E}">
        <p14:creationId xmlns:p14="http://schemas.microsoft.com/office/powerpoint/2010/main" val="2756781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他們說：「要下毒手除滅那些惡人，將葡萄園另租給那按著時候交果子的園戶。」</a:t>
            </a:r>
          </a:p>
        </p:txBody>
      </p:sp>
    </p:spTree>
    <p:extLst>
      <p:ext uri="{BB962C8B-B14F-4D97-AF65-F5344CB8AC3E}">
        <p14:creationId xmlns:p14="http://schemas.microsoft.com/office/powerpoint/2010/main" val="80791307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178784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馬可</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8:35-36 </a:t>
            </a:r>
            <a:r>
              <a:rPr lang="en-US" altLang="zh-TW" sz="7000" b="1" kern="1000" spc="-38" dirty="0">
                <a:latin typeface="Microsoft JhengHei" panose="020B0604030504040204" pitchFamily="34" charset="-120"/>
                <a:ea typeface="Microsoft JhengHei" panose="020B0604030504040204" pitchFamily="34" charset="-120"/>
              </a:rPr>
              <a:t>- </a:t>
            </a:r>
          </a:p>
          <a:p>
            <a:r>
              <a:rPr lang="zh-TW" altLang="en-US" sz="7000" b="1" kern="1000" spc="-38" dirty="0">
                <a:ea typeface="Microsoft JhengHei" panose="020B0604030504040204" pitchFamily="34" charset="-120"/>
              </a:rPr>
              <a:t>耶穌說</a:t>
            </a:r>
            <a:r>
              <a:rPr lang="en-US" altLang="zh-TW" sz="7000" b="1" kern="1000" spc="-38" dirty="0">
                <a:ea typeface="Microsoft JhengHei" panose="020B0604030504040204" pitchFamily="34" charset="-120"/>
              </a:rPr>
              <a:t>: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凡要救自己生命的，必喪掉生命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凡為我和福音喪掉生命的，必得救。</a:t>
            </a:r>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一個人賺得全世界，卻賠上自己的靈魂，有什麼好處呢？或者有什麼人可以用自己的靈魂換取什麼？”</a:t>
            </a:r>
          </a:p>
        </p:txBody>
      </p:sp>
    </p:spTree>
    <p:extLst>
      <p:ext uri="{BB962C8B-B14F-4D97-AF65-F5344CB8AC3E}">
        <p14:creationId xmlns:p14="http://schemas.microsoft.com/office/powerpoint/2010/main" val="154327334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259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一個人賺得全世界，卻賠上自己的靈魂，有什麼好處呢</a:t>
            </a:r>
            <a:r>
              <a:rPr lang="en-US" altLang="zh-TW" sz="7000" b="1" kern="1000" spc="-38" dirty="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或者有什麼人可以用自己的靈魂換取什麼</a:t>
            </a:r>
            <a:r>
              <a:rPr lang="en-US" altLang="zh-TW" sz="7000" b="1" kern="1000" spc="-38" dirty="0">
                <a:ea typeface="Microsoft JhengHei" panose="020B0604030504040204" pitchFamily="34" charset="-120"/>
              </a:rPr>
              <a:t>?</a:t>
            </a:r>
            <a:r>
              <a:rPr lang="zh-TW" altLang="en-US" sz="7000" b="1" kern="1000" spc="-38" dirty="0">
                <a:ea typeface="Microsoft JhengHei" panose="020B0604030504040204" pitchFamily="34" charset="-120"/>
              </a:rPr>
              <a:t> 」</a:t>
            </a:r>
            <a:endParaRPr lang="zh-TW" altLang="en-US" sz="5900" b="1" kern="1000" spc="-38" dirty="0">
              <a:ea typeface="Microsoft JhengHei" panose="020B0604030504040204" pitchFamily="34" charset="-120"/>
            </a:endParaRPr>
          </a:p>
        </p:txBody>
      </p:sp>
    </p:spTree>
    <p:extLst>
      <p:ext uri="{BB962C8B-B14F-4D97-AF65-F5344CB8AC3E}">
        <p14:creationId xmlns:p14="http://schemas.microsoft.com/office/powerpoint/2010/main" val="263922796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殺死家主的兒子意味著我們繼續犯罪。</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78541371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0602" y="-171450"/>
            <a:ext cx="9144000" cy="1086451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希伯來人 </a:t>
            </a:r>
            <a:r>
              <a:rPr lang="en-US" altLang="zh-TW" sz="7000" b="1" kern="1000" spc="-38" dirty="0">
                <a:ea typeface="Microsoft JhengHei" panose="020B0604030504040204" pitchFamily="34" charset="-120"/>
              </a:rPr>
              <a:t>6:4-6 </a:t>
            </a:r>
            <a:r>
              <a:rPr lang="en-US" altLang="zh-TW" sz="7000" b="1" kern="1000" spc="-38" dirty="0">
                <a:latin typeface="Microsoft JhengHei" panose="020B0604030504040204" pitchFamily="34" charset="-120"/>
                <a:ea typeface="Microsoft JhengHei" panose="020B0604030504040204" pitchFamily="34" charset="-120"/>
              </a:rPr>
              <a:t>-</a:t>
            </a:r>
          </a:p>
          <a:p>
            <a:r>
              <a:rPr lang="zh-TW" altLang="en-US" sz="7000" b="1" kern="1000" spc="-38" dirty="0">
                <a:latin typeface="Microsoft JhengHei" panose="020B0604030504040204" pitchFamily="34" charset="-120"/>
                <a:ea typeface="Microsoft JhengHei" panose="020B0604030504040204" pitchFamily="34" charset="-120"/>
              </a:rPr>
              <a:t>那些曾經蒙光照、嚐過天恩的滋味、有分於聖靈、嚐過神話語的良善和來世權能而墮落的人</a:t>
            </a:r>
            <a:r>
              <a:rPr lang="en-US" altLang="zh-TW" sz="7000" b="1" kern="1000" spc="-38" dirty="0">
                <a:latin typeface="Microsoft JhengHei" panose="020B0604030504040204" pitchFamily="34" charset="-120"/>
                <a:ea typeface="Microsoft JhengHei" panose="020B0604030504040204" pitchFamily="34" charset="-120"/>
              </a:rPr>
              <a:t>,</a:t>
            </a:r>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是不可能被帶回悔改。令他們失望的是，他們再次將神的兒子釘在十字架上，並使他受到公眾的羞辱。</a:t>
            </a:r>
          </a:p>
        </p:txBody>
      </p:sp>
    </p:spTree>
    <p:extLst>
      <p:ext uri="{BB962C8B-B14F-4D97-AF65-F5344CB8AC3E}">
        <p14:creationId xmlns:p14="http://schemas.microsoft.com/office/powerpoint/2010/main" val="40593938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是不可能被帶回悔改。令他們失望的是，他們再次將神的兒子釘在十字架上，並使他受到公眾的羞辱。</a:t>
            </a:r>
          </a:p>
        </p:txBody>
      </p:sp>
    </p:spTree>
    <p:extLst>
      <p:ext uri="{BB962C8B-B14F-4D97-AF65-F5344CB8AC3E}">
        <p14:creationId xmlns:p14="http://schemas.microsoft.com/office/powerpoint/2010/main" val="400316822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懲罰是嚴厲的但是非常公平</a:t>
            </a:r>
            <a:r>
              <a:rPr lang="en-US" altLang="zh-TW" sz="7000" b="1" kern="1000" spc="-38" dirty="0">
                <a:latin typeface="Microsoft JhengHei" panose="020B0604030504040204" pitchFamily="34" charset="-120"/>
                <a:ea typeface="Microsoft JhengHei" panose="020B0604030504040204" pitchFamily="34" charset="-120"/>
              </a:rPr>
              <a:t> - </a:t>
            </a:r>
            <a:r>
              <a:rPr lang="zh-TW" altLang="en-US" sz="7000" b="1" kern="1000" spc="-38" dirty="0">
                <a:latin typeface="Microsoft JhengHei" panose="020B0604030504040204" pitchFamily="34" charset="-120"/>
                <a:ea typeface="Microsoft JhengHei" panose="020B0604030504040204" pitchFamily="34" charset="-120"/>
              </a:rPr>
              <a:t>他們因傷害僕人和家主的兒子將受到法律的制裁。</a:t>
            </a:r>
          </a:p>
        </p:txBody>
      </p:sp>
    </p:spTree>
    <p:extLst>
      <p:ext uri="{BB962C8B-B14F-4D97-AF65-F5344CB8AC3E}">
        <p14:creationId xmlns:p14="http://schemas.microsoft.com/office/powerpoint/2010/main" val="311061439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他們也失去了土地的租約，這意味著他們失去了在天堂的位置。</a:t>
            </a:r>
          </a:p>
        </p:txBody>
      </p:sp>
    </p:spTree>
    <p:extLst>
      <p:ext uri="{BB962C8B-B14F-4D97-AF65-F5344CB8AC3E}">
        <p14:creationId xmlns:p14="http://schemas.microsoft.com/office/powerpoint/2010/main" val="243523194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但是如果佃農很好呢？  他們可以繼續賺取收入並累積財富。</a:t>
            </a:r>
          </a:p>
        </p:txBody>
      </p:sp>
    </p:spTree>
    <p:extLst>
      <p:ext uri="{BB962C8B-B14F-4D97-AF65-F5344CB8AC3E}">
        <p14:creationId xmlns:p14="http://schemas.microsoft.com/office/powerpoint/2010/main" val="179508601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07979-555B-2A22-B6BE-2E2B5CF0E75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8B1376A-132E-B08B-2E64-9777593D6846}"/>
              </a:ext>
            </a:extLst>
          </p:cNvPr>
          <p:cNvSpPr/>
          <p:nvPr/>
        </p:nvSpPr>
        <p:spPr>
          <a:xfrm>
            <a:off x="0" y="0"/>
            <a:ext cx="9144000" cy="20928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這個比喻中的一些問題</a:t>
            </a:r>
            <a:r>
              <a:rPr lang="en-US" altLang="zh-TW" sz="7000" b="1" kern="1000" spc="-38" dirty="0">
                <a:latin typeface="Microsoft JhengHei" panose="020B0604030504040204" pitchFamily="34" charset="-120"/>
                <a:ea typeface="Microsoft JhengHei" panose="020B0604030504040204" pitchFamily="34" charset="-120"/>
              </a:rPr>
              <a:t>:</a:t>
            </a:r>
            <a:endParaRPr lang="en-US" altLang="zh-TW"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5133845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為什麼家主搬走而讓佃農們自己管理？</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99477900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20373</TotalTime>
  <Words>2699</Words>
  <Application>Microsoft Office PowerPoint</Application>
  <PresentationFormat>On-screen Show (16:9)</PresentationFormat>
  <Paragraphs>297</Paragraphs>
  <Slides>128</Slides>
  <Notes>126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128</vt:i4>
      </vt:variant>
    </vt:vector>
  </HeadingPairs>
  <TitlesOfParts>
    <vt:vector size="134"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1139</cp:revision>
  <cp:lastPrinted>2017-09-16T17:38:24Z</cp:lastPrinted>
  <dcterms:created xsi:type="dcterms:W3CDTF">2005-06-09T01:58:34Z</dcterms:created>
  <dcterms:modified xsi:type="dcterms:W3CDTF">2025-11-22T17:29:22Z</dcterms:modified>
</cp:coreProperties>
</file>