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03"/>
  </p:notesMasterIdLst>
  <p:handoutMasterIdLst>
    <p:handoutMasterId r:id="rId104"/>
  </p:handoutMasterIdLst>
  <p:sldIdLst>
    <p:sldId id="2184" r:id="rId2"/>
    <p:sldId id="1858" r:id="rId3"/>
    <p:sldId id="1237" r:id="rId4"/>
    <p:sldId id="2180" r:id="rId5"/>
    <p:sldId id="2181" r:id="rId6"/>
    <p:sldId id="2182" r:id="rId7"/>
    <p:sldId id="2189" r:id="rId8"/>
    <p:sldId id="1860" r:id="rId9"/>
    <p:sldId id="1862" r:id="rId10"/>
    <p:sldId id="2191" r:id="rId11"/>
    <p:sldId id="1864" r:id="rId12"/>
    <p:sldId id="1866" r:id="rId13"/>
    <p:sldId id="1868" r:id="rId14"/>
    <p:sldId id="1872" r:id="rId15"/>
    <p:sldId id="1874" r:id="rId16"/>
    <p:sldId id="1876" r:id="rId17"/>
    <p:sldId id="1878" r:id="rId18"/>
    <p:sldId id="1880" r:id="rId19"/>
    <p:sldId id="1882" r:id="rId20"/>
    <p:sldId id="2179" r:id="rId21"/>
    <p:sldId id="1884" r:id="rId22"/>
    <p:sldId id="1886" r:id="rId23"/>
    <p:sldId id="1888" r:id="rId24"/>
    <p:sldId id="1891" r:id="rId25"/>
    <p:sldId id="1893" r:id="rId26"/>
    <p:sldId id="2186" r:id="rId27"/>
    <p:sldId id="1895" r:id="rId28"/>
    <p:sldId id="1897" r:id="rId29"/>
    <p:sldId id="1899" r:id="rId30"/>
    <p:sldId id="1901" r:id="rId31"/>
    <p:sldId id="1903" r:id="rId32"/>
    <p:sldId id="1906" r:id="rId33"/>
    <p:sldId id="1908" r:id="rId34"/>
    <p:sldId id="1910" r:id="rId35"/>
    <p:sldId id="1912" r:id="rId36"/>
    <p:sldId id="1914" r:id="rId37"/>
    <p:sldId id="1921" r:id="rId38"/>
    <p:sldId id="1923" r:id="rId39"/>
    <p:sldId id="1925" r:id="rId40"/>
    <p:sldId id="1927" r:id="rId41"/>
    <p:sldId id="1929" r:id="rId42"/>
    <p:sldId id="1931" r:id="rId43"/>
    <p:sldId id="1933" r:id="rId44"/>
    <p:sldId id="1936" r:id="rId45"/>
    <p:sldId id="1938" r:id="rId46"/>
    <p:sldId id="1940" r:id="rId47"/>
    <p:sldId id="1942" r:id="rId48"/>
    <p:sldId id="1944" r:id="rId49"/>
    <p:sldId id="1946" r:id="rId50"/>
    <p:sldId id="1948" r:id="rId51"/>
    <p:sldId id="1951" r:id="rId52"/>
    <p:sldId id="1953" r:id="rId53"/>
    <p:sldId id="1955" r:id="rId54"/>
    <p:sldId id="1963" r:id="rId55"/>
    <p:sldId id="1966" r:id="rId56"/>
    <p:sldId id="1968" r:id="rId57"/>
    <p:sldId id="1970" r:id="rId58"/>
    <p:sldId id="1972" r:id="rId59"/>
    <p:sldId id="1974" r:id="rId60"/>
    <p:sldId id="1976" r:id="rId61"/>
    <p:sldId id="1978" r:id="rId62"/>
    <p:sldId id="1981" r:id="rId63"/>
    <p:sldId id="1983" r:id="rId64"/>
    <p:sldId id="1985" r:id="rId65"/>
    <p:sldId id="1987" r:id="rId66"/>
    <p:sldId id="1989" r:id="rId67"/>
    <p:sldId id="1991" r:id="rId68"/>
    <p:sldId id="1993" r:id="rId69"/>
    <p:sldId id="1996" r:id="rId70"/>
    <p:sldId id="1998" r:id="rId71"/>
    <p:sldId id="2000" r:id="rId72"/>
    <p:sldId id="2002" r:id="rId73"/>
    <p:sldId id="2004" r:id="rId74"/>
    <p:sldId id="2006" r:id="rId75"/>
    <p:sldId id="2008" r:id="rId76"/>
    <p:sldId id="2011" r:id="rId77"/>
    <p:sldId id="2013" r:id="rId78"/>
    <p:sldId id="2015" r:id="rId79"/>
    <p:sldId id="2017" r:id="rId80"/>
    <p:sldId id="2019" r:id="rId81"/>
    <p:sldId id="2021" r:id="rId82"/>
    <p:sldId id="2023" r:id="rId83"/>
    <p:sldId id="2026" r:id="rId84"/>
    <p:sldId id="2028" r:id="rId85"/>
    <p:sldId id="2030" r:id="rId86"/>
    <p:sldId id="2032" r:id="rId87"/>
    <p:sldId id="2034" r:id="rId88"/>
    <p:sldId id="2036" r:id="rId89"/>
    <p:sldId id="2038" r:id="rId90"/>
    <p:sldId id="2041" r:id="rId91"/>
    <p:sldId id="2043" r:id="rId92"/>
    <p:sldId id="2045" r:id="rId93"/>
    <p:sldId id="2047" r:id="rId94"/>
    <p:sldId id="2049" r:id="rId95"/>
    <p:sldId id="2051" r:id="rId96"/>
    <p:sldId id="2053" r:id="rId97"/>
    <p:sldId id="2056" r:id="rId98"/>
    <p:sldId id="2073" r:id="rId99"/>
    <p:sldId id="2075" r:id="rId100"/>
    <p:sldId id="2077" r:id="rId101"/>
    <p:sldId id="2079" r:id="rId102"/>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2184"/>
            <p14:sldId id="1858"/>
            <p14:sldId id="1237"/>
            <p14:sldId id="2180"/>
            <p14:sldId id="2181"/>
            <p14:sldId id="2182"/>
          </p14:sldIdLst>
        </p14:section>
        <p14:section name="Sermon" id="{9DD274D4-3373-40D3-8882-DED17E52A457}">
          <p14:sldIdLst>
            <p14:sldId id="2189"/>
            <p14:sldId id="1860"/>
            <p14:sldId id="1862"/>
            <p14:sldId id="2191"/>
            <p14:sldId id="1864"/>
            <p14:sldId id="1866"/>
            <p14:sldId id="1868"/>
            <p14:sldId id="1872"/>
            <p14:sldId id="1874"/>
            <p14:sldId id="1876"/>
            <p14:sldId id="1878"/>
            <p14:sldId id="1880"/>
            <p14:sldId id="1882"/>
            <p14:sldId id="2179"/>
            <p14:sldId id="1884"/>
            <p14:sldId id="1886"/>
            <p14:sldId id="1888"/>
            <p14:sldId id="1891"/>
            <p14:sldId id="1893"/>
            <p14:sldId id="2186"/>
            <p14:sldId id="1895"/>
            <p14:sldId id="1897"/>
            <p14:sldId id="1899"/>
            <p14:sldId id="1901"/>
            <p14:sldId id="1903"/>
            <p14:sldId id="1906"/>
            <p14:sldId id="1908"/>
            <p14:sldId id="1910"/>
            <p14:sldId id="1912"/>
            <p14:sldId id="1914"/>
            <p14:sldId id="1921"/>
            <p14:sldId id="1923"/>
            <p14:sldId id="1925"/>
            <p14:sldId id="1927"/>
            <p14:sldId id="1929"/>
            <p14:sldId id="1931"/>
            <p14:sldId id="1933"/>
            <p14:sldId id="1936"/>
            <p14:sldId id="1938"/>
            <p14:sldId id="1940"/>
            <p14:sldId id="1942"/>
            <p14:sldId id="1944"/>
            <p14:sldId id="1946"/>
            <p14:sldId id="1948"/>
            <p14:sldId id="1951"/>
            <p14:sldId id="1953"/>
            <p14:sldId id="1955"/>
            <p14:sldId id="1963"/>
            <p14:sldId id="1966"/>
            <p14:sldId id="1968"/>
            <p14:sldId id="1970"/>
            <p14:sldId id="1972"/>
            <p14:sldId id="1974"/>
            <p14:sldId id="1976"/>
            <p14:sldId id="1978"/>
            <p14:sldId id="1981"/>
            <p14:sldId id="1983"/>
            <p14:sldId id="1985"/>
            <p14:sldId id="1987"/>
            <p14:sldId id="1989"/>
            <p14:sldId id="1991"/>
            <p14:sldId id="1993"/>
            <p14:sldId id="1996"/>
            <p14:sldId id="1998"/>
            <p14:sldId id="2000"/>
            <p14:sldId id="2002"/>
            <p14:sldId id="2004"/>
            <p14:sldId id="2006"/>
            <p14:sldId id="2008"/>
            <p14:sldId id="2011"/>
            <p14:sldId id="2013"/>
            <p14:sldId id="2015"/>
            <p14:sldId id="2017"/>
            <p14:sldId id="2019"/>
            <p14:sldId id="2021"/>
            <p14:sldId id="2023"/>
            <p14:sldId id="2026"/>
            <p14:sldId id="2028"/>
            <p14:sldId id="2030"/>
            <p14:sldId id="2032"/>
            <p14:sldId id="2034"/>
            <p14:sldId id="2036"/>
            <p14:sldId id="2038"/>
            <p14:sldId id="2041"/>
            <p14:sldId id="2043"/>
            <p14:sldId id="2045"/>
            <p14:sldId id="2047"/>
            <p14:sldId id="2049"/>
            <p14:sldId id="2051"/>
            <p14:sldId id="2053"/>
            <p14:sldId id="2056"/>
            <p14:sldId id="2073"/>
            <p14:sldId id="2075"/>
            <p14:sldId id="2077"/>
            <p14:sldId id="207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13" autoAdjust="0"/>
    <p:restoredTop sz="94249" autoAdjust="0"/>
  </p:normalViewPr>
  <p:slideViewPr>
    <p:cSldViewPr>
      <p:cViewPr>
        <p:scale>
          <a:sx n="80" d="100"/>
          <a:sy n="80" d="100"/>
        </p:scale>
        <p:origin x="752" y="412"/>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heme" Target="theme/theme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notesMaster" Target="notesMasters/notesMaster1.xml"/><Relationship Id="rId108"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microsoft.com/office/2016/11/relationships/changesInfo" Target="changesInfos/changesInfo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ld modSection">
      <pc:chgData name="George Huang" userId="7522906efeb502a4" providerId="LiveId" clId="{981455AA-CF25-444D-A9FA-AD2443EE8176}" dt="2025-11-23T17:42:46.504" v="16" actId="1076"/>
      <pc:docMkLst>
        <pc:docMk/>
      </pc:docMkLst>
      <pc:sldChg chg="del">
        <pc:chgData name="George Huang" userId="7522906efeb502a4" providerId="LiveId" clId="{981455AA-CF25-444D-A9FA-AD2443EE8176}" dt="2025-11-23T17:38:51.396" v="1" actId="47"/>
        <pc:sldMkLst>
          <pc:docMk/>
          <pc:sldMk cId="1808824990" sldId="1198"/>
        </pc:sldMkLst>
      </pc:sldChg>
      <pc:sldChg chg="del">
        <pc:chgData name="George Huang" userId="7522906efeb502a4" providerId="LiveId" clId="{981455AA-CF25-444D-A9FA-AD2443EE8176}" dt="2025-11-23T17:38:48.783" v="0" actId="47"/>
        <pc:sldMkLst>
          <pc:docMk/>
          <pc:sldMk cId="2354936113" sldId="1199"/>
        </pc:sldMkLst>
      </pc:sldChg>
      <pc:sldChg chg="del">
        <pc:chgData name="George Huang" userId="7522906efeb502a4" providerId="LiveId" clId="{981455AA-CF25-444D-A9FA-AD2443EE8176}" dt="2025-11-23T17:38:48.783" v="0" actId="47"/>
        <pc:sldMkLst>
          <pc:docMk/>
          <pc:sldMk cId="501059938" sldId="1200"/>
        </pc:sldMkLst>
      </pc:sldChg>
      <pc:sldChg chg="del">
        <pc:chgData name="George Huang" userId="7522906efeb502a4" providerId="LiveId" clId="{981455AA-CF25-444D-A9FA-AD2443EE8176}" dt="2025-11-23T17:39:12.820" v="5" actId="47"/>
        <pc:sldMkLst>
          <pc:docMk/>
          <pc:sldMk cId="2440512136" sldId="1859"/>
        </pc:sldMkLst>
      </pc:sldChg>
      <pc:sldChg chg="del">
        <pc:chgData name="George Huang" userId="7522906efeb502a4" providerId="LiveId" clId="{981455AA-CF25-444D-A9FA-AD2443EE8176}" dt="2025-11-23T17:39:12.820" v="5" actId="47"/>
        <pc:sldMkLst>
          <pc:docMk/>
          <pc:sldMk cId="1796774129" sldId="1861"/>
        </pc:sldMkLst>
      </pc:sldChg>
      <pc:sldChg chg="del">
        <pc:chgData name="George Huang" userId="7522906efeb502a4" providerId="LiveId" clId="{981455AA-CF25-444D-A9FA-AD2443EE8176}" dt="2025-11-23T17:39:12.820" v="5" actId="47"/>
        <pc:sldMkLst>
          <pc:docMk/>
          <pc:sldMk cId="230473763" sldId="1863"/>
        </pc:sldMkLst>
      </pc:sldChg>
      <pc:sldChg chg="del">
        <pc:chgData name="George Huang" userId="7522906efeb502a4" providerId="LiveId" clId="{981455AA-CF25-444D-A9FA-AD2443EE8176}" dt="2025-11-23T17:39:12.820" v="5" actId="47"/>
        <pc:sldMkLst>
          <pc:docMk/>
          <pc:sldMk cId="782142179" sldId="1865"/>
        </pc:sldMkLst>
      </pc:sldChg>
      <pc:sldChg chg="del">
        <pc:chgData name="George Huang" userId="7522906efeb502a4" providerId="LiveId" clId="{981455AA-CF25-444D-A9FA-AD2443EE8176}" dt="2025-11-23T17:39:12.820" v="5" actId="47"/>
        <pc:sldMkLst>
          <pc:docMk/>
          <pc:sldMk cId="827573328" sldId="1867"/>
        </pc:sldMkLst>
      </pc:sldChg>
      <pc:sldChg chg="del">
        <pc:chgData name="George Huang" userId="7522906efeb502a4" providerId="LiveId" clId="{981455AA-CF25-444D-A9FA-AD2443EE8176}" dt="2025-11-23T17:39:12.820" v="5" actId="47"/>
        <pc:sldMkLst>
          <pc:docMk/>
          <pc:sldMk cId="180442500" sldId="1869"/>
        </pc:sldMkLst>
      </pc:sldChg>
      <pc:sldChg chg="del">
        <pc:chgData name="George Huang" userId="7522906efeb502a4" providerId="LiveId" clId="{981455AA-CF25-444D-A9FA-AD2443EE8176}" dt="2025-11-23T17:39:12.820" v="5" actId="47"/>
        <pc:sldMkLst>
          <pc:docMk/>
          <pc:sldMk cId="654728229" sldId="1873"/>
        </pc:sldMkLst>
      </pc:sldChg>
      <pc:sldChg chg="del">
        <pc:chgData name="George Huang" userId="7522906efeb502a4" providerId="LiveId" clId="{981455AA-CF25-444D-A9FA-AD2443EE8176}" dt="2025-11-23T17:39:12.820" v="5" actId="47"/>
        <pc:sldMkLst>
          <pc:docMk/>
          <pc:sldMk cId="2490055267" sldId="1875"/>
        </pc:sldMkLst>
      </pc:sldChg>
      <pc:sldChg chg="del">
        <pc:chgData name="George Huang" userId="7522906efeb502a4" providerId="LiveId" clId="{981455AA-CF25-444D-A9FA-AD2443EE8176}" dt="2025-11-23T17:39:12.820" v="5" actId="47"/>
        <pc:sldMkLst>
          <pc:docMk/>
          <pc:sldMk cId="2652305578" sldId="1877"/>
        </pc:sldMkLst>
      </pc:sldChg>
      <pc:sldChg chg="del">
        <pc:chgData name="George Huang" userId="7522906efeb502a4" providerId="LiveId" clId="{981455AA-CF25-444D-A9FA-AD2443EE8176}" dt="2025-11-23T17:39:12.820" v="5" actId="47"/>
        <pc:sldMkLst>
          <pc:docMk/>
          <pc:sldMk cId="3301367042" sldId="1879"/>
        </pc:sldMkLst>
      </pc:sldChg>
      <pc:sldChg chg="del">
        <pc:chgData name="George Huang" userId="7522906efeb502a4" providerId="LiveId" clId="{981455AA-CF25-444D-A9FA-AD2443EE8176}" dt="2025-11-23T17:39:12.820" v="5" actId="47"/>
        <pc:sldMkLst>
          <pc:docMk/>
          <pc:sldMk cId="2860961714" sldId="1881"/>
        </pc:sldMkLst>
      </pc:sldChg>
      <pc:sldChg chg="del">
        <pc:chgData name="George Huang" userId="7522906efeb502a4" providerId="LiveId" clId="{981455AA-CF25-444D-A9FA-AD2443EE8176}" dt="2025-11-23T17:39:26.853" v="6" actId="47"/>
        <pc:sldMkLst>
          <pc:docMk/>
          <pc:sldMk cId="419727433" sldId="1883"/>
        </pc:sldMkLst>
      </pc:sldChg>
      <pc:sldChg chg="del">
        <pc:chgData name="George Huang" userId="7522906efeb502a4" providerId="LiveId" clId="{981455AA-CF25-444D-A9FA-AD2443EE8176}" dt="2025-11-23T17:39:26.853" v="6" actId="47"/>
        <pc:sldMkLst>
          <pc:docMk/>
          <pc:sldMk cId="3163989926" sldId="1885"/>
        </pc:sldMkLst>
      </pc:sldChg>
      <pc:sldChg chg="del">
        <pc:chgData name="George Huang" userId="7522906efeb502a4" providerId="LiveId" clId="{981455AA-CF25-444D-A9FA-AD2443EE8176}" dt="2025-11-23T17:39:26.853" v="6" actId="47"/>
        <pc:sldMkLst>
          <pc:docMk/>
          <pc:sldMk cId="1999355498" sldId="1887"/>
        </pc:sldMkLst>
      </pc:sldChg>
      <pc:sldChg chg="del">
        <pc:chgData name="George Huang" userId="7522906efeb502a4" providerId="LiveId" clId="{981455AA-CF25-444D-A9FA-AD2443EE8176}" dt="2025-11-23T17:39:26.853" v="6" actId="47"/>
        <pc:sldMkLst>
          <pc:docMk/>
          <pc:sldMk cId="2383868939" sldId="1889"/>
        </pc:sldMkLst>
      </pc:sldChg>
      <pc:sldChg chg="del">
        <pc:chgData name="George Huang" userId="7522906efeb502a4" providerId="LiveId" clId="{981455AA-CF25-444D-A9FA-AD2443EE8176}" dt="2025-11-23T17:39:26.853" v="6" actId="47"/>
        <pc:sldMkLst>
          <pc:docMk/>
          <pc:sldMk cId="1706814418" sldId="1892"/>
        </pc:sldMkLst>
      </pc:sldChg>
      <pc:sldChg chg="del">
        <pc:chgData name="George Huang" userId="7522906efeb502a4" providerId="LiveId" clId="{981455AA-CF25-444D-A9FA-AD2443EE8176}" dt="2025-11-23T17:39:26.853" v="6" actId="47"/>
        <pc:sldMkLst>
          <pc:docMk/>
          <pc:sldMk cId="1131099729" sldId="1894"/>
        </pc:sldMkLst>
      </pc:sldChg>
      <pc:sldChg chg="del">
        <pc:chgData name="George Huang" userId="7522906efeb502a4" providerId="LiveId" clId="{981455AA-CF25-444D-A9FA-AD2443EE8176}" dt="2025-11-23T17:39:26.853" v="6" actId="47"/>
        <pc:sldMkLst>
          <pc:docMk/>
          <pc:sldMk cId="4248137106" sldId="1896"/>
        </pc:sldMkLst>
      </pc:sldChg>
      <pc:sldChg chg="del">
        <pc:chgData name="George Huang" userId="7522906efeb502a4" providerId="LiveId" clId="{981455AA-CF25-444D-A9FA-AD2443EE8176}" dt="2025-11-23T17:39:26.853" v="6" actId="47"/>
        <pc:sldMkLst>
          <pc:docMk/>
          <pc:sldMk cId="1393789259" sldId="1898"/>
        </pc:sldMkLst>
      </pc:sldChg>
      <pc:sldChg chg="del">
        <pc:chgData name="George Huang" userId="7522906efeb502a4" providerId="LiveId" clId="{981455AA-CF25-444D-A9FA-AD2443EE8176}" dt="2025-11-23T17:39:26.853" v="6" actId="47"/>
        <pc:sldMkLst>
          <pc:docMk/>
          <pc:sldMk cId="4105234423" sldId="1900"/>
        </pc:sldMkLst>
      </pc:sldChg>
      <pc:sldChg chg="del">
        <pc:chgData name="George Huang" userId="7522906efeb502a4" providerId="LiveId" clId="{981455AA-CF25-444D-A9FA-AD2443EE8176}" dt="2025-11-23T17:39:26.853" v="6" actId="47"/>
        <pc:sldMkLst>
          <pc:docMk/>
          <pc:sldMk cId="4045569549" sldId="1902"/>
        </pc:sldMkLst>
      </pc:sldChg>
      <pc:sldChg chg="del">
        <pc:chgData name="George Huang" userId="7522906efeb502a4" providerId="LiveId" clId="{981455AA-CF25-444D-A9FA-AD2443EE8176}" dt="2025-11-23T17:39:40.792" v="7" actId="47"/>
        <pc:sldMkLst>
          <pc:docMk/>
          <pc:sldMk cId="4082571046" sldId="1904"/>
        </pc:sldMkLst>
      </pc:sldChg>
      <pc:sldChg chg="del">
        <pc:chgData name="George Huang" userId="7522906efeb502a4" providerId="LiveId" clId="{981455AA-CF25-444D-A9FA-AD2443EE8176}" dt="2025-11-23T17:39:40.792" v="7" actId="47"/>
        <pc:sldMkLst>
          <pc:docMk/>
          <pc:sldMk cId="91507998" sldId="1907"/>
        </pc:sldMkLst>
      </pc:sldChg>
      <pc:sldChg chg="del">
        <pc:chgData name="George Huang" userId="7522906efeb502a4" providerId="LiveId" clId="{981455AA-CF25-444D-A9FA-AD2443EE8176}" dt="2025-11-23T17:39:40.792" v="7" actId="47"/>
        <pc:sldMkLst>
          <pc:docMk/>
          <pc:sldMk cId="1823686378" sldId="1909"/>
        </pc:sldMkLst>
      </pc:sldChg>
      <pc:sldChg chg="del">
        <pc:chgData name="George Huang" userId="7522906efeb502a4" providerId="LiveId" clId="{981455AA-CF25-444D-A9FA-AD2443EE8176}" dt="2025-11-23T17:39:40.792" v="7" actId="47"/>
        <pc:sldMkLst>
          <pc:docMk/>
          <pc:sldMk cId="1593087660" sldId="1911"/>
        </pc:sldMkLst>
      </pc:sldChg>
      <pc:sldChg chg="del">
        <pc:chgData name="George Huang" userId="7522906efeb502a4" providerId="LiveId" clId="{981455AA-CF25-444D-A9FA-AD2443EE8176}" dt="2025-11-23T17:39:40.792" v="7" actId="47"/>
        <pc:sldMkLst>
          <pc:docMk/>
          <pc:sldMk cId="1124248608" sldId="1913"/>
        </pc:sldMkLst>
      </pc:sldChg>
      <pc:sldChg chg="del">
        <pc:chgData name="George Huang" userId="7522906efeb502a4" providerId="LiveId" clId="{981455AA-CF25-444D-A9FA-AD2443EE8176}" dt="2025-11-23T17:39:40.792" v="7" actId="47"/>
        <pc:sldMkLst>
          <pc:docMk/>
          <pc:sldMk cId="593785194" sldId="1920"/>
        </pc:sldMkLst>
      </pc:sldChg>
      <pc:sldChg chg="del">
        <pc:chgData name="George Huang" userId="7522906efeb502a4" providerId="LiveId" clId="{981455AA-CF25-444D-A9FA-AD2443EE8176}" dt="2025-11-23T17:39:40.792" v="7" actId="47"/>
        <pc:sldMkLst>
          <pc:docMk/>
          <pc:sldMk cId="4083602362" sldId="1922"/>
        </pc:sldMkLst>
      </pc:sldChg>
      <pc:sldChg chg="del">
        <pc:chgData name="George Huang" userId="7522906efeb502a4" providerId="LiveId" clId="{981455AA-CF25-444D-A9FA-AD2443EE8176}" dt="2025-11-23T17:39:40.792" v="7" actId="47"/>
        <pc:sldMkLst>
          <pc:docMk/>
          <pc:sldMk cId="1599121785" sldId="1924"/>
        </pc:sldMkLst>
      </pc:sldChg>
      <pc:sldChg chg="del">
        <pc:chgData name="George Huang" userId="7522906efeb502a4" providerId="LiveId" clId="{981455AA-CF25-444D-A9FA-AD2443EE8176}" dt="2025-11-23T17:39:40.792" v="7" actId="47"/>
        <pc:sldMkLst>
          <pc:docMk/>
          <pc:sldMk cId="2108716255" sldId="1926"/>
        </pc:sldMkLst>
      </pc:sldChg>
      <pc:sldChg chg="del">
        <pc:chgData name="George Huang" userId="7522906efeb502a4" providerId="LiveId" clId="{981455AA-CF25-444D-A9FA-AD2443EE8176}" dt="2025-11-23T17:39:40.792" v="7" actId="47"/>
        <pc:sldMkLst>
          <pc:docMk/>
          <pc:sldMk cId="683981419" sldId="1928"/>
        </pc:sldMkLst>
      </pc:sldChg>
      <pc:sldChg chg="del">
        <pc:chgData name="George Huang" userId="7522906efeb502a4" providerId="LiveId" clId="{981455AA-CF25-444D-A9FA-AD2443EE8176}" dt="2025-11-23T17:39:40.792" v="7" actId="47"/>
        <pc:sldMkLst>
          <pc:docMk/>
          <pc:sldMk cId="1311353294" sldId="1930"/>
        </pc:sldMkLst>
      </pc:sldChg>
      <pc:sldChg chg="del">
        <pc:chgData name="George Huang" userId="7522906efeb502a4" providerId="LiveId" clId="{981455AA-CF25-444D-A9FA-AD2443EE8176}" dt="2025-11-23T17:39:40.792" v="7" actId="47"/>
        <pc:sldMkLst>
          <pc:docMk/>
          <pc:sldMk cId="671002872" sldId="1932"/>
        </pc:sldMkLst>
      </pc:sldChg>
      <pc:sldChg chg="del">
        <pc:chgData name="George Huang" userId="7522906efeb502a4" providerId="LiveId" clId="{981455AA-CF25-444D-A9FA-AD2443EE8176}" dt="2025-11-23T17:39:57.139" v="8" actId="47"/>
        <pc:sldMkLst>
          <pc:docMk/>
          <pc:sldMk cId="960393812" sldId="1934"/>
        </pc:sldMkLst>
      </pc:sldChg>
      <pc:sldChg chg="del">
        <pc:chgData name="George Huang" userId="7522906efeb502a4" providerId="LiveId" clId="{981455AA-CF25-444D-A9FA-AD2443EE8176}" dt="2025-11-23T17:39:57.139" v="8" actId="47"/>
        <pc:sldMkLst>
          <pc:docMk/>
          <pc:sldMk cId="394555238" sldId="1937"/>
        </pc:sldMkLst>
      </pc:sldChg>
      <pc:sldChg chg="del">
        <pc:chgData name="George Huang" userId="7522906efeb502a4" providerId="LiveId" clId="{981455AA-CF25-444D-A9FA-AD2443EE8176}" dt="2025-11-23T17:39:57.139" v="8" actId="47"/>
        <pc:sldMkLst>
          <pc:docMk/>
          <pc:sldMk cId="3564700951" sldId="1939"/>
        </pc:sldMkLst>
      </pc:sldChg>
      <pc:sldChg chg="del">
        <pc:chgData name="George Huang" userId="7522906efeb502a4" providerId="LiveId" clId="{981455AA-CF25-444D-A9FA-AD2443EE8176}" dt="2025-11-23T17:39:57.139" v="8" actId="47"/>
        <pc:sldMkLst>
          <pc:docMk/>
          <pc:sldMk cId="3056480520" sldId="1941"/>
        </pc:sldMkLst>
      </pc:sldChg>
      <pc:sldChg chg="del">
        <pc:chgData name="George Huang" userId="7522906efeb502a4" providerId="LiveId" clId="{981455AA-CF25-444D-A9FA-AD2443EE8176}" dt="2025-11-23T17:39:57.139" v="8" actId="47"/>
        <pc:sldMkLst>
          <pc:docMk/>
          <pc:sldMk cId="201410601" sldId="1943"/>
        </pc:sldMkLst>
      </pc:sldChg>
      <pc:sldChg chg="del">
        <pc:chgData name="George Huang" userId="7522906efeb502a4" providerId="LiveId" clId="{981455AA-CF25-444D-A9FA-AD2443EE8176}" dt="2025-11-23T17:39:57.139" v="8" actId="47"/>
        <pc:sldMkLst>
          <pc:docMk/>
          <pc:sldMk cId="1305298481" sldId="1945"/>
        </pc:sldMkLst>
      </pc:sldChg>
      <pc:sldChg chg="del">
        <pc:chgData name="George Huang" userId="7522906efeb502a4" providerId="LiveId" clId="{981455AA-CF25-444D-A9FA-AD2443EE8176}" dt="2025-11-23T17:39:57.139" v="8" actId="47"/>
        <pc:sldMkLst>
          <pc:docMk/>
          <pc:sldMk cId="1943777639" sldId="1947"/>
        </pc:sldMkLst>
      </pc:sldChg>
      <pc:sldChg chg="del">
        <pc:chgData name="George Huang" userId="7522906efeb502a4" providerId="LiveId" clId="{981455AA-CF25-444D-A9FA-AD2443EE8176}" dt="2025-11-23T17:39:57.139" v="8" actId="47"/>
        <pc:sldMkLst>
          <pc:docMk/>
          <pc:sldMk cId="944025966" sldId="1949"/>
        </pc:sldMkLst>
      </pc:sldChg>
      <pc:sldChg chg="del">
        <pc:chgData name="George Huang" userId="7522906efeb502a4" providerId="LiveId" clId="{981455AA-CF25-444D-A9FA-AD2443EE8176}" dt="2025-11-23T17:39:57.139" v="8" actId="47"/>
        <pc:sldMkLst>
          <pc:docMk/>
          <pc:sldMk cId="2186306683" sldId="1952"/>
        </pc:sldMkLst>
      </pc:sldChg>
      <pc:sldChg chg="del">
        <pc:chgData name="George Huang" userId="7522906efeb502a4" providerId="LiveId" clId="{981455AA-CF25-444D-A9FA-AD2443EE8176}" dt="2025-11-23T17:39:57.139" v="8" actId="47"/>
        <pc:sldMkLst>
          <pc:docMk/>
          <pc:sldMk cId="3617261645" sldId="1954"/>
        </pc:sldMkLst>
      </pc:sldChg>
      <pc:sldChg chg="del">
        <pc:chgData name="George Huang" userId="7522906efeb502a4" providerId="LiveId" clId="{981455AA-CF25-444D-A9FA-AD2443EE8176}" dt="2025-11-23T17:39:57.139" v="8" actId="47"/>
        <pc:sldMkLst>
          <pc:docMk/>
          <pc:sldMk cId="3815163088" sldId="1962"/>
        </pc:sldMkLst>
      </pc:sldChg>
      <pc:sldChg chg="del">
        <pc:chgData name="George Huang" userId="7522906efeb502a4" providerId="LiveId" clId="{981455AA-CF25-444D-A9FA-AD2443EE8176}" dt="2025-11-23T17:39:57.139" v="8" actId="47"/>
        <pc:sldMkLst>
          <pc:docMk/>
          <pc:sldMk cId="1847934905" sldId="1964"/>
        </pc:sldMkLst>
      </pc:sldChg>
      <pc:sldChg chg="del">
        <pc:chgData name="George Huang" userId="7522906efeb502a4" providerId="LiveId" clId="{981455AA-CF25-444D-A9FA-AD2443EE8176}" dt="2025-11-23T17:40:13.606" v="9" actId="47"/>
        <pc:sldMkLst>
          <pc:docMk/>
          <pc:sldMk cId="1886332100" sldId="1967"/>
        </pc:sldMkLst>
      </pc:sldChg>
      <pc:sldChg chg="del">
        <pc:chgData name="George Huang" userId="7522906efeb502a4" providerId="LiveId" clId="{981455AA-CF25-444D-A9FA-AD2443EE8176}" dt="2025-11-23T17:40:13.606" v="9" actId="47"/>
        <pc:sldMkLst>
          <pc:docMk/>
          <pc:sldMk cId="1999381323" sldId="1969"/>
        </pc:sldMkLst>
      </pc:sldChg>
      <pc:sldChg chg="del">
        <pc:chgData name="George Huang" userId="7522906efeb502a4" providerId="LiveId" clId="{981455AA-CF25-444D-A9FA-AD2443EE8176}" dt="2025-11-23T17:40:13.606" v="9" actId="47"/>
        <pc:sldMkLst>
          <pc:docMk/>
          <pc:sldMk cId="2848166437" sldId="1971"/>
        </pc:sldMkLst>
      </pc:sldChg>
      <pc:sldChg chg="del">
        <pc:chgData name="George Huang" userId="7522906efeb502a4" providerId="LiveId" clId="{981455AA-CF25-444D-A9FA-AD2443EE8176}" dt="2025-11-23T17:40:13.606" v="9" actId="47"/>
        <pc:sldMkLst>
          <pc:docMk/>
          <pc:sldMk cId="3363788282" sldId="1973"/>
        </pc:sldMkLst>
      </pc:sldChg>
      <pc:sldChg chg="del">
        <pc:chgData name="George Huang" userId="7522906efeb502a4" providerId="LiveId" clId="{981455AA-CF25-444D-A9FA-AD2443EE8176}" dt="2025-11-23T17:40:13.606" v="9" actId="47"/>
        <pc:sldMkLst>
          <pc:docMk/>
          <pc:sldMk cId="3651463948" sldId="1975"/>
        </pc:sldMkLst>
      </pc:sldChg>
      <pc:sldChg chg="del">
        <pc:chgData name="George Huang" userId="7522906efeb502a4" providerId="LiveId" clId="{981455AA-CF25-444D-A9FA-AD2443EE8176}" dt="2025-11-23T17:40:13.606" v="9" actId="47"/>
        <pc:sldMkLst>
          <pc:docMk/>
          <pc:sldMk cId="1694886980" sldId="1977"/>
        </pc:sldMkLst>
      </pc:sldChg>
      <pc:sldChg chg="del">
        <pc:chgData name="George Huang" userId="7522906efeb502a4" providerId="LiveId" clId="{981455AA-CF25-444D-A9FA-AD2443EE8176}" dt="2025-11-23T17:40:13.606" v="9" actId="47"/>
        <pc:sldMkLst>
          <pc:docMk/>
          <pc:sldMk cId="1319513041" sldId="1979"/>
        </pc:sldMkLst>
      </pc:sldChg>
      <pc:sldChg chg="del">
        <pc:chgData name="George Huang" userId="7522906efeb502a4" providerId="LiveId" clId="{981455AA-CF25-444D-A9FA-AD2443EE8176}" dt="2025-11-23T17:40:13.606" v="9" actId="47"/>
        <pc:sldMkLst>
          <pc:docMk/>
          <pc:sldMk cId="677378996" sldId="1982"/>
        </pc:sldMkLst>
      </pc:sldChg>
      <pc:sldChg chg="del">
        <pc:chgData name="George Huang" userId="7522906efeb502a4" providerId="LiveId" clId="{981455AA-CF25-444D-A9FA-AD2443EE8176}" dt="2025-11-23T17:40:13.606" v="9" actId="47"/>
        <pc:sldMkLst>
          <pc:docMk/>
          <pc:sldMk cId="4285788417" sldId="1984"/>
        </pc:sldMkLst>
      </pc:sldChg>
      <pc:sldChg chg="del">
        <pc:chgData name="George Huang" userId="7522906efeb502a4" providerId="LiveId" clId="{981455AA-CF25-444D-A9FA-AD2443EE8176}" dt="2025-11-23T17:40:13.606" v="9" actId="47"/>
        <pc:sldMkLst>
          <pc:docMk/>
          <pc:sldMk cId="379820469" sldId="1986"/>
        </pc:sldMkLst>
      </pc:sldChg>
      <pc:sldChg chg="del">
        <pc:chgData name="George Huang" userId="7522906efeb502a4" providerId="LiveId" clId="{981455AA-CF25-444D-A9FA-AD2443EE8176}" dt="2025-11-23T17:40:13.606" v="9" actId="47"/>
        <pc:sldMkLst>
          <pc:docMk/>
          <pc:sldMk cId="1713438866" sldId="1988"/>
        </pc:sldMkLst>
      </pc:sldChg>
      <pc:sldChg chg="del">
        <pc:chgData name="George Huang" userId="7522906efeb502a4" providerId="LiveId" clId="{981455AA-CF25-444D-A9FA-AD2443EE8176}" dt="2025-11-23T17:40:13.606" v="9" actId="47"/>
        <pc:sldMkLst>
          <pc:docMk/>
          <pc:sldMk cId="3803371115" sldId="1990"/>
        </pc:sldMkLst>
      </pc:sldChg>
      <pc:sldChg chg="del">
        <pc:chgData name="George Huang" userId="7522906efeb502a4" providerId="LiveId" clId="{981455AA-CF25-444D-A9FA-AD2443EE8176}" dt="2025-11-23T17:40:31.093" v="10" actId="47"/>
        <pc:sldMkLst>
          <pc:docMk/>
          <pc:sldMk cId="1810488412" sldId="1992"/>
        </pc:sldMkLst>
      </pc:sldChg>
      <pc:sldChg chg="del">
        <pc:chgData name="George Huang" userId="7522906efeb502a4" providerId="LiveId" clId="{981455AA-CF25-444D-A9FA-AD2443EE8176}" dt="2025-11-23T17:40:31.093" v="10" actId="47"/>
        <pc:sldMkLst>
          <pc:docMk/>
          <pc:sldMk cId="3644677712" sldId="1994"/>
        </pc:sldMkLst>
      </pc:sldChg>
      <pc:sldChg chg="del">
        <pc:chgData name="George Huang" userId="7522906efeb502a4" providerId="LiveId" clId="{981455AA-CF25-444D-A9FA-AD2443EE8176}" dt="2025-11-23T17:40:31.093" v="10" actId="47"/>
        <pc:sldMkLst>
          <pc:docMk/>
          <pc:sldMk cId="1651552010" sldId="1997"/>
        </pc:sldMkLst>
      </pc:sldChg>
      <pc:sldChg chg="del">
        <pc:chgData name="George Huang" userId="7522906efeb502a4" providerId="LiveId" clId="{981455AA-CF25-444D-A9FA-AD2443EE8176}" dt="2025-11-23T17:40:31.093" v="10" actId="47"/>
        <pc:sldMkLst>
          <pc:docMk/>
          <pc:sldMk cId="3304951554" sldId="1999"/>
        </pc:sldMkLst>
      </pc:sldChg>
      <pc:sldChg chg="del">
        <pc:chgData name="George Huang" userId="7522906efeb502a4" providerId="LiveId" clId="{981455AA-CF25-444D-A9FA-AD2443EE8176}" dt="2025-11-23T17:40:31.093" v="10" actId="47"/>
        <pc:sldMkLst>
          <pc:docMk/>
          <pc:sldMk cId="738806196" sldId="2001"/>
        </pc:sldMkLst>
      </pc:sldChg>
      <pc:sldChg chg="del">
        <pc:chgData name="George Huang" userId="7522906efeb502a4" providerId="LiveId" clId="{981455AA-CF25-444D-A9FA-AD2443EE8176}" dt="2025-11-23T17:40:31.093" v="10" actId="47"/>
        <pc:sldMkLst>
          <pc:docMk/>
          <pc:sldMk cId="1471931817" sldId="2003"/>
        </pc:sldMkLst>
      </pc:sldChg>
      <pc:sldChg chg="del">
        <pc:chgData name="George Huang" userId="7522906efeb502a4" providerId="LiveId" clId="{981455AA-CF25-444D-A9FA-AD2443EE8176}" dt="2025-11-23T17:40:31.093" v="10" actId="47"/>
        <pc:sldMkLst>
          <pc:docMk/>
          <pc:sldMk cId="4027845442" sldId="2005"/>
        </pc:sldMkLst>
      </pc:sldChg>
      <pc:sldChg chg="del">
        <pc:chgData name="George Huang" userId="7522906efeb502a4" providerId="LiveId" clId="{981455AA-CF25-444D-A9FA-AD2443EE8176}" dt="2025-11-23T17:40:31.093" v="10" actId="47"/>
        <pc:sldMkLst>
          <pc:docMk/>
          <pc:sldMk cId="1096635558" sldId="2007"/>
        </pc:sldMkLst>
      </pc:sldChg>
      <pc:sldChg chg="del">
        <pc:chgData name="George Huang" userId="7522906efeb502a4" providerId="LiveId" clId="{981455AA-CF25-444D-A9FA-AD2443EE8176}" dt="2025-11-23T17:40:31.093" v="10" actId="47"/>
        <pc:sldMkLst>
          <pc:docMk/>
          <pc:sldMk cId="183868429" sldId="2009"/>
        </pc:sldMkLst>
      </pc:sldChg>
      <pc:sldChg chg="del">
        <pc:chgData name="George Huang" userId="7522906efeb502a4" providerId="LiveId" clId="{981455AA-CF25-444D-A9FA-AD2443EE8176}" dt="2025-11-23T17:40:31.093" v="10" actId="47"/>
        <pc:sldMkLst>
          <pc:docMk/>
          <pc:sldMk cId="1391192704" sldId="2012"/>
        </pc:sldMkLst>
      </pc:sldChg>
      <pc:sldChg chg="del">
        <pc:chgData name="George Huang" userId="7522906efeb502a4" providerId="LiveId" clId="{981455AA-CF25-444D-A9FA-AD2443EE8176}" dt="2025-11-23T17:40:31.093" v="10" actId="47"/>
        <pc:sldMkLst>
          <pc:docMk/>
          <pc:sldMk cId="691174296" sldId="2014"/>
        </pc:sldMkLst>
      </pc:sldChg>
      <pc:sldChg chg="del">
        <pc:chgData name="George Huang" userId="7522906efeb502a4" providerId="LiveId" clId="{981455AA-CF25-444D-A9FA-AD2443EE8176}" dt="2025-11-23T17:40:31.093" v="10" actId="47"/>
        <pc:sldMkLst>
          <pc:docMk/>
          <pc:sldMk cId="2572755187" sldId="2016"/>
        </pc:sldMkLst>
      </pc:sldChg>
      <pc:sldChg chg="del">
        <pc:chgData name="George Huang" userId="7522906efeb502a4" providerId="LiveId" clId="{981455AA-CF25-444D-A9FA-AD2443EE8176}" dt="2025-11-23T17:40:40.946" v="11" actId="47"/>
        <pc:sldMkLst>
          <pc:docMk/>
          <pc:sldMk cId="4171654200" sldId="2018"/>
        </pc:sldMkLst>
      </pc:sldChg>
      <pc:sldChg chg="del">
        <pc:chgData name="George Huang" userId="7522906efeb502a4" providerId="LiveId" clId="{981455AA-CF25-444D-A9FA-AD2443EE8176}" dt="2025-11-23T17:40:40.946" v="11" actId="47"/>
        <pc:sldMkLst>
          <pc:docMk/>
          <pc:sldMk cId="1910261095" sldId="2020"/>
        </pc:sldMkLst>
      </pc:sldChg>
      <pc:sldChg chg="del">
        <pc:chgData name="George Huang" userId="7522906efeb502a4" providerId="LiveId" clId="{981455AA-CF25-444D-A9FA-AD2443EE8176}" dt="2025-11-23T17:40:40.946" v="11" actId="47"/>
        <pc:sldMkLst>
          <pc:docMk/>
          <pc:sldMk cId="928895027" sldId="2022"/>
        </pc:sldMkLst>
      </pc:sldChg>
      <pc:sldChg chg="del">
        <pc:chgData name="George Huang" userId="7522906efeb502a4" providerId="LiveId" clId="{981455AA-CF25-444D-A9FA-AD2443EE8176}" dt="2025-11-23T17:40:40.946" v="11" actId="47"/>
        <pc:sldMkLst>
          <pc:docMk/>
          <pc:sldMk cId="640815365" sldId="2024"/>
        </pc:sldMkLst>
      </pc:sldChg>
      <pc:sldChg chg="del">
        <pc:chgData name="George Huang" userId="7522906efeb502a4" providerId="LiveId" clId="{981455AA-CF25-444D-A9FA-AD2443EE8176}" dt="2025-11-23T17:40:40.946" v="11" actId="47"/>
        <pc:sldMkLst>
          <pc:docMk/>
          <pc:sldMk cId="135349693" sldId="2027"/>
        </pc:sldMkLst>
      </pc:sldChg>
      <pc:sldChg chg="del">
        <pc:chgData name="George Huang" userId="7522906efeb502a4" providerId="LiveId" clId="{981455AA-CF25-444D-A9FA-AD2443EE8176}" dt="2025-11-23T17:40:40.946" v="11" actId="47"/>
        <pc:sldMkLst>
          <pc:docMk/>
          <pc:sldMk cId="1357886154" sldId="2029"/>
        </pc:sldMkLst>
      </pc:sldChg>
      <pc:sldChg chg="del">
        <pc:chgData name="George Huang" userId="7522906efeb502a4" providerId="LiveId" clId="{981455AA-CF25-444D-A9FA-AD2443EE8176}" dt="2025-11-23T17:40:40.946" v="11" actId="47"/>
        <pc:sldMkLst>
          <pc:docMk/>
          <pc:sldMk cId="1246947119" sldId="2031"/>
        </pc:sldMkLst>
      </pc:sldChg>
      <pc:sldChg chg="del">
        <pc:chgData name="George Huang" userId="7522906efeb502a4" providerId="LiveId" clId="{981455AA-CF25-444D-A9FA-AD2443EE8176}" dt="2025-11-23T17:40:40.946" v="11" actId="47"/>
        <pc:sldMkLst>
          <pc:docMk/>
          <pc:sldMk cId="2791744688" sldId="2033"/>
        </pc:sldMkLst>
      </pc:sldChg>
      <pc:sldChg chg="del">
        <pc:chgData name="George Huang" userId="7522906efeb502a4" providerId="LiveId" clId="{981455AA-CF25-444D-A9FA-AD2443EE8176}" dt="2025-11-23T17:40:40.946" v="11" actId="47"/>
        <pc:sldMkLst>
          <pc:docMk/>
          <pc:sldMk cId="3920353787" sldId="2035"/>
        </pc:sldMkLst>
      </pc:sldChg>
      <pc:sldChg chg="del">
        <pc:chgData name="George Huang" userId="7522906efeb502a4" providerId="LiveId" clId="{981455AA-CF25-444D-A9FA-AD2443EE8176}" dt="2025-11-23T17:40:45.182" v="12" actId="47"/>
        <pc:sldMkLst>
          <pc:docMk/>
          <pc:sldMk cId="1756210729" sldId="2037"/>
        </pc:sldMkLst>
      </pc:sldChg>
      <pc:sldChg chg="del">
        <pc:chgData name="George Huang" userId="7522906efeb502a4" providerId="LiveId" clId="{981455AA-CF25-444D-A9FA-AD2443EE8176}" dt="2025-11-23T17:40:48.857" v="13" actId="47"/>
        <pc:sldMkLst>
          <pc:docMk/>
          <pc:sldMk cId="3374506669" sldId="2039"/>
        </pc:sldMkLst>
      </pc:sldChg>
      <pc:sldChg chg="del">
        <pc:chgData name="George Huang" userId="7522906efeb502a4" providerId="LiveId" clId="{981455AA-CF25-444D-A9FA-AD2443EE8176}" dt="2025-11-23T17:41:04.066" v="14" actId="47"/>
        <pc:sldMkLst>
          <pc:docMk/>
          <pc:sldMk cId="2173066844" sldId="2042"/>
        </pc:sldMkLst>
      </pc:sldChg>
      <pc:sldChg chg="del">
        <pc:chgData name="George Huang" userId="7522906efeb502a4" providerId="LiveId" clId="{981455AA-CF25-444D-A9FA-AD2443EE8176}" dt="2025-11-23T17:41:04.066" v="14" actId="47"/>
        <pc:sldMkLst>
          <pc:docMk/>
          <pc:sldMk cId="2734173036" sldId="2044"/>
        </pc:sldMkLst>
      </pc:sldChg>
      <pc:sldChg chg="del">
        <pc:chgData name="George Huang" userId="7522906efeb502a4" providerId="LiveId" clId="{981455AA-CF25-444D-A9FA-AD2443EE8176}" dt="2025-11-23T17:41:04.066" v="14" actId="47"/>
        <pc:sldMkLst>
          <pc:docMk/>
          <pc:sldMk cId="10734566" sldId="2046"/>
        </pc:sldMkLst>
      </pc:sldChg>
      <pc:sldChg chg="del">
        <pc:chgData name="George Huang" userId="7522906efeb502a4" providerId="LiveId" clId="{981455AA-CF25-444D-A9FA-AD2443EE8176}" dt="2025-11-23T17:41:04.066" v="14" actId="47"/>
        <pc:sldMkLst>
          <pc:docMk/>
          <pc:sldMk cId="1007125637" sldId="2048"/>
        </pc:sldMkLst>
      </pc:sldChg>
      <pc:sldChg chg="del">
        <pc:chgData name="George Huang" userId="7522906efeb502a4" providerId="LiveId" clId="{981455AA-CF25-444D-A9FA-AD2443EE8176}" dt="2025-11-23T17:41:04.066" v="14" actId="47"/>
        <pc:sldMkLst>
          <pc:docMk/>
          <pc:sldMk cId="3215610690" sldId="2050"/>
        </pc:sldMkLst>
      </pc:sldChg>
      <pc:sldChg chg="del">
        <pc:chgData name="George Huang" userId="7522906efeb502a4" providerId="LiveId" clId="{981455AA-CF25-444D-A9FA-AD2443EE8176}" dt="2025-11-23T17:41:04.066" v="14" actId="47"/>
        <pc:sldMkLst>
          <pc:docMk/>
          <pc:sldMk cId="1927523075" sldId="2052"/>
        </pc:sldMkLst>
      </pc:sldChg>
      <pc:sldChg chg="del">
        <pc:chgData name="George Huang" userId="7522906efeb502a4" providerId="LiveId" clId="{981455AA-CF25-444D-A9FA-AD2443EE8176}" dt="2025-11-23T17:41:04.066" v="14" actId="47"/>
        <pc:sldMkLst>
          <pc:docMk/>
          <pc:sldMk cId="87037440" sldId="2054"/>
        </pc:sldMkLst>
      </pc:sldChg>
      <pc:sldChg chg="del">
        <pc:chgData name="George Huang" userId="7522906efeb502a4" providerId="LiveId" clId="{981455AA-CF25-444D-A9FA-AD2443EE8176}" dt="2025-11-23T17:41:04.066" v="14" actId="47"/>
        <pc:sldMkLst>
          <pc:docMk/>
          <pc:sldMk cId="610247144" sldId="2072"/>
        </pc:sldMkLst>
      </pc:sldChg>
      <pc:sldChg chg="del">
        <pc:chgData name="George Huang" userId="7522906efeb502a4" providerId="LiveId" clId="{981455AA-CF25-444D-A9FA-AD2443EE8176}" dt="2025-11-23T17:41:04.066" v="14" actId="47"/>
        <pc:sldMkLst>
          <pc:docMk/>
          <pc:sldMk cId="366780075" sldId="2074"/>
        </pc:sldMkLst>
      </pc:sldChg>
      <pc:sldChg chg="del">
        <pc:chgData name="George Huang" userId="7522906efeb502a4" providerId="LiveId" clId="{981455AA-CF25-444D-A9FA-AD2443EE8176}" dt="2025-11-23T17:41:04.066" v="14" actId="47"/>
        <pc:sldMkLst>
          <pc:docMk/>
          <pc:sldMk cId="3549182958" sldId="2076"/>
        </pc:sldMkLst>
      </pc:sldChg>
      <pc:sldChg chg="del">
        <pc:chgData name="George Huang" userId="7522906efeb502a4" providerId="LiveId" clId="{981455AA-CF25-444D-A9FA-AD2443EE8176}" dt="2025-11-23T17:41:04.066" v="14" actId="47"/>
        <pc:sldMkLst>
          <pc:docMk/>
          <pc:sldMk cId="3064107551" sldId="2078"/>
        </pc:sldMkLst>
      </pc:sldChg>
      <pc:sldChg chg="del">
        <pc:chgData name="George Huang" userId="7522906efeb502a4" providerId="LiveId" clId="{981455AA-CF25-444D-A9FA-AD2443EE8176}" dt="2025-11-23T17:38:48.783" v="0" actId="47"/>
        <pc:sldMkLst>
          <pc:docMk/>
          <pc:sldMk cId="595613817" sldId="2176"/>
        </pc:sldMkLst>
      </pc:sldChg>
      <pc:sldChg chg="del">
        <pc:chgData name="George Huang" userId="7522906efeb502a4" providerId="LiveId" clId="{981455AA-CF25-444D-A9FA-AD2443EE8176}" dt="2025-11-23T17:38:48.783" v="0" actId="47"/>
        <pc:sldMkLst>
          <pc:docMk/>
          <pc:sldMk cId="2894631713" sldId="2177"/>
        </pc:sldMkLst>
      </pc:sldChg>
      <pc:sldChg chg="del">
        <pc:chgData name="George Huang" userId="7522906efeb502a4" providerId="LiveId" clId="{981455AA-CF25-444D-A9FA-AD2443EE8176}" dt="2025-11-23T17:39:26.853" v="6" actId="47"/>
        <pc:sldMkLst>
          <pc:docMk/>
          <pc:sldMk cId="422219747" sldId="2178"/>
        </pc:sldMkLst>
      </pc:sldChg>
      <pc:sldChg chg="del">
        <pc:chgData name="George Huang" userId="7522906efeb502a4" providerId="LiveId" clId="{981455AA-CF25-444D-A9FA-AD2443EE8176}" dt="2025-11-23T17:38:51.490" v="2" actId="47"/>
        <pc:sldMkLst>
          <pc:docMk/>
          <pc:sldMk cId="2505042508" sldId="2183"/>
        </pc:sldMkLst>
      </pc:sldChg>
      <pc:sldChg chg="modSp mod">
        <pc:chgData name="George Huang" userId="7522906efeb502a4" providerId="LiveId" clId="{981455AA-CF25-444D-A9FA-AD2443EE8176}" dt="2025-11-23T17:42:46.504" v="16" actId="1076"/>
        <pc:sldMkLst>
          <pc:docMk/>
          <pc:sldMk cId="2768546878" sldId="2184"/>
        </pc:sldMkLst>
        <pc:spChg chg="mod">
          <ac:chgData name="George Huang" userId="7522906efeb502a4" providerId="LiveId" clId="{981455AA-CF25-444D-A9FA-AD2443EE8176}" dt="2025-11-23T17:42:46.504" v="16" actId="1076"/>
          <ac:spMkLst>
            <pc:docMk/>
            <pc:sldMk cId="2768546878" sldId="2184"/>
            <ac:spMk id="2" creationId="{923B276C-92B3-566B-3402-51E7D512DAF3}"/>
          </ac:spMkLst>
        </pc:spChg>
      </pc:sldChg>
      <pc:sldChg chg="del">
        <pc:chgData name="George Huang" userId="7522906efeb502a4" providerId="LiveId" clId="{981455AA-CF25-444D-A9FA-AD2443EE8176}" dt="2025-11-23T17:39:26.853" v="6" actId="47"/>
        <pc:sldMkLst>
          <pc:docMk/>
          <pc:sldMk cId="3984931005" sldId="2185"/>
        </pc:sldMkLst>
      </pc:sldChg>
      <pc:sldChg chg="del">
        <pc:chgData name="George Huang" userId="7522906efeb502a4" providerId="LiveId" clId="{981455AA-CF25-444D-A9FA-AD2443EE8176}" dt="2025-11-23T17:38:55.185" v="3" actId="47"/>
        <pc:sldMkLst>
          <pc:docMk/>
          <pc:sldMk cId="2128485910" sldId="2187"/>
        </pc:sldMkLst>
      </pc:sldChg>
      <pc:sldChg chg="del">
        <pc:chgData name="George Huang" userId="7522906efeb502a4" providerId="LiveId" clId="{981455AA-CF25-444D-A9FA-AD2443EE8176}" dt="2025-11-23T17:38:55.380" v="4" actId="47"/>
        <pc:sldMkLst>
          <pc:docMk/>
          <pc:sldMk cId="2127811151" sldId="2188"/>
        </pc:sldMkLst>
      </pc:sldChg>
      <pc:sldChg chg="modSp mod">
        <pc:chgData name="George Huang" userId="7522906efeb502a4" providerId="LiveId" clId="{981455AA-CF25-444D-A9FA-AD2443EE8176}" dt="2025-11-23T17:42:33.065" v="15" actId="1076"/>
        <pc:sldMkLst>
          <pc:docMk/>
          <pc:sldMk cId="1777759650" sldId="2189"/>
        </pc:sldMkLst>
        <pc:spChg chg="mod">
          <ac:chgData name="George Huang" userId="7522906efeb502a4" providerId="LiveId" clId="{981455AA-CF25-444D-A9FA-AD2443EE8176}" dt="2025-11-23T17:42:33.065" v="15" actId="1076"/>
          <ac:spMkLst>
            <pc:docMk/>
            <pc:sldMk cId="1777759650" sldId="2189"/>
            <ac:spMk id="2" creationId="{A3DFE5D0-68FF-EA9D-7E74-E727994D3D50}"/>
          </ac:spMkLst>
        </pc:spChg>
      </pc:sldChg>
      <pc:sldChg chg="del">
        <pc:chgData name="George Huang" userId="7522906efeb502a4" providerId="LiveId" clId="{981455AA-CF25-444D-A9FA-AD2443EE8176}" dt="2025-11-23T17:39:12.820" v="5" actId="47"/>
        <pc:sldMkLst>
          <pc:docMk/>
          <pc:sldMk cId="2551401652" sldId="219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11/23/2025</a:t>
            </a:fld>
            <a:endParaRPr lang="en-US" dirty="0"/>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dirty="0"/>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11/23/2025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1235331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4038177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4277636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211967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1290139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2350629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2774283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dirty="0"/>
          </a:p>
        </p:txBody>
      </p:sp>
      <p:sp>
        <p:nvSpPr>
          <p:cNvPr id="8" name="Footer Placeholder 7"/>
          <p:cNvSpPr>
            <a:spLocks noGrp="1"/>
          </p:cNvSpPr>
          <p:nvPr>
            <p:ph type="ftr" sz="quarter" idx="11"/>
          </p:nvPr>
        </p:nvSpPr>
        <p:spPr/>
        <p:txBody>
          <a:bodyPr/>
          <a:lstStyle/>
          <a:p>
            <a:pPr>
              <a:defRPr/>
            </a:pPr>
            <a:endParaRPr lang="en-US" altLang="zh-TW" dirty="0"/>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80002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dirty="0"/>
          </a:p>
        </p:txBody>
      </p:sp>
      <p:sp>
        <p:nvSpPr>
          <p:cNvPr id="4" name="Footer Placeholder 3"/>
          <p:cNvSpPr>
            <a:spLocks noGrp="1"/>
          </p:cNvSpPr>
          <p:nvPr>
            <p:ph type="ftr" sz="quarter" idx="11"/>
          </p:nvPr>
        </p:nvSpPr>
        <p:spPr/>
        <p:txBody>
          <a:bodyPr/>
          <a:lstStyle/>
          <a:p>
            <a:pPr>
              <a:defRPr/>
            </a:pPr>
            <a:endParaRPr lang="en-US" altLang="zh-TW" dirty="0"/>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058362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dirty="0"/>
          </a:p>
        </p:txBody>
      </p:sp>
      <p:sp>
        <p:nvSpPr>
          <p:cNvPr id="3" name="Footer Placeholder 2"/>
          <p:cNvSpPr>
            <a:spLocks noGrp="1"/>
          </p:cNvSpPr>
          <p:nvPr>
            <p:ph type="ftr" sz="quarter" idx="11"/>
          </p:nvPr>
        </p:nvSpPr>
        <p:spPr/>
        <p:txBody>
          <a:bodyPr/>
          <a:lstStyle/>
          <a:p>
            <a:pPr>
              <a:defRPr/>
            </a:pPr>
            <a:endParaRPr lang="en-US" altLang="zh-TW" dirty="0"/>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06439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1419404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3805077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66523007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16EB6-26FD-78EC-7158-D4E0BA76FB1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23B276C-92B3-566B-3402-51E7D512DAF3}"/>
              </a:ext>
            </a:extLst>
          </p:cNvPr>
          <p:cNvSpPr/>
          <p:nvPr/>
        </p:nvSpPr>
        <p:spPr>
          <a:xfrm>
            <a:off x="-304800" y="986700"/>
            <a:ext cx="9144000" cy="3170099"/>
          </a:xfrm>
          <a:prstGeom prst="rect">
            <a:avLst/>
          </a:prstGeom>
        </p:spPr>
        <p:txBody>
          <a:bodyPr wrap="square">
            <a:spAutoFit/>
          </a:bodyPr>
          <a:lstStyle/>
          <a:p>
            <a:pPr lvl="1" algn="ctr"/>
            <a:r>
              <a:rPr lang="en-US" altLang="zh-TW" sz="10000" b="1" dirty="0">
                <a:ea typeface="Microsoft JhengHei" panose="020B0604030504040204" pitchFamily="34" charset="-120"/>
              </a:rPr>
              <a:t>The Barren</a:t>
            </a:r>
          </a:p>
          <a:p>
            <a:pPr lvl="1" algn="ctr"/>
            <a:r>
              <a:rPr lang="en-US" altLang="zh-TW" sz="10000" b="1" dirty="0">
                <a:ea typeface="Microsoft JhengHei" panose="020B0604030504040204" pitchFamily="34" charset="-120"/>
              </a:rPr>
              <a:t>Fig Tree</a:t>
            </a:r>
          </a:p>
        </p:txBody>
      </p:sp>
    </p:spTree>
    <p:extLst>
      <p:ext uri="{BB962C8B-B14F-4D97-AF65-F5344CB8AC3E}">
        <p14:creationId xmlns:p14="http://schemas.microsoft.com/office/powerpoint/2010/main" val="2768546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F5A08-BB58-A7BB-199D-6EF445C61FD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D46547-56CC-FCD4-47D9-F45B6E132108}"/>
              </a:ext>
            </a:extLst>
          </p:cNvPr>
          <p:cNvSpPr>
            <a:spLocks noGrp="1"/>
          </p:cNvSpPr>
          <p:nvPr>
            <p:ph idx="1"/>
          </p:nvPr>
        </p:nvSpPr>
        <p:spPr>
          <a:xfrm>
            <a:off x="0" y="0"/>
            <a:ext cx="9144000" cy="4270773"/>
          </a:xfrm>
        </p:spPr>
        <p:txBody>
          <a:bodyPr>
            <a:noAutofit/>
          </a:bodyPr>
          <a:lstStyle/>
          <a:p>
            <a:pPr marL="0" indent="0">
              <a:buNone/>
            </a:pPr>
            <a:r>
              <a:rPr lang="en-US" sz="7000" b="1" dirty="0"/>
              <a:t>Why plant the fig tree in a vineyard and not in a fig farm?</a:t>
            </a:r>
          </a:p>
          <a:p>
            <a:pPr marL="0" indent="0">
              <a:buNone/>
            </a:pPr>
            <a:endParaRPr lang="en-US" sz="7000" b="1" dirty="0"/>
          </a:p>
        </p:txBody>
      </p:sp>
    </p:spTree>
    <p:extLst>
      <p:ext uri="{BB962C8B-B14F-4D97-AF65-F5344CB8AC3E}">
        <p14:creationId xmlns:p14="http://schemas.microsoft.com/office/powerpoint/2010/main" val="135275097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194573"/>
          </a:xfrm>
        </p:spPr>
        <p:txBody>
          <a:bodyPr>
            <a:noAutofit/>
          </a:bodyPr>
          <a:lstStyle/>
          <a:p>
            <a:pPr marL="0" indent="0">
              <a:buNone/>
            </a:pPr>
            <a:r>
              <a:rPr lang="en-US" sz="6500" b="1" dirty="0"/>
              <a:t>One day, God will ask: “How have you loved others?”  I hope there are strangers in heaven who can testify to your love for them.</a:t>
            </a:r>
          </a:p>
          <a:p>
            <a:pPr marL="0" indent="0">
              <a:buNone/>
            </a:pPr>
            <a:endParaRPr lang="en-US" sz="6500" b="1" dirty="0"/>
          </a:p>
        </p:txBody>
      </p:sp>
    </p:spTree>
    <p:extLst>
      <p:ext uri="{BB962C8B-B14F-4D97-AF65-F5344CB8AC3E}">
        <p14:creationId xmlns:p14="http://schemas.microsoft.com/office/powerpoint/2010/main" val="60085626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God shall bless all of you abundantly.  Now go and bless others.</a:t>
            </a:r>
          </a:p>
          <a:p>
            <a:pPr marL="0" indent="0">
              <a:buNone/>
            </a:pPr>
            <a:endParaRPr lang="en-US" sz="5800" b="1" dirty="0"/>
          </a:p>
        </p:txBody>
      </p:sp>
    </p:spTree>
    <p:extLst>
      <p:ext uri="{BB962C8B-B14F-4D97-AF65-F5344CB8AC3E}">
        <p14:creationId xmlns:p14="http://schemas.microsoft.com/office/powerpoint/2010/main" val="1754995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Why didn't the owner take action for years?</a:t>
            </a:r>
          </a:p>
          <a:p>
            <a:pPr marL="0" indent="0">
              <a:buNone/>
            </a:pPr>
            <a:endParaRPr lang="en-US" sz="1200" b="1" dirty="0"/>
          </a:p>
          <a:p>
            <a:pPr marL="0" indent="0">
              <a:buNone/>
            </a:pPr>
            <a:r>
              <a:rPr lang="en-US" sz="7000" b="1" dirty="0"/>
              <a:t>Why didn't the vinedresser do something before?</a:t>
            </a:r>
          </a:p>
          <a:p>
            <a:pPr marL="0" indent="0">
              <a:buNone/>
            </a:pPr>
            <a:endParaRPr lang="en-US" sz="5800" b="1" dirty="0"/>
          </a:p>
        </p:txBody>
      </p:sp>
    </p:spTree>
    <p:extLst>
      <p:ext uri="{BB962C8B-B14F-4D97-AF65-F5344CB8AC3E}">
        <p14:creationId xmlns:p14="http://schemas.microsoft.com/office/powerpoint/2010/main" val="709961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Deepest meanings in parables are often hidden in the strange details.</a:t>
            </a:r>
          </a:p>
          <a:p>
            <a:pPr marL="0" indent="0">
              <a:buNone/>
            </a:pPr>
            <a:endParaRPr lang="en-US" sz="5800" b="1" dirty="0"/>
          </a:p>
        </p:txBody>
      </p:sp>
    </p:spTree>
    <p:extLst>
      <p:ext uri="{BB962C8B-B14F-4D97-AF65-F5344CB8AC3E}">
        <p14:creationId xmlns:p14="http://schemas.microsoft.com/office/powerpoint/2010/main" val="3973532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Let's see what the items in this parable may represent.</a:t>
            </a:r>
          </a:p>
        </p:txBody>
      </p:sp>
    </p:spTree>
    <p:extLst>
      <p:ext uri="{BB962C8B-B14F-4D97-AF65-F5344CB8AC3E}">
        <p14:creationId xmlns:p14="http://schemas.microsoft.com/office/powerpoint/2010/main" val="3220769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Owner of vineyard -- This is God, of course.  </a:t>
            </a:r>
          </a:p>
          <a:p>
            <a:pPr marL="0" indent="0">
              <a:buNone/>
            </a:pPr>
            <a:endParaRPr lang="en-US" sz="2000" b="1" dirty="0"/>
          </a:p>
          <a:p>
            <a:pPr marL="0" indent="0">
              <a:buNone/>
            </a:pPr>
            <a:r>
              <a:rPr lang="en-US" sz="7000" b="1" dirty="0"/>
              <a:t>Grapevines represent Christians. </a:t>
            </a:r>
          </a:p>
          <a:p>
            <a:pPr marL="0" indent="0">
              <a:buNone/>
            </a:pPr>
            <a:endParaRPr lang="en-US" sz="5800" b="1" dirty="0"/>
          </a:p>
        </p:txBody>
      </p:sp>
    </p:spTree>
    <p:extLst>
      <p:ext uri="{BB962C8B-B14F-4D97-AF65-F5344CB8AC3E}">
        <p14:creationId xmlns:p14="http://schemas.microsoft.com/office/powerpoint/2010/main" val="1290989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In John 15:1-11, Jesus calls Himself the true vine and Christians its branches.  </a:t>
            </a:r>
            <a:r>
              <a:rPr lang="en-US" altLang="zh-TW" sz="6600" b="1" dirty="0"/>
              <a:t>T</a:t>
            </a:r>
            <a:r>
              <a:rPr lang="en-US" sz="6600" b="1" dirty="0"/>
              <a:t>he grapevines are Christians.</a:t>
            </a:r>
          </a:p>
          <a:p>
            <a:pPr marL="0" indent="0">
              <a:buNone/>
            </a:pPr>
            <a:endParaRPr lang="en-US" sz="5400" b="1" dirty="0"/>
          </a:p>
        </p:txBody>
      </p:sp>
    </p:spTree>
    <p:extLst>
      <p:ext uri="{BB962C8B-B14F-4D97-AF65-F5344CB8AC3E}">
        <p14:creationId xmlns:p14="http://schemas.microsoft.com/office/powerpoint/2010/main" val="2205833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Vineyard is therefore the greater Christian community - the universal Christian Church.</a:t>
            </a:r>
          </a:p>
          <a:p>
            <a:pPr marL="0" indent="0">
              <a:buNone/>
            </a:pPr>
            <a:endParaRPr lang="en-US" sz="5800" b="1" dirty="0"/>
          </a:p>
        </p:txBody>
      </p:sp>
    </p:spTree>
    <p:extLst>
      <p:ext uri="{BB962C8B-B14F-4D97-AF65-F5344CB8AC3E}">
        <p14:creationId xmlns:p14="http://schemas.microsoft.com/office/powerpoint/2010/main" val="3645077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Fig trees are also important symbols in the Bible.  In Scripture, it symbolizes Israel</a:t>
            </a:r>
            <a:r>
              <a:rPr lang="en-US" altLang="zh-TW" sz="6400" b="1" dirty="0"/>
              <a:t>, </a:t>
            </a:r>
            <a:r>
              <a:rPr lang="en-US" sz="6400" b="1" dirty="0"/>
              <a:t>God’s chosen people (e.g., Jeremiah 24:1-7).</a:t>
            </a:r>
          </a:p>
          <a:p>
            <a:pPr marL="0" indent="0">
              <a:buNone/>
            </a:pPr>
            <a:endParaRPr lang="en-US" sz="6400" b="1" dirty="0"/>
          </a:p>
        </p:txBody>
      </p:sp>
    </p:spTree>
    <p:extLst>
      <p:ext uri="{BB962C8B-B14F-4D97-AF65-F5344CB8AC3E}">
        <p14:creationId xmlns:p14="http://schemas.microsoft.com/office/powerpoint/2010/main" val="3036921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can also represent Christians since Christians are also a people chosen by God.</a:t>
            </a:r>
          </a:p>
          <a:p>
            <a:pPr marL="0" indent="0">
              <a:buNone/>
            </a:pPr>
            <a:endParaRPr lang="en-US" sz="5800" b="1" dirty="0"/>
          </a:p>
        </p:txBody>
      </p:sp>
    </p:spTree>
    <p:extLst>
      <p:ext uri="{BB962C8B-B14F-4D97-AF65-F5344CB8AC3E}">
        <p14:creationId xmlns:p14="http://schemas.microsoft.com/office/powerpoint/2010/main" val="3407897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More specifically, in this parable, these could be church leaders and ministers tasked with caring for Christians.</a:t>
            </a:r>
          </a:p>
          <a:p>
            <a:pPr marL="0" indent="0">
              <a:buNone/>
            </a:pPr>
            <a:endParaRPr lang="en-US" sz="5800" b="1" dirty="0"/>
          </a:p>
        </p:txBody>
      </p:sp>
    </p:spTree>
    <p:extLst>
      <p:ext uri="{BB962C8B-B14F-4D97-AF65-F5344CB8AC3E}">
        <p14:creationId xmlns:p14="http://schemas.microsoft.com/office/powerpoint/2010/main" val="4158333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Luke 13:6-9</a:t>
            </a:r>
          </a:p>
        </p:txBody>
      </p:sp>
    </p:spTree>
    <p:extLst>
      <p:ext uri="{BB962C8B-B14F-4D97-AF65-F5344CB8AC3E}">
        <p14:creationId xmlns:p14="http://schemas.microsoft.com/office/powerpoint/2010/main" val="4284231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But all of us are asked to lead and serve, so these may refer to more mature Christians.</a:t>
            </a:r>
          </a:p>
          <a:p>
            <a:pPr marL="0" indent="0">
              <a:buNone/>
            </a:pPr>
            <a:endParaRPr lang="en-US" sz="5800" b="1" dirty="0"/>
          </a:p>
        </p:txBody>
      </p:sp>
    </p:spTree>
    <p:extLst>
      <p:ext uri="{BB962C8B-B14F-4D97-AF65-F5344CB8AC3E}">
        <p14:creationId xmlns:p14="http://schemas.microsoft.com/office/powerpoint/2010/main" val="1817612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10633" y="-171450"/>
            <a:ext cx="9372600" cy="4270773"/>
          </a:xfrm>
        </p:spPr>
        <p:txBody>
          <a:bodyPr>
            <a:noAutofit/>
          </a:bodyPr>
          <a:lstStyle/>
          <a:p>
            <a:pPr marL="0" indent="0">
              <a:buNone/>
            </a:pPr>
            <a:r>
              <a:rPr lang="en-US" sz="6600" b="1" dirty="0"/>
              <a:t>Maybe as young Christians, we are the grapevines.  Then, as we become more mature, we are represented by the fig trees.</a:t>
            </a:r>
          </a:p>
          <a:p>
            <a:pPr marL="0" indent="0">
              <a:buNone/>
            </a:pPr>
            <a:endParaRPr lang="en-US" sz="4800" b="1" dirty="0"/>
          </a:p>
        </p:txBody>
      </p:sp>
    </p:spTree>
    <p:extLst>
      <p:ext uri="{BB962C8B-B14F-4D97-AF65-F5344CB8AC3E}">
        <p14:creationId xmlns:p14="http://schemas.microsoft.com/office/powerpoint/2010/main" val="3511754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200" b="1" dirty="0"/>
              <a:t>Who is the vinedresser?</a:t>
            </a:r>
          </a:p>
          <a:p>
            <a:pPr marL="0" indent="0">
              <a:buNone/>
            </a:pPr>
            <a:r>
              <a:rPr lang="en-US" altLang="zh-TW" sz="6200" b="1" dirty="0"/>
              <a:t>That</a:t>
            </a:r>
            <a:r>
              <a:rPr lang="en-US" sz="6200" b="1" dirty="0"/>
              <a:t> is Jesus.  The clue is that the owner has been waiting for three years -- Jesus did His ministry on Earth for 3.5 years.</a:t>
            </a:r>
          </a:p>
          <a:p>
            <a:pPr marL="0" indent="0">
              <a:buNone/>
            </a:pPr>
            <a:endParaRPr lang="en-US" sz="6200" b="1" dirty="0"/>
          </a:p>
        </p:txBody>
      </p:sp>
    </p:spTree>
    <p:extLst>
      <p:ext uri="{BB962C8B-B14F-4D97-AF65-F5344CB8AC3E}">
        <p14:creationId xmlns:p14="http://schemas.microsoft.com/office/powerpoint/2010/main" val="1635860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Jesus originally came to save the Jews, but they did not accept Him as their Messiah.</a:t>
            </a:r>
          </a:p>
        </p:txBody>
      </p:sp>
    </p:spTree>
    <p:extLst>
      <p:ext uri="{BB962C8B-B14F-4D97-AF65-F5344CB8AC3E}">
        <p14:creationId xmlns:p14="http://schemas.microsoft.com/office/powerpoint/2010/main" val="1565267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400" b="1" dirty="0"/>
              <a:t>Vinedresser asked for one more year.  During that fourth year, crucifixion and resurrection took place, and the Church was founded.</a:t>
            </a:r>
          </a:p>
          <a:p>
            <a:pPr marL="0" indent="0">
              <a:buNone/>
            </a:pPr>
            <a:endParaRPr lang="en-US" sz="6400" b="1" dirty="0"/>
          </a:p>
        </p:txBody>
      </p:sp>
    </p:spTree>
    <p:extLst>
      <p:ext uri="{BB962C8B-B14F-4D97-AF65-F5344CB8AC3E}">
        <p14:creationId xmlns:p14="http://schemas.microsoft.com/office/powerpoint/2010/main" val="2921155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To some Christians, Jesus is seen as more merciful and forgiving than God the Father.  He intercedes for us.</a:t>
            </a:r>
          </a:p>
        </p:txBody>
      </p:sp>
    </p:spTree>
    <p:extLst>
      <p:ext uri="{BB962C8B-B14F-4D97-AF65-F5344CB8AC3E}">
        <p14:creationId xmlns:p14="http://schemas.microsoft.com/office/powerpoint/2010/main" val="20794949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FF10B-9E5D-3F64-A379-A9AD7B9CA9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DAF567-3DE6-BD19-B599-CD1503F009CB}"/>
              </a:ext>
            </a:extLst>
          </p:cNvPr>
          <p:cNvSpPr>
            <a:spLocks noGrp="1"/>
          </p:cNvSpPr>
          <p:nvPr>
            <p:ph idx="1"/>
          </p:nvPr>
        </p:nvSpPr>
        <p:spPr>
          <a:xfrm>
            <a:off x="0" y="-95250"/>
            <a:ext cx="9144000" cy="4270773"/>
          </a:xfrm>
        </p:spPr>
        <p:txBody>
          <a:bodyPr>
            <a:noAutofit/>
          </a:bodyPr>
          <a:lstStyle/>
          <a:p>
            <a:pPr marL="0" indent="0">
              <a:buNone/>
            </a:pPr>
            <a:r>
              <a:rPr lang="en-US" sz="6400" b="1" dirty="0"/>
              <a:t>In reality, the Father and Jesus have the same loving heart.  This parable shows God’s justice and patience through Jesus’s intercession.</a:t>
            </a:r>
          </a:p>
        </p:txBody>
      </p:sp>
    </p:spTree>
    <p:extLst>
      <p:ext uri="{BB962C8B-B14F-4D97-AF65-F5344CB8AC3E}">
        <p14:creationId xmlns:p14="http://schemas.microsoft.com/office/powerpoint/2010/main" val="26971718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 here the vinedresser asked the owner for an additional year to see if the fig tree would bear fruit.</a:t>
            </a:r>
          </a:p>
          <a:p>
            <a:pPr marL="0" indent="0">
              <a:buNone/>
            </a:pPr>
            <a:endParaRPr lang="en-US" sz="5800" b="1" dirty="0"/>
          </a:p>
        </p:txBody>
      </p:sp>
    </p:spTree>
    <p:extLst>
      <p:ext uri="{BB962C8B-B14F-4D97-AF65-F5344CB8AC3E}">
        <p14:creationId xmlns:p14="http://schemas.microsoft.com/office/powerpoint/2010/main" val="2259056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200" b="1" dirty="0"/>
              <a:t>Here, the fig tree may have represented the people of Israel.  After 3.5 years, a small group of Jews began the Church as instructed by Jesus.</a:t>
            </a:r>
          </a:p>
        </p:txBody>
      </p:sp>
    </p:spTree>
    <p:extLst>
      <p:ext uri="{BB962C8B-B14F-4D97-AF65-F5344CB8AC3E}">
        <p14:creationId xmlns:p14="http://schemas.microsoft.com/office/powerpoint/2010/main" val="3604993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300" b="1" dirty="0"/>
              <a:t>Could the vinedresser be representing the Holy Spirit as well?</a:t>
            </a:r>
          </a:p>
          <a:p>
            <a:pPr marL="0" indent="0">
              <a:buNone/>
            </a:pPr>
            <a:r>
              <a:rPr lang="en-US" sz="6300" b="1" dirty="0"/>
              <a:t>Jesus sent the Holy Spirit to be our teacher, advocate, and comforter.</a:t>
            </a:r>
          </a:p>
          <a:p>
            <a:pPr marL="0" indent="0">
              <a:buNone/>
            </a:pPr>
            <a:endParaRPr lang="en-US" sz="6300" b="1" dirty="0"/>
          </a:p>
        </p:txBody>
      </p:sp>
    </p:spTree>
    <p:extLst>
      <p:ext uri="{BB962C8B-B14F-4D97-AF65-F5344CB8AC3E}">
        <p14:creationId xmlns:p14="http://schemas.microsoft.com/office/powerpoint/2010/main" val="2043068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Jesus told this parable: “A man had a fig tree growing in his vineyard, and he went to look for fruit on it but did not find any. </a:t>
            </a:r>
          </a:p>
          <a:p>
            <a:pPr marL="0" indent="0">
              <a:buNone/>
            </a:pPr>
            <a:endParaRPr lang="en-US" sz="6400" b="1" dirty="0"/>
          </a:p>
          <a:p>
            <a:pPr marL="0" indent="0">
              <a:buNone/>
            </a:pPr>
            <a:r>
              <a:rPr lang="en-US" sz="6400" b="1" dirty="0"/>
              <a:t>So he said to the man who took care of the vineyard, ‘For three years now I’ve been coming to look for fruit on this fig tree and haven’t found any. Cut it down! Why should it use up the soil?’  “‘Sir,’ the man replied, ‘leave it alone for one more year, and I’ll dig around it and fertilize it.  If it bears fruit next year, fine! If not, then cut it down.’”</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0"/>
            <a:ext cx="9372600" cy="4270773"/>
          </a:xfrm>
        </p:spPr>
        <p:txBody>
          <a:bodyPr>
            <a:noAutofit/>
          </a:bodyPr>
          <a:lstStyle/>
          <a:p>
            <a:pPr marL="0" indent="0">
              <a:buNone/>
            </a:pPr>
            <a:r>
              <a:rPr lang="en-US" sz="6000" b="1" dirty="0"/>
              <a:t>Jn 14:26 - The Advocate, the Holy Spirit, whom the Father will send in my name, will teach you all things and will remind you of everything I have said to you.</a:t>
            </a:r>
          </a:p>
        </p:txBody>
      </p:sp>
    </p:spTree>
    <p:extLst>
      <p:ext uri="{BB962C8B-B14F-4D97-AF65-F5344CB8AC3E}">
        <p14:creationId xmlns:p14="http://schemas.microsoft.com/office/powerpoint/2010/main" val="13457672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pPr>
            <a:r>
              <a:rPr lang="en-US" sz="7000" b="1" dirty="0"/>
              <a:t>So the owner should be God the Father, who is seen by some Christians as stricter than Jesus and the Holy Spirit.</a:t>
            </a:r>
          </a:p>
          <a:p>
            <a:pPr marL="0" indent="0">
              <a:buNone/>
            </a:pPr>
            <a:endParaRPr lang="en-US" sz="5800" b="1" dirty="0"/>
          </a:p>
        </p:txBody>
      </p:sp>
    </p:spTree>
    <p:extLst>
      <p:ext uri="{BB962C8B-B14F-4D97-AF65-F5344CB8AC3E}">
        <p14:creationId xmlns:p14="http://schemas.microsoft.com/office/powerpoint/2010/main" val="11711069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 common interpretation of this parable is about Jewish people's refusal to accept Jesus.</a:t>
            </a:r>
          </a:p>
          <a:p>
            <a:pPr marL="0" indent="0">
              <a:buNone/>
            </a:pPr>
            <a:endParaRPr lang="en-US" sz="5800" b="1" dirty="0"/>
          </a:p>
        </p:txBody>
      </p:sp>
    </p:spTree>
    <p:extLst>
      <p:ext uri="{BB962C8B-B14F-4D97-AF65-F5344CB8AC3E}">
        <p14:creationId xmlns:p14="http://schemas.microsoft.com/office/powerpoint/2010/main" val="24041968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interpretation is not wrong, but another interpretation could be more relevant to us today.</a:t>
            </a:r>
          </a:p>
          <a:p>
            <a:pPr marL="0" indent="0">
              <a:buNone/>
            </a:pPr>
            <a:endParaRPr lang="en-US" sz="5800" b="1" dirty="0"/>
          </a:p>
        </p:txBody>
      </p:sp>
    </p:spTree>
    <p:extLst>
      <p:ext uri="{BB962C8B-B14F-4D97-AF65-F5344CB8AC3E}">
        <p14:creationId xmlns:p14="http://schemas.microsoft.com/office/powerpoint/2010/main" val="10686729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To find another interpretation, we need to study this fig tree very carefully.</a:t>
            </a:r>
          </a:p>
        </p:txBody>
      </p:sp>
    </p:spTree>
    <p:extLst>
      <p:ext uri="{BB962C8B-B14F-4D97-AF65-F5344CB8AC3E}">
        <p14:creationId xmlns:p14="http://schemas.microsoft.com/office/powerpoint/2010/main" val="1606397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Why plant fig trees in a vineyard?  </a:t>
            </a:r>
          </a:p>
          <a:p>
            <a:pPr marL="0" indent="0">
              <a:buNone/>
            </a:pPr>
            <a:endParaRPr lang="en-US" sz="2000" b="1" dirty="0"/>
          </a:p>
          <a:p>
            <a:pPr marL="0" indent="0">
              <a:buNone/>
            </a:pPr>
            <a:r>
              <a:rPr lang="en-US" sz="7000" b="1" dirty="0"/>
              <a:t>What are fig trees' roles in vineyards?  </a:t>
            </a:r>
          </a:p>
        </p:txBody>
      </p:sp>
    </p:spTree>
    <p:extLst>
      <p:ext uri="{BB962C8B-B14F-4D97-AF65-F5344CB8AC3E}">
        <p14:creationId xmlns:p14="http://schemas.microsoft.com/office/powerpoint/2010/main" val="20447326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first role is to protect the grapes from birds.  Birds can eat or peck grapes and could damage the grapes. 	</a:t>
            </a:r>
          </a:p>
        </p:txBody>
      </p:sp>
    </p:spTree>
    <p:extLst>
      <p:ext uri="{BB962C8B-B14F-4D97-AF65-F5344CB8AC3E}">
        <p14:creationId xmlns:p14="http://schemas.microsoft.com/office/powerpoint/2010/main" val="994118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Today we have nets and bags, but in ancient times, they did not have such simple tools.</a:t>
            </a:r>
          </a:p>
          <a:p>
            <a:pPr marL="0" indent="0">
              <a:buNone/>
            </a:pPr>
            <a:endParaRPr lang="en-US" sz="5800" b="1" dirty="0"/>
          </a:p>
        </p:txBody>
      </p:sp>
    </p:spTree>
    <p:extLst>
      <p:ext uri="{BB962C8B-B14F-4D97-AF65-F5344CB8AC3E}">
        <p14:creationId xmlns:p14="http://schemas.microsoft.com/office/powerpoint/2010/main" val="3677843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Instead, they plant fig trees in the vineyard to get the birds to eat the figs instead.  </a:t>
            </a:r>
          </a:p>
        </p:txBody>
      </p:sp>
    </p:spTree>
    <p:extLst>
      <p:ext uri="{BB962C8B-B14F-4D97-AF65-F5344CB8AC3E}">
        <p14:creationId xmlns:p14="http://schemas.microsoft.com/office/powerpoint/2010/main" val="14276392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Figs are bigger, taller, and more colorful, making them more attractive to birds.  So in this sense, figs are sacrificial plants. </a:t>
            </a:r>
          </a:p>
        </p:txBody>
      </p:sp>
    </p:spTree>
    <p:extLst>
      <p:ext uri="{BB962C8B-B14F-4D97-AF65-F5344CB8AC3E}">
        <p14:creationId xmlns:p14="http://schemas.microsoft.com/office/powerpoint/2010/main" val="3405848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So he said to the man who took care of the vineyard, ‘For three years now I’ve been coming to look for fruit on this fig tree and haven’t found any. </a:t>
            </a:r>
          </a:p>
        </p:txBody>
      </p:sp>
    </p:spTree>
    <p:extLst>
      <p:ext uri="{BB962C8B-B14F-4D97-AF65-F5344CB8AC3E}">
        <p14:creationId xmlns:p14="http://schemas.microsoft.com/office/powerpoint/2010/main" val="762321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 the owner didn‘t plant the fig tree to eat the figs. </a:t>
            </a:r>
            <a:r>
              <a:rPr lang="zh-TW" altLang="en-US" sz="7000" b="1" dirty="0"/>
              <a:t> </a:t>
            </a:r>
            <a:r>
              <a:rPr lang="en-US" sz="7000" b="1" dirty="0"/>
              <a:t>He planted it to help protect the grapes.</a:t>
            </a:r>
          </a:p>
          <a:p>
            <a:pPr marL="0" indent="0">
              <a:buNone/>
            </a:pPr>
            <a:endParaRPr lang="en-US" sz="5800" b="1" dirty="0"/>
          </a:p>
        </p:txBody>
      </p:sp>
    </p:spTree>
    <p:extLst>
      <p:ext uri="{BB962C8B-B14F-4D97-AF65-F5344CB8AC3E}">
        <p14:creationId xmlns:p14="http://schemas.microsoft.com/office/powerpoint/2010/main" val="9503782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Jesus's sacrificial love is an example for us.  We need to be sacrificial with our love.</a:t>
            </a:r>
          </a:p>
          <a:p>
            <a:pPr marL="0" indent="0">
              <a:buNone/>
            </a:pPr>
            <a:endParaRPr lang="en-US" sz="5800" b="1" dirty="0"/>
          </a:p>
        </p:txBody>
      </p:sp>
    </p:spTree>
    <p:extLst>
      <p:ext uri="{BB962C8B-B14F-4D97-AF65-F5344CB8AC3E}">
        <p14:creationId xmlns:p14="http://schemas.microsoft.com/office/powerpoint/2010/main" val="11669931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200" b="1" dirty="0"/>
              <a:t>John 12:24 - Very truly I tell you, unless a kernel of wheat falls to the ground and dies, it remains only a single seed. </a:t>
            </a:r>
            <a:r>
              <a:rPr lang="zh-TW" altLang="en-US" sz="6200" b="1" dirty="0"/>
              <a:t> </a:t>
            </a:r>
            <a:r>
              <a:rPr lang="en-US" sz="6200" b="1" dirty="0"/>
              <a:t>But if it dies, it produces many seeds.</a:t>
            </a:r>
          </a:p>
          <a:p>
            <a:pPr marL="0" indent="0">
              <a:buNone/>
            </a:pPr>
            <a:endParaRPr lang="en-US" sz="6200" b="1" dirty="0"/>
          </a:p>
        </p:txBody>
      </p:sp>
    </p:spTree>
    <p:extLst>
      <p:ext uri="{BB962C8B-B14F-4D97-AF65-F5344CB8AC3E}">
        <p14:creationId xmlns:p14="http://schemas.microsoft.com/office/powerpoint/2010/main" val="39417159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Second, fig trees provide food and shade to</a:t>
            </a:r>
            <a:r>
              <a:rPr lang="zh-TW" altLang="en-US" sz="7000" b="1" dirty="0"/>
              <a:t> </a:t>
            </a:r>
            <a:r>
              <a:rPr lang="en-US" altLang="zh-TW" sz="7000" b="1" dirty="0"/>
              <a:t>the</a:t>
            </a:r>
            <a:r>
              <a:rPr lang="en-US" sz="7000" b="1" dirty="0"/>
              <a:t> workers.</a:t>
            </a:r>
          </a:p>
          <a:p>
            <a:pPr marL="0" indent="0">
              <a:buNone/>
            </a:pPr>
            <a:endParaRPr lang="en-US" sz="5800" b="1" dirty="0"/>
          </a:p>
        </p:txBody>
      </p:sp>
    </p:spTree>
    <p:extLst>
      <p:ext uri="{BB962C8B-B14F-4D97-AF65-F5344CB8AC3E}">
        <p14:creationId xmlns:p14="http://schemas.microsoft.com/office/powerpoint/2010/main" val="9627696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Workers in the vineyard represent other more mature Christians who serve younger Christians.</a:t>
            </a:r>
          </a:p>
        </p:txBody>
      </p:sp>
    </p:spTree>
    <p:extLst>
      <p:ext uri="{BB962C8B-B14F-4D97-AF65-F5344CB8AC3E}">
        <p14:creationId xmlns:p14="http://schemas.microsoft.com/office/powerpoint/2010/main" val="36766413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help and support their work with our time, talent, and </a:t>
            </a:r>
            <a:r>
              <a:rPr lang="en-US" sz="7000" b="1"/>
              <a:t>treasures.</a:t>
            </a:r>
            <a:endParaRPr lang="en-US" sz="5800" b="1" dirty="0"/>
          </a:p>
        </p:txBody>
      </p:sp>
    </p:spTree>
    <p:extLst>
      <p:ext uri="{BB962C8B-B14F-4D97-AF65-F5344CB8AC3E}">
        <p14:creationId xmlns:p14="http://schemas.microsoft.com/office/powerpoint/2010/main" val="29519664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Our help can be a relief to them -- like shades on a very sunny day.</a:t>
            </a:r>
          </a:p>
        </p:txBody>
      </p:sp>
    </p:spTree>
    <p:extLst>
      <p:ext uri="{BB962C8B-B14F-4D97-AF65-F5344CB8AC3E}">
        <p14:creationId xmlns:p14="http://schemas.microsoft.com/office/powerpoint/2010/main" val="18457941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7000" b="1" dirty="0"/>
              <a:t>Workers need comfort, encouragement, and resources.  So let’s encourage them as well.</a:t>
            </a:r>
          </a:p>
          <a:p>
            <a:pPr marL="0" indent="0">
              <a:buNone/>
            </a:pPr>
            <a:endParaRPr lang="en-US" sz="5800" b="1" dirty="0"/>
          </a:p>
        </p:txBody>
      </p:sp>
    </p:spTree>
    <p:extLst>
      <p:ext uri="{BB962C8B-B14F-4D97-AF65-F5344CB8AC3E}">
        <p14:creationId xmlns:p14="http://schemas.microsoft.com/office/powerpoint/2010/main" val="14164762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Doing God’s work is not easy.  It drains people very quickly when they are being sacrificial.  Let’s appreciate them more.</a:t>
            </a:r>
          </a:p>
          <a:p>
            <a:pPr marL="0" indent="0">
              <a:buNone/>
            </a:pPr>
            <a:endParaRPr lang="en-US" sz="6600" b="1" dirty="0"/>
          </a:p>
        </p:txBody>
      </p:sp>
    </p:spTree>
    <p:extLst>
      <p:ext uri="{BB962C8B-B14F-4D97-AF65-F5344CB8AC3E}">
        <p14:creationId xmlns:p14="http://schemas.microsoft.com/office/powerpoint/2010/main" val="40621064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Third, fig trees also provide some shade and help cool the fields for the grapevines.</a:t>
            </a:r>
          </a:p>
        </p:txBody>
      </p:sp>
    </p:spTree>
    <p:extLst>
      <p:ext uri="{BB962C8B-B14F-4D97-AF65-F5344CB8AC3E}">
        <p14:creationId xmlns:p14="http://schemas.microsoft.com/office/powerpoint/2010/main" val="402850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343400"/>
          </a:xfrm>
        </p:spPr>
        <p:txBody>
          <a:bodyPr>
            <a:noAutofit/>
          </a:bodyPr>
          <a:lstStyle/>
          <a:p>
            <a:pPr marL="0" indent="0">
              <a:buNone/>
            </a:pPr>
            <a:r>
              <a:rPr lang="en-US" sz="6200" b="1" dirty="0"/>
              <a:t>Cut it down! Why should it use up the soil?’  </a:t>
            </a:r>
          </a:p>
          <a:p>
            <a:pPr marL="0" indent="0">
              <a:buNone/>
            </a:pPr>
            <a:r>
              <a:rPr lang="en-US" sz="6200" b="1" dirty="0"/>
              <a:t>“‘Sir,’ the man replied, ‘leave it alone for one more year, and I’ll dig around it and fertilize it.  </a:t>
            </a:r>
          </a:p>
        </p:txBody>
      </p:sp>
    </p:spTree>
    <p:extLst>
      <p:ext uri="{BB962C8B-B14F-4D97-AF65-F5344CB8AC3E}">
        <p14:creationId xmlns:p14="http://schemas.microsoft.com/office/powerpoint/2010/main" val="6936485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We provide some encouragement and comfort to younger Christians through our prayers, caring, and support.</a:t>
            </a:r>
          </a:p>
        </p:txBody>
      </p:sp>
    </p:spTree>
    <p:extLst>
      <p:ext uri="{BB962C8B-B14F-4D97-AF65-F5344CB8AC3E}">
        <p14:creationId xmlns:p14="http://schemas.microsoft.com/office/powerpoint/2010/main" val="31059975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Doing so is another way we can be useful to God.</a:t>
            </a:r>
          </a:p>
          <a:p>
            <a:pPr marL="0" indent="0">
              <a:buNone/>
            </a:pPr>
            <a:endParaRPr lang="en-US" sz="5800" b="1" dirty="0"/>
          </a:p>
        </p:txBody>
      </p:sp>
    </p:spTree>
    <p:extLst>
      <p:ext uri="{BB962C8B-B14F-4D97-AF65-F5344CB8AC3E}">
        <p14:creationId xmlns:p14="http://schemas.microsoft.com/office/powerpoint/2010/main" val="9247420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Finally, fig trees help protect and aerate the soil, allowing grapevines to grow better.</a:t>
            </a:r>
          </a:p>
          <a:p>
            <a:pPr marL="0" indent="0">
              <a:buNone/>
            </a:pPr>
            <a:endParaRPr lang="en-US" sz="5800" b="1" dirty="0"/>
          </a:p>
        </p:txBody>
      </p:sp>
    </p:spTree>
    <p:extLst>
      <p:ext uri="{BB962C8B-B14F-4D97-AF65-F5344CB8AC3E}">
        <p14:creationId xmlns:p14="http://schemas.microsoft.com/office/powerpoint/2010/main" val="30984413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In the Parable of the Four Soils, we learned that soils represent the hearts of people.</a:t>
            </a:r>
          </a:p>
        </p:txBody>
      </p:sp>
    </p:spTree>
    <p:extLst>
      <p:ext uri="{BB962C8B-B14F-4D97-AF65-F5344CB8AC3E}">
        <p14:creationId xmlns:p14="http://schemas.microsoft.com/office/powerpoint/2010/main" val="9629339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can bring the Spirit of God into their hearts and soften them so they can grow better in Christ.</a:t>
            </a:r>
          </a:p>
        </p:txBody>
      </p:sp>
    </p:spTree>
    <p:extLst>
      <p:ext uri="{BB962C8B-B14F-4D97-AF65-F5344CB8AC3E}">
        <p14:creationId xmlns:p14="http://schemas.microsoft.com/office/powerpoint/2010/main" val="2981870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We help protect them from wind and erosion.  Wind represents worldly influences seeking to pull our hearts away from God.</a:t>
            </a:r>
          </a:p>
        </p:txBody>
      </p:sp>
    </p:spTree>
    <p:extLst>
      <p:ext uri="{BB962C8B-B14F-4D97-AF65-F5344CB8AC3E}">
        <p14:creationId xmlns:p14="http://schemas.microsoft.com/office/powerpoint/2010/main" val="37759693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37214" y="-95250"/>
            <a:ext cx="9144000" cy="4270773"/>
          </a:xfrm>
        </p:spPr>
        <p:txBody>
          <a:bodyPr>
            <a:noAutofit/>
          </a:bodyPr>
          <a:lstStyle/>
          <a:p>
            <a:pPr marL="0" indent="0">
              <a:buNone/>
            </a:pPr>
            <a:r>
              <a:rPr lang="en-US" sz="6400" b="1" dirty="0"/>
              <a:t>In the Parable of the Four Soils, we learned how water, which represents the Holy Spirit, can break up rocks and help turn them into good soil.</a:t>
            </a:r>
          </a:p>
        </p:txBody>
      </p:sp>
    </p:spTree>
    <p:extLst>
      <p:ext uri="{BB962C8B-B14F-4D97-AF65-F5344CB8AC3E}">
        <p14:creationId xmlns:p14="http://schemas.microsoft.com/office/powerpoint/2010/main" val="19662199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altLang="zh-TW" sz="6600" b="1" dirty="0"/>
              <a:t>P</a:t>
            </a:r>
            <a:r>
              <a:rPr lang="en-US" sz="6600" b="1" dirty="0"/>
              <a:t>eople can help make soil more fertile by allowing more air into the soil and also protecting it from erosion.</a:t>
            </a:r>
          </a:p>
          <a:p>
            <a:pPr marL="0" indent="0">
              <a:buNone/>
            </a:pPr>
            <a:endParaRPr lang="en-US" sz="6600" b="1" dirty="0"/>
          </a:p>
        </p:txBody>
      </p:sp>
    </p:spTree>
    <p:extLst>
      <p:ext uri="{BB962C8B-B14F-4D97-AF65-F5344CB8AC3E}">
        <p14:creationId xmlns:p14="http://schemas.microsoft.com/office/powerpoint/2010/main" val="34249413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000" b="1" dirty="0"/>
              <a:t>We need to partner with the Holy Spirit to soften people's hearts and help them grow spiritually, just as fig trees help people take care of grapevines.</a:t>
            </a:r>
          </a:p>
          <a:p>
            <a:pPr marL="0" indent="0">
              <a:buNone/>
            </a:pPr>
            <a:endParaRPr lang="en-US" sz="4400" b="1" dirty="0"/>
          </a:p>
        </p:txBody>
      </p:sp>
    </p:spTree>
    <p:extLst>
      <p:ext uri="{BB962C8B-B14F-4D97-AF65-F5344CB8AC3E}">
        <p14:creationId xmlns:p14="http://schemas.microsoft.com/office/powerpoint/2010/main" val="8003292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19493" y="-95250"/>
            <a:ext cx="9144000" cy="4270773"/>
          </a:xfrm>
        </p:spPr>
        <p:txBody>
          <a:bodyPr>
            <a:noAutofit/>
          </a:bodyPr>
          <a:lstStyle/>
          <a:p>
            <a:pPr marL="0" indent="0">
              <a:buNone/>
            </a:pPr>
            <a:r>
              <a:rPr lang="en-US" sz="6400" b="1" dirty="0"/>
              <a:t>So the major reason for planting fig trees in a vineyard is to produce figs for birds to eat.  One that does not produce figs is almost useless.</a:t>
            </a:r>
          </a:p>
          <a:p>
            <a:pPr marL="0" indent="0">
              <a:buNone/>
            </a:pPr>
            <a:endParaRPr lang="en-US" sz="6400" b="1" dirty="0"/>
          </a:p>
        </p:txBody>
      </p:sp>
    </p:spTree>
    <p:extLst>
      <p:ext uri="{BB962C8B-B14F-4D97-AF65-F5344CB8AC3E}">
        <p14:creationId xmlns:p14="http://schemas.microsoft.com/office/powerpoint/2010/main" val="1958128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343400"/>
          </a:xfrm>
        </p:spPr>
        <p:txBody>
          <a:bodyPr>
            <a:noAutofit/>
          </a:bodyPr>
          <a:lstStyle/>
          <a:p>
            <a:pPr marL="0" indent="0">
              <a:buNone/>
            </a:pPr>
            <a:r>
              <a:rPr lang="en-US" sz="7000" b="1" dirty="0"/>
              <a:t>If it bears fruit next year, fine!  If not, then cut it down.’”</a:t>
            </a:r>
          </a:p>
        </p:txBody>
      </p:sp>
    </p:spTree>
    <p:extLst>
      <p:ext uri="{BB962C8B-B14F-4D97-AF65-F5344CB8AC3E}">
        <p14:creationId xmlns:p14="http://schemas.microsoft.com/office/powerpoint/2010/main" val="34718402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Why do some fig trees not bear fruit?</a:t>
            </a:r>
          </a:p>
          <a:p>
            <a:pPr marL="0" indent="0">
              <a:buNone/>
            </a:pPr>
            <a:r>
              <a:rPr lang="en-US" sz="7000" b="1" dirty="0"/>
              <a:t>One possible reason is not getting enough of the right nutrients.</a:t>
            </a:r>
          </a:p>
        </p:txBody>
      </p:sp>
    </p:spTree>
    <p:extLst>
      <p:ext uri="{BB962C8B-B14F-4D97-AF65-F5344CB8AC3E}">
        <p14:creationId xmlns:p14="http://schemas.microsoft.com/office/powerpoint/2010/main" val="41302674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Fruits take many nutrients to grow.  If not properly fertilized, a tree will not spend its nutrients on fruit.</a:t>
            </a:r>
          </a:p>
          <a:p>
            <a:pPr marL="0" indent="0">
              <a:buNone/>
            </a:pPr>
            <a:endParaRPr lang="en-US" sz="5800" b="1" dirty="0"/>
          </a:p>
          <a:p>
            <a:pPr marL="0" indent="0">
              <a:buNone/>
            </a:pPr>
            <a:endParaRPr lang="en-US" sz="5800" b="1" dirty="0"/>
          </a:p>
        </p:txBody>
      </p:sp>
    </p:spTree>
    <p:extLst>
      <p:ext uri="{BB962C8B-B14F-4D97-AF65-F5344CB8AC3E}">
        <p14:creationId xmlns:p14="http://schemas.microsoft.com/office/powerpoint/2010/main" val="11893212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may be the case here so the vinedresser said he will fertilize the tree.</a:t>
            </a:r>
          </a:p>
          <a:p>
            <a:pPr marL="0" indent="0">
              <a:buNone/>
            </a:pPr>
            <a:endParaRPr lang="en-US" sz="5800" b="1" dirty="0"/>
          </a:p>
        </p:txBody>
      </p:sp>
    </p:spTree>
    <p:extLst>
      <p:ext uri="{BB962C8B-B14F-4D97-AF65-F5344CB8AC3E}">
        <p14:creationId xmlns:p14="http://schemas.microsoft.com/office/powerpoint/2010/main" val="19800436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000" b="1" dirty="0"/>
              <a:t>Another possible reason is getting too much nutrient.</a:t>
            </a:r>
            <a:r>
              <a:rPr lang="zh-TW" altLang="en-US" sz="6000" b="1" dirty="0"/>
              <a:t>  </a:t>
            </a:r>
            <a:r>
              <a:rPr lang="en-US" sz="6000" b="1" dirty="0"/>
              <a:t>For instance, too much nitrogen would cause trees to grow many leaves but few fruits.</a:t>
            </a:r>
          </a:p>
          <a:p>
            <a:pPr marL="0" indent="0">
              <a:buNone/>
            </a:pPr>
            <a:endParaRPr lang="en-US" sz="4400" b="1" dirty="0"/>
          </a:p>
        </p:txBody>
      </p:sp>
    </p:spTree>
    <p:extLst>
      <p:ext uri="{BB962C8B-B14F-4D97-AF65-F5344CB8AC3E}">
        <p14:creationId xmlns:p14="http://schemas.microsoft.com/office/powerpoint/2010/main" val="26998583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20200" cy="4270773"/>
          </a:xfrm>
        </p:spPr>
        <p:txBody>
          <a:bodyPr>
            <a:noAutofit/>
          </a:bodyPr>
          <a:lstStyle/>
          <a:p>
            <a:pPr marL="0" indent="0">
              <a:buNone/>
            </a:pPr>
            <a:r>
              <a:rPr lang="en-US" sz="6500" b="1" dirty="0"/>
              <a:t>Some Christians focus too much on learning theology that they don't have time to work for God or serve others.</a:t>
            </a:r>
          </a:p>
          <a:p>
            <a:pPr marL="0" indent="0">
              <a:buNone/>
            </a:pPr>
            <a:endParaRPr lang="en-US" sz="6500" b="1" dirty="0"/>
          </a:p>
        </p:txBody>
      </p:sp>
    </p:spTree>
    <p:extLst>
      <p:ext uri="{BB962C8B-B14F-4D97-AF65-F5344CB8AC3E}">
        <p14:creationId xmlns:p14="http://schemas.microsoft.com/office/powerpoint/2010/main" val="10638327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There’s a saying: "Some Christians are so heavenly</a:t>
            </a:r>
            <a:r>
              <a:rPr lang="en-US" altLang="zh-TW" sz="7000" b="1" dirty="0"/>
              <a:t>-minded</a:t>
            </a:r>
            <a:r>
              <a:rPr lang="en-US" sz="7000" b="1" dirty="0"/>
              <a:t> that they are no earthly good."</a:t>
            </a:r>
          </a:p>
          <a:p>
            <a:pPr marL="0" indent="0">
              <a:buNone/>
            </a:pPr>
            <a:endParaRPr lang="en-US" sz="5800" b="1" dirty="0"/>
          </a:p>
        </p:txBody>
      </p:sp>
    </p:spTree>
    <p:extLst>
      <p:ext uri="{BB962C8B-B14F-4D97-AF65-F5344CB8AC3E}">
        <p14:creationId xmlns:p14="http://schemas.microsoft.com/office/powerpoint/2010/main" val="32864445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Another possible reason is frost injury.  External injuries can cause some Christians not to bear fruit.</a:t>
            </a:r>
          </a:p>
          <a:p>
            <a:pPr marL="0" indent="0">
              <a:buNone/>
            </a:pPr>
            <a:endParaRPr lang="en-US" sz="5800" b="1" dirty="0"/>
          </a:p>
          <a:p>
            <a:pPr marL="0" indent="0">
              <a:buNone/>
            </a:pPr>
            <a:endParaRPr lang="en-US" sz="5800" b="1" dirty="0"/>
          </a:p>
        </p:txBody>
      </p:sp>
    </p:spTree>
    <p:extLst>
      <p:ext uri="{BB962C8B-B14F-4D97-AF65-F5344CB8AC3E}">
        <p14:creationId xmlns:p14="http://schemas.microsoft.com/office/powerpoint/2010/main" val="22090295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Vinedresser needs to help protect the fig trees as well as the grapevines.</a:t>
            </a:r>
          </a:p>
          <a:p>
            <a:pPr marL="0" indent="0">
              <a:buNone/>
            </a:pPr>
            <a:endParaRPr lang="en-US" sz="5800" b="1" dirty="0"/>
          </a:p>
          <a:p>
            <a:pPr marL="0" indent="0">
              <a:buNone/>
            </a:pPr>
            <a:endParaRPr lang="en-US" sz="5800" b="1" dirty="0"/>
          </a:p>
        </p:txBody>
      </p:sp>
    </p:spTree>
    <p:extLst>
      <p:ext uri="{BB962C8B-B14F-4D97-AF65-F5344CB8AC3E}">
        <p14:creationId xmlns:p14="http://schemas.microsoft.com/office/powerpoint/2010/main" val="35029240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When we serve younger Christians, do not forget that the more mature Christians also need caring.</a:t>
            </a:r>
          </a:p>
          <a:p>
            <a:pPr marL="0" indent="0">
              <a:buNone/>
            </a:pPr>
            <a:endParaRPr lang="en-US" sz="5800" b="1" dirty="0"/>
          </a:p>
        </p:txBody>
      </p:sp>
    </p:spTree>
    <p:extLst>
      <p:ext uri="{BB962C8B-B14F-4D97-AF65-F5344CB8AC3E}">
        <p14:creationId xmlns:p14="http://schemas.microsoft.com/office/powerpoint/2010/main" val="202028878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Finally, some fig trees may be too old.</a:t>
            </a:r>
          </a:p>
          <a:p>
            <a:pPr marL="0" indent="0">
              <a:buNone/>
            </a:pPr>
            <a:r>
              <a:rPr lang="en-US" sz="7000" b="1" dirty="0"/>
              <a:t>Some Christians are too old to serve others well.</a:t>
            </a:r>
          </a:p>
          <a:p>
            <a:pPr marL="0" indent="0">
              <a:buNone/>
            </a:pPr>
            <a:endParaRPr lang="en-US" sz="5800" b="1" dirty="0"/>
          </a:p>
          <a:p>
            <a:pPr marL="0" indent="0">
              <a:buNone/>
            </a:pPr>
            <a:br>
              <a:rPr lang="en-US" sz="5800" b="1" dirty="0"/>
            </a:br>
            <a:endParaRPr lang="en-US" sz="5800" b="1" dirty="0"/>
          </a:p>
        </p:txBody>
      </p:sp>
    </p:spTree>
    <p:extLst>
      <p:ext uri="{BB962C8B-B14F-4D97-AF65-F5344CB8AC3E}">
        <p14:creationId xmlns:p14="http://schemas.microsoft.com/office/powerpoint/2010/main" val="560637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C9895-90AF-C53E-B7BA-6130B05067C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3DFE5D0-68FF-EA9D-7E74-E727994D3D50}"/>
              </a:ext>
            </a:extLst>
          </p:cNvPr>
          <p:cNvSpPr/>
          <p:nvPr/>
        </p:nvSpPr>
        <p:spPr>
          <a:xfrm>
            <a:off x="-304800" y="986700"/>
            <a:ext cx="9144000" cy="3170099"/>
          </a:xfrm>
          <a:prstGeom prst="rect">
            <a:avLst/>
          </a:prstGeom>
        </p:spPr>
        <p:txBody>
          <a:bodyPr wrap="square">
            <a:spAutoFit/>
          </a:bodyPr>
          <a:lstStyle/>
          <a:p>
            <a:pPr lvl="1" algn="ctr"/>
            <a:r>
              <a:rPr lang="en-US" altLang="zh-TW" sz="10000" b="1" dirty="0">
                <a:ea typeface="Microsoft JhengHei" panose="020B0604030504040204" pitchFamily="34" charset="-120"/>
              </a:rPr>
              <a:t>The Barren</a:t>
            </a:r>
          </a:p>
          <a:p>
            <a:pPr lvl="1" algn="ctr"/>
            <a:r>
              <a:rPr lang="en-US" altLang="zh-TW" sz="10000" b="1" dirty="0">
                <a:ea typeface="Microsoft JhengHei" panose="020B0604030504040204" pitchFamily="34" charset="-120"/>
              </a:rPr>
              <a:t>Fig Tree</a:t>
            </a:r>
          </a:p>
        </p:txBody>
      </p:sp>
    </p:spTree>
    <p:extLst>
      <p:ext uri="{BB962C8B-B14F-4D97-AF65-F5344CB8AC3E}">
        <p14:creationId xmlns:p14="http://schemas.microsoft.com/office/powerpoint/2010/main" val="177775965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In the case of fig trees, they can live for 200 years or more.  So age is probably not the reason here.</a:t>
            </a:r>
          </a:p>
          <a:p>
            <a:pPr marL="0" indent="0">
              <a:buNone/>
            </a:pPr>
            <a:endParaRPr lang="en-US" sz="5800" b="1" dirty="0"/>
          </a:p>
        </p:txBody>
      </p:sp>
    </p:spTree>
    <p:extLst>
      <p:ext uri="{BB962C8B-B14F-4D97-AF65-F5344CB8AC3E}">
        <p14:creationId xmlns:p14="http://schemas.microsoft.com/office/powerpoint/2010/main" val="8747650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Even if they are too old, they can still provide shade and aerate the soil.</a:t>
            </a:r>
          </a:p>
          <a:p>
            <a:pPr marL="0" indent="0">
              <a:buNone/>
            </a:pPr>
            <a:endParaRPr lang="en-US" sz="5800" b="1" dirty="0"/>
          </a:p>
        </p:txBody>
      </p:sp>
    </p:spTree>
    <p:extLst>
      <p:ext uri="{BB962C8B-B14F-4D97-AF65-F5344CB8AC3E}">
        <p14:creationId xmlns:p14="http://schemas.microsoft.com/office/powerpoint/2010/main" val="27853191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I’m very encouraged when I see our seniors teaching Sunday school lessons to others and caring for others.</a:t>
            </a:r>
          </a:p>
          <a:p>
            <a:pPr marL="0" indent="0">
              <a:buNone/>
            </a:pPr>
            <a:endParaRPr lang="en-US" sz="5800" b="1" dirty="0"/>
          </a:p>
          <a:p>
            <a:pPr marL="0" indent="0">
              <a:buNone/>
            </a:pPr>
            <a:endParaRPr lang="en-US" sz="5800" b="1" dirty="0"/>
          </a:p>
        </p:txBody>
      </p:sp>
    </p:spTree>
    <p:extLst>
      <p:ext uri="{BB962C8B-B14F-4D97-AF65-F5344CB8AC3E}">
        <p14:creationId xmlns:p14="http://schemas.microsoft.com/office/powerpoint/2010/main" val="401992889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God knows their hearts and will reward them in due time.</a:t>
            </a:r>
          </a:p>
          <a:p>
            <a:pPr marL="0" indent="0">
              <a:buNone/>
            </a:pPr>
            <a:endParaRPr lang="en-US" sz="5800" b="1" dirty="0"/>
          </a:p>
        </p:txBody>
      </p:sp>
    </p:spTree>
    <p:extLst>
      <p:ext uri="{BB962C8B-B14F-4D97-AF65-F5344CB8AC3E}">
        <p14:creationId xmlns:p14="http://schemas.microsoft.com/office/powerpoint/2010/main" val="27250557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To God, they are no less than young ministers who preach to thousands in a vast church.  God judges us by our hearts.</a:t>
            </a:r>
          </a:p>
          <a:p>
            <a:pPr marL="0" indent="0">
              <a:buNone/>
            </a:pPr>
            <a:endParaRPr lang="en-US" sz="4800" b="1" dirty="0"/>
          </a:p>
        </p:txBody>
      </p:sp>
    </p:spTree>
    <p:extLst>
      <p:ext uri="{BB962C8B-B14F-4D97-AF65-F5344CB8AC3E}">
        <p14:creationId xmlns:p14="http://schemas.microsoft.com/office/powerpoint/2010/main" val="179881165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In Parable of the Fishes (Matthew 13:47-50), the fisherman threw away the "bad" fish because they couldn’t be sold and were therefore useless to him.</a:t>
            </a:r>
          </a:p>
        </p:txBody>
      </p:sp>
    </p:spTree>
    <p:extLst>
      <p:ext uri="{BB962C8B-B14F-4D97-AF65-F5344CB8AC3E}">
        <p14:creationId xmlns:p14="http://schemas.microsoft.com/office/powerpoint/2010/main" val="190053328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A fig tree that does not bear fruit is essentially useless to the owner of the vineyard.  Fruit is the most essential reason for growing the fig tree there.</a:t>
            </a:r>
          </a:p>
          <a:p>
            <a:pPr marL="0" indent="0">
              <a:buNone/>
            </a:pPr>
            <a:endParaRPr lang="en-US" sz="6400" b="1" dirty="0"/>
          </a:p>
        </p:txBody>
      </p:sp>
    </p:spTree>
    <p:extLst>
      <p:ext uri="{BB962C8B-B14F-4D97-AF65-F5344CB8AC3E}">
        <p14:creationId xmlns:p14="http://schemas.microsoft.com/office/powerpoint/2010/main" val="54867042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owner knows the tree should be capable of bearing fruit but is not.  The tree is not too old.</a:t>
            </a:r>
          </a:p>
          <a:p>
            <a:pPr marL="0" indent="0">
              <a:buNone/>
            </a:pPr>
            <a:endParaRPr lang="en-US" sz="5800" b="1" dirty="0"/>
          </a:p>
        </p:txBody>
      </p:sp>
    </p:spTree>
    <p:extLst>
      <p:ext uri="{BB962C8B-B14F-4D97-AF65-F5344CB8AC3E}">
        <p14:creationId xmlns:p14="http://schemas.microsoft.com/office/powerpoint/2010/main" val="140378672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17721" y="-95250"/>
            <a:ext cx="9144000" cy="4270773"/>
          </a:xfrm>
        </p:spPr>
        <p:txBody>
          <a:bodyPr>
            <a:noAutofit/>
          </a:bodyPr>
          <a:lstStyle/>
          <a:p>
            <a:pPr marL="0" indent="0">
              <a:buNone/>
            </a:pPr>
            <a:r>
              <a:rPr lang="en-US" sz="6400" b="1" dirty="0"/>
              <a:t>A Christian who does not bear fruit is not sacrificial in his thinking and therefore not benefiting others and serving God's purposes.</a:t>
            </a:r>
          </a:p>
        </p:txBody>
      </p:sp>
    </p:spTree>
    <p:extLst>
      <p:ext uri="{BB962C8B-B14F-4D97-AF65-F5344CB8AC3E}">
        <p14:creationId xmlns:p14="http://schemas.microsoft.com/office/powerpoint/2010/main" val="32295883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Now that we know what the fig tree is about, let’s focus on the reactions of the owner and the vinedresser.</a:t>
            </a:r>
          </a:p>
          <a:p>
            <a:pPr marL="0" indent="0">
              <a:buNone/>
            </a:pPr>
            <a:endParaRPr lang="en-US" sz="5800" b="1" dirty="0"/>
          </a:p>
        </p:txBody>
      </p:sp>
    </p:spTree>
    <p:extLst>
      <p:ext uri="{BB962C8B-B14F-4D97-AF65-F5344CB8AC3E}">
        <p14:creationId xmlns:p14="http://schemas.microsoft.com/office/powerpoint/2010/main" val="4113238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seems like a straightforward but alarming parable: "Bear fruit or be cut down."</a:t>
            </a:r>
          </a:p>
          <a:p>
            <a:pPr marL="0" indent="0">
              <a:buNone/>
            </a:pPr>
            <a:endParaRPr lang="en-US" sz="5800" b="1" dirty="0"/>
          </a:p>
        </p:txBody>
      </p:sp>
    </p:spTree>
    <p:extLst>
      <p:ext uri="{BB962C8B-B14F-4D97-AF65-F5344CB8AC3E}">
        <p14:creationId xmlns:p14="http://schemas.microsoft.com/office/powerpoint/2010/main" val="161702021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Jesus was discussing repentance before he gave this parable.  This parable may be hinting at repentance and God's timing for judgment.</a:t>
            </a:r>
          </a:p>
        </p:txBody>
      </p:sp>
    </p:spTree>
    <p:extLst>
      <p:ext uri="{BB962C8B-B14F-4D97-AF65-F5344CB8AC3E}">
        <p14:creationId xmlns:p14="http://schemas.microsoft.com/office/powerpoint/2010/main" val="23416808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God will give the barren fig tree a bit more time and nurture it.  But there will eventually be a time of judgment.</a:t>
            </a:r>
          </a:p>
          <a:p>
            <a:pPr marL="0" indent="0">
              <a:buNone/>
            </a:pPr>
            <a:endParaRPr lang="en-US" sz="4800" b="1" dirty="0"/>
          </a:p>
        </p:txBody>
      </p:sp>
    </p:spTree>
    <p:extLst>
      <p:ext uri="{BB962C8B-B14F-4D97-AF65-F5344CB8AC3E}">
        <p14:creationId xmlns:p14="http://schemas.microsoft.com/office/powerpoint/2010/main" val="20868699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6000" b="1" dirty="0"/>
              <a:t>Sometimes we see useless or even damaging Christians still getting blessed and cared for by God.  But they may be in their "last year"</a:t>
            </a:r>
            <a:r>
              <a:rPr lang="en-US" altLang="zh-TW" sz="6000" b="1" dirty="0"/>
              <a:t>— </a:t>
            </a:r>
            <a:r>
              <a:rPr lang="en-US" sz="6000" b="1" dirty="0"/>
              <a:t>a time of mercy.</a:t>
            </a:r>
          </a:p>
        </p:txBody>
      </p:sp>
    </p:spTree>
    <p:extLst>
      <p:ext uri="{BB962C8B-B14F-4D97-AF65-F5344CB8AC3E}">
        <p14:creationId xmlns:p14="http://schemas.microsoft.com/office/powerpoint/2010/main" val="8315612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200" b="1" dirty="0"/>
              <a:t>We don't know when that time is up, and therefore need to start bearing fruit as soon as we can.  He will also fertilize it so more fruit can be produced.</a:t>
            </a:r>
          </a:p>
          <a:p>
            <a:pPr marL="0" indent="0">
              <a:buNone/>
            </a:pPr>
            <a:endParaRPr lang="en-US" sz="6200" b="1" dirty="0"/>
          </a:p>
        </p:txBody>
      </p:sp>
    </p:spTree>
    <p:extLst>
      <p:ext uri="{BB962C8B-B14F-4D97-AF65-F5344CB8AC3E}">
        <p14:creationId xmlns:p14="http://schemas.microsoft.com/office/powerpoint/2010/main" val="415658337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Will the fig tree bear fruit in the next year?  The parable didn’t say.  That’s because the fig tree represents many of us.</a:t>
            </a:r>
          </a:p>
          <a:p>
            <a:pPr marL="0" indent="0">
              <a:buNone/>
            </a:pPr>
            <a:endParaRPr lang="en-US" sz="6600" b="1" dirty="0"/>
          </a:p>
        </p:txBody>
      </p:sp>
    </p:spTree>
    <p:extLst>
      <p:ext uri="{BB962C8B-B14F-4D97-AF65-F5344CB8AC3E}">
        <p14:creationId xmlns:p14="http://schemas.microsoft.com/office/powerpoint/2010/main" val="239519899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How are you serving the Lord and others?</a:t>
            </a:r>
          </a:p>
          <a:p>
            <a:pPr marL="0" indent="0">
              <a:buNone/>
            </a:pPr>
            <a:endParaRPr lang="en-US" sz="1200" b="1" dirty="0"/>
          </a:p>
          <a:p>
            <a:pPr marL="0" indent="0">
              <a:buNone/>
            </a:pPr>
            <a:r>
              <a:rPr lang="en-US" sz="7000" b="1" dirty="0"/>
              <a:t>Do you have a desire to love and care for other people?</a:t>
            </a:r>
          </a:p>
          <a:p>
            <a:pPr marL="0" indent="0">
              <a:buNone/>
            </a:pPr>
            <a:endParaRPr lang="en-US" sz="5800" b="1" dirty="0"/>
          </a:p>
        </p:txBody>
      </p:sp>
    </p:spTree>
    <p:extLst>
      <p:ext uri="{BB962C8B-B14F-4D97-AF65-F5344CB8AC3E}">
        <p14:creationId xmlns:p14="http://schemas.microsoft.com/office/powerpoint/2010/main" val="222394685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Do you use your time, talents, and treasures for God's purposes and serve other people?</a:t>
            </a:r>
          </a:p>
          <a:p>
            <a:pPr marL="0" indent="0">
              <a:buNone/>
            </a:pPr>
            <a:endParaRPr lang="en-US" sz="5800" b="1" dirty="0"/>
          </a:p>
        </p:txBody>
      </p:sp>
    </p:spTree>
    <p:extLst>
      <p:ext uri="{BB962C8B-B14F-4D97-AF65-F5344CB8AC3E}">
        <p14:creationId xmlns:p14="http://schemas.microsoft.com/office/powerpoint/2010/main" val="189199449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200" b="1" dirty="0"/>
              <a:t>Do you spend time taking care of others?  Caring for them?  Listening to their needs?  Do you have skills that can help them? </a:t>
            </a:r>
          </a:p>
          <a:p>
            <a:pPr marL="0" indent="0">
              <a:buNone/>
            </a:pPr>
            <a:endParaRPr lang="en-US" sz="6200" b="1" dirty="0"/>
          </a:p>
        </p:txBody>
      </p:sp>
    </p:spTree>
    <p:extLst>
      <p:ext uri="{BB962C8B-B14F-4D97-AF65-F5344CB8AC3E}">
        <p14:creationId xmlns:p14="http://schemas.microsoft.com/office/powerpoint/2010/main" val="355019768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Do you use your resources to help others?  Not just money, but also your other possessions, time, and talents.</a:t>
            </a:r>
          </a:p>
          <a:p>
            <a:pPr marL="0" indent="0">
              <a:buNone/>
            </a:pPr>
            <a:endParaRPr lang="en-US" sz="5400" b="1" dirty="0"/>
          </a:p>
        </p:txBody>
      </p:sp>
    </p:spTree>
    <p:extLst>
      <p:ext uri="{BB962C8B-B14F-4D97-AF65-F5344CB8AC3E}">
        <p14:creationId xmlns:p14="http://schemas.microsoft.com/office/powerpoint/2010/main" val="305387503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200" b="1" dirty="0"/>
              <a:t>Our typical behavior is not about caring for strangers.</a:t>
            </a:r>
            <a:r>
              <a:rPr lang="zh-TW" altLang="en-US" sz="6200" b="1" dirty="0"/>
              <a:t>  </a:t>
            </a:r>
            <a:r>
              <a:rPr lang="en-US" sz="6200" b="1" dirty="0"/>
              <a:t>We love mainly friends and family </a:t>
            </a:r>
            <a:r>
              <a:rPr lang="en-US" altLang="zh-TW" sz="6200" b="1" dirty="0"/>
              <a:t>— </a:t>
            </a:r>
            <a:r>
              <a:rPr lang="en-US" sz="6200" b="1" dirty="0"/>
              <a:t>only those close to us or related to us biologically.</a:t>
            </a:r>
          </a:p>
          <a:p>
            <a:pPr marL="0" indent="0">
              <a:buNone/>
            </a:pPr>
            <a:endParaRPr lang="en-US" sz="6200" b="1" dirty="0"/>
          </a:p>
        </p:txBody>
      </p:sp>
    </p:spTree>
    <p:extLst>
      <p:ext uri="{BB962C8B-B14F-4D97-AF65-F5344CB8AC3E}">
        <p14:creationId xmlns:p14="http://schemas.microsoft.com/office/powerpoint/2010/main" val="3769340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But there are many strange things in this parable:</a:t>
            </a:r>
          </a:p>
        </p:txBody>
      </p:sp>
    </p:spTree>
    <p:extLst>
      <p:ext uri="{BB962C8B-B14F-4D97-AF65-F5344CB8AC3E}">
        <p14:creationId xmlns:p14="http://schemas.microsoft.com/office/powerpoint/2010/main" val="416003138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deal with others mostly on a transactional basis </a:t>
            </a:r>
            <a:r>
              <a:rPr lang="en-US" altLang="zh-TW" sz="7000" b="1" dirty="0"/>
              <a:t>— </a:t>
            </a:r>
            <a:r>
              <a:rPr lang="en-US" sz="7000" b="1" dirty="0"/>
              <a:t>we pay for their services, etc.</a:t>
            </a:r>
          </a:p>
          <a:p>
            <a:pPr marL="0" indent="0">
              <a:buNone/>
            </a:pPr>
            <a:endParaRPr lang="en-US" sz="5800" b="1" dirty="0"/>
          </a:p>
        </p:txBody>
      </p:sp>
    </p:spTree>
    <p:extLst>
      <p:ext uri="{BB962C8B-B14F-4D97-AF65-F5344CB8AC3E}">
        <p14:creationId xmlns:p14="http://schemas.microsoft.com/office/powerpoint/2010/main" val="226285365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God wants us to care for others, even in small ways.  Our intentions matter the most to God.</a:t>
            </a:r>
          </a:p>
          <a:p>
            <a:pPr marL="0" indent="0">
              <a:buNone/>
            </a:pPr>
            <a:endParaRPr lang="en-US" sz="5800" b="1" dirty="0"/>
          </a:p>
        </p:txBody>
      </p:sp>
    </p:spTree>
    <p:extLst>
      <p:ext uri="{BB962C8B-B14F-4D97-AF65-F5344CB8AC3E}">
        <p14:creationId xmlns:p14="http://schemas.microsoft.com/office/powerpoint/2010/main" val="405331440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Even small deeds of kindness can go a long way in providing comfort to others.</a:t>
            </a:r>
          </a:p>
          <a:p>
            <a:pPr marL="0" indent="0">
              <a:buNone/>
            </a:pPr>
            <a:endParaRPr lang="en-US" sz="5800" b="1" dirty="0"/>
          </a:p>
        </p:txBody>
      </p:sp>
    </p:spTree>
    <p:extLst>
      <p:ext uri="{BB962C8B-B14F-4D97-AF65-F5344CB8AC3E}">
        <p14:creationId xmlns:p14="http://schemas.microsoft.com/office/powerpoint/2010/main" val="75285264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There are no small acts of kindness.  They all have significant impacts on people.</a:t>
            </a:r>
          </a:p>
          <a:p>
            <a:pPr marL="0" indent="0">
              <a:buNone/>
            </a:pPr>
            <a:endParaRPr lang="en-US" sz="5800" b="1" dirty="0"/>
          </a:p>
        </p:txBody>
      </p:sp>
    </p:spTree>
    <p:extLst>
      <p:ext uri="{BB962C8B-B14F-4D97-AF65-F5344CB8AC3E}">
        <p14:creationId xmlns:p14="http://schemas.microsoft.com/office/powerpoint/2010/main" val="73533758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Let's start by caring for people already near us, and branch out gradually.</a:t>
            </a:r>
          </a:p>
          <a:p>
            <a:pPr marL="0" indent="0">
              <a:buNone/>
            </a:pPr>
            <a:endParaRPr lang="en-US" sz="5800" b="1" dirty="0"/>
          </a:p>
        </p:txBody>
      </p:sp>
    </p:spTree>
    <p:extLst>
      <p:ext uri="{BB962C8B-B14F-4D97-AF65-F5344CB8AC3E}">
        <p14:creationId xmlns:p14="http://schemas.microsoft.com/office/powerpoint/2010/main" val="95455858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also has implications for evangelism, which is our Great Commission.</a:t>
            </a:r>
          </a:p>
        </p:txBody>
      </p:sp>
    </p:spTree>
    <p:extLst>
      <p:ext uri="{BB962C8B-B14F-4D97-AF65-F5344CB8AC3E}">
        <p14:creationId xmlns:p14="http://schemas.microsoft.com/office/powerpoint/2010/main" val="156592024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Sometimes we focus too much on preaching instead of serving, and we wonder why people don't hear us.</a:t>
            </a:r>
          </a:p>
          <a:p>
            <a:pPr marL="0" indent="0">
              <a:buNone/>
            </a:pPr>
            <a:endParaRPr lang="en-US" sz="5800" b="1" dirty="0"/>
          </a:p>
        </p:txBody>
      </p:sp>
    </p:spTree>
    <p:extLst>
      <p:ext uri="{BB962C8B-B14F-4D97-AF65-F5344CB8AC3E}">
        <p14:creationId xmlns:p14="http://schemas.microsoft.com/office/powerpoint/2010/main" val="234581805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People won’t hear us if they don’t see that we care.</a:t>
            </a:r>
            <a:r>
              <a:rPr lang="zh-TW" altLang="en-US" sz="7000" b="1" dirty="0"/>
              <a:t> </a:t>
            </a:r>
            <a:r>
              <a:rPr lang="en-US" sz="7000" b="1" dirty="0"/>
              <a:t> Let your actions show them God’s love.</a:t>
            </a:r>
          </a:p>
          <a:p>
            <a:pPr marL="0" indent="0">
              <a:buNone/>
            </a:pPr>
            <a:endParaRPr lang="en-US" sz="5800" b="1" dirty="0"/>
          </a:p>
        </p:txBody>
      </p:sp>
    </p:spTree>
    <p:extLst>
      <p:ext uri="{BB962C8B-B14F-4D97-AF65-F5344CB8AC3E}">
        <p14:creationId xmlns:p14="http://schemas.microsoft.com/office/powerpoint/2010/main" val="143710323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"Preach the gospel at all time and if necessary, use words."</a:t>
            </a:r>
          </a:p>
          <a:p>
            <a:pPr marL="0" indent="0" algn="r">
              <a:buNone/>
            </a:pPr>
            <a:r>
              <a:rPr lang="en-US" sz="7000" b="1" dirty="0"/>
              <a:t>– St. Francis of Assisi</a:t>
            </a:r>
          </a:p>
          <a:p>
            <a:pPr marL="0" indent="0">
              <a:buNone/>
            </a:pPr>
            <a:endParaRPr lang="en-US" sz="5800" b="1" dirty="0"/>
          </a:p>
        </p:txBody>
      </p:sp>
    </p:spTree>
    <p:extLst>
      <p:ext uri="{BB962C8B-B14F-4D97-AF65-F5344CB8AC3E}">
        <p14:creationId xmlns:p14="http://schemas.microsoft.com/office/powerpoint/2010/main" val="413932970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You may be a small fig tree. </a:t>
            </a:r>
            <a:r>
              <a:rPr lang="zh-TW" altLang="en-US" sz="6600" b="1" dirty="0"/>
              <a:t> </a:t>
            </a:r>
            <a:r>
              <a:rPr lang="en-US" sz="6600" b="1" dirty="0"/>
              <a:t>Just do what you can.  God cares about your intentions, not the amount of fruit you have.</a:t>
            </a:r>
          </a:p>
          <a:p>
            <a:pPr marL="0" indent="0">
              <a:buNone/>
            </a:pPr>
            <a:endParaRPr lang="en-US" sz="5400" b="1" dirty="0"/>
          </a:p>
        </p:txBody>
      </p:sp>
    </p:spTree>
    <p:extLst>
      <p:ext uri="{BB962C8B-B14F-4D97-AF65-F5344CB8AC3E}">
        <p14:creationId xmlns:p14="http://schemas.microsoft.com/office/powerpoint/2010/main" val="405336990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18439</TotalTime>
  <Words>2196</Words>
  <Application>Microsoft Office PowerPoint</Application>
  <PresentationFormat>On-screen Show (16:9)</PresentationFormat>
  <Paragraphs>123</Paragraphs>
  <Slides>101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101</vt:i4>
      </vt:variant>
    </vt:vector>
  </HeadingPairs>
  <TitlesOfParts>
    <vt:vector size="107"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1138</cp:revision>
  <cp:lastPrinted>2017-09-16T17:38:24Z</cp:lastPrinted>
  <dcterms:created xsi:type="dcterms:W3CDTF">2005-06-09T01:58:34Z</dcterms:created>
  <dcterms:modified xsi:type="dcterms:W3CDTF">2025-11-23T17:42:49Z</dcterms:modified>
</cp:coreProperties>
</file>