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Override1.xml" ContentType="application/vnd.openxmlformats-officedocument.themeOverride+xml"/>
  <Override PartName="/ppt/notesSlides/notesSlide62.xml" ContentType="application/vnd.openxmlformats-officedocument.presentationml.notesSlide+xml"/>
  <Override PartName="/ppt/theme/themeOverride2.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49"/>
  </p:notesMasterIdLst>
  <p:handoutMasterIdLst>
    <p:handoutMasterId r:id="rId150"/>
  </p:handoutMasterIdLst>
  <p:sldIdLst>
    <p:sldId id="1809" r:id="rId2"/>
    <p:sldId id="1675" r:id="rId3"/>
    <p:sldId id="1200" r:id="rId4"/>
    <p:sldId id="1758" r:id="rId5"/>
    <p:sldId id="1759" r:id="rId6"/>
    <p:sldId id="1760" r:id="rId7"/>
    <p:sldId id="1761" r:id="rId8"/>
    <p:sldId id="1762" r:id="rId9"/>
    <p:sldId id="1763" r:id="rId10"/>
    <p:sldId id="1764" r:id="rId11"/>
    <p:sldId id="1765" r:id="rId12"/>
    <p:sldId id="1766" r:id="rId13"/>
    <p:sldId id="1767" r:id="rId14"/>
    <p:sldId id="1768" r:id="rId15"/>
    <p:sldId id="1769" r:id="rId16"/>
    <p:sldId id="1770" r:id="rId17"/>
    <p:sldId id="1793" r:id="rId18"/>
    <p:sldId id="1426" r:id="rId19"/>
    <p:sldId id="1428" r:id="rId20"/>
    <p:sldId id="1430" r:id="rId21"/>
    <p:sldId id="1434" r:id="rId22"/>
    <p:sldId id="1436" r:id="rId23"/>
    <p:sldId id="1438" r:id="rId24"/>
    <p:sldId id="1440" r:id="rId25"/>
    <p:sldId id="1442" r:id="rId26"/>
    <p:sldId id="1444" r:id="rId27"/>
    <p:sldId id="1446" r:id="rId28"/>
    <p:sldId id="1448" r:id="rId29"/>
    <p:sldId id="1450" r:id="rId30"/>
    <p:sldId id="1697" r:id="rId31"/>
    <p:sldId id="1452" r:id="rId32"/>
    <p:sldId id="1799" r:id="rId33"/>
    <p:sldId id="1801" r:id="rId34"/>
    <p:sldId id="1794" r:id="rId35"/>
    <p:sldId id="1454" r:id="rId36"/>
    <p:sldId id="1456" r:id="rId37"/>
    <p:sldId id="1458" r:id="rId38"/>
    <p:sldId id="1797" r:id="rId39"/>
    <p:sldId id="1464" r:id="rId40"/>
    <p:sldId id="1466" r:id="rId41"/>
    <p:sldId id="1803" r:id="rId42"/>
    <p:sldId id="1472" r:id="rId43"/>
    <p:sldId id="1474" r:id="rId44"/>
    <p:sldId id="1476" r:id="rId45"/>
    <p:sldId id="1478" r:id="rId46"/>
    <p:sldId id="1480" r:id="rId47"/>
    <p:sldId id="1482" r:id="rId48"/>
    <p:sldId id="1484" r:id="rId49"/>
    <p:sldId id="1486" r:id="rId50"/>
    <p:sldId id="1488" r:id="rId51"/>
    <p:sldId id="1490" r:id="rId52"/>
    <p:sldId id="1492" r:id="rId53"/>
    <p:sldId id="1494" r:id="rId54"/>
    <p:sldId id="1496" r:id="rId55"/>
    <p:sldId id="1498" r:id="rId56"/>
    <p:sldId id="1500" r:id="rId57"/>
    <p:sldId id="1502" r:id="rId58"/>
    <p:sldId id="1504" r:id="rId59"/>
    <p:sldId id="1506" r:id="rId60"/>
    <p:sldId id="1508" r:id="rId61"/>
    <p:sldId id="1510" r:id="rId62"/>
    <p:sldId id="1512" r:id="rId63"/>
    <p:sldId id="1514" r:id="rId64"/>
    <p:sldId id="1516" r:id="rId65"/>
    <p:sldId id="1518" r:id="rId66"/>
    <p:sldId id="1520" r:id="rId67"/>
    <p:sldId id="1522" r:id="rId68"/>
    <p:sldId id="1524" r:id="rId69"/>
    <p:sldId id="1526" r:id="rId70"/>
    <p:sldId id="1528" r:id="rId71"/>
    <p:sldId id="1530" r:id="rId72"/>
    <p:sldId id="1532" r:id="rId73"/>
    <p:sldId id="1534" r:id="rId74"/>
    <p:sldId id="1536" r:id="rId75"/>
    <p:sldId id="1538" r:id="rId76"/>
    <p:sldId id="1540" r:id="rId77"/>
    <p:sldId id="1542" r:id="rId78"/>
    <p:sldId id="1544" r:id="rId79"/>
    <p:sldId id="1546" r:id="rId80"/>
    <p:sldId id="1548" r:id="rId81"/>
    <p:sldId id="1550" r:id="rId82"/>
    <p:sldId id="1552" r:id="rId83"/>
    <p:sldId id="1554" r:id="rId84"/>
    <p:sldId id="1805" r:id="rId85"/>
    <p:sldId id="1556" r:id="rId86"/>
    <p:sldId id="1740" r:id="rId87"/>
    <p:sldId id="1742" r:id="rId88"/>
    <p:sldId id="1743" r:id="rId89"/>
    <p:sldId id="1745" r:id="rId90"/>
    <p:sldId id="1747" r:id="rId91"/>
    <p:sldId id="1749" r:id="rId92"/>
    <p:sldId id="1751" r:id="rId93"/>
    <p:sldId id="1753" r:id="rId94"/>
    <p:sldId id="1755" r:id="rId95"/>
    <p:sldId id="1558" r:id="rId96"/>
    <p:sldId id="1560" r:id="rId97"/>
    <p:sldId id="1562" r:id="rId98"/>
    <p:sldId id="1564" r:id="rId99"/>
    <p:sldId id="1566" r:id="rId100"/>
    <p:sldId id="1568" r:id="rId101"/>
    <p:sldId id="1570" r:id="rId102"/>
    <p:sldId id="1572" r:id="rId103"/>
    <p:sldId id="1574" r:id="rId104"/>
    <p:sldId id="1576" r:id="rId105"/>
    <p:sldId id="1578" r:id="rId106"/>
    <p:sldId id="1580" r:id="rId107"/>
    <p:sldId id="1582" r:id="rId108"/>
    <p:sldId id="1584" r:id="rId109"/>
    <p:sldId id="1586" r:id="rId110"/>
    <p:sldId id="1588" r:id="rId111"/>
    <p:sldId id="1590" r:id="rId112"/>
    <p:sldId id="1592" r:id="rId113"/>
    <p:sldId id="1594" r:id="rId114"/>
    <p:sldId id="1811" r:id="rId115"/>
    <p:sldId id="1815" r:id="rId116"/>
    <p:sldId id="1817" r:id="rId117"/>
    <p:sldId id="1816" r:id="rId118"/>
    <p:sldId id="1709" r:id="rId119"/>
    <p:sldId id="1725" r:id="rId120"/>
    <p:sldId id="1726" r:id="rId121"/>
    <p:sldId id="1711" r:id="rId122"/>
    <p:sldId id="1737" r:id="rId123"/>
    <p:sldId id="1713" r:id="rId124"/>
    <p:sldId id="1715" r:id="rId125"/>
    <p:sldId id="1717" r:id="rId126"/>
    <p:sldId id="1719" r:id="rId127"/>
    <p:sldId id="1721" r:id="rId128"/>
    <p:sldId id="1707" r:id="rId129"/>
    <p:sldId id="1807" r:id="rId130"/>
    <p:sldId id="1598" r:id="rId131"/>
    <p:sldId id="1600" r:id="rId132"/>
    <p:sldId id="1602" r:id="rId133"/>
    <p:sldId id="1604" r:id="rId134"/>
    <p:sldId id="1606" r:id="rId135"/>
    <p:sldId id="1608" r:id="rId136"/>
    <p:sldId id="1610" r:id="rId137"/>
    <p:sldId id="1612" r:id="rId138"/>
    <p:sldId id="1614" r:id="rId139"/>
    <p:sldId id="1618" r:id="rId140"/>
    <p:sldId id="1703" r:id="rId141"/>
    <p:sldId id="1620" r:id="rId142"/>
    <p:sldId id="1622" r:id="rId143"/>
    <p:sldId id="1624" r:id="rId144"/>
    <p:sldId id="1626" r:id="rId145"/>
    <p:sldId id="1628" r:id="rId146"/>
    <p:sldId id="1634" r:id="rId147"/>
    <p:sldId id="1638" r:id="rId148"/>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ripture" id="{488EBD6D-5F87-4696-893D-93BD670DC48B}">
          <p14:sldIdLst>
            <p14:sldId id="1809"/>
            <p14:sldId id="1675"/>
            <p14:sldId id="1200"/>
            <p14:sldId id="1758"/>
            <p14:sldId id="1759"/>
            <p14:sldId id="1760"/>
            <p14:sldId id="1761"/>
            <p14:sldId id="1762"/>
            <p14:sldId id="1763"/>
            <p14:sldId id="1764"/>
            <p14:sldId id="1765"/>
            <p14:sldId id="1766"/>
            <p14:sldId id="1767"/>
            <p14:sldId id="1768"/>
            <p14:sldId id="1769"/>
            <p14:sldId id="1770"/>
          </p14:sldIdLst>
        </p14:section>
        <p14:section name="Sermon" id="{9DD274D4-3373-40D3-8882-DED17E52A457}">
          <p14:sldIdLst>
            <p14:sldId id="1793"/>
            <p14:sldId id="1426"/>
            <p14:sldId id="1428"/>
            <p14:sldId id="1430"/>
            <p14:sldId id="1434"/>
            <p14:sldId id="1436"/>
            <p14:sldId id="1438"/>
            <p14:sldId id="1440"/>
            <p14:sldId id="1442"/>
            <p14:sldId id="1444"/>
            <p14:sldId id="1446"/>
            <p14:sldId id="1448"/>
            <p14:sldId id="1450"/>
            <p14:sldId id="1697"/>
            <p14:sldId id="1452"/>
            <p14:sldId id="1799"/>
            <p14:sldId id="1801"/>
            <p14:sldId id="1794"/>
            <p14:sldId id="1454"/>
            <p14:sldId id="1456"/>
            <p14:sldId id="1458"/>
            <p14:sldId id="1797"/>
            <p14:sldId id="1464"/>
            <p14:sldId id="1466"/>
            <p14:sldId id="1803"/>
            <p14:sldId id="1472"/>
            <p14:sldId id="1474"/>
            <p14:sldId id="1476"/>
            <p14:sldId id="1478"/>
            <p14:sldId id="1480"/>
            <p14:sldId id="1482"/>
            <p14:sldId id="1484"/>
            <p14:sldId id="1486"/>
            <p14:sldId id="1488"/>
            <p14:sldId id="1490"/>
            <p14:sldId id="1492"/>
            <p14:sldId id="1494"/>
            <p14:sldId id="1496"/>
            <p14:sldId id="1498"/>
            <p14:sldId id="1500"/>
            <p14:sldId id="1502"/>
            <p14:sldId id="1504"/>
            <p14:sldId id="1506"/>
            <p14:sldId id="1508"/>
            <p14:sldId id="1510"/>
            <p14:sldId id="1512"/>
            <p14:sldId id="1514"/>
            <p14:sldId id="1516"/>
            <p14:sldId id="1518"/>
            <p14:sldId id="1520"/>
            <p14:sldId id="1522"/>
            <p14:sldId id="1524"/>
            <p14:sldId id="1526"/>
            <p14:sldId id="1528"/>
            <p14:sldId id="1530"/>
            <p14:sldId id="1532"/>
            <p14:sldId id="1534"/>
            <p14:sldId id="1536"/>
            <p14:sldId id="1538"/>
            <p14:sldId id="1540"/>
            <p14:sldId id="1542"/>
            <p14:sldId id="1544"/>
            <p14:sldId id="1546"/>
            <p14:sldId id="1548"/>
            <p14:sldId id="1550"/>
            <p14:sldId id="1552"/>
            <p14:sldId id="1554"/>
            <p14:sldId id="1805"/>
            <p14:sldId id="1556"/>
            <p14:sldId id="1740"/>
            <p14:sldId id="1742"/>
            <p14:sldId id="1743"/>
            <p14:sldId id="1745"/>
            <p14:sldId id="1747"/>
            <p14:sldId id="1749"/>
            <p14:sldId id="1751"/>
            <p14:sldId id="1753"/>
            <p14:sldId id="1755"/>
            <p14:sldId id="1558"/>
            <p14:sldId id="1560"/>
            <p14:sldId id="1562"/>
            <p14:sldId id="1564"/>
            <p14:sldId id="1566"/>
            <p14:sldId id="1568"/>
            <p14:sldId id="1570"/>
            <p14:sldId id="1572"/>
            <p14:sldId id="1574"/>
            <p14:sldId id="1576"/>
            <p14:sldId id="1578"/>
            <p14:sldId id="1580"/>
            <p14:sldId id="1582"/>
            <p14:sldId id="1584"/>
            <p14:sldId id="1586"/>
            <p14:sldId id="1588"/>
            <p14:sldId id="1590"/>
            <p14:sldId id="1592"/>
            <p14:sldId id="1594"/>
            <p14:sldId id="1811"/>
            <p14:sldId id="1815"/>
            <p14:sldId id="1817"/>
            <p14:sldId id="1816"/>
            <p14:sldId id="1709"/>
            <p14:sldId id="1725"/>
            <p14:sldId id="1726"/>
            <p14:sldId id="1711"/>
            <p14:sldId id="1737"/>
            <p14:sldId id="1713"/>
            <p14:sldId id="1715"/>
            <p14:sldId id="1717"/>
            <p14:sldId id="1719"/>
            <p14:sldId id="1721"/>
            <p14:sldId id="1707"/>
            <p14:sldId id="1807"/>
            <p14:sldId id="1598"/>
            <p14:sldId id="1600"/>
            <p14:sldId id="1602"/>
            <p14:sldId id="1604"/>
            <p14:sldId id="1606"/>
            <p14:sldId id="1608"/>
            <p14:sldId id="1610"/>
            <p14:sldId id="1612"/>
            <p14:sldId id="1614"/>
            <p14:sldId id="1618"/>
            <p14:sldId id="1703"/>
            <p14:sldId id="1620"/>
            <p14:sldId id="1622"/>
            <p14:sldId id="1624"/>
            <p14:sldId id="1626"/>
            <p14:sldId id="1628"/>
            <p14:sldId id="1634"/>
            <p14:sldId id="163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a:srgbClr val="FF66FF"/>
    <a:srgbClr val="F65E0A"/>
    <a:srgbClr val="99FF33"/>
    <a:srgbClr val="CABBDD"/>
    <a:srgbClr val="FF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AB795-3E22-431F-BAA0-66EE41B048F1}" v="1" dt="2025-10-30T15:50:50.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249" autoAdjust="0"/>
  </p:normalViewPr>
  <p:slideViewPr>
    <p:cSldViewPr>
      <p:cViewPr varScale="1">
        <p:scale>
          <a:sx n="99" d="100"/>
          <a:sy n="99" d="100"/>
        </p:scale>
        <p:origin x="88" y="60"/>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1472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55" Type="http://schemas.microsoft.com/office/2016/11/relationships/changesInfo" Target="changesInfos/changesInfo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56"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uang" userId="ec88d09e-1d86-42e5-ae61-0bc5821728db" providerId="ADAL" clId="{A351A629-5925-4AFC-85A2-E68325354404}"/>
    <pc:docChg chg="delSld modSection">
      <pc:chgData name="George Huang" userId="ec88d09e-1d86-42e5-ae61-0bc5821728db" providerId="ADAL" clId="{A351A629-5925-4AFC-85A2-E68325354404}" dt="2025-10-23T16:09:07.022" v="14" actId="47"/>
      <pc:docMkLst>
        <pc:docMk/>
      </pc:docMkLst>
      <pc:sldChg chg="del">
        <pc:chgData name="George Huang" userId="ec88d09e-1d86-42e5-ae61-0bc5821728db" providerId="ADAL" clId="{A351A629-5925-4AFC-85A2-E68325354404}" dt="2025-10-23T16:05:45.002" v="1" actId="47"/>
        <pc:sldMkLst>
          <pc:docMk/>
          <pc:sldMk cId="967871135" sldId="1237"/>
        </pc:sldMkLst>
      </pc:sldChg>
      <pc:sldChg chg="del">
        <pc:chgData name="George Huang" userId="ec88d09e-1d86-42e5-ae61-0bc5821728db" providerId="ADAL" clId="{A351A629-5925-4AFC-85A2-E68325354404}" dt="2025-10-23T16:06:01.121" v="3" actId="47"/>
        <pc:sldMkLst>
          <pc:docMk/>
          <pc:sldMk cId="2789260227" sldId="1427"/>
        </pc:sldMkLst>
      </pc:sldChg>
      <pc:sldChg chg="del">
        <pc:chgData name="George Huang" userId="ec88d09e-1d86-42e5-ae61-0bc5821728db" providerId="ADAL" clId="{A351A629-5925-4AFC-85A2-E68325354404}" dt="2025-10-23T16:06:01.121" v="3" actId="47"/>
        <pc:sldMkLst>
          <pc:docMk/>
          <pc:sldMk cId="1944594805" sldId="1429"/>
        </pc:sldMkLst>
      </pc:sldChg>
      <pc:sldChg chg="del">
        <pc:chgData name="George Huang" userId="ec88d09e-1d86-42e5-ae61-0bc5821728db" providerId="ADAL" clId="{A351A629-5925-4AFC-85A2-E68325354404}" dt="2025-10-23T16:06:01.121" v="3" actId="47"/>
        <pc:sldMkLst>
          <pc:docMk/>
          <pc:sldMk cId="3414706348" sldId="1431"/>
        </pc:sldMkLst>
      </pc:sldChg>
      <pc:sldChg chg="del">
        <pc:chgData name="George Huang" userId="ec88d09e-1d86-42e5-ae61-0bc5821728db" providerId="ADAL" clId="{A351A629-5925-4AFC-85A2-E68325354404}" dt="2025-10-23T16:06:01.121" v="3" actId="47"/>
        <pc:sldMkLst>
          <pc:docMk/>
          <pc:sldMk cId="2495680470" sldId="1435"/>
        </pc:sldMkLst>
      </pc:sldChg>
      <pc:sldChg chg="del">
        <pc:chgData name="George Huang" userId="ec88d09e-1d86-42e5-ae61-0bc5821728db" providerId="ADAL" clId="{A351A629-5925-4AFC-85A2-E68325354404}" dt="2025-10-23T16:06:01.121" v="3" actId="47"/>
        <pc:sldMkLst>
          <pc:docMk/>
          <pc:sldMk cId="254919506" sldId="1437"/>
        </pc:sldMkLst>
      </pc:sldChg>
      <pc:sldChg chg="del">
        <pc:chgData name="George Huang" userId="ec88d09e-1d86-42e5-ae61-0bc5821728db" providerId="ADAL" clId="{A351A629-5925-4AFC-85A2-E68325354404}" dt="2025-10-23T16:06:01.121" v="3" actId="47"/>
        <pc:sldMkLst>
          <pc:docMk/>
          <pc:sldMk cId="2092097143" sldId="1439"/>
        </pc:sldMkLst>
      </pc:sldChg>
      <pc:sldChg chg="del">
        <pc:chgData name="George Huang" userId="ec88d09e-1d86-42e5-ae61-0bc5821728db" providerId="ADAL" clId="{A351A629-5925-4AFC-85A2-E68325354404}" dt="2025-10-23T16:06:01.121" v="3" actId="47"/>
        <pc:sldMkLst>
          <pc:docMk/>
          <pc:sldMk cId="1950447688" sldId="1441"/>
        </pc:sldMkLst>
      </pc:sldChg>
      <pc:sldChg chg="del">
        <pc:chgData name="George Huang" userId="ec88d09e-1d86-42e5-ae61-0bc5821728db" providerId="ADAL" clId="{A351A629-5925-4AFC-85A2-E68325354404}" dt="2025-10-23T16:06:01.121" v="3" actId="47"/>
        <pc:sldMkLst>
          <pc:docMk/>
          <pc:sldMk cId="1052187789" sldId="1443"/>
        </pc:sldMkLst>
      </pc:sldChg>
      <pc:sldChg chg="del">
        <pc:chgData name="George Huang" userId="ec88d09e-1d86-42e5-ae61-0bc5821728db" providerId="ADAL" clId="{A351A629-5925-4AFC-85A2-E68325354404}" dt="2025-10-23T16:06:01.121" v="3" actId="47"/>
        <pc:sldMkLst>
          <pc:docMk/>
          <pc:sldMk cId="4086588673" sldId="1445"/>
        </pc:sldMkLst>
      </pc:sldChg>
      <pc:sldChg chg="del">
        <pc:chgData name="George Huang" userId="ec88d09e-1d86-42e5-ae61-0bc5821728db" providerId="ADAL" clId="{A351A629-5925-4AFC-85A2-E68325354404}" dt="2025-10-23T16:06:01.121" v="3" actId="47"/>
        <pc:sldMkLst>
          <pc:docMk/>
          <pc:sldMk cId="2989831922" sldId="1447"/>
        </pc:sldMkLst>
      </pc:sldChg>
      <pc:sldChg chg="del">
        <pc:chgData name="George Huang" userId="ec88d09e-1d86-42e5-ae61-0bc5821728db" providerId="ADAL" clId="{A351A629-5925-4AFC-85A2-E68325354404}" dt="2025-10-23T16:06:01.121" v="3" actId="47"/>
        <pc:sldMkLst>
          <pc:docMk/>
          <pc:sldMk cId="3458765142" sldId="1449"/>
        </pc:sldMkLst>
      </pc:sldChg>
      <pc:sldChg chg="del">
        <pc:chgData name="George Huang" userId="ec88d09e-1d86-42e5-ae61-0bc5821728db" providerId="ADAL" clId="{A351A629-5925-4AFC-85A2-E68325354404}" dt="2025-10-23T16:07:28.318" v="8" actId="47"/>
        <pc:sldMkLst>
          <pc:docMk/>
          <pc:sldMk cId="850944290" sldId="1451"/>
        </pc:sldMkLst>
      </pc:sldChg>
      <pc:sldChg chg="del">
        <pc:chgData name="George Huang" userId="ec88d09e-1d86-42e5-ae61-0bc5821728db" providerId="ADAL" clId="{A351A629-5925-4AFC-85A2-E68325354404}" dt="2025-10-23T16:06:26.666" v="4" actId="47"/>
        <pc:sldMkLst>
          <pc:docMk/>
          <pc:sldMk cId="493857445" sldId="1453"/>
        </pc:sldMkLst>
      </pc:sldChg>
      <pc:sldChg chg="del">
        <pc:chgData name="George Huang" userId="ec88d09e-1d86-42e5-ae61-0bc5821728db" providerId="ADAL" clId="{A351A629-5925-4AFC-85A2-E68325354404}" dt="2025-10-23T16:06:26.666" v="4" actId="47"/>
        <pc:sldMkLst>
          <pc:docMk/>
          <pc:sldMk cId="248155184" sldId="1455"/>
        </pc:sldMkLst>
      </pc:sldChg>
      <pc:sldChg chg="del">
        <pc:chgData name="George Huang" userId="ec88d09e-1d86-42e5-ae61-0bc5821728db" providerId="ADAL" clId="{A351A629-5925-4AFC-85A2-E68325354404}" dt="2025-10-23T16:06:26.666" v="4" actId="47"/>
        <pc:sldMkLst>
          <pc:docMk/>
          <pc:sldMk cId="1815159052" sldId="1457"/>
        </pc:sldMkLst>
      </pc:sldChg>
      <pc:sldChg chg="del">
        <pc:chgData name="George Huang" userId="ec88d09e-1d86-42e5-ae61-0bc5821728db" providerId="ADAL" clId="{A351A629-5925-4AFC-85A2-E68325354404}" dt="2025-10-23T16:06:26.666" v="4" actId="47"/>
        <pc:sldMkLst>
          <pc:docMk/>
          <pc:sldMk cId="392464769" sldId="1459"/>
        </pc:sldMkLst>
      </pc:sldChg>
      <pc:sldChg chg="del">
        <pc:chgData name="George Huang" userId="ec88d09e-1d86-42e5-ae61-0bc5821728db" providerId="ADAL" clId="{A351A629-5925-4AFC-85A2-E68325354404}" dt="2025-10-23T16:06:26.666" v="4" actId="47"/>
        <pc:sldMkLst>
          <pc:docMk/>
          <pc:sldMk cId="1784678708" sldId="1465"/>
        </pc:sldMkLst>
      </pc:sldChg>
      <pc:sldChg chg="del">
        <pc:chgData name="George Huang" userId="ec88d09e-1d86-42e5-ae61-0bc5821728db" providerId="ADAL" clId="{A351A629-5925-4AFC-85A2-E68325354404}" dt="2025-10-23T16:06:26.666" v="4" actId="47"/>
        <pc:sldMkLst>
          <pc:docMk/>
          <pc:sldMk cId="2944837236" sldId="1467"/>
        </pc:sldMkLst>
      </pc:sldChg>
      <pc:sldChg chg="del">
        <pc:chgData name="George Huang" userId="ec88d09e-1d86-42e5-ae61-0bc5821728db" providerId="ADAL" clId="{A351A629-5925-4AFC-85A2-E68325354404}" dt="2025-10-23T16:06:41.456" v="5" actId="47"/>
        <pc:sldMkLst>
          <pc:docMk/>
          <pc:sldMk cId="2579243618" sldId="1473"/>
        </pc:sldMkLst>
      </pc:sldChg>
      <pc:sldChg chg="del">
        <pc:chgData name="George Huang" userId="ec88d09e-1d86-42e5-ae61-0bc5821728db" providerId="ADAL" clId="{A351A629-5925-4AFC-85A2-E68325354404}" dt="2025-10-23T16:06:41.456" v="5" actId="47"/>
        <pc:sldMkLst>
          <pc:docMk/>
          <pc:sldMk cId="2552857992" sldId="1475"/>
        </pc:sldMkLst>
      </pc:sldChg>
      <pc:sldChg chg="del">
        <pc:chgData name="George Huang" userId="ec88d09e-1d86-42e5-ae61-0bc5821728db" providerId="ADAL" clId="{A351A629-5925-4AFC-85A2-E68325354404}" dt="2025-10-23T16:06:41.456" v="5" actId="47"/>
        <pc:sldMkLst>
          <pc:docMk/>
          <pc:sldMk cId="3991741472" sldId="1477"/>
        </pc:sldMkLst>
      </pc:sldChg>
      <pc:sldChg chg="del">
        <pc:chgData name="George Huang" userId="ec88d09e-1d86-42e5-ae61-0bc5821728db" providerId="ADAL" clId="{A351A629-5925-4AFC-85A2-E68325354404}" dt="2025-10-23T16:06:41.456" v="5" actId="47"/>
        <pc:sldMkLst>
          <pc:docMk/>
          <pc:sldMk cId="851048432" sldId="1479"/>
        </pc:sldMkLst>
      </pc:sldChg>
      <pc:sldChg chg="del">
        <pc:chgData name="George Huang" userId="ec88d09e-1d86-42e5-ae61-0bc5821728db" providerId="ADAL" clId="{A351A629-5925-4AFC-85A2-E68325354404}" dt="2025-10-23T16:06:41.456" v="5" actId="47"/>
        <pc:sldMkLst>
          <pc:docMk/>
          <pc:sldMk cId="1268589889" sldId="1481"/>
        </pc:sldMkLst>
      </pc:sldChg>
      <pc:sldChg chg="del">
        <pc:chgData name="George Huang" userId="ec88d09e-1d86-42e5-ae61-0bc5821728db" providerId="ADAL" clId="{A351A629-5925-4AFC-85A2-E68325354404}" dt="2025-10-23T16:06:41.456" v="5" actId="47"/>
        <pc:sldMkLst>
          <pc:docMk/>
          <pc:sldMk cId="1558647174" sldId="1483"/>
        </pc:sldMkLst>
      </pc:sldChg>
      <pc:sldChg chg="del">
        <pc:chgData name="George Huang" userId="ec88d09e-1d86-42e5-ae61-0bc5821728db" providerId="ADAL" clId="{A351A629-5925-4AFC-85A2-E68325354404}" dt="2025-10-23T16:06:41.456" v="5" actId="47"/>
        <pc:sldMkLst>
          <pc:docMk/>
          <pc:sldMk cId="244061068" sldId="1485"/>
        </pc:sldMkLst>
      </pc:sldChg>
      <pc:sldChg chg="del">
        <pc:chgData name="George Huang" userId="ec88d09e-1d86-42e5-ae61-0bc5821728db" providerId="ADAL" clId="{A351A629-5925-4AFC-85A2-E68325354404}" dt="2025-10-23T16:06:41.456" v="5" actId="47"/>
        <pc:sldMkLst>
          <pc:docMk/>
          <pc:sldMk cId="2703043331" sldId="1487"/>
        </pc:sldMkLst>
      </pc:sldChg>
      <pc:sldChg chg="del">
        <pc:chgData name="George Huang" userId="ec88d09e-1d86-42e5-ae61-0bc5821728db" providerId="ADAL" clId="{A351A629-5925-4AFC-85A2-E68325354404}" dt="2025-10-23T16:06:41.456" v="5" actId="47"/>
        <pc:sldMkLst>
          <pc:docMk/>
          <pc:sldMk cId="2094367577" sldId="1489"/>
        </pc:sldMkLst>
      </pc:sldChg>
      <pc:sldChg chg="del">
        <pc:chgData name="George Huang" userId="ec88d09e-1d86-42e5-ae61-0bc5821728db" providerId="ADAL" clId="{A351A629-5925-4AFC-85A2-E68325354404}" dt="2025-10-23T16:06:41.456" v="5" actId="47"/>
        <pc:sldMkLst>
          <pc:docMk/>
          <pc:sldMk cId="2299551902" sldId="1491"/>
        </pc:sldMkLst>
      </pc:sldChg>
      <pc:sldChg chg="del">
        <pc:chgData name="George Huang" userId="ec88d09e-1d86-42e5-ae61-0bc5821728db" providerId="ADAL" clId="{A351A629-5925-4AFC-85A2-E68325354404}" dt="2025-10-23T16:06:41.456" v="5" actId="47"/>
        <pc:sldMkLst>
          <pc:docMk/>
          <pc:sldMk cId="3137772797" sldId="1493"/>
        </pc:sldMkLst>
      </pc:sldChg>
      <pc:sldChg chg="del">
        <pc:chgData name="George Huang" userId="ec88d09e-1d86-42e5-ae61-0bc5821728db" providerId="ADAL" clId="{A351A629-5925-4AFC-85A2-E68325354404}" dt="2025-10-23T16:06:56.618" v="6" actId="47"/>
        <pc:sldMkLst>
          <pc:docMk/>
          <pc:sldMk cId="4210066386" sldId="1495"/>
        </pc:sldMkLst>
      </pc:sldChg>
      <pc:sldChg chg="del">
        <pc:chgData name="George Huang" userId="ec88d09e-1d86-42e5-ae61-0bc5821728db" providerId="ADAL" clId="{A351A629-5925-4AFC-85A2-E68325354404}" dt="2025-10-23T16:06:56.618" v="6" actId="47"/>
        <pc:sldMkLst>
          <pc:docMk/>
          <pc:sldMk cId="3098895880" sldId="1497"/>
        </pc:sldMkLst>
      </pc:sldChg>
      <pc:sldChg chg="del">
        <pc:chgData name="George Huang" userId="ec88d09e-1d86-42e5-ae61-0bc5821728db" providerId="ADAL" clId="{A351A629-5925-4AFC-85A2-E68325354404}" dt="2025-10-23T16:06:56.618" v="6" actId="47"/>
        <pc:sldMkLst>
          <pc:docMk/>
          <pc:sldMk cId="3624938460" sldId="1499"/>
        </pc:sldMkLst>
      </pc:sldChg>
      <pc:sldChg chg="del">
        <pc:chgData name="George Huang" userId="ec88d09e-1d86-42e5-ae61-0bc5821728db" providerId="ADAL" clId="{A351A629-5925-4AFC-85A2-E68325354404}" dt="2025-10-23T16:06:56.618" v="6" actId="47"/>
        <pc:sldMkLst>
          <pc:docMk/>
          <pc:sldMk cId="183336938" sldId="1501"/>
        </pc:sldMkLst>
      </pc:sldChg>
      <pc:sldChg chg="del">
        <pc:chgData name="George Huang" userId="ec88d09e-1d86-42e5-ae61-0bc5821728db" providerId="ADAL" clId="{A351A629-5925-4AFC-85A2-E68325354404}" dt="2025-10-23T16:06:56.618" v="6" actId="47"/>
        <pc:sldMkLst>
          <pc:docMk/>
          <pc:sldMk cId="2962449349" sldId="1503"/>
        </pc:sldMkLst>
      </pc:sldChg>
      <pc:sldChg chg="del">
        <pc:chgData name="George Huang" userId="ec88d09e-1d86-42e5-ae61-0bc5821728db" providerId="ADAL" clId="{A351A629-5925-4AFC-85A2-E68325354404}" dt="2025-10-23T16:06:56.618" v="6" actId="47"/>
        <pc:sldMkLst>
          <pc:docMk/>
          <pc:sldMk cId="3294254537" sldId="1505"/>
        </pc:sldMkLst>
      </pc:sldChg>
      <pc:sldChg chg="del">
        <pc:chgData name="George Huang" userId="ec88d09e-1d86-42e5-ae61-0bc5821728db" providerId="ADAL" clId="{A351A629-5925-4AFC-85A2-E68325354404}" dt="2025-10-23T16:06:56.618" v="6" actId="47"/>
        <pc:sldMkLst>
          <pc:docMk/>
          <pc:sldMk cId="1856430039" sldId="1507"/>
        </pc:sldMkLst>
      </pc:sldChg>
      <pc:sldChg chg="del">
        <pc:chgData name="George Huang" userId="ec88d09e-1d86-42e5-ae61-0bc5821728db" providerId="ADAL" clId="{A351A629-5925-4AFC-85A2-E68325354404}" dt="2025-10-23T16:06:56.618" v="6" actId="47"/>
        <pc:sldMkLst>
          <pc:docMk/>
          <pc:sldMk cId="2038443754" sldId="1509"/>
        </pc:sldMkLst>
      </pc:sldChg>
      <pc:sldChg chg="del">
        <pc:chgData name="George Huang" userId="ec88d09e-1d86-42e5-ae61-0bc5821728db" providerId="ADAL" clId="{A351A629-5925-4AFC-85A2-E68325354404}" dt="2025-10-23T16:06:56.618" v="6" actId="47"/>
        <pc:sldMkLst>
          <pc:docMk/>
          <pc:sldMk cId="2474206729" sldId="1511"/>
        </pc:sldMkLst>
      </pc:sldChg>
      <pc:sldChg chg="del">
        <pc:chgData name="George Huang" userId="ec88d09e-1d86-42e5-ae61-0bc5821728db" providerId="ADAL" clId="{A351A629-5925-4AFC-85A2-E68325354404}" dt="2025-10-23T16:06:56.618" v="6" actId="47"/>
        <pc:sldMkLst>
          <pc:docMk/>
          <pc:sldMk cId="1462842822" sldId="1513"/>
        </pc:sldMkLst>
      </pc:sldChg>
      <pc:sldChg chg="del">
        <pc:chgData name="George Huang" userId="ec88d09e-1d86-42e5-ae61-0bc5821728db" providerId="ADAL" clId="{A351A629-5925-4AFC-85A2-E68325354404}" dt="2025-10-23T16:06:56.618" v="6" actId="47"/>
        <pc:sldMkLst>
          <pc:docMk/>
          <pc:sldMk cId="2170162185" sldId="1515"/>
        </pc:sldMkLst>
      </pc:sldChg>
      <pc:sldChg chg="del">
        <pc:chgData name="George Huang" userId="ec88d09e-1d86-42e5-ae61-0bc5821728db" providerId="ADAL" clId="{A351A629-5925-4AFC-85A2-E68325354404}" dt="2025-10-23T16:07:13.120" v="7" actId="47"/>
        <pc:sldMkLst>
          <pc:docMk/>
          <pc:sldMk cId="596283112" sldId="1517"/>
        </pc:sldMkLst>
      </pc:sldChg>
      <pc:sldChg chg="del">
        <pc:chgData name="George Huang" userId="ec88d09e-1d86-42e5-ae61-0bc5821728db" providerId="ADAL" clId="{A351A629-5925-4AFC-85A2-E68325354404}" dt="2025-10-23T16:07:13.120" v="7" actId="47"/>
        <pc:sldMkLst>
          <pc:docMk/>
          <pc:sldMk cId="962091249" sldId="1519"/>
        </pc:sldMkLst>
      </pc:sldChg>
      <pc:sldChg chg="del">
        <pc:chgData name="George Huang" userId="ec88d09e-1d86-42e5-ae61-0bc5821728db" providerId="ADAL" clId="{A351A629-5925-4AFC-85A2-E68325354404}" dt="2025-10-23T16:07:13.120" v="7" actId="47"/>
        <pc:sldMkLst>
          <pc:docMk/>
          <pc:sldMk cId="309152755" sldId="1521"/>
        </pc:sldMkLst>
      </pc:sldChg>
      <pc:sldChg chg="del">
        <pc:chgData name="George Huang" userId="ec88d09e-1d86-42e5-ae61-0bc5821728db" providerId="ADAL" clId="{A351A629-5925-4AFC-85A2-E68325354404}" dt="2025-10-23T16:07:13.120" v="7" actId="47"/>
        <pc:sldMkLst>
          <pc:docMk/>
          <pc:sldMk cId="1850134937" sldId="1523"/>
        </pc:sldMkLst>
      </pc:sldChg>
      <pc:sldChg chg="del">
        <pc:chgData name="George Huang" userId="ec88d09e-1d86-42e5-ae61-0bc5821728db" providerId="ADAL" clId="{A351A629-5925-4AFC-85A2-E68325354404}" dt="2025-10-23T16:07:13.120" v="7" actId="47"/>
        <pc:sldMkLst>
          <pc:docMk/>
          <pc:sldMk cId="3503404918" sldId="1525"/>
        </pc:sldMkLst>
      </pc:sldChg>
      <pc:sldChg chg="del">
        <pc:chgData name="George Huang" userId="ec88d09e-1d86-42e5-ae61-0bc5821728db" providerId="ADAL" clId="{A351A629-5925-4AFC-85A2-E68325354404}" dt="2025-10-23T16:07:13.120" v="7" actId="47"/>
        <pc:sldMkLst>
          <pc:docMk/>
          <pc:sldMk cId="348556892" sldId="1527"/>
        </pc:sldMkLst>
      </pc:sldChg>
      <pc:sldChg chg="del">
        <pc:chgData name="George Huang" userId="ec88d09e-1d86-42e5-ae61-0bc5821728db" providerId="ADAL" clId="{A351A629-5925-4AFC-85A2-E68325354404}" dt="2025-10-23T16:07:13.120" v="7" actId="47"/>
        <pc:sldMkLst>
          <pc:docMk/>
          <pc:sldMk cId="3903742799" sldId="1529"/>
        </pc:sldMkLst>
      </pc:sldChg>
      <pc:sldChg chg="del">
        <pc:chgData name="George Huang" userId="ec88d09e-1d86-42e5-ae61-0bc5821728db" providerId="ADAL" clId="{A351A629-5925-4AFC-85A2-E68325354404}" dt="2025-10-23T16:07:13.120" v="7" actId="47"/>
        <pc:sldMkLst>
          <pc:docMk/>
          <pc:sldMk cId="3784012823" sldId="1531"/>
        </pc:sldMkLst>
      </pc:sldChg>
      <pc:sldChg chg="del">
        <pc:chgData name="George Huang" userId="ec88d09e-1d86-42e5-ae61-0bc5821728db" providerId="ADAL" clId="{A351A629-5925-4AFC-85A2-E68325354404}" dt="2025-10-23T16:07:13.120" v="7" actId="47"/>
        <pc:sldMkLst>
          <pc:docMk/>
          <pc:sldMk cId="3794103163" sldId="1533"/>
        </pc:sldMkLst>
      </pc:sldChg>
      <pc:sldChg chg="del">
        <pc:chgData name="George Huang" userId="ec88d09e-1d86-42e5-ae61-0bc5821728db" providerId="ADAL" clId="{A351A629-5925-4AFC-85A2-E68325354404}" dt="2025-10-23T16:07:13.120" v="7" actId="47"/>
        <pc:sldMkLst>
          <pc:docMk/>
          <pc:sldMk cId="4094008119" sldId="1535"/>
        </pc:sldMkLst>
      </pc:sldChg>
      <pc:sldChg chg="del">
        <pc:chgData name="George Huang" userId="ec88d09e-1d86-42e5-ae61-0bc5821728db" providerId="ADAL" clId="{A351A629-5925-4AFC-85A2-E68325354404}" dt="2025-10-23T16:07:13.120" v="7" actId="47"/>
        <pc:sldMkLst>
          <pc:docMk/>
          <pc:sldMk cId="2482735546" sldId="1537"/>
        </pc:sldMkLst>
      </pc:sldChg>
      <pc:sldChg chg="del">
        <pc:chgData name="George Huang" userId="ec88d09e-1d86-42e5-ae61-0bc5821728db" providerId="ADAL" clId="{A351A629-5925-4AFC-85A2-E68325354404}" dt="2025-10-23T16:07:13.120" v="7" actId="47"/>
        <pc:sldMkLst>
          <pc:docMk/>
          <pc:sldMk cId="3166406906" sldId="1539"/>
        </pc:sldMkLst>
      </pc:sldChg>
      <pc:sldChg chg="del">
        <pc:chgData name="George Huang" userId="ec88d09e-1d86-42e5-ae61-0bc5821728db" providerId="ADAL" clId="{A351A629-5925-4AFC-85A2-E68325354404}" dt="2025-10-23T16:07:28.318" v="8" actId="47"/>
        <pc:sldMkLst>
          <pc:docMk/>
          <pc:sldMk cId="1831124188" sldId="1541"/>
        </pc:sldMkLst>
      </pc:sldChg>
      <pc:sldChg chg="del">
        <pc:chgData name="George Huang" userId="ec88d09e-1d86-42e5-ae61-0bc5821728db" providerId="ADAL" clId="{A351A629-5925-4AFC-85A2-E68325354404}" dt="2025-10-23T16:07:28.318" v="8" actId="47"/>
        <pc:sldMkLst>
          <pc:docMk/>
          <pc:sldMk cId="1231079683" sldId="1543"/>
        </pc:sldMkLst>
      </pc:sldChg>
      <pc:sldChg chg="del">
        <pc:chgData name="George Huang" userId="ec88d09e-1d86-42e5-ae61-0bc5821728db" providerId="ADAL" clId="{A351A629-5925-4AFC-85A2-E68325354404}" dt="2025-10-23T16:07:28.318" v="8" actId="47"/>
        <pc:sldMkLst>
          <pc:docMk/>
          <pc:sldMk cId="412506063" sldId="1545"/>
        </pc:sldMkLst>
      </pc:sldChg>
      <pc:sldChg chg="del">
        <pc:chgData name="George Huang" userId="ec88d09e-1d86-42e5-ae61-0bc5821728db" providerId="ADAL" clId="{A351A629-5925-4AFC-85A2-E68325354404}" dt="2025-10-23T16:07:28.318" v="8" actId="47"/>
        <pc:sldMkLst>
          <pc:docMk/>
          <pc:sldMk cId="1317505653" sldId="1547"/>
        </pc:sldMkLst>
      </pc:sldChg>
      <pc:sldChg chg="del">
        <pc:chgData name="George Huang" userId="ec88d09e-1d86-42e5-ae61-0bc5821728db" providerId="ADAL" clId="{A351A629-5925-4AFC-85A2-E68325354404}" dt="2025-10-23T16:07:28.318" v="8" actId="47"/>
        <pc:sldMkLst>
          <pc:docMk/>
          <pc:sldMk cId="3266714288" sldId="1549"/>
        </pc:sldMkLst>
      </pc:sldChg>
      <pc:sldChg chg="del">
        <pc:chgData name="George Huang" userId="ec88d09e-1d86-42e5-ae61-0bc5821728db" providerId="ADAL" clId="{A351A629-5925-4AFC-85A2-E68325354404}" dt="2025-10-23T16:07:28.318" v="8" actId="47"/>
        <pc:sldMkLst>
          <pc:docMk/>
          <pc:sldMk cId="2937546308" sldId="1551"/>
        </pc:sldMkLst>
      </pc:sldChg>
      <pc:sldChg chg="del">
        <pc:chgData name="George Huang" userId="ec88d09e-1d86-42e5-ae61-0bc5821728db" providerId="ADAL" clId="{A351A629-5925-4AFC-85A2-E68325354404}" dt="2025-10-23T16:07:28.318" v="8" actId="47"/>
        <pc:sldMkLst>
          <pc:docMk/>
          <pc:sldMk cId="2881891159" sldId="1553"/>
        </pc:sldMkLst>
      </pc:sldChg>
      <pc:sldChg chg="del">
        <pc:chgData name="George Huang" userId="ec88d09e-1d86-42e5-ae61-0bc5821728db" providerId="ADAL" clId="{A351A629-5925-4AFC-85A2-E68325354404}" dt="2025-10-23T16:07:28.318" v="8" actId="47"/>
        <pc:sldMkLst>
          <pc:docMk/>
          <pc:sldMk cId="2707245695" sldId="1555"/>
        </pc:sldMkLst>
      </pc:sldChg>
      <pc:sldChg chg="del">
        <pc:chgData name="George Huang" userId="ec88d09e-1d86-42e5-ae61-0bc5821728db" providerId="ADAL" clId="{A351A629-5925-4AFC-85A2-E68325354404}" dt="2025-10-23T16:07:28.318" v="8" actId="47"/>
        <pc:sldMkLst>
          <pc:docMk/>
          <pc:sldMk cId="1005996675" sldId="1557"/>
        </pc:sldMkLst>
      </pc:sldChg>
      <pc:sldChg chg="del">
        <pc:chgData name="George Huang" userId="ec88d09e-1d86-42e5-ae61-0bc5821728db" providerId="ADAL" clId="{A351A629-5925-4AFC-85A2-E68325354404}" dt="2025-10-23T16:07:43.621" v="9" actId="47"/>
        <pc:sldMkLst>
          <pc:docMk/>
          <pc:sldMk cId="1433014631" sldId="1559"/>
        </pc:sldMkLst>
      </pc:sldChg>
      <pc:sldChg chg="del">
        <pc:chgData name="George Huang" userId="ec88d09e-1d86-42e5-ae61-0bc5821728db" providerId="ADAL" clId="{A351A629-5925-4AFC-85A2-E68325354404}" dt="2025-10-23T16:07:43.621" v="9" actId="47"/>
        <pc:sldMkLst>
          <pc:docMk/>
          <pc:sldMk cId="1428901039" sldId="1561"/>
        </pc:sldMkLst>
      </pc:sldChg>
      <pc:sldChg chg="del">
        <pc:chgData name="George Huang" userId="ec88d09e-1d86-42e5-ae61-0bc5821728db" providerId="ADAL" clId="{A351A629-5925-4AFC-85A2-E68325354404}" dt="2025-10-23T16:07:43.621" v="9" actId="47"/>
        <pc:sldMkLst>
          <pc:docMk/>
          <pc:sldMk cId="2753327541" sldId="1563"/>
        </pc:sldMkLst>
      </pc:sldChg>
      <pc:sldChg chg="del">
        <pc:chgData name="George Huang" userId="ec88d09e-1d86-42e5-ae61-0bc5821728db" providerId="ADAL" clId="{A351A629-5925-4AFC-85A2-E68325354404}" dt="2025-10-23T16:07:43.621" v="9" actId="47"/>
        <pc:sldMkLst>
          <pc:docMk/>
          <pc:sldMk cId="3699985871" sldId="1565"/>
        </pc:sldMkLst>
      </pc:sldChg>
      <pc:sldChg chg="del">
        <pc:chgData name="George Huang" userId="ec88d09e-1d86-42e5-ae61-0bc5821728db" providerId="ADAL" clId="{A351A629-5925-4AFC-85A2-E68325354404}" dt="2025-10-23T16:07:43.621" v="9" actId="47"/>
        <pc:sldMkLst>
          <pc:docMk/>
          <pc:sldMk cId="2215655269" sldId="1567"/>
        </pc:sldMkLst>
      </pc:sldChg>
      <pc:sldChg chg="del">
        <pc:chgData name="George Huang" userId="ec88d09e-1d86-42e5-ae61-0bc5821728db" providerId="ADAL" clId="{A351A629-5925-4AFC-85A2-E68325354404}" dt="2025-10-23T16:07:56.801" v="10" actId="47"/>
        <pc:sldMkLst>
          <pc:docMk/>
          <pc:sldMk cId="2493076199" sldId="1569"/>
        </pc:sldMkLst>
      </pc:sldChg>
      <pc:sldChg chg="del">
        <pc:chgData name="George Huang" userId="ec88d09e-1d86-42e5-ae61-0bc5821728db" providerId="ADAL" clId="{A351A629-5925-4AFC-85A2-E68325354404}" dt="2025-10-23T16:07:56.801" v="10" actId="47"/>
        <pc:sldMkLst>
          <pc:docMk/>
          <pc:sldMk cId="1320865936" sldId="1571"/>
        </pc:sldMkLst>
      </pc:sldChg>
      <pc:sldChg chg="del">
        <pc:chgData name="George Huang" userId="ec88d09e-1d86-42e5-ae61-0bc5821728db" providerId="ADAL" clId="{A351A629-5925-4AFC-85A2-E68325354404}" dt="2025-10-23T16:07:56.801" v="10" actId="47"/>
        <pc:sldMkLst>
          <pc:docMk/>
          <pc:sldMk cId="2270174558" sldId="1573"/>
        </pc:sldMkLst>
      </pc:sldChg>
      <pc:sldChg chg="del">
        <pc:chgData name="George Huang" userId="ec88d09e-1d86-42e5-ae61-0bc5821728db" providerId="ADAL" clId="{A351A629-5925-4AFC-85A2-E68325354404}" dt="2025-10-23T16:07:56.801" v="10" actId="47"/>
        <pc:sldMkLst>
          <pc:docMk/>
          <pc:sldMk cId="543650142" sldId="1575"/>
        </pc:sldMkLst>
      </pc:sldChg>
      <pc:sldChg chg="del">
        <pc:chgData name="George Huang" userId="ec88d09e-1d86-42e5-ae61-0bc5821728db" providerId="ADAL" clId="{A351A629-5925-4AFC-85A2-E68325354404}" dt="2025-10-23T16:07:56.801" v="10" actId="47"/>
        <pc:sldMkLst>
          <pc:docMk/>
          <pc:sldMk cId="330049731" sldId="1577"/>
        </pc:sldMkLst>
      </pc:sldChg>
      <pc:sldChg chg="del">
        <pc:chgData name="George Huang" userId="ec88d09e-1d86-42e5-ae61-0bc5821728db" providerId="ADAL" clId="{A351A629-5925-4AFC-85A2-E68325354404}" dt="2025-10-23T16:07:56.801" v="10" actId="47"/>
        <pc:sldMkLst>
          <pc:docMk/>
          <pc:sldMk cId="2345750164" sldId="1579"/>
        </pc:sldMkLst>
      </pc:sldChg>
      <pc:sldChg chg="del">
        <pc:chgData name="George Huang" userId="ec88d09e-1d86-42e5-ae61-0bc5821728db" providerId="ADAL" clId="{A351A629-5925-4AFC-85A2-E68325354404}" dt="2025-10-23T16:07:56.801" v="10" actId="47"/>
        <pc:sldMkLst>
          <pc:docMk/>
          <pc:sldMk cId="3299205438" sldId="1581"/>
        </pc:sldMkLst>
      </pc:sldChg>
      <pc:sldChg chg="del">
        <pc:chgData name="George Huang" userId="ec88d09e-1d86-42e5-ae61-0bc5821728db" providerId="ADAL" clId="{A351A629-5925-4AFC-85A2-E68325354404}" dt="2025-10-23T16:07:56.801" v="10" actId="47"/>
        <pc:sldMkLst>
          <pc:docMk/>
          <pc:sldMk cId="3218818285" sldId="1583"/>
        </pc:sldMkLst>
      </pc:sldChg>
      <pc:sldChg chg="del">
        <pc:chgData name="George Huang" userId="ec88d09e-1d86-42e5-ae61-0bc5821728db" providerId="ADAL" clId="{A351A629-5925-4AFC-85A2-E68325354404}" dt="2025-10-23T16:07:56.801" v="10" actId="47"/>
        <pc:sldMkLst>
          <pc:docMk/>
          <pc:sldMk cId="1204623961" sldId="1585"/>
        </pc:sldMkLst>
      </pc:sldChg>
      <pc:sldChg chg="del">
        <pc:chgData name="George Huang" userId="ec88d09e-1d86-42e5-ae61-0bc5821728db" providerId="ADAL" clId="{A351A629-5925-4AFC-85A2-E68325354404}" dt="2025-10-23T16:07:56.801" v="10" actId="47"/>
        <pc:sldMkLst>
          <pc:docMk/>
          <pc:sldMk cId="4179047287" sldId="1587"/>
        </pc:sldMkLst>
      </pc:sldChg>
      <pc:sldChg chg="del">
        <pc:chgData name="George Huang" userId="ec88d09e-1d86-42e5-ae61-0bc5821728db" providerId="ADAL" clId="{A351A629-5925-4AFC-85A2-E68325354404}" dt="2025-10-23T16:07:56.801" v="10" actId="47"/>
        <pc:sldMkLst>
          <pc:docMk/>
          <pc:sldMk cId="4133561112" sldId="1589"/>
        </pc:sldMkLst>
      </pc:sldChg>
      <pc:sldChg chg="del">
        <pc:chgData name="George Huang" userId="ec88d09e-1d86-42e5-ae61-0bc5821728db" providerId="ADAL" clId="{A351A629-5925-4AFC-85A2-E68325354404}" dt="2025-10-23T16:07:56.801" v="10" actId="47"/>
        <pc:sldMkLst>
          <pc:docMk/>
          <pc:sldMk cId="2745849625" sldId="1591"/>
        </pc:sldMkLst>
      </pc:sldChg>
      <pc:sldChg chg="del">
        <pc:chgData name="George Huang" userId="ec88d09e-1d86-42e5-ae61-0bc5821728db" providerId="ADAL" clId="{A351A629-5925-4AFC-85A2-E68325354404}" dt="2025-10-23T16:08:21.956" v="11" actId="47"/>
        <pc:sldMkLst>
          <pc:docMk/>
          <pc:sldMk cId="1957220038" sldId="1593"/>
        </pc:sldMkLst>
      </pc:sldChg>
      <pc:sldChg chg="del">
        <pc:chgData name="George Huang" userId="ec88d09e-1d86-42e5-ae61-0bc5821728db" providerId="ADAL" clId="{A351A629-5925-4AFC-85A2-E68325354404}" dt="2025-10-23T16:08:21.956" v="11" actId="47"/>
        <pc:sldMkLst>
          <pc:docMk/>
          <pc:sldMk cId="4277127213" sldId="1595"/>
        </pc:sldMkLst>
      </pc:sldChg>
      <pc:sldChg chg="del">
        <pc:chgData name="George Huang" userId="ec88d09e-1d86-42e5-ae61-0bc5821728db" providerId="ADAL" clId="{A351A629-5925-4AFC-85A2-E68325354404}" dt="2025-10-23T16:08:47.732" v="12" actId="47"/>
        <pc:sldMkLst>
          <pc:docMk/>
          <pc:sldMk cId="3514689969" sldId="1596"/>
        </pc:sldMkLst>
      </pc:sldChg>
      <pc:sldChg chg="del">
        <pc:chgData name="George Huang" userId="ec88d09e-1d86-42e5-ae61-0bc5821728db" providerId="ADAL" clId="{A351A629-5925-4AFC-85A2-E68325354404}" dt="2025-10-23T16:08:47.732" v="12" actId="47"/>
        <pc:sldMkLst>
          <pc:docMk/>
          <pc:sldMk cId="592275117" sldId="1597"/>
        </pc:sldMkLst>
      </pc:sldChg>
      <pc:sldChg chg="del">
        <pc:chgData name="George Huang" userId="ec88d09e-1d86-42e5-ae61-0bc5821728db" providerId="ADAL" clId="{A351A629-5925-4AFC-85A2-E68325354404}" dt="2025-10-23T16:08:47.732" v="12" actId="47"/>
        <pc:sldMkLst>
          <pc:docMk/>
          <pc:sldMk cId="1388709485" sldId="1599"/>
        </pc:sldMkLst>
      </pc:sldChg>
      <pc:sldChg chg="del">
        <pc:chgData name="George Huang" userId="ec88d09e-1d86-42e5-ae61-0bc5821728db" providerId="ADAL" clId="{A351A629-5925-4AFC-85A2-E68325354404}" dt="2025-10-23T16:08:47.732" v="12" actId="47"/>
        <pc:sldMkLst>
          <pc:docMk/>
          <pc:sldMk cId="4212024801" sldId="1601"/>
        </pc:sldMkLst>
      </pc:sldChg>
      <pc:sldChg chg="del">
        <pc:chgData name="George Huang" userId="ec88d09e-1d86-42e5-ae61-0bc5821728db" providerId="ADAL" clId="{A351A629-5925-4AFC-85A2-E68325354404}" dt="2025-10-23T16:08:47.732" v="12" actId="47"/>
        <pc:sldMkLst>
          <pc:docMk/>
          <pc:sldMk cId="1438052496" sldId="1603"/>
        </pc:sldMkLst>
      </pc:sldChg>
      <pc:sldChg chg="del">
        <pc:chgData name="George Huang" userId="ec88d09e-1d86-42e5-ae61-0bc5821728db" providerId="ADAL" clId="{A351A629-5925-4AFC-85A2-E68325354404}" dt="2025-10-23T16:08:47.732" v="12" actId="47"/>
        <pc:sldMkLst>
          <pc:docMk/>
          <pc:sldMk cId="2700082207" sldId="1605"/>
        </pc:sldMkLst>
      </pc:sldChg>
      <pc:sldChg chg="del">
        <pc:chgData name="George Huang" userId="ec88d09e-1d86-42e5-ae61-0bc5821728db" providerId="ADAL" clId="{A351A629-5925-4AFC-85A2-E68325354404}" dt="2025-10-23T16:08:47.732" v="12" actId="47"/>
        <pc:sldMkLst>
          <pc:docMk/>
          <pc:sldMk cId="2468901747" sldId="1607"/>
        </pc:sldMkLst>
      </pc:sldChg>
      <pc:sldChg chg="del">
        <pc:chgData name="George Huang" userId="ec88d09e-1d86-42e5-ae61-0bc5821728db" providerId="ADAL" clId="{A351A629-5925-4AFC-85A2-E68325354404}" dt="2025-10-23T16:08:47.732" v="12" actId="47"/>
        <pc:sldMkLst>
          <pc:docMk/>
          <pc:sldMk cId="539393917" sldId="1609"/>
        </pc:sldMkLst>
      </pc:sldChg>
      <pc:sldChg chg="del">
        <pc:chgData name="George Huang" userId="ec88d09e-1d86-42e5-ae61-0bc5821728db" providerId="ADAL" clId="{A351A629-5925-4AFC-85A2-E68325354404}" dt="2025-10-23T16:08:59.263" v="13" actId="47"/>
        <pc:sldMkLst>
          <pc:docMk/>
          <pc:sldMk cId="3391257950" sldId="1611"/>
        </pc:sldMkLst>
      </pc:sldChg>
      <pc:sldChg chg="del">
        <pc:chgData name="George Huang" userId="ec88d09e-1d86-42e5-ae61-0bc5821728db" providerId="ADAL" clId="{A351A629-5925-4AFC-85A2-E68325354404}" dt="2025-10-23T16:08:59.263" v="13" actId="47"/>
        <pc:sldMkLst>
          <pc:docMk/>
          <pc:sldMk cId="3719479983" sldId="1613"/>
        </pc:sldMkLst>
      </pc:sldChg>
      <pc:sldChg chg="del">
        <pc:chgData name="George Huang" userId="ec88d09e-1d86-42e5-ae61-0bc5821728db" providerId="ADAL" clId="{A351A629-5925-4AFC-85A2-E68325354404}" dt="2025-10-23T16:08:59.263" v="13" actId="47"/>
        <pc:sldMkLst>
          <pc:docMk/>
          <pc:sldMk cId="2534735407" sldId="1615"/>
        </pc:sldMkLst>
      </pc:sldChg>
      <pc:sldChg chg="del">
        <pc:chgData name="George Huang" userId="ec88d09e-1d86-42e5-ae61-0bc5821728db" providerId="ADAL" clId="{A351A629-5925-4AFC-85A2-E68325354404}" dt="2025-10-23T16:08:59.263" v="13" actId="47"/>
        <pc:sldMkLst>
          <pc:docMk/>
          <pc:sldMk cId="2235960655" sldId="1619"/>
        </pc:sldMkLst>
      </pc:sldChg>
      <pc:sldChg chg="del">
        <pc:chgData name="George Huang" userId="ec88d09e-1d86-42e5-ae61-0bc5821728db" providerId="ADAL" clId="{A351A629-5925-4AFC-85A2-E68325354404}" dt="2025-10-23T16:08:59.263" v="13" actId="47"/>
        <pc:sldMkLst>
          <pc:docMk/>
          <pc:sldMk cId="2224226817" sldId="1621"/>
        </pc:sldMkLst>
      </pc:sldChg>
      <pc:sldChg chg="del">
        <pc:chgData name="George Huang" userId="ec88d09e-1d86-42e5-ae61-0bc5821728db" providerId="ADAL" clId="{A351A629-5925-4AFC-85A2-E68325354404}" dt="2025-10-23T16:08:59.263" v="13" actId="47"/>
        <pc:sldMkLst>
          <pc:docMk/>
          <pc:sldMk cId="2511044278" sldId="1623"/>
        </pc:sldMkLst>
      </pc:sldChg>
      <pc:sldChg chg="del">
        <pc:chgData name="George Huang" userId="ec88d09e-1d86-42e5-ae61-0bc5821728db" providerId="ADAL" clId="{A351A629-5925-4AFC-85A2-E68325354404}" dt="2025-10-23T16:08:59.263" v="13" actId="47"/>
        <pc:sldMkLst>
          <pc:docMk/>
          <pc:sldMk cId="3178284027" sldId="1625"/>
        </pc:sldMkLst>
      </pc:sldChg>
      <pc:sldChg chg="del">
        <pc:chgData name="George Huang" userId="ec88d09e-1d86-42e5-ae61-0bc5821728db" providerId="ADAL" clId="{A351A629-5925-4AFC-85A2-E68325354404}" dt="2025-10-23T16:09:07.022" v="14" actId="47"/>
        <pc:sldMkLst>
          <pc:docMk/>
          <pc:sldMk cId="3057249629" sldId="1627"/>
        </pc:sldMkLst>
      </pc:sldChg>
      <pc:sldChg chg="del">
        <pc:chgData name="George Huang" userId="ec88d09e-1d86-42e5-ae61-0bc5821728db" providerId="ADAL" clId="{A351A629-5925-4AFC-85A2-E68325354404}" dt="2025-10-23T16:09:07.022" v="14" actId="47"/>
        <pc:sldMkLst>
          <pc:docMk/>
          <pc:sldMk cId="96530562" sldId="1629"/>
        </pc:sldMkLst>
      </pc:sldChg>
      <pc:sldChg chg="del">
        <pc:chgData name="George Huang" userId="ec88d09e-1d86-42e5-ae61-0bc5821728db" providerId="ADAL" clId="{A351A629-5925-4AFC-85A2-E68325354404}" dt="2025-10-23T16:09:07.022" v="14" actId="47"/>
        <pc:sldMkLst>
          <pc:docMk/>
          <pc:sldMk cId="3029624344" sldId="1639"/>
        </pc:sldMkLst>
      </pc:sldChg>
      <pc:sldChg chg="del">
        <pc:chgData name="George Huang" userId="ec88d09e-1d86-42e5-ae61-0bc5821728db" providerId="ADAL" clId="{A351A629-5925-4AFC-85A2-E68325354404}" dt="2025-10-23T16:05:45.002" v="1" actId="47"/>
        <pc:sldMkLst>
          <pc:docMk/>
          <pc:sldMk cId="499928156" sldId="1676"/>
        </pc:sldMkLst>
      </pc:sldChg>
      <pc:sldChg chg="del">
        <pc:chgData name="George Huang" userId="ec88d09e-1d86-42e5-ae61-0bc5821728db" providerId="ADAL" clId="{A351A629-5925-4AFC-85A2-E68325354404}" dt="2025-10-23T16:05:47.484" v="2" actId="47"/>
        <pc:sldMkLst>
          <pc:docMk/>
          <pc:sldMk cId="1592647738" sldId="1696"/>
        </pc:sldMkLst>
      </pc:sldChg>
      <pc:sldChg chg="del">
        <pc:chgData name="George Huang" userId="ec88d09e-1d86-42e5-ae61-0bc5821728db" providerId="ADAL" clId="{A351A629-5925-4AFC-85A2-E68325354404}" dt="2025-10-23T16:06:26.666" v="4" actId="47"/>
        <pc:sldMkLst>
          <pc:docMk/>
          <pc:sldMk cId="251817956" sldId="1698"/>
        </pc:sldMkLst>
      </pc:sldChg>
      <pc:sldChg chg="del">
        <pc:chgData name="George Huang" userId="ec88d09e-1d86-42e5-ae61-0bc5821728db" providerId="ADAL" clId="{A351A629-5925-4AFC-85A2-E68325354404}" dt="2025-10-23T16:09:07.022" v="14" actId="47"/>
        <pc:sldMkLst>
          <pc:docMk/>
          <pc:sldMk cId="1629339793" sldId="1702"/>
        </pc:sldMkLst>
      </pc:sldChg>
      <pc:sldChg chg="del">
        <pc:chgData name="George Huang" userId="ec88d09e-1d86-42e5-ae61-0bc5821728db" providerId="ADAL" clId="{A351A629-5925-4AFC-85A2-E68325354404}" dt="2025-10-23T16:08:59.263" v="13" actId="47"/>
        <pc:sldMkLst>
          <pc:docMk/>
          <pc:sldMk cId="3399302081" sldId="1704"/>
        </pc:sldMkLst>
      </pc:sldChg>
      <pc:sldChg chg="del">
        <pc:chgData name="George Huang" userId="ec88d09e-1d86-42e5-ae61-0bc5821728db" providerId="ADAL" clId="{A351A629-5925-4AFC-85A2-E68325354404}" dt="2025-10-23T16:06:56.618" v="6" actId="47"/>
        <pc:sldMkLst>
          <pc:docMk/>
          <pc:sldMk cId="2335614715" sldId="1705"/>
        </pc:sldMkLst>
      </pc:sldChg>
      <pc:sldChg chg="del">
        <pc:chgData name="George Huang" userId="ec88d09e-1d86-42e5-ae61-0bc5821728db" providerId="ADAL" clId="{A351A629-5925-4AFC-85A2-E68325354404}" dt="2025-10-23T16:08:47.732" v="12" actId="47"/>
        <pc:sldMkLst>
          <pc:docMk/>
          <pc:sldMk cId="276633197" sldId="1706"/>
        </pc:sldMkLst>
      </pc:sldChg>
      <pc:sldChg chg="del">
        <pc:chgData name="George Huang" userId="ec88d09e-1d86-42e5-ae61-0bc5821728db" providerId="ADAL" clId="{A351A629-5925-4AFC-85A2-E68325354404}" dt="2025-10-23T16:08:47.732" v="12" actId="47"/>
        <pc:sldMkLst>
          <pc:docMk/>
          <pc:sldMk cId="1905307825" sldId="1708"/>
        </pc:sldMkLst>
      </pc:sldChg>
      <pc:sldChg chg="del">
        <pc:chgData name="George Huang" userId="ec88d09e-1d86-42e5-ae61-0bc5821728db" providerId="ADAL" clId="{A351A629-5925-4AFC-85A2-E68325354404}" dt="2025-10-23T16:08:21.956" v="11" actId="47"/>
        <pc:sldMkLst>
          <pc:docMk/>
          <pc:sldMk cId="3469299089" sldId="1710"/>
        </pc:sldMkLst>
      </pc:sldChg>
      <pc:sldChg chg="del">
        <pc:chgData name="George Huang" userId="ec88d09e-1d86-42e5-ae61-0bc5821728db" providerId="ADAL" clId="{A351A629-5925-4AFC-85A2-E68325354404}" dt="2025-10-23T16:08:21.956" v="11" actId="47"/>
        <pc:sldMkLst>
          <pc:docMk/>
          <pc:sldMk cId="4285143713" sldId="1712"/>
        </pc:sldMkLst>
      </pc:sldChg>
      <pc:sldChg chg="del">
        <pc:chgData name="George Huang" userId="ec88d09e-1d86-42e5-ae61-0bc5821728db" providerId="ADAL" clId="{A351A629-5925-4AFC-85A2-E68325354404}" dt="2025-10-23T16:08:21.956" v="11" actId="47"/>
        <pc:sldMkLst>
          <pc:docMk/>
          <pc:sldMk cId="3746891644" sldId="1714"/>
        </pc:sldMkLst>
      </pc:sldChg>
      <pc:sldChg chg="del">
        <pc:chgData name="George Huang" userId="ec88d09e-1d86-42e5-ae61-0bc5821728db" providerId="ADAL" clId="{A351A629-5925-4AFC-85A2-E68325354404}" dt="2025-10-23T16:08:21.956" v="11" actId="47"/>
        <pc:sldMkLst>
          <pc:docMk/>
          <pc:sldMk cId="1913237053" sldId="1716"/>
        </pc:sldMkLst>
      </pc:sldChg>
      <pc:sldChg chg="del">
        <pc:chgData name="George Huang" userId="ec88d09e-1d86-42e5-ae61-0bc5821728db" providerId="ADAL" clId="{A351A629-5925-4AFC-85A2-E68325354404}" dt="2025-10-23T16:08:21.956" v="11" actId="47"/>
        <pc:sldMkLst>
          <pc:docMk/>
          <pc:sldMk cId="202457551" sldId="1718"/>
        </pc:sldMkLst>
      </pc:sldChg>
      <pc:sldChg chg="del">
        <pc:chgData name="George Huang" userId="ec88d09e-1d86-42e5-ae61-0bc5821728db" providerId="ADAL" clId="{A351A629-5925-4AFC-85A2-E68325354404}" dt="2025-10-23T16:08:21.956" v="11" actId="47"/>
        <pc:sldMkLst>
          <pc:docMk/>
          <pc:sldMk cId="76102918" sldId="1720"/>
        </pc:sldMkLst>
      </pc:sldChg>
      <pc:sldChg chg="del">
        <pc:chgData name="George Huang" userId="ec88d09e-1d86-42e5-ae61-0bc5821728db" providerId="ADAL" clId="{A351A629-5925-4AFC-85A2-E68325354404}" dt="2025-10-23T16:08:47.732" v="12" actId="47"/>
        <pc:sldMkLst>
          <pc:docMk/>
          <pc:sldMk cId="3287957849" sldId="1722"/>
        </pc:sldMkLst>
      </pc:sldChg>
      <pc:sldChg chg="del">
        <pc:chgData name="George Huang" userId="ec88d09e-1d86-42e5-ae61-0bc5821728db" providerId="ADAL" clId="{A351A629-5925-4AFC-85A2-E68325354404}" dt="2025-10-23T16:07:28.318" v="8" actId="47"/>
        <pc:sldMkLst>
          <pc:docMk/>
          <pc:sldMk cId="562396344" sldId="1741"/>
        </pc:sldMkLst>
      </pc:sldChg>
      <pc:sldChg chg="del">
        <pc:chgData name="George Huang" userId="ec88d09e-1d86-42e5-ae61-0bc5821728db" providerId="ADAL" clId="{A351A629-5925-4AFC-85A2-E68325354404}" dt="2025-10-23T16:07:43.621" v="9" actId="47"/>
        <pc:sldMkLst>
          <pc:docMk/>
          <pc:sldMk cId="1712347093" sldId="1744"/>
        </pc:sldMkLst>
      </pc:sldChg>
      <pc:sldChg chg="del">
        <pc:chgData name="George Huang" userId="ec88d09e-1d86-42e5-ae61-0bc5821728db" providerId="ADAL" clId="{A351A629-5925-4AFC-85A2-E68325354404}" dt="2025-10-23T16:07:43.621" v="9" actId="47"/>
        <pc:sldMkLst>
          <pc:docMk/>
          <pc:sldMk cId="2951487622" sldId="1746"/>
        </pc:sldMkLst>
      </pc:sldChg>
      <pc:sldChg chg="del">
        <pc:chgData name="George Huang" userId="ec88d09e-1d86-42e5-ae61-0bc5821728db" providerId="ADAL" clId="{A351A629-5925-4AFC-85A2-E68325354404}" dt="2025-10-23T16:07:43.621" v="9" actId="47"/>
        <pc:sldMkLst>
          <pc:docMk/>
          <pc:sldMk cId="104707622" sldId="1748"/>
        </pc:sldMkLst>
      </pc:sldChg>
      <pc:sldChg chg="del">
        <pc:chgData name="George Huang" userId="ec88d09e-1d86-42e5-ae61-0bc5821728db" providerId="ADAL" clId="{A351A629-5925-4AFC-85A2-E68325354404}" dt="2025-10-23T16:07:43.621" v="9" actId="47"/>
        <pc:sldMkLst>
          <pc:docMk/>
          <pc:sldMk cId="1733040414" sldId="1750"/>
        </pc:sldMkLst>
      </pc:sldChg>
      <pc:sldChg chg="del">
        <pc:chgData name="George Huang" userId="ec88d09e-1d86-42e5-ae61-0bc5821728db" providerId="ADAL" clId="{A351A629-5925-4AFC-85A2-E68325354404}" dt="2025-10-23T16:07:43.621" v="9" actId="47"/>
        <pc:sldMkLst>
          <pc:docMk/>
          <pc:sldMk cId="562033826" sldId="1752"/>
        </pc:sldMkLst>
      </pc:sldChg>
      <pc:sldChg chg="del">
        <pc:chgData name="George Huang" userId="ec88d09e-1d86-42e5-ae61-0bc5821728db" providerId="ADAL" clId="{A351A629-5925-4AFC-85A2-E68325354404}" dt="2025-10-23T16:07:43.621" v="9" actId="47"/>
        <pc:sldMkLst>
          <pc:docMk/>
          <pc:sldMk cId="214478838" sldId="1756"/>
        </pc:sldMkLst>
      </pc:sldChg>
      <pc:sldChg chg="del">
        <pc:chgData name="George Huang" userId="ec88d09e-1d86-42e5-ae61-0bc5821728db" providerId="ADAL" clId="{A351A629-5925-4AFC-85A2-E68325354404}" dt="2025-10-23T16:07:43.621" v="9" actId="47"/>
        <pc:sldMkLst>
          <pc:docMk/>
          <pc:sldMk cId="3878952968" sldId="1757"/>
        </pc:sldMkLst>
      </pc:sldChg>
      <pc:sldChg chg="del">
        <pc:chgData name="George Huang" userId="ec88d09e-1d86-42e5-ae61-0bc5821728db" providerId="ADAL" clId="{A351A629-5925-4AFC-85A2-E68325354404}" dt="2025-10-23T16:05:45.002" v="1" actId="47"/>
        <pc:sldMkLst>
          <pc:docMk/>
          <pc:sldMk cId="1144143743" sldId="1771"/>
        </pc:sldMkLst>
      </pc:sldChg>
      <pc:sldChg chg="del">
        <pc:chgData name="George Huang" userId="ec88d09e-1d86-42e5-ae61-0bc5821728db" providerId="ADAL" clId="{A351A629-5925-4AFC-85A2-E68325354404}" dt="2025-10-23T16:05:45.002" v="1" actId="47"/>
        <pc:sldMkLst>
          <pc:docMk/>
          <pc:sldMk cId="4146142164" sldId="1772"/>
        </pc:sldMkLst>
      </pc:sldChg>
      <pc:sldChg chg="del">
        <pc:chgData name="George Huang" userId="ec88d09e-1d86-42e5-ae61-0bc5821728db" providerId="ADAL" clId="{A351A629-5925-4AFC-85A2-E68325354404}" dt="2025-10-23T16:05:45.002" v="1" actId="47"/>
        <pc:sldMkLst>
          <pc:docMk/>
          <pc:sldMk cId="3389492058" sldId="1773"/>
        </pc:sldMkLst>
      </pc:sldChg>
      <pc:sldChg chg="del">
        <pc:chgData name="George Huang" userId="ec88d09e-1d86-42e5-ae61-0bc5821728db" providerId="ADAL" clId="{A351A629-5925-4AFC-85A2-E68325354404}" dt="2025-10-23T16:05:45.002" v="1" actId="47"/>
        <pc:sldMkLst>
          <pc:docMk/>
          <pc:sldMk cId="1089939317" sldId="1774"/>
        </pc:sldMkLst>
      </pc:sldChg>
      <pc:sldChg chg="del">
        <pc:chgData name="George Huang" userId="ec88d09e-1d86-42e5-ae61-0bc5821728db" providerId="ADAL" clId="{A351A629-5925-4AFC-85A2-E68325354404}" dt="2025-10-23T16:05:45.002" v="1" actId="47"/>
        <pc:sldMkLst>
          <pc:docMk/>
          <pc:sldMk cId="431733011" sldId="1775"/>
        </pc:sldMkLst>
      </pc:sldChg>
      <pc:sldChg chg="del">
        <pc:chgData name="George Huang" userId="ec88d09e-1d86-42e5-ae61-0bc5821728db" providerId="ADAL" clId="{A351A629-5925-4AFC-85A2-E68325354404}" dt="2025-10-23T16:05:45.002" v="1" actId="47"/>
        <pc:sldMkLst>
          <pc:docMk/>
          <pc:sldMk cId="1996034091" sldId="1776"/>
        </pc:sldMkLst>
      </pc:sldChg>
      <pc:sldChg chg="del">
        <pc:chgData name="George Huang" userId="ec88d09e-1d86-42e5-ae61-0bc5821728db" providerId="ADAL" clId="{A351A629-5925-4AFC-85A2-E68325354404}" dt="2025-10-23T16:05:45.002" v="1" actId="47"/>
        <pc:sldMkLst>
          <pc:docMk/>
          <pc:sldMk cId="2165867571" sldId="1777"/>
        </pc:sldMkLst>
      </pc:sldChg>
      <pc:sldChg chg="del">
        <pc:chgData name="George Huang" userId="ec88d09e-1d86-42e5-ae61-0bc5821728db" providerId="ADAL" clId="{A351A629-5925-4AFC-85A2-E68325354404}" dt="2025-10-23T16:05:45.002" v="1" actId="47"/>
        <pc:sldMkLst>
          <pc:docMk/>
          <pc:sldMk cId="4046348122" sldId="1778"/>
        </pc:sldMkLst>
      </pc:sldChg>
      <pc:sldChg chg="del">
        <pc:chgData name="George Huang" userId="ec88d09e-1d86-42e5-ae61-0bc5821728db" providerId="ADAL" clId="{A351A629-5925-4AFC-85A2-E68325354404}" dt="2025-10-23T16:05:45.002" v="1" actId="47"/>
        <pc:sldMkLst>
          <pc:docMk/>
          <pc:sldMk cId="3821157580" sldId="1779"/>
        </pc:sldMkLst>
      </pc:sldChg>
      <pc:sldChg chg="del">
        <pc:chgData name="George Huang" userId="ec88d09e-1d86-42e5-ae61-0bc5821728db" providerId="ADAL" clId="{A351A629-5925-4AFC-85A2-E68325354404}" dt="2025-10-23T16:05:45.002" v="1" actId="47"/>
        <pc:sldMkLst>
          <pc:docMk/>
          <pc:sldMk cId="2365983515" sldId="1780"/>
        </pc:sldMkLst>
      </pc:sldChg>
      <pc:sldChg chg="del">
        <pc:chgData name="George Huang" userId="ec88d09e-1d86-42e5-ae61-0bc5821728db" providerId="ADAL" clId="{A351A629-5925-4AFC-85A2-E68325354404}" dt="2025-10-23T16:05:45.002" v="1" actId="47"/>
        <pc:sldMkLst>
          <pc:docMk/>
          <pc:sldMk cId="2824798340" sldId="1781"/>
        </pc:sldMkLst>
      </pc:sldChg>
      <pc:sldChg chg="del">
        <pc:chgData name="George Huang" userId="ec88d09e-1d86-42e5-ae61-0bc5821728db" providerId="ADAL" clId="{A351A629-5925-4AFC-85A2-E68325354404}" dt="2025-10-23T16:05:45.002" v="1" actId="47"/>
        <pc:sldMkLst>
          <pc:docMk/>
          <pc:sldMk cId="963160537" sldId="1782"/>
        </pc:sldMkLst>
      </pc:sldChg>
      <pc:sldChg chg="del">
        <pc:chgData name="George Huang" userId="ec88d09e-1d86-42e5-ae61-0bc5821728db" providerId="ADAL" clId="{A351A629-5925-4AFC-85A2-E68325354404}" dt="2025-10-23T16:05:45.002" v="1" actId="47"/>
        <pc:sldMkLst>
          <pc:docMk/>
          <pc:sldMk cId="1443907373" sldId="1783"/>
        </pc:sldMkLst>
      </pc:sldChg>
      <pc:sldChg chg="del">
        <pc:chgData name="George Huang" userId="ec88d09e-1d86-42e5-ae61-0bc5821728db" providerId="ADAL" clId="{A351A629-5925-4AFC-85A2-E68325354404}" dt="2025-10-23T16:05:45.002" v="1" actId="47"/>
        <pc:sldMkLst>
          <pc:docMk/>
          <pc:sldMk cId="280888561" sldId="1784"/>
        </pc:sldMkLst>
      </pc:sldChg>
      <pc:sldChg chg="del">
        <pc:chgData name="George Huang" userId="ec88d09e-1d86-42e5-ae61-0bc5821728db" providerId="ADAL" clId="{A351A629-5925-4AFC-85A2-E68325354404}" dt="2025-10-23T16:05:45.002" v="1" actId="47"/>
        <pc:sldMkLst>
          <pc:docMk/>
          <pc:sldMk cId="2223553060" sldId="1785"/>
        </pc:sldMkLst>
      </pc:sldChg>
      <pc:sldChg chg="del">
        <pc:chgData name="George Huang" userId="ec88d09e-1d86-42e5-ae61-0bc5821728db" providerId="ADAL" clId="{A351A629-5925-4AFC-85A2-E68325354404}" dt="2025-10-23T16:05:45.002" v="1" actId="47"/>
        <pc:sldMkLst>
          <pc:docMk/>
          <pc:sldMk cId="2855961124" sldId="1786"/>
        </pc:sldMkLst>
      </pc:sldChg>
      <pc:sldChg chg="del">
        <pc:chgData name="George Huang" userId="ec88d09e-1d86-42e5-ae61-0bc5821728db" providerId="ADAL" clId="{A351A629-5925-4AFC-85A2-E68325354404}" dt="2025-10-23T16:05:45.002" v="1" actId="47"/>
        <pc:sldMkLst>
          <pc:docMk/>
          <pc:sldMk cId="1770759313" sldId="1787"/>
        </pc:sldMkLst>
      </pc:sldChg>
      <pc:sldChg chg="del">
        <pc:chgData name="George Huang" userId="ec88d09e-1d86-42e5-ae61-0bc5821728db" providerId="ADAL" clId="{A351A629-5925-4AFC-85A2-E68325354404}" dt="2025-10-23T16:05:45.002" v="1" actId="47"/>
        <pc:sldMkLst>
          <pc:docMk/>
          <pc:sldMk cId="3112118093" sldId="1788"/>
        </pc:sldMkLst>
      </pc:sldChg>
      <pc:sldChg chg="del">
        <pc:chgData name="George Huang" userId="ec88d09e-1d86-42e5-ae61-0bc5821728db" providerId="ADAL" clId="{A351A629-5925-4AFC-85A2-E68325354404}" dt="2025-10-23T16:05:45.002" v="1" actId="47"/>
        <pc:sldMkLst>
          <pc:docMk/>
          <pc:sldMk cId="1486442913" sldId="1789"/>
        </pc:sldMkLst>
      </pc:sldChg>
      <pc:sldChg chg="del">
        <pc:chgData name="George Huang" userId="ec88d09e-1d86-42e5-ae61-0bc5821728db" providerId="ADAL" clId="{A351A629-5925-4AFC-85A2-E68325354404}" dt="2025-10-23T16:05:45.002" v="1" actId="47"/>
        <pc:sldMkLst>
          <pc:docMk/>
          <pc:sldMk cId="1467582584" sldId="1792"/>
        </pc:sldMkLst>
      </pc:sldChg>
      <pc:sldChg chg="del">
        <pc:chgData name="George Huang" userId="ec88d09e-1d86-42e5-ae61-0bc5821728db" providerId="ADAL" clId="{A351A629-5925-4AFC-85A2-E68325354404}" dt="2025-10-23T16:06:26.666" v="4" actId="47"/>
        <pc:sldMkLst>
          <pc:docMk/>
          <pc:sldMk cId="242337184" sldId="1795"/>
        </pc:sldMkLst>
      </pc:sldChg>
      <pc:sldChg chg="del">
        <pc:chgData name="George Huang" userId="ec88d09e-1d86-42e5-ae61-0bc5821728db" providerId="ADAL" clId="{A351A629-5925-4AFC-85A2-E68325354404}" dt="2025-10-23T16:06:26.666" v="4" actId="47"/>
        <pc:sldMkLst>
          <pc:docMk/>
          <pc:sldMk cId="185890400" sldId="1796"/>
        </pc:sldMkLst>
      </pc:sldChg>
      <pc:sldChg chg="del">
        <pc:chgData name="George Huang" userId="ec88d09e-1d86-42e5-ae61-0bc5821728db" providerId="ADAL" clId="{A351A629-5925-4AFC-85A2-E68325354404}" dt="2025-10-23T16:06:26.666" v="4" actId="47"/>
        <pc:sldMkLst>
          <pc:docMk/>
          <pc:sldMk cId="1691414498" sldId="1798"/>
        </pc:sldMkLst>
      </pc:sldChg>
      <pc:sldChg chg="del">
        <pc:chgData name="George Huang" userId="ec88d09e-1d86-42e5-ae61-0bc5821728db" providerId="ADAL" clId="{A351A629-5925-4AFC-85A2-E68325354404}" dt="2025-10-23T16:06:26.666" v="4" actId="47"/>
        <pc:sldMkLst>
          <pc:docMk/>
          <pc:sldMk cId="624734267" sldId="1800"/>
        </pc:sldMkLst>
      </pc:sldChg>
      <pc:sldChg chg="del">
        <pc:chgData name="George Huang" userId="ec88d09e-1d86-42e5-ae61-0bc5821728db" providerId="ADAL" clId="{A351A629-5925-4AFC-85A2-E68325354404}" dt="2025-10-23T16:06:26.666" v="4" actId="47"/>
        <pc:sldMkLst>
          <pc:docMk/>
          <pc:sldMk cId="1323486636" sldId="1802"/>
        </pc:sldMkLst>
      </pc:sldChg>
      <pc:sldChg chg="del">
        <pc:chgData name="George Huang" userId="ec88d09e-1d86-42e5-ae61-0bc5821728db" providerId="ADAL" clId="{A351A629-5925-4AFC-85A2-E68325354404}" dt="2025-10-23T16:06:41.456" v="5" actId="47"/>
        <pc:sldMkLst>
          <pc:docMk/>
          <pc:sldMk cId="3712151563" sldId="1804"/>
        </pc:sldMkLst>
      </pc:sldChg>
      <pc:sldChg chg="del">
        <pc:chgData name="George Huang" userId="ec88d09e-1d86-42e5-ae61-0bc5821728db" providerId="ADAL" clId="{A351A629-5925-4AFC-85A2-E68325354404}" dt="2025-10-23T16:07:28.318" v="8" actId="47"/>
        <pc:sldMkLst>
          <pc:docMk/>
          <pc:sldMk cId="1015140465" sldId="1806"/>
        </pc:sldMkLst>
      </pc:sldChg>
      <pc:sldChg chg="del">
        <pc:chgData name="George Huang" userId="ec88d09e-1d86-42e5-ae61-0bc5821728db" providerId="ADAL" clId="{A351A629-5925-4AFC-85A2-E68325354404}" dt="2025-10-23T16:05:29.511" v="0" actId="47"/>
        <pc:sldMkLst>
          <pc:docMk/>
          <pc:sldMk cId="3104682189" sldId="1808"/>
        </pc:sldMkLst>
      </pc:sldChg>
      <pc:sldChg chg="del">
        <pc:chgData name="George Huang" userId="ec88d09e-1d86-42e5-ae61-0bc5821728db" providerId="ADAL" clId="{A351A629-5925-4AFC-85A2-E68325354404}" dt="2025-10-23T16:05:29.511" v="0" actId="47"/>
        <pc:sldMkLst>
          <pc:docMk/>
          <pc:sldMk cId="2527213132" sldId="1810"/>
        </pc:sldMkLst>
      </pc:sldChg>
    </pc:docChg>
  </pc:docChgLst>
  <pc:docChgLst>
    <pc:chgData name="George Huang" userId="7522906efeb502a4" providerId="LiveId" clId="{981455AA-CF25-444D-A9FA-AD2443EE8176}"/>
    <pc:docChg chg="addSld delSld modSld modSection">
      <pc:chgData name="George Huang" userId="7522906efeb502a4" providerId="LiveId" clId="{981455AA-CF25-444D-A9FA-AD2443EE8176}" dt="2025-10-30T15:51:04.542" v="4" actId="6549"/>
      <pc:docMkLst>
        <pc:docMk/>
      </pc:docMkLst>
      <pc:sldChg chg="modSp mod">
        <pc:chgData name="George Huang" userId="7522906efeb502a4" providerId="LiveId" clId="{981455AA-CF25-444D-A9FA-AD2443EE8176}" dt="2025-10-30T15:51:04.542" v="4" actId="6549"/>
        <pc:sldMkLst>
          <pc:docMk/>
          <pc:sldMk cId="343383760" sldId="1594"/>
        </pc:sldMkLst>
        <pc:spChg chg="mod">
          <ac:chgData name="George Huang" userId="7522906efeb502a4" providerId="LiveId" clId="{981455AA-CF25-444D-A9FA-AD2443EE8176}" dt="2025-10-30T15:51:04.542" v="4" actId="6549"/>
          <ac:spMkLst>
            <pc:docMk/>
            <pc:sldMk cId="343383760" sldId="1594"/>
            <ac:spMk id="3" creationId="{2342F707-955D-43C1-BADD-9089D2C87047}"/>
          </ac:spMkLst>
        </pc:spChg>
      </pc:sldChg>
      <pc:sldChg chg="add">
        <pc:chgData name="George Huang" userId="7522906efeb502a4" providerId="LiveId" clId="{981455AA-CF25-444D-A9FA-AD2443EE8176}" dt="2025-10-30T15:50:50.605" v="0"/>
        <pc:sldMkLst>
          <pc:docMk/>
          <pc:sldMk cId="3331042187" sldId="1811"/>
        </pc:sldMkLst>
      </pc:sldChg>
      <pc:sldChg chg="add del">
        <pc:chgData name="George Huang" userId="7522906efeb502a4" providerId="LiveId" clId="{981455AA-CF25-444D-A9FA-AD2443EE8176}" dt="2025-10-30T15:50:56.286" v="2" actId="47"/>
        <pc:sldMkLst>
          <pc:docMk/>
          <pc:sldMk cId="2442642041" sldId="1812"/>
        </pc:sldMkLst>
      </pc:sldChg>
      <pc:sldChg chg="add del">
        <pc:chgData name="George Huang" userId="7522906efeb502a4" providerId="LiveId" clId="{981455AA-CF25-444D-A9FA-AD2443EE8176}" dt="2025-10-30T15:50:58.201" v="3" actId="47"/>
        <pc:sldMkLst>
          <pc:docMk/>
          <pc:sldMk cId="1471456622" sldId="1813"/>
        </pc:sldMkLst>
      </pc:sldChg>
      <pc:sldChg chg="add del">
        <pc:chgData name="George Huang" userId="7522906efeb502a4" providerId="LiveId" clId="{981455AA-CF25-444D-A9FA-AD2443EE8176}" dt="2025-10-30T15:50:53.747" v="1" actId="47"/>
        <pc:sldMkLst>
          <pc:docMk/>
          <pc:sldMk cId="607822277" sldId="1814"/>
        </pc:sldMkLst>
      </pc:sldChg>
      <pc:sldChg chg="add">
        <pc:chgData name="George Huang" userId="7522906efeb502a4" providerId="LiveId" clId="{981455AA-CF25-444D-A9FA-AD2443EE8176}" dt="2025-10-30T15:50:50.605" v="0"/>
        <pc:sldMkLst>
          <pc:docMk/>
          <pc:sldMk cId="2146538359" sldId="1815"/>
        </pc:sldMkLst>
      </pc:sldChg>
      <pc:sldChg chg="add">
        <pc:chgData name="George Huang" userId="7522906efeb502a4" providerId="LiveId" clId="{981455AA-CF25-444D-A9FA-AD2443EE8176}" dt="2025-10-30T15:50:50.605" v="0"/>
        <pc:sldMkLst>
          <pc:docMk/>
          <pc:sldMk cId="4063762884" sldId="1816"/>
        </pc:sldMkLst>
      </pc:sldChg>
      <pc:sldChg chg="add">
        <pc:chgData name="George Huang" userId="7522906efeb502a4" providerId="LiveId" clId="{981455AA-CF25-444D-A9FA-AD2443EE8176}" dt="2025-10-30T15:50:50.605" v="0"/>
        <pc:sldMkLst>
          <pc:docMk/>
          <pc:sldMk cId="2810531471" sldId="18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F099F543-7EE5-4915-B05A-6EDD530319A8}" type="datetimeFigureOut">
              <a:rPr lang="en-US" smtClean="0"/>
              <a:pPr/>
              <a:t>10/30/2025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4C1A232A-121C-4D83-911A-B106C89C4198}" type="slidenum">
              <a:rPr lang="en-US" smtClean="0"/>
              <a:pPr/>
              <a:t>‹#›</a:t>
            </a:fld>
            <a:endParaRPr lang="en-US"/>
          </a:p>
        </p:txBody>
      </p:sp>
    </p:spTree>
    <p:extLst>
      <p:ext uri="{BB962C8B-B14F-4D97-AF65-F5344CB8AC3E}">
        <p14:creationId xmlns:p14="http://schemas.microsoft.com/office/powerpoint/2010/main" val="366982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p:cNvSpPr>
          <p:nvPr>
            <p:ph type="hdr" sz="quarter"/>
          </p:nvPr>
        </p:nvSpPr>
        <p:spPr bwMode="auto">
          <a:xfrm>
            <a:off x="0" y="0"/>
            <a:ext cx="3037840" cy="46180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kumimoji="0"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3177" tIns="46589" rIns="93177" bIns="46589" numCol="1" anchor="t" anchorCtr="0" compatLnSpc="1">
            <a:prstTxWarp prst="textNoShape">
              <a:avLst/>
            </a:prstTxWarp>
          </a:bodyPr>
          <a:lstStyle>
            <a:lvl1pPr algn="r">
              <a:defRPr kumimoji="0" sz="1200">
                <a:latin typeface="Calibri" pitchFamily="34" charset="0"/>
              </a:defRPr>
            </a:lvl1pPr>
          </a:lstStyle>
          <a:p>
            <a:pPr>
              <a:defRPr/>
            </a:pPr>
            <a:fld id="{DDD67BDC-E97A-45A8-B1EC-E794CCC79DEF}" type="datetimeFigureOut">
              <a:rPr lang="en-US"/>
              <a:pPr>
                <a:defRPr/>
              </a:pPr>
              <a:t>10/30/2025</a:t>
            </a:fld>
            <a:endParaRPr lang="en-US" dirty="0"/>
          </a:p>
        </p:txBody>
      </p:sp>
      <p:sp>
        <p:nvSpPr>
          <p:cNvPr id="10244" name="Rectangle 3"/>
          <p:cNvSpPr>
            <a:spLocks noGrp="1" noRot="1" noChangeAspect="1"/>
          </p:cNvSpPr>
          <p:nvPr>
            <p:ph type="sldImg" idx="2"/>
          </p:nvPr>
        </p:nvSpPr>
        <p:spPr bwMode="auto">
          <a:xfrm>
            <a:off x="427038" y="692150"/>
            <a:ext cx="61563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5"/>
          <p:cNvSpPr>
            <a:spLocks noGrp="1"/>
          </p:cNvSpPr>
          <p:nvPr>
            <p:ph type="ftr" sz="quarter" idx="4"/>
          </p:nvPr>
        </p:nvSpPr>
        <p:spPr bwMode="auto">
          <a:xfrm>
            <a:off x="0" y="8772669"/>
            <a:ext cx="3037840" cy="46180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kumimoji="0"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wrap="square" lIns="93177" tIns="46589" rIns="93177" bIns="46589" numCol="1" anchor="b" anchorCtr="0" compatLnSpc="1">
            <a:prstTxWarp prst="textNoShape">
              <a:avLst/>
            </a:prstTxWarp>
          </a:bodyPr>
          <a:lstStyle>
            <a:lvl1pPr algn="r">
              <a:defRPr kumimoji="0" sz="1200">
                <a:latin typeface="Calibri" pitchFamily="34" charset="0"/>
              </a:defRPr>
            </a:lvl1pPr>
          </a:lstStyle>
          <a:p>
            <a:pPr>
              <a:defRPr/>
            </a:pPr>
            <a:fld id="{D464CE9B-B233-457B-8491-F7BCBC04C59D}" type="slidenum">
              <a:rPr lang="en-US"/>
              <a:pPr>
                <a:defRPr/>
              </a:pPr>
              <a:t>‹#›</a:t>
            </a:fld>
            <a:endParaRPr lang="en-US" dirty="0"/>
          </a:p>
        </p:txBody>
      </p:sp>
    </p:spTree>
    <p:extLst>
      <p:ext uri="{BB962C8B-B14F-4D97-AF65-F5344CB8AC3E}">
        <p14:creationId xmlns:p14="http://schemas.microsoft.com/office/powerpoint/2010/main" val="208044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a:t>
            </a:fld>
            <a:endParaRPr lang="en-US" dirty="0"/>
          </a:p>
        </p:txBody>
      </p:sp>
    </p:spTree>
    <p:extLst>
      <p:ext uri="{BB962C8B-B14F-4D97-AF65-F5344CB8AC3E}">
        <p14:creationId xmlns:p14="http://schemas.microsoft.com/office/powerpoint/2010/main" val="2820172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8AB3A-416D-2843-81DC-CE6A5D4DB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D8CA1-78F8-CD23-18AC-3F923ADA1B5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E3CAC793-25B9-08BE-4EA7-A77C12172A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644F0A-5F5C-2D09-04A5-CF9F5F231D9B}"/>
              </a:ext>
            </a:extLst>
          </p:cNvPr>
          <p:cNvSpPr>
            <a:spLocks noGrp="1"/>
          </p:cNvSpPr>
          <p:nvPr>
            <p:ph type="sldNum" sz="quarter" idx="10"/>
          </p:nvPr>
        </p:nvSpPr>
        <p:spPr/>
        <p:txBody>
          <a:bodyPr/>
          <a:lstStyle/>
          <a:p>
            <a:pPr>
              <a:defRPr/>
            </a:pPr>
            <a:fld id="{D464CE9B-B233-457B-8491-F7BCBC04C59D}" type="slidenum">
              <a:rPr lang="en-US" smtClean="0"/>
              <a:pPr>
                <a:defRPr/>
              </a:pPr>
              <a:t>11</a:t>
            </a:fld>
            <a:endParaRPr lang="en-US" dirty="0"/>
          </a:p>
        </p:txBody>
      </p:sp>
    </p:spTree>
    <p:extLst>
      <p:ext uri="{BB962C8B-B14F-4D97-AF65-F5344CB8AC3E}">
        <p14:creationId xmlns:p14="http://schemas.microsoft.com/office/powerpoint/2010/main" val="2070863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102</a:t>
            </a:fld>
            <a:endParaRPr lang="en-US" dirty="0"/>
          </a:p>
        </p:txBody>
      </p:sp>
    </p:spTree>
    <p:extLst>
      <p:ext uri="{BB962C8B-B14F-4D97-AF65-F5344CB8AC3E}">
        <p14:creationId xmlns:p14="http://schemas.microsoft.com/office/powerpoint/2010/main" val="30894395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103</a:t>
            </a:fld>
            <a:endParaRPr lang="en-US" dirty="0"/>
          </a:p>
        </p:txBody>
      </p:sp>
    </p:spTree>
    <p:extLst>
      <p:ext uri="{BB962C8B-B14F-4D97-AF65-F5344CB8AC3E}">
        <p14:creationId xmlns:p14="http://schemas.microsoft.com/office/powerpoint/2010/main" val="3180405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104</a:t>
            </a:fld>
            <a:endParaRPr lang="en-US" dirty="0"/>
          </a:p>
        </p:txBody>
      </p:sp>
    </p:spTree>
    <p:extLst>
      <p:ext uri="{BB962C8B-B14F-4D97-AF65-F5344CB8AC3E}">
        <p14:creationId xmlns:p14="http://schemas.microsoft.com/office/powerpoint/2010/main" val="22945954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105</a:t>
            </a:fld>
            <a:endParaRPr lang="en-US" dirty="0"/>
          </a:p>
        </p:txBody>
      </p:sp>
    </p:spTree>
    <p:extLst>
      <p:ext uri="{BB962C8B-B14F-4D97-AF65-F5344CB8AC3E}">
        <p14:creationId xmlns:p14="http://schemas.microsoft.com/office/powerpoint/2010/main" val="33329880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106</a:t>
            </a:fld>
            <a:endParaRPr lang="en-US" dirty="0"/>
          </a:p>
        </p:txBody>
      </p:sp>
    </p:spTree>
    <p:extLst>
      <p:ext uri="{BB962C8B-B14F-4D97-AF65-F5344CB8AC3E}">
        <p14:creationId xmlns:p14="http://schemas.microsoft.com/office/powerpoint/2010/main" val="715541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107</a:t>
            </a:fld>
            <a:endParaRPr lang="en-US" dirty="0"/>
          </a:p>
        </p:txBody>
      </p:sp>
    </p:spTree>
    <p:extLst>
      <p:ext uri="{BB962C8B-B14F-4D97-AF65-F5344CB8AC3E}">
        <p14:creationId xmlns:p14="http://schemas.microsoft.com/office/powerpoint/2010/main" val="41301693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108</a:t>
            </a:fld>
            <a:endParaRPr lang="en-US" dirty="0"/>
          </a:p>
        </p:txBody>
      </p:sp>
    </p:spTree>
    <p:extLst>
      <p:ext uri="{BB962C8B-B14F-4D97-AF65-F5344CB8AC3E}">
        <p14:creationId xmlns:p14="http://schemas.microsoft.com/office/powerpoint/2010/main" val="31542554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109</a:t>
            </a:fld>
            <a:endParaRPr lang="en-US" dirty="0"/>
          </a:p>
        </p:txBody>
      </p:sp>
    </p:spTree>
    <p:extLst>
      <p:ext uri="{BB962C8B-B14F-4D97-AF65-F5344CB8AC3E}">
        <p14:creationId xmlns:p14="http://schemas.microsoft.com/office/powerpoint/2010/main" val="29965450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110</a:t>
            </a:fld>
            <a:endParaRPr lang="en-US" dirty="0"/>
          </a:p>
        </p:txBody>
      </p:sp>
    </p:spTree>
    <p:extLst>
      <p:ext uri="{BB962C8B-B14F-4D97-AF65-F5344CB8AC3E}">
        <p14:creationId xmlns:p14="http://schemas.microsoft.com/office/powerpoint/2010/main" val="4137145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111</a:t>
            </a:fld>
            <a:endParaRPr lang="en-US" dirty="0"/>
          </a:p>
        </p:txBody>
      </p:sp>
    </p:spTree>
    <p:extLst>
      <p:ext uri="{BB962C8B-B14F-4D97-AF65-F5344CB8AC3E}">
        <p14:creationId xmlns:p14="http://schemas.microsoft.com/office/powerpoint/2010/main" val="385165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C5E6B-28E9-4E70-1FED-D93D33743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6EE27-AC16-9DBA-866D-2562797211F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53EAC93-BD4F-D323-2899-6DEA216F8B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C39C6B-1236-58E0-96BC-6052B61A0B53}"/>
              </a:ext>
            </a:extLst>
          </p:cNvPr>
          <p:cNvSpPr>
            <a:spLocks noGrp="1"/>
          </p:cNvSpPr>
          <p:nvPr>
            <p:ph type="sldNum" sz="quarter" idx="10"/>
          </p:nvPr>
        </p:nvSpPr>
        <p:spPr/>
        <p:txBody>
          <a:bodyPr/>
          <a:lstStyle/>
          <a:p>
            <a:pPr>
              <a:defRPr/>
            </a:pPr>
            <a:fld id="{D464CE9B-B233-457B-8491-F7BCBC04C59D}" type="slidenum">
              <a:rPr lang="en-US" smtClean="0"/>
              <a:pPr>
                <a:defRPr/>
              </a:pPr>
              <a:t>12</a:t>
            </a:fld>
            <a:endParaRPr lang="en-US" dirty="0"/>
          </a:p>
        </p:txBody>
      </p:sp>
    </p:spTree>
    <p:extLst>
      <p:ext uri="{BB962C8B-B14F-4D97-AF65-F5344CB8AC3E}">
        <p14:creationId xmlns:p14="http://schemas.microsoft.com/office/powerpoint/2010/main" val="257404482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112</a:t>
            </a:fld>
            <a:endParaRPr lang="en-US" dirty="0"/>
          </a:p>
        </p:txBody>
      </p:sp>
    </p:spTree>
    <p:extLst>
      <p:ext uri="{BB962C8B-B14F-4D97-AF65-F5344CB8AC3E}">
        <p14:creationId xmlns:p14="http://schemas.microsoft.com/office/powerpoint/2010/main" val="7464195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113</a:t>
            </a:fld>
            <a:endParaRPr lang="en-US" dirty="0"/>
          </a:p>
        </p:txBody>
      </p:sp>
    </p:spTree>
    <p:extLst>
      <p:ext uri="{BB962C8B-B14F-4D97-AF65-F5344CB8AC3E}">
        <p14:creationId xmlns:p14="http://schemas.microsoft.com/office/powerpoint/2010/main" val="37593636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D297-DB70-4AD6-C2DF-78DD47825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B9A50-7A2C-0537-6365-7E08AFE7BE2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CB59BDB6-4675-69B8-50C3-BF214F3344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60839-7489-65F5-3665-1821BC11EF11}"/>
              </a:ext>
            </a:extLst>
          </p:cNvPr>
          <p:cNvSpPr>
            <a:spLocks noGrp="1"/>
          </p:cNvSpPr>
          <p:nvPr>
            <p:ph type="sldNum" sz="quarter" idx="10"/>
          </p:nvPr>
        </p:nvSpPr>
        <p:spPr/>
        <p:txBody>
          <a:bodyPr/>
          <a:lstStyle/>
          <a:p>
            <a:pPr>
              <a:defRPr/>
            </a:pPr>
            <a:fld id="{D464CE9B-B233-457B-8491-F7BCBC04C59D}" type="slidenum">
              <a:rPr lang="en-US" smtClean="0"/>
              <a:pPr>
                <a:defRPr/>
              </a:pPr>
              <a:t>114</a:t>
            </a:fld>
            <a:endParaRPr lang="en-US" dirty="0"/>
          </a:p>
        </p:txBody>
      </p:sp>
    </p:spTree>
    <p:extLst>
      <p:ext uri="{BB962C8B-B14F-4D97-AF65-F5344CB8AC3E}">
        <p14:creationId xmlns:p14="http://schemas.microsoft.com/office/powerpoint/2010/main" val="41059992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CCE3E-E287-14CC-7CB7-261940910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FB4F-1395-256A-C220-8B38B053050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E0F9024C-89FA-4E0A-16FB-E28FD0DAC5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BDE4BF-0E82-DDE2-8768-EA0EEAAC9253}"/>
              </a:ext>
            </a:extLst>
          </p:cNvPr>
          <p:cNvSpPr>
            <a:spLocks noGrp="1"/>
          </p:cNvSpPr>
          <p:nvPr>
            <p:ph type="sldNum" sz="quarter" idx="10"/>
          </p:nvPr>
        </p:nvSpPr>
        <p:spPr/>
        <p:txBody>
          <a:bodyPr/>
          <a:lstStyle/>
          <a:p>
            <a:pPr>
              <a:defRPr/>
            </a:pPr>
            <a:fld id="{D464CE9B-B233-457B-8491-F7BCBC04C59D}" type="slidenum">
              <a:rPr lang="en-US" smtClean="0"/>
              <a:pPr>
                <a:defRPr/>
              </a:pPr>
              <a:t>115</a:t>
            </a:fld>
            <a:endParaRPr lang="en-US" dirty="0"/>
          </a:p>
        </p:txBody>
      </p:sp>
    </p:spTree>
    <p:extLst>
      <p:ext uri="{BB962C8B-B14F-4D97-AF65-F5344CB8AC3E}">
        <p14:creationId xmlns:p14="http://schemas.microsoft.com/office/powerpoint/2010/main" val="110768993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5B621-1E2E-14FF-A6EF-17A84E4D3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514E6-E9F9-4521-B6C8-BC35199DFA5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9FBE539-E4DF-92A9-99F6-4324B9952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294E55-397D-66EB-3F7F-40B2D90784CD}"/>
              </a:ext>
            </a:extLst>
          </p:cNvPr>
          <p:cNvSpPr>
            <a:spLocks noGrp="1"/>
          </p:cNvSpPr>
          <p:nvPr>
            <p:ph type="sldNum" sz="quarter" idx="10"/>
          </p:nvPr>
        </p:nvSpPr>
        <p:spPr/>
        <p:txBody>
          <a:bodyPr/>
          <a:lstStyle/>
          <a:p>
            <a:pPr>
              <a:defRPr/>
            </a:pPr>
            <a:fld id="{D464CE9B-B233-457B-8491-F7BCBC04C59D}" type="slidenum">
              <a:rPr lang="en-US" smtClean="0"/>
              <a:pPr>
                <a:defRPr/>
              </a:pPr>
              <a:t>116</a:t>
            </a:fld>
            <a:endParaRPr lang="en-US" dirty="0"/>
          </a:p>
        </p:txBody>
      </p:sp>
    </p:spTree>
    <p:extLst>
      <p:ext uri="{BB962C8B-B14F-4D97-AF65-F5344CB8AC3E}">
        <p14:creationId xmlns:p14="http://schemas.microsoft.com/office/powerpoint/2010/main" val="6844479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AB4D6-F450-39A3-D257-0B2A03AB96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97210-7174-12E8-92A1-BC0EF1DDE08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48B301E-3464-2D1D-062D-312178B7C5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0BC260-23ED-A7A7-ECB3-3D9708BCD776}"/>
              </a:ext>
            </a:extLst>
          </p:cNvPr>
          <p:cNvSpPr>
            <a:spLocks noGrp="1"/>
          </p:cNvSpPr>
          <p:nvPr>
            <p:ph type="sldNum" sz="quarter" idx="10"/>
          </p:nvPr>
        </p:nvSpPr>
        <p:spPr/>
        <p:txBody>
          <a:bodyPr/>
          <a:lstStyle/>
          <a:p>
            <a:pPr>
              <a:defRPr/>
            </a:pPr>
            <a:fld id="{D464CE9B-B233-457B-8491-F7BCBC04C59D}" type="slidenum">
              <a:rPr lang="en-US" smtClean="0"/>
              <a:pPr>
                <a:defRPr/>
              </a:pPr>
              <a:t>117</a:t>
            </a:fld>
            <a:endParaRPr lang="en-US" dirty="0"/>
          </a:p>
        </p:txBody>
      </p:sp>
    </p:spTree>
    <p:extLst>
      <p:ext uri="{BB962C8B-B14F-4D97-AF65-F5344CB8AC3E}">
        <p14:creationId xmlns:p14="http://schemas.microsoft.com/office/powerpoint/2010/main" val="309045157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118</a:t>
            </a:fld>
            <a:endParaRPr lang="en-US" dirty="0"/>
          </a:p>
        </p:txBody>
      </p:sp>
    </p:spTree>
    <p:extLst>
      <p:ext uri="{BB962C8B-B14F-4D97-AF65-F5344CB8AC3E}">
        <p14:creationId xmlns:p14="http://schemas.microsoft.com/office/powerpoint/2010/main" val="32953149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121</a:t>
            </a:fld>
            <a:endParaRPr lang="en-US" dirty="0"/>
          </a:p>
        </p:txBody>
      </p:sp>
    </p:spTree>
    <p:extLst>
      <p:ext uri="{BB962C8B-B14F-4D97-AF65-F5344CB8AC3E}">
        <p14:creationId xmlns:p14="http://schemas.microsoft.com/office/powerpoint/2010/main" val="170905814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123</a:t>
            </a:fld>
            <a:endParaRPr lang="en-US" dirty="0"/>
          </a:p>
        </p:txBody>
      </p:sp>
    </p:spTree>
    <p:extLst>
      <p:ext uri="{BB962C8B-B14F-4D97-AF65-F5344CB8AC3E}">
        <p14:creationId xmlns:p14="http://schemas.microsoft.com/office/powerpoint/2010/main" val="56619309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124</a:t>
            </a:fld>
            <a:endParaRPr lang="en-US" dirty="0"/>
          </a:p>
        </p:txBody>
      </p:sp>
    </p:spTree>
    <p:extLst>
      <p:ext uri="{BB962C8B-B14F-4D97-AF65-F5344CB8AC3E}">
        <p14:creationId xmlns:p14="http://schemas.microsoft.com/office/powerpoint/2010/main" val="225121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79FC6-EC9C-65D9-40D2-EDDE2E081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06640-64C2-656B-4C77-2B132FA445E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5B0C589-FC4E-3817-3C10-42F0FB233A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82BBE9-C5F2-1FEA-577B-F409CDC2FC74}"/>
              </a:ext>
            </a:extLst>
          </p:cNvPr>
          <p:cNvSpPr>
            <a:spLocks noGrp="1"/>
          </p:cNvSpPr>
          <p:nvPr>
            <p:ph type="sldNum" sz="quarter" idx="10"/>
          </p:nvPr>
        </p:nvSpPr>
        <p:spPr/>
        <p:txBody>
          <a:bodyPr/>
          <a:lstStyle/>
          <a:p>
            <a:pPr>
              <a:defRPr/>
            </a:pPr>
            <a:fld id="{D464CE9B-B233-457B-8491-F7BCBC04C59D}" type="slidenum">
              <a:rPr lang="en-US" smtClean="0"/>
              <a:pPr>
                <a:defRPr/>
              </a:pPr>
              <a:t>13</a:t>
            </a:fld>
            <a:endParaRPr lang="en-US" dirty="0"/>
          </a:p>
        </p:txBody>
      </p:sp>
    </p:spTree>
    <p:extLst>
      <p:ext uri="{BB962C8B-B14F-4D97-AF65-F5344CB8AC3E}">
        <p14:creationId xmlns:p14="http://schemas.microsoft.com/office/powerpoint/2010/main" val="30114108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125</a:t>
            </a:fld>
            <a:endParaRPr lang="en-US" dirty="0"/>
          </a:p>
        </p:txBody>
      </p:sp>
    </p:spTree>
    <p:extLst>
      <p:ext uri="{BB962C8B-B14F-4D97-AF65-F5344CB8AC3E}">
        <p14:creationId xmlns:p14="http://schemas.microsoft.com/office/powerpoint/2010/main" val="135833782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126</a:t>
            </a:fld>
            <a:endParaRPr lang="en-US" dirty="0"/>
          </a:p>
        </p:txBody>
      </p:sp>
    </p:spTree>
    <p:extLst>
      <p:ext uri="{BB962C8B-B14F-4D97-AF65-F5344CB8AC3E}">
        <p14:creationId xmlns:p14="http://schemas.microsoft.com/office/powerpoint/2010/main" val="23305559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127</a:t>
            </a:fld>
            <a:endParaRPr lang="en-US" dirty="0"/>
          </a:p>
        </p:txBody>
      </p:sp>
    </p:spTree>
    <p:extLst>
      <p:ext uri="{BB962C8B-B14F-4D97-AF65-F5344CB8AC3E}">
        <p14:creationId xmlns:p14="http://schemas.microsoft.com/office/powerpoint/2010/main" val="184476230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128</a:t>
            </a:fld>
            <a:endParaRPr lang="en-US" dirty="0"/>
          </a:p>
        </p:txBody>
      </p:sp>
    </p:spTree>
    <p:extLst>
      <p:ext uri="{BB962C8B-B14F-4D97-AF65-F5344CB8AC3E}">
        <p14:creationId xmlns:p14="http://schemas.microsoft.com/office/powerpoint/2010/main" val="421644977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811CA-9FE2-ED71-0159-D0E604CFC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31694-08CD-FD57-4328-4780799432E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3EF538D-1EDE-73EA-2C30-3FD21C984E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8D9E62-676B-4F29-AD73-6CA17255B442}"/>
              </a:ext>
            </a:extLst>
          </p:cNvPr>
          <p:cNvSpPr>
            <a:spLocks noGrp="1"/>
          </p:cNvSpPr>
          <p:nvPr>
            <p:ph type="sldNum" sz="quarter" idx="10"/>
          </p:nvPr>
        </p:nvSpPr>
        <p:spPr/>
        <p:txBody>
          <a:bodyPr/>
          <a:lstStyle/>
          <a:p>
            <a:pPr>
              <a:defRPr/>
            </a:pPr>
            <a:fld id="{D464CE9B-B233-457B-8491-F7BCBC04C59D}" type="slidenum">
              <a:rPr lang="en-US" smtClean="0"/>
              <a:pPr>
                <a:defRPr/>
              </a:pPr>
              <a:t>129</a:t>
            </a:fld>
            <a:endParaRPr lang="en-US" dirty="0"/>
          </a:p>
        </p:txBody>
      </p:sp>
    </p:spTree>
    <p:extLst>
      <p:ext uri="{BB962C8B-B14F-4D97-AF65-F5344CB8AC3E}">
        <p14:creationId xmlns:p14="http://schemas.microsoft.com/office/powerpoint/2010/main" val="24666645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130</a:t>
            </a:fld>
            <a:endParaRPr lang="en-US" dirty="0"/>
          </a:p>
        </p:txBody>
      </p:sp>
    </p:spTree>
    <p:extLst>
      <p:ext uri="{BB962C8B-B14F-4D97-AF65-F5344CB8AC3E}">
        <p14:creationId xmlns:p14="http://schemas.microsoft.com/office/powerpoint/2010/main" val="22504025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131</a:t>
            </a:fld>
            <a:endParaRPr lang="en-US" dirty="0"/>
          </a:p>
        </p:txBody>
      </p:sp>
    </p:spTree>
    <p:extLst>
      <p:ext uri="{BB962C8B-B14F-4D97-AF65-F5344CB8AC3E}">
        <p14:creationId xmlns:p14="http://schemas.microsoft.com/office/powerpoint/2010/main" val="218828184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132</a:t>
            </a:fld>
            <a:endParaRPr lang="en-US" dirty="0"/>
          </a:p>
        </p:txBody>
      </p:sp>
    </p:spTree>
    <p:extLst>
      <p:ext uri="{BB962C8B-B14F-4D97-AF65-F5344CB8AC3E}">
        <p14:creationId xmlns:p14="http://schemas.microsoft.com/office/powerpoint/2010/main" val="17352413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133</a:t>
            </a:fld>
            <a:endParaRPr lang="en-US" dirty="0"/>
          </a:p>
        </p:txBody>
      </p:sp>
    </p:spTree>
    <p:extLst>
      <p:ext uri="{BB962C8B-B14F-4D97-AF65-F5344CB8AC3E}">
        <p14:creationId xmlns:p14="http://schemas.microsoft.com/office/powerpoint/2010/main" val="13911374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134</a:t>
            </a:fld>
            <a:endParaRPr lang="en-US" dirty="0"/>
          </a:p>
        </p:txBody>
      </p:sp>
    </p:spTree>
    <p:extLst>
      <p:ext uri="{BB962C8B-B14F-4D97-AF65-F5344CB8AC3E}">
        <p14:creationId xmlns:p14="http://schemas.microsoft.com/office/powerpoint/2010/main" val="151630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A6815-D0D2-4FC0-8377-0FCE499E3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3F645-E0EE-3970-A651-235206C23C6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545D56E-0216-6FEC-163A-14084D4962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1B08AE-44AB-6062-5A73-D79A63A1F51F}"/>
              </a:ext>
            </a:extLst>
          </p:cNvPr>
          <p:cNvSpPr>
            <a:spLocks noGrp="1"/>
          </p:cNvSpPr>
          <p:nvPr>
            <p:ph type="sldNum" sz="quarter" idx="10"/>
          </p:nvPr>
        </p:nvSpPr>
        <p:spPr/>
        <p:txBody>
          <a:bodyPr/>
          <a:lstStyle/>
          <a:p>
            <a:pPr>
              <a:defRPr/>
            </a:pPr>
            <a:fld id="{D464CE9B-B233-457B-8491-F7BCBC04C59D}" type="slidenum">
              <a:rPr lang="en-US" smtClean="0"/>
              <a:pPr>
                <a:defRPr/>
              </a:pPr>
              <a:t>14</a:t>
            </a:fld>
            <a:endParaRPr lang="en-US" dirty="0"/>
          </a:p>
        </p:txBody>
      </p:sp>
    </p:spTree>
    <p:extLst>
      <p:ext uri="{BB962C8B-B14F-4D97-AF65-F5344CB8AC3E}">
        <p14:creationId xmlns:p14="http://schemas.microsoft.com/office/powerpoint/2010/main" val="15695411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135</a:t>
            </a:fld>
            <a:endParaRPr lang="en-US" dirty="0"/>
          </a:p>
        </p:txBody>
      </p:sp>
    </p:spTree>
    <p:extLst>
      <p:ext uri="{BB962C8B-B14F-4D97-AF65-F5344CB8AC3E}">
        <p14:creationId xmlns:p14="http://schemas.microsoft.com/office/powerpoint/2010/main" val="316012360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136</a:t>
            </a:fld>
            <a:endParaRPr lang="en-US" dirty="0"/>
          </a:p>
        </p:txBody>
      </p:sp>
    </p:spTree>
    <p:extLst>
      <p:ext uri="{BB962C8B-B14F-4D97-AF65-F5344CB8AC3E}">
        <p14:creationId xmlns:p14="http://schemas.microsoft.com/office/powerpoint/2010/main" val="182876034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137</a:t>
            </a:fld>
            <a:endParaRPr lang="en-US" dirty="0"/>
          </a:p>
        </p:txBody>
      </p:sp>
    </p:spTree>
    <p:extLst>
      <p:ext uri="{BB962C8B-B14F-4D97-AF65-F5344CB8AC3E}">
        <p14:creationId xmlns:p14="http://schemas.microsoft.com/office/powerpoint/2010/main" val="68966763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138</a:t>
            </a:fld>
            <a:endParaRPr lang="en-US" dirty="0"/>
          </a:p>
        </p:txBody>
      </p:sp>
    </p:spTree>
    <p:extLst>
      <p:ext uri="{BB962C8B-B14F-4D97-AF65-F5344CB8AC3E}">
        <p14:creationId xmlns:p14="http://schemas.microsoft.com/office/powerpoint/2010/main" val="193354671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139</a:t>
            </a:fld>
            <a:endParaRPr lang="en-US" dirty="0"/>
          </a:p>
        </p:txBody>
      </p:sp>
    </p:spTree>
    <p:extLst>
      <p:ext uri="{BB962C8B-B14F-4D97-AF65-F5344CB8AC3E}">
        <p14:creationId xmlns:p14="http://schemas.microsoft.com/office/powerpoint/2010/main" val="247092462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140</a:t>
            </a:fld>
            <a:endParaRPr lang="en-US" dirty="0"/>
          </a:p>
        </p:txBody>
      </p:sp>
    </p:spTree>
    <p:extLst>
      <p:ext uri="{BB962C8B-B14F-4D97-AF65-F5344CB8AC3E}">
        <p14:creationId xmlns:p14="http://schemas.microsoft.com/office/powerpoint/2010/main" val="323636584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141</a:t>
            </a:fld>
            <a:endParaRPr lang="en-US" dirty="0"/>
          </a:p>
        </p:txBody>
      </p:sp>
    </p:spTree>
    <p:extLst>
      <p:ext uri="{BB962C8B-B14F-4D97-AF65-F5344CB8AC3E}">
        <p14:creationId xmlns:p14="http://schemas.microsoft.com/office/powerpoint/2010/main" val="378868308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142</a:t>
            </a:fld>
            <a:endParaRPr lang="en-US" dirty="0"/>
          </a:p>
        </p:txBody>
      </p:sp>
    </p:spTree>
    <p:extLst>
      <p:ext uri="{BB962C8B-B14F-4D97-AF65-F5344CB8AC3E}">
        <p14:creationId xmlns:p14="http://schemas.microsoft.com/office/powerpoint/2010/main" val="386435147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143</a:t>
            </a:fld>
            <a:endParaRPr lang="en-US" dirty="0"/>
          </a:p>
        </p:txBody>
      </p:sp>
    </p:spTree>
    <p:extLst>
      <p:ext uri="{BB962C8B-B14F-4D97-AF65-F5344CB8AC3E}">
        <p14:creationId xmlns:p14="http://schemas.microsoft.com/office/powerpoint/2010/main" val="301274027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144</a:t>
            </a:fld>
            <a:endParaRPr lang="en-US" dirty="0"/>
          </a:p>
        </p:txBody>
      </p:sp>
    </p:spTree>
    <p:extLst>
      <p:ext uri="{BB962C8B-B14F-4D97-AF65-F5344CB8AC3E}">
        <p14:creationId xmlns:p14="http://schemas.microsoft.com/office/powerpoint/2010/main" val="104959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7727-B7D1-72A3-0F97-E758FA514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FB119-7790-8352-4FDA-D261AEAC8D5E}"/>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E3A20C2C-5CCF-D29E-AC4D-92866A7656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D95AB4-6CE0-A481-7F37-E229C442E72A}"/>
              </a:ext>
            </a:extLst>
          </p:cNvPr>
          <p:cNvSpPr>
            <a:spLocks noGrp="1"/>
          </p:cNvSpPr>
          <p:nvPr>
            <p:ph type="sldNum" sz="quarter" idx="10"/>
          </p:nvPr>
        </p:nvSpPr>
        <p:spPr/>
        <p:txBody>
          <a:bodyPr/>
          <a:lstStyle/>
          <a:p>
            <a:pPr>
              <a:defRPr/>
            </a:pPr>
            <a:fld id="{D464CE9B-B233-457B-8491-F7BCBC04C59D}" type="slidenum">
              <a:rPr lang="en-US" smtClean="0"/>
              <a:pPr>
                <a:defRPr/>
              </a:pPr>
              <a:t>15</a:t>
            </a:fld>
            <a:endParaRPr lang="en-US" dirty="0"/>
          </a:p>
        </p:txBody>
      </p:sp>
    </p:spTree>
    <p:extLst>
      <p:ext uri="{BB962C8B-B14F-4D97-AF65-F5344CB8AC3E}">
        <p14:creationId xmlns:p14="http://schemas.microsoft.com/office/powerpoint/2010/main" val="175769328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145</a:t>
            </a:fld>
            <a:endParaRPr lang="en-US" dirty="0"/>
          </a:p>
        </p:txBody>
      </p:sp>
    </p:spTree>
    <p:extLst>
      <p:ext uri="{BB962C8B-B14F-4D97-AF65-F5344CB8AC3E}">
        <p14:creationId xmlns:p14="http://schemas.microsoft.com/office/powerpoint/2010/main" val="140919444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146</a:t>
            </a:fld>
            <a:endParaRPr lang="en-US" dirty="0"/>
          </a:p>
        </p:txBody>
      </p:sp>
    </p:spTree>
    <p:extLst>
      <p:ext uri="{BB962C8B-B14F-4D97-AF65-F5344CB8AC3E}">
        <p14:creationId xmlns:p14="http://schemas.microsoft.com/office/powerpoint/2010/main" val="235649369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147</a:t>
            </a:fld>
            <a:endParaRPr lang="en-US" dirty="0"/>
          </a:p>
        </p:txBody>
      </p:sp>
    </p:spTree>
    <p:extLst>
      <p:ext uri="{BB962C8B-B14F-4D97-AF65-F5344CB8AC3E}">
        <p14:creationId xmlns:p14="http://schemas.microsoft.com/office/powerpoint/2010/main" val="311948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12362-5FDF-A888-2769-263E7FF42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6D888-E601-B7EA-785E-8A189AC338C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0EDF0EC1-59AD-1480-7AB2-78A2215E1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B36094-CAB8-CAF7-C719-C3F98060F94F}"/>
              </a:ext>
            </a:extLst>
          </p:cNvPr>
          <p:cNvSpPr>
            <a:spLocks noGrp="1"/>
          </p:cNvSpPr>
          <p:nvPr>
            <p:ph type="sldNum" sz="quarter" idx="10"/>
          </p:nvPr>
        </p:nvSpPr>
        <p:spPr/>
        <p:txBody>
          <a:bodyPr/>
          <a:lstStyle/>
          <a:p>
            <a:pPr>
              <a:defRPr/>
            </a:pPr>
            <a:fld id="{D464CE9B-B233-457B-8491-F7BCBC04C59D}" type="slidenum">
              <a:rPr lang="en-US" smtClean="0"/>
              <a:pPr>
                <a:defRPr/>
              </a:pPr>
              <a:t>16</a:t>
            </a:fld>
            <a:endParaRPr lang="en-US" dirty="0"/>
          </a:p>
        </p:txBody>
      </p:sp>
    </p:spTree>
    <p:extLst>
      <p:ext uri="{BB962C8B-B14F-4D97-AF65-F5344CB8AC3E}">
        <p14:creationId xmlns:p14="http://schemas.microsoft.com/office/powerpoint/2010/main" val="80906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18</a:t>
            </a:fld>
            <a:endParaRPr lang="en-US" dirty="0"/>
          </a:p>
        </p:txBody>
      </p:sp>
    </p:spTree>
    <p:extLst>
      <p:ext uri="{BB962C8B-B14F-4D97-AF65-F5344CB8AC3E}">
        <p14:creationId xmlns:p14="http://schemas.microsoft.com/office/powerpoint/2010/main" val="81145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19</a:t>
            </a:fld>
            <a:endParaRPr lang="en-US" dirty="0"/>
          </a:p>
        </p:txBody>
      </p:sp>
    </p:spTree>
    <p:extLst>
      <p:ext uri="{BB962C8B-B14F-4D97-AF65-F5344CB8AC3E}">
        <p14:creationId xmlns:p14="http://schemas.microsoft.com/office/powerpoint/2010/main" val="266652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20</a:t>
            </a:fld>
            <a:endParaRPr lang="en-US" dirty="0"/>
          </a:p>
        </p:txBody>
      </p:sp>
    </p:spTree>
    <p:extLst>
      <p:ext uri="{BB962C8B-B14F-4D97-AF65-F5344CB8AC3E}">
        <p14:creationId xmlns:p14="http://schemas.microsoft.com/office/powerpoint/2010/main" val="30322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21</a:t>
            </a:fld>
            <a:endParaRPr lang="en-US" dirty="0"/>
          </a:p>
        </p:txBody>
      </p:sp>
    </p:spTree>
    <p:extLst>
      <p:ext uri="{BB962C8B-B14F-4D97-AF65-F5344CB8AC3E}">
        <p14:creationId xmlns:p14="http://schemas.microsoft.com/office/powerpoint/2010/main" val="134919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a:t>
            </a:fld>
            <a:endParaRPr lang="en-US" dirty="0"/>
          </a:p>
        </p:txBody>
      </p:sp>
    </p:spTree>
    <p:extLst>
      <p:ext uri="{BB962C8B-B14F-4D97-AF65-F5344CB8AC3E}">
        <p14:creationId xmlns:p14="http://schemas.microsoft.com/office/powerpoint/2010/main" val="775492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22</a:t>
            </a:fld>
            <a:endParaRPr lang="en-US" dirty="0"/>
          </a:p>
        </p:txBody>
      </p:sp>
    </p:spTree>
    <p:extLst>
      <p:ext uri="{BB962C8B-B14F-4D97-AF65-F5344CB8AC3E}">
        <p14:creationId xmlns:p14="http://schemas.microsoft.com/office/powerpoint/2010/main" val="1651096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23</a:t>
            </a:fld>
            <a:endParaRPr lang="en-US" dirty="0"/>
          </a:p>
        </p:txBody>
      </p:sp>
    </p:spTree>
    <p:extLst>
      <p:ext uri="{BB962C8B-B14F-4D97-AF65-F5344CB8AC3E}">
        <p14:creationId xmlns:p14="http://schemas.microsoft.com/office/powerpoint/2010/main" val="4105445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24</a:t>
            </a:fld>
            <a:endParaRPr lang="en-US" dirty="0"/>
          </a:p>
        </p:txBody>
      </p:sp>
    </p:spTree>
    <p:extLst>
      <p:ext uri="{BB962C8B-B14F-4D97-AF65-F5344CB8AC3E}">
        <p14:creationId xmlns:p14="http://schemas.microsoft.com/office/powerpoint/2010/main" val="35523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25</a:t>
            </a:fld>
            <a:endParaRPr lang="en-US" dirty="0"/>
          </a:p>
        </p:txBody>
      </p:sp>
    </p:spTree>
    <p:extLst>
      <p:ext uri="{BB962C8B-B14F-4D97-AF65-F5344CB8AC3E}">
        <p14:creationId xmlns:p14="http://schemas.microsoft.com/office/powerpoint/2010/main" val="864020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26</a:t>
            </a:fld>
            <a:endParaRPr lang="en-US" dirty="0"/>
          </a:p>
        </p:txBody>
      </p:sp>
    </p:spTree>
    <p:extLst>
      <p:ext uri="{BB962C8B-B14F-4D97-AF65-F5344CB8AC3E}">
        <p14:creationId xmlns:p14="http://schemas.microsoft.com/office/powerpoint/2010/main" val="2040353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27</a:t>
            </a:fld>
            <a:endParaRPr lang="en-US" dirty="0"/>
          </a:p>
        </p:txBody>
      </p:sp>
    </p:spTree>
    <p:extLst>
      <p:ext uri="{BB962C8B-B14F-4D97-AF65-F5344CB8AC3E}">
        <p14:creationId xmlns:p14="http://schemas.microsoft.com/office/powerpoint/2010/main" val="582118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28</a:t>
            </a:fld>
            <a:endParaRPr lang="en-US" dirty="0"/>
          </a:p>
        </p:txBody>
      </p:sp>
    </p:spTree>
    <p:extLst>
      <p:ext uri="{BB962C8B-B14F-4D97-AF65-F5344CB8AC3E}">
        <p14:creationId xmlns:p14="http://schemas.microsoft.com/office/powerpoint/2010/main" val="3576054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29</a:t>
            </a:fld>
            <a:endParaRPr lang="en-US" dirty="0"/>
          </a:p>
        </p:txBody>
      </p:sp>
    </p:spTree>
    <p:extLst>
      <p:ext uri="{BB962C8B-B14F-4D97-AF65-F5344CB8AC3E}">
        <p14:creationId xmlns:p14="http://schemas.microsoft.com/office/powerpoint/2010/main" val="3214090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30</a:t>
            </a:fld>
            <a:endParaRPr lang="en-US" dirty="0"/>
          </a:p>
        </p:txBody>
      </p:sp>
    </p:spTree>
    <p:extLst>
      <p:ext uri="{BB962C8B-B14F-4D97-AF65-F5344CB8AC3E}">
        <p14:creationId xmlns:p14="http://schemas.microsoft.com/office/powerpoint/2010/main" val="4272639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31</a:t>
            </a:fld>
            <a:endParaRPr lang="en-US" dirty="0"/>
          </a:p>
        </p:txBody>
      </p:sp>
    </p:spTree>
    <p:extLst>
      <p:ext uri="{BB962C8B-B14F-4D97-AF65-F5344CB8AC3E}">
        <p14:creationId xmlns:p14="http://schemas.microsoft.com/office/powerpoint/2010/main" val="99990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ACECE-6914-4C1C-F7BE-167EB6E52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CD5A5-AEB1-5186-F2B6-F3DE5F079942}"/>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1ABA048-C52E-C96E-248C-C0C18F160F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8BA8A-94AC-EC3E-2E57-AACBA177D53A}"/>
              </a:ext>
            </a:extLst>
          </p:cNvPr>
          <p:cNvSpPr>
            <a:spLocks noGrp="1"/>
          </p:cNvSpPr>
          <p:nvPr>
            <p:ph type="sldNum" sz="quarter" idx="10"/>
          </p:nvPr>
        </p:nvSpPr>
        <p:spPr/>
        <p:txBody>
          <a:bodyPr/>
          <a:lstStyle/>
          <a:p>
            <a:pPr>
              <a:defRPr/>
            </a:pPr>
            <a:fld id="{D464CE9B-B233-457B-8491-F7BCBC04C59D}" type="slidenum">
              <a:rPr lang="en-US" smtClean="0"/>
              <a:pPr>
                <a:defRPr/>
              </a:pPr>
              <a:t>4</a:t>
            </a:fld>
            <a:endParaRPr lang="en-US" dirty="0"/>
          </a:p>
        </p:txBody>
      </p:sp>
    </p:spTree>
    <p:extLst>
      <p:ext uri="{BB962C8B-B14F-4D97-AF65-F5344CB8AC3E}">
        <p14:creationId xmlns:p14="http://schemas.microsoft.com/office/powerpoint/2010/main" val="1217783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B287F-2DBC-89B4-3533-B6BED0238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431F9-B715-B57D-B388-53EC2286159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3678F43-FFFA-D9A7-E7CE-EAB5ACE8F7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7D659F-CC44-0882-17A8-1B9647BB2FD9}"/>
              </a:ext>
            </a:extLst>
          </p:cNvPr>
          <p:cNvSpPr>
            <a:spLocks noGrp="1"/>
          </p:cNvSpPr>
          <p:nvPr>
            <p:ph type="sldNum" sz="quarter" idx="10"/>
          </p:nvPr>
        </p:nvSpPr>
        <p:spPr/>
        <p:txBody>
          <a:bodyPr/>
          <a:lstStyle/>
          <a:p>
            <a:pPr>
              <a:defRPr/>
            </a:pPr>
            <a:fld id="{D464CE9B-B233-457B-8491-F7BCBC04C59D}" type="slidenum">
              <a:rPr lang="en-US" smtClean="0"/>
              <a:pPr>
                <a:defRPr/>
              </a:pPr>
              <a:t>32</a:t>
            </a:fld>
            <a:endParaRPr lang="en-US" dirty="0"/>
          </a:p>
        </p:txBody>
      </p:sp>
    </p:spTree>
    <p:extLst>
      <p:ext uri="{BB962C8B-B14F-4D97-AF65-F5344CB8AC3E}">
        <p14:creationId xmlns:p14="http://schemas.microsoft.com/office/powerpoint/2010/main" val="412346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7C461-C7C1-0CEB-4B37-16AF8E31E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C4D76-C40C-E2F7-BD5A-898B68DA35A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D83D82F-7CF9-7ACB-75A0-9575BDBB7E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0261AA-E123-217D-94C3-1643C737466B}"/>
              </a:ext>
            </a:extLst>
          </p:cNvPr>
          <p:cNvSpPr>
            <a:spLocks noGrp="1"/>
          </p:cNvSpPr>
          <p:nvPr>
            <p:ph type="sldNum" sz="quarter" idx="10"/>
          </p:nvPr>
        </p:nvSpPr>
        <p:spPr/>
        <p:txBody>
          <a:bodyPr/>
          <a:lstStyle/>
          <a:p>
            <a:pPr>
              <a:defRPr/>
            </a:pPr>
            <a:fld id="{D464CE9B-B233-457B-8491-F7BCBC04C59D}" type="slidenum">
              <a:rPr lang="en-US" smtClean="0"/>
              <a:pPr>
                <a:defRPr/>
              </a:pPr>
              <a:t>33</a:t>
            </a:fld>
            <a:endParaRPr lang="en-US" dirty="0"/>
          </a:p>
        </p:txBody>
      </p:sp>
    </p:spTree>
    <p:extLst>
      <p:ext uri="{BB962C8B-B14F-4D97-AF65-F5344CB8AC3E}">
        <p14:creationId xmlns:p14="http://schemas.microsoft.com/office/powerpoint/2010/main" val="1152164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7555-755A-CAF2-D403-3A0FD19A4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80D84-9414-9A0B-AD4E-59D627F8347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10EBF71-BF5D-9183-5AD9-EB36EBDF1E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95B8FF-370B-79DD-9104-6E9CE0C67122}"/>
              </a:ext>
            </a:extLst>
          </p:cNvPr>
          <p:cNvSpPr>
            <a:spLocks noGrp="1"/>
          </p:cNvSpPr>
          <p:nvPr>
            <p:ph type="sldNum" sz="quarter" idx="10"/>
          </p:nvPr>
        </p:nvSpPr>
        <p:spPr/>
        <p:txBody>
          <a:bodyPr/>
          <a:lstStyle/>
          <a:p>
            <a:pPr>
              <a:defRPr/>
            </a:pPr>
            <a:fld id="{D464CE9B-B233-457B-8491-F7BCBC04C59D}" type="slidenum">
              <a:rPr lang="en-US" smtClean="0"/>
              <a:pPr>
                <a:defRPr/>
              </a:pPr>
              <a:t>34</a:t>
            </a:fld>
            <a:endParaRPr lang="en-US" dirty="0"/>
          </a:p>
        </p:txBody>
      </p:sp>
    </p:spTree>
    <p:extLst>
      <p:ext uri="{BB962C8B-B14F-4D97-AF65-F5344CB8AC3E}">
        <p14:creationId xmlns:p14="http://schemas.microsoft.com/office/powerpoint/2010/main" val="940960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35</a:t>
            </a:fld>
            <a:endParaRPr lang="en-US" dirty="0"/>
          </a:p>
        </p:txBody>
      </p:sp>
    </p:spTree>
    <p:extLst>
      <p:ext uri="{BB962C8B-B14F-4D97-AF65-F5344CB8AC3E}">
        <p14:creationId xmlns:p14="http://schemas.microsoft.com/office/powerpoint/2010/main" val="2699284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36</a:t>
            </a:fld>
            <a:endParaRPr lang="en-US" dirty="0"/>
          </a:p>
        </p:txBody>
      </p:sp>
    </p:spTree>
    <p:extLst>
      <p:ext uri="{BB962C8B-B14F-4D97-AF65-F5344CB8AC3E}">
        <p14:creationId xmlns:p14="http://schemas.microsoft.com/office/powerpoint/2010/main" val="4255066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37</a:t>
            </a:fld>
            <a:endParaRPr lang="en-US" dirty="0"/>
          </a:p>
        </p:txBody>
      </p:sp>
    </p:spTree>
    <p:extLst>
      <p:ext uri="{BB962C8B-B14F-4D97-AF65-F5344CB8AC3E}">
        <p14:creationId xmlns:p14="http://schemas.microsoft.com/office/powerpoint/2010/main" val="3713947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B26A6-E863-F97A-0FB4-88588B9B9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0144D-C7DB-D732-16AA-6D89A2A702E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C32F233-71F5-D1BE-0CDC-7754C6B1CD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C6F851-B3A7-E5D0-C56F-32A31F9AB7DC}"/>
              </a:ext>
            </a:extLst>
          </p:cNvPr>
          <p:cNvSpPr>
            <a:spLocks noGrp="1"/>
          </p:cNvSpPr>
          <p:nvPr>
            <p:ph type="sldNum" sz="quarter" idx="10"/>
          </p:nvPr>
        </p:nvSpPr>
        <p:spPr/>
        <p:txBody>
          <a:bodyPr/>
          <a:lstStyle/>
          <a:p>
            <a:pPr>
              <a:defRPr/>
            </a:pPr>
            <a:fld id="{D464CE9B-B233-457B-8491-F7BCBC04C59D}" type="slidenum">
              <a:rPr lang="en-US" smtClean="0"/>
              <a:pPr>
                <a:defRPr/>
              </a:pPr>
              <a:t>38</a:t>
            </a:fld>
            <a:endParaRPr lang="en-US" dirty="0"/>
          </a:p>
        </p:txBody>
      </p:sp>
    </p:spTree>
    <p:extLst>
      <p:ext uri="{BB962C8B-B14F-4D97-AF65-F5344CB8AC3E}">
        <p14:creationId xmlns:p14="http://schemas.microsoft.com/office/powerpoint/2010/main" val="1177711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39</a:t>
            </a:fld>
            <a:endParaRPr lang="en-US" dirty="0"/>
          </a:p>
        </p:txBody>
      </p:sp>
    </p:spTree>
    <p:extLst>
      <p:ext uri="{BB962C8B-B14F-4D97-AF65-F5344CB8AC3E}">
        <p14:creationId xmlns:p14="http://schemas.microsoft.com/office/powerpoint/2010/main" val="1387605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40</a:t>
            </a:fld>
            <a:endParaRPr lang="en-US" dirty="0"/>
          </a:p>
        </p:txBody>
      </p:sp>
    </p:spTree>
    <p:extLst>
      <p:ext uri="{BB962C8B-B14F-4D97-AF65-F5344CB8AC3E}">
        <p14:creationId xmlns:p14="http://schemas.microsoft.com/office/powerpoint/2010/main" val="2929350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88528-EF9E-8749-2789-35384C6C2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D4FCD-FF5E-1D01-896D-C28C021BDC5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E4BE0430-DC24-EC7B-7F41-7420C82C60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DBA9A0-14C2-ABBE-6890-2D813E9A5619}"/>
              </a:ext>
            </a:extLst>
          </p:cNvPr>
          <p:cNvSpPr>
            <a:spLocks noGrp="1"/>
          </p:cNvSpPr>
          <p:nvPr>
            <p:ph type="sldNum" sz="quarter" idx="10"/>
          </p:nvPr>
        </p:nvSpPr>
        <p:spPr/>
        <p:txBody>
          <a:bodyPr/>
          <a:lstStyle/>
          <a:p>
            <a:pPr>
              <a:defRPr/>
            </a:pPr>
            <a:fld id="{D464CE9B-B233-457B-8491-F7BCBC04C59D}" type="slidenum">
              <a:rPr lang="en-US" smtClean="0"/>
              <a:pPr>
                <a:defRPr/>
              </a:pPr>
              <a:t>41</a:t>
            </a:fld>
            <a:endParaRPr lang="en-US" dirty="0"/>
          </a:p>
        </p:txBody>
      </p:sp>
    </p:spTree>
    <p:extLst>
      <p:ext uri="{BB962C8B-B14F-4D97-AF65-F5344CB8AC3E}">
        <p14:creationId xmlns:p14="http://schemas.microsoft.com/office/powerpoint/2010/main" val="2613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D77B6-D524-D18C-3987-B9D903F1C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34AE-C63E-3F6A-0FBC-EBD7651E4DD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4C1EA55-F92F-66F0-8740-1A9D3550AD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B38560-87C5-2E3E-C023-B33AEE90C753}"/>
              </a:ext>
            </a:extLst>
          </p:cNvPr>
          <p:cNvSpPr>
            <a:spLocks noGrp="1"/>
          </p:cNvSpPr>
          <p:nvPr>
            <p:ph type="sldNum" sz="quarter" idx="10"/>
          </p:nvPr>
        </p:nvSpPr>
        <p:spPr/>
        <p:txBody>
          <a:bodyPr/>
          <a:lstStyle/>
          <a:p>
            <a:pPr>
              <a:defRPr/>
            </a:pPr>
            <a:fld id="{D464CE9B-B233-457B-8491-F7BCBC04C59D}" type="slidenum">
              <a:rPr lang="en-US" smtClean="0"/>
              <a:pPr>
                <a:defRPr/>
              </a:pPr>
              <a:t>5</a:t>
            </a:fld>
            <a:endParaRPr lang="en-US" dirty="0"/>
          </a:p>
        </p:txBody>
      </p:sp>
    </p:spTree>
    <p:extLst>
      <p:ext uri="{BB962C8B-B14F-4D97-AF65-F5344CB8AC3E}">
        <p14:creationId xmlns:p14="http://schemas.microsoft.com/office/powerpoint/2010/main" val="4101210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42</a:t>
            </a:fld>
            <a:endParaRPr lang="en-US" dirty="0"/>
          </a:p>
        </p:txBody>
      </p:sp>
    </p:spTree>
    <p:extLst>
      <p:ext uri="{BB962C8B-B14F-4D97-AF65-F5344CB8AC3E}">
        <p14:creationId xmlns:p14="http://schemas.microsoft.com/office/powerpoint/2010/main" val="1954086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43</a:t>
            </a:fld>
            <a:endParaRPr lang="en-US" dirty="0"/>
          </a:p>
        </p:txBody>
      </p:sp>
    </p:spTree>
    <p:extLst>
      <p:ext uri="{BB962C8B-B14F-4D97-AF65-F5344CB8AC3E}">
        <p14:creationId xmlns:p14="http://schemas.microsoft.com/office/powerpoint/2010/main" val="3329748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44</a:t>
            </a:fld>
            <a:endParaRPr lang="en-US" dirty="0"/>
          </a:p>
        </p:txBody>
      </p:sp>
    </p:spTree>
    <p:extLst>
      <p:ext uri="{BB962C8B-B14F-4D97-AF65-F5344CB8AC3E}">
        <p14:creationId xmlns:p14="http://schemas.microsoft.com/office/powerpoint/2010/main" val="1437604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45</a:t>
            </a:fld>
            <a:endParaRPr lang="en-US" dirty="0"/>
          </a:p>
        </p:txBody>
      </p:sp>
    </p:spTree>
    <p:extLst>
      <p:ext uri="{BB962C8B-B14F-4D97-AF65-F5344CB8AC3E}">
        <p14:creationId xmlns:p14="http://schemas.microsoft.com/office/powerpoint/2010/main" val="1484904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46</a:t>
            </a:fld>
            <a:endParaRPr lang="en-US" dirty="0"/>
          </a:p>
        </p:txBody>
      </p:sp>
    </p:spTree>
    <p:extLst>
      <p:ext uri="{BB962C8B-B14F-4D97-AF65-F5344CB8AC3E}">
        <p14:creationId xmlns:p14="http://schemas.microsoft.com/office/powerpoint/2010/main" val="635606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47</a:t>
            </a:fld>
            <a:endParaRPr lang="en-US" dirty="0"/>
          </a:p>
        </p:txBody>
      </p:sp>
    </p:spTree>
    <p:extLst>
      <p:ext uri="{BB962C8B-B14F-4D97-AF65-F5344CB8AC3E}">
        <p14:creationId xmlns:p14="http://schemas.microsoft.com/office/powerpoint/2010/main" val="195977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48</a:t>
            </a:fld>
            <a:endParaRPr lang="en-US" dirty="0"/>
          </a:p>
        </p:txBody>
      </p:sp>
    </p:spTree>
    <p:extLst>
      <p:ext uri="{BB962C8B-B14F-4D97-AF65-F5344CB8AC3E}">
        <p14:creationId xmlns:p14="http://schemas.microsoft.com/office/powerpoint/2010/main" val="3610265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49</a:t>
            </a:fld>
            <a:endParaRPr lang="en-US" dirty="0"/>
          </a:p>
        </p:txBody>
      </p:sp>
    </p:spTree>
    <p:extLst>
      <p:ext uri="{BB962C8B-B14F-4D97-AF65-F5344CB8AC3E}">
        <p14:creationId xmlns:p14="http://schemas.microsoft.com/office/powerpoint/2010/main" val="4405947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50</a:t>
            </a:fld>
            <a:endParaRPr lang="en-US" dirty="0"/>
          </a:p>
        </p:txBody>
      </p:sp>
    </p:spTree>
    <p:extLst>
      <p:ext uri="{BB962C8B-B14F-4D97-AF65-F5344CB8AC3E}">
        <p14:creationId xmlns:p14="http://schemas.microsoft.com/office/powerpoint/2010/main" val="823366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51</a:t>
            </a:fld>
            <a:endParaRPr lang="en-US" dirty="0"/>
          </a:p>
        </p:txBody>
      </p:sp>
    </p:spTree>
    <p:extLst>
      <p:ext uri="{BB962C8B-B14F-4D97-AF65-F5344CB8AC3E}">
        <p14:creationId xmlns:p14="http://schemas.microsoft.com/office/powerpoint/2010/main" val="268696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487A-2DB9-A5EB-1898-65270A550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0A027-FD4E-8451-3DA3-0F4949C28B7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9AB4B69-83AC-6DE8-2C30-9AF6C9742E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0B9C85-429C-C939-56C6-3B4724B8D239}"/>
              </a:ext>
            </a:extLst>
          </p:cNvPr>
          <p:cNvSpPr>
            <a:spLocks noGrp="1"/>
          </p:cNvSpPr>
          <p:nvPr>
            <p:ph type="sldNum" sz="quarter" idx="10"/>
          </p:nvPr>
        </p:nvSpPr>
        <p:spPr/>
        <p:txBody>
          <a:bodyPr/>
          <a:lstStyle/>
          <a:p>
            <a:pPr>
              <a:defRPr/>
            </a:pPr>
            <a:fld id="{D464CE9B-B233-457B-8491-F7BCBC04C59D}" type="slidenum">
              <a:rPr lang="en-US" smtClean="0"/>
              <a:pPr>
                <a:defRPr/>
              </a:pPr>
              <a:t>6</a:t>
            </a:fld>
            <a:endParaRPr lang="en-US" dirty="0"/>
          </a:p>
        </p:txBody>
      </p:sp>
    </p:spTree>
    <p:extLst>
      <p:ext uri="{BB962C8B-B14F-4D97-AF65-F5344CB8AC3E}">
        <p14:creationId xmlns:p14="http://schemas.microsoft.com/office/powerpoint/2010/main" val="3477600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52</a:t>
            </a:fld>
            <a:endParaRPr lang="en-US" dirty="0"/>
          </a:p>
        </p:txBody>
      </p:sp>
    </p:spTree>
    <p:extLst>
      <p:ext uri="{BB962C8B-B14F-4D97-AF65-F5344CB8AC3E}">
        <p14:creationId xmlns:p14="http://schemas.microsoft.com/office/powerpoint/2010/main" val="2450464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53</a:t>
            </a:fld>
            <a:endParaRPr lang="en-US" dirty="0"/>
          </a:p>
        </p:txBody>
      </p:sp>
    </p:spTree>
    <p:extLst>
      <p:ext uri="{BB962C8B-B14F-4D97-AF65-F5344CB8AC3E}">
        <p14:creationId xmlns:p14="http://schemas.microsoft.com/office/powerpoint/2010/main" val="1262689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54</a:t>
            </a:fld>
            <a:endParaRPr lang="en-US" dirty="0"/>
          </a:p>
        </p:txBody>
      </p:sp>
    </p:spTree>
    <p:extLst>
      <p:ext uri="{BB962C8B-B14F-4D97-AF65-F5344CB8AC3E}">
        <p14:creationId xmlns:p14="http://schemas.microsoft.com/office/powerpoint/2010/main" val="3555060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55</a:t>
            </a:fld>
            <a:endParaRPr lang="en-US" dirty="0"/>
          </a:p>
        </p:txBody>
      </p:sp>
    </p:spTree>
    <p:extLst>
      <p:ext uri="{BB962C8B-B14F-4D97-AF65-F5344CB8AC3E}">
        <p14:creationId xmlns:p14="http://schemas.microsoft.com/office/powerpoint/2010/main" val="2273340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56</a:t>
            </a:fld>
            <a:endParaRPr lang="en-US" dirty="0"/>
          </a:p>
        </p:txBody>
      </p:sp>
    </p:spTree>
    <p:extLst>
      <p:ext uri="{BB962C8B-B14F-4D97-AF65-F5344CB8AC3E}">
        <p14:creationId xmlns:p14="http://schemas.microsoft.com/office/powerpoint/2010/main" val="7546953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57</a:t>
            </a:fld>
            <a:endParaRPr lang="en-US" dirty="0"/>
          </a:p>
        </p:txBody>
      </p:sp>
    </p:spTree>
    <p:extLst>
      <p:ext uri="{BB962C8B-B14F-4D97-AF65-F5344CB8AC3E}">
        <p14:creationId xmlns:p14="http://schemas.microsoft.com/office/powerpoint/2010/main" val="331660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58</a:t>
            </a:fld>
            <a:endParaRPr lang="en-US" dirty="0"/>
          </a:p>
        </p:txBody>
      </p:sp>
    </p:spTree>
    <p:extLst>
      <p:ext uri="{BB962C8B-B14F-4D97-AF65-F5344CB8AC3E}">
        <p14:creationId xmlns:p14="http://schemas.microsoft.com/office/powerpoint/2010/main" val="817495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59</a:t>
            </a:fld>
            <a:endParaRPr lang="en-US" dirty="0"/>
          </a:p>
        </p:txBody>
      </p:sp>
    </p:spTree>
    <p:extLst>
      <p:ext uri="{BB962C8B-B14F-4D97-AF65-F5344CB8AC3E}">
        <p14:creationId xmlns:p14="http://schemas.microsoft.com/office/powerpoint/2010/main" val="239223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60</a:t>
            </a:fld>
            <a:endParaRPr lang="en-US" dirty="0"/>
          </a:p>
        </p:txBody>
      </p:sp>
    </p:spTree>
    <p:extLst>
      <p:ext uri="{BB962C8B-B14F-4D97-AF65-F5344CB8AC3E}">
        <p14:creationId xmlns:p14="http://schemas.microsoft.com/office/powerpoint/2010/main" val="1212728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61</a:t>
            </a:fld>
            <a:endParaRPr lang="en-US" dirty="0"/>
          </a:p>
        </p:txBody>
      </p:sp>
    </p:spTree>
    <p:extLst>
      <p:ext uri="{BB962C8B-B14F-4D97-AF65-F5344CB8AC3E}">
        <p14:creationId xmlns:p14="http://schemas.microsoft.com/office/powerpoint/2010/main" val="131849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6869D-9FF1-B074-3C8B-FD6939611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63893-4876-0CA8-67B9-B11F8E89182E}"/>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9FB270A-C314-7965-2E42-7F481F5B25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D6CC0B-0342-B9B7-90FB-23A72803B1DD}"/>
              </a:ext>
            </a:extLst>
          </p:cNvPr>
          <p:cNvSpPr>
            <a:spLocks noGrp="1"/>
          </p:cNvSpPr>
          <p:nvPr>
            <p:ph type="sldNum" sz="quarter" idx="10"/>
          </p:nvPr>
        </p:nvSpPr>
        <p:spPr/>
        <p:txBody>
          <a:bodyPr/>
          <a:lstStyle/>
          <a:p>
            <a:pPr>
              <a:defRPr/>
            </a:pPr>
            <a:fld id="{D464CE9B-B233-457B-8491-F7BCBC04C59D}" type="slidenum">
              <a:rPr lang="en-US" smtClean="0"/>
              <a:pPr>
                <a:defRPr/>
              </a:pPr>
              <a:t>7</a:t>
            </a:fld>
            <a:endParaRPr lang="en-US" dirty="0"/>
          </a:p>
        </p:txBody>
      </p:sp>
    </p:spTree>
    <p:extLst>
      <p:ext uri="{BB962C8B-B14F-4D97-AF65-F5344CB8AC3E}">
        <p14:creationId xmlns:p14="http://schemas.microsoft.com/office/powerpoint/2010/main" val="4276391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62</a:t>
            </a:fld>
            <a:endParaRPr lang="en-US" dirty="0"/>
          </a:p>
        </p:txBody>
      </p:sp>
    </p:spTree>
    <p:extLst>
      <p:ext uri="{BB962C8B-B14F-4D97-AF65-F5344CB8AC3E}">
        <p14:creationId xmlns:p14="http://schemas.microsoft.com/office/powerpoint/2010/main" val="20227840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63</a:t>
            </a:fld>
            <a:endParaRPr lang="en-US" dirty="0"/>
          </a:p>
        </p:txBody>
      </p:sp>
    </p:spTree>
    <p:extLst>
      <p:ext uri="{BB962C8B-B14F-4D97-AF65-F5344CB8AC3E}">
        <p14:creationId xmlns:p14="http://schemas.microsoft.com/office/powerpoint/2010/main" val="34549839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64</a:t>
            </a:fld>
            <a:endParaRPr lang="en-US" dirty="0"/>
          </a:p>
        </p:txBody>
      </p:sp>
    </p:spTree>
    <p:extLst>
      <p:ext uri="{BB962C8B-B14F-4D97-AF65-F5344CB8AC3E}">
        <p14:creationId xmlns:p14="http://schemas.microsoft.com/office/powerpoint/2010/main" val="773035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65</a:t>
            </a:fld>
            <a:endParaRPr lang="en-US" dirty="0"/>
          </a:p>
        </p:txBody>
      </p:sp>
    </p:spTree>
    <p:extLst>
      <p:ext uri="{BB962C8B-B14F-4D97-AF65-F5344CB8AC3E}">
        <p14:creationId xmlns:p14="http://schemas.microsoft.com/office/powerpoint/2010/main" val="3642559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66</a:t>
            </a:fld>
            <a:endParaRPr lang="en-US" dirty="0"/>
          </a:p>
        </p:txBody>
      </p:sp>
    </p:spTree>
    <p:extLst>
      <p:ext uri="{BB962C8B-B14F-4D97-AF65-F5344CB8AC3E}">
        <p14:creationId xmlns:p14="http://schemas.microsoft.com/office/powerpoint/2010/main" val="12600258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67</a:t>
            </a:fld>
            <a:endParaRPr lang="en-US" dirty="0"/>
          </a:p>
        </p:txBody>
      </p:sp>
    </p:spTree>
    <p:extLst>
      <p:ext uri="{BB962C8B-B14F-4D97-AF65-F5344CB8AC3E}">
        <p14:creationId xmlns:p14="http://schemas.microsoft.com/office/powerpoint/2010/main" val="6370389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68</a:t>
            </a:fld>
            <a:endParaRPr lang="en-US" dirty="0"/>
          </a:p>
        </p:txBody>
      </p:sp>
    </p:spTree>
    <p:extLst>
      <p:ext uri="{BB962C8B-B14F-4D97-AF65-F5344CB8AC3E}">
        <p14:creationId xmlns:p14="http://schemas.microsoft.com/office/powerpoint/2010/main" val="3438044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69</a:t>
            </a:fld>
            <a:endParaRPr lang="en-US" dirty="0"/>
          </a:p>
        </p:txBody>
      </p:sp>
    </p:spTree>
    <p:extLst>
      <p:ext uri="{BB962C8B-B14F-4D97-AF65-F5344CB8AC3E}">
        <p14:creationId xmlns:p14="http://schemas.microsoft.com/office/powerpoint/2010/main" val="16313983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70</a:t>
            </a:fld>
            <a:endParaRPr lang="en-US" dirty="0"/>
          </a:p>
        </p:txBody>
      </p:sp>
    </p:spTree>
    <p:extLst>
      <p:ext uri="{BB962C8B-B14F-4D97-AF65-F5344CB8AC3E}">
        <p14:creationId xmlns:p14="http://schemas.microsoft.com/office/powerpoint/2010/main" val="3867477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71</a:t>
            </a:fld>
            <a:endParaRPr lang="en-US" dirty="0"/>
          </a:p>
        </p:txBody>
      </p:sp>
    </p:spTree>
    <p:extLst>
      <p:ext uri="{BB962C8B-B14F-4D97-AF65-F5344CB8AC3E}">
        <p14:creationId xmlns:p14="http://schemas.microsoft.com/office/powerpoint/2010/main" val="324338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5AD34-77A0-3531-6890-D3F569C50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6A999-C2C9-65D2-180E-ED23C211D39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204538C7-B059-D65E-5B49-FFF6CF567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F78CD-A29C-3730-9AFD-2E3DF43EC7DD}"/>
              </a:ext>
            </a:extLst>
          </p:cNvPr>
          <p:cNvSpPr>
            <a:spLocks noGrp="1"/>
          </p:cNvSpPr>
          <p:nvPr>
            <p:ph type="sldNum" sz="quarter" idx="10"/>
          </p:nvPr>
        </p:nvSpPr>
        <p:spPr/>
        <p:txBody>
          <a:bodyPr/>
          <a:lstStyle/>
          <a:p>
            <a:pPr>
              <a:defRPr/>
            </a:pPr>
            <a:fld id="{D464CE9B-B233-457B-8491-F7BCBC04C59D}" type="slidenum">
              <a:rPr lang="en-US" smtClean="0"/>
              <a:pPr>
                <a:defRPr/>
              </a:pPr>
              <a:t>8</a:t>
            </a:fld>
            <a:endParaRPr lang="en-US" dirty="0"/>
          </a:p>
        </p:txBody>
      </p:sp>
    </p:spTree>
    <p:extLst>
      <p:ext uri="{BB962C8B-B14F-4D97-AF65-F5344CB8AC3E}">
        <p14:creationId xmlns:p14="http://schemas.microsoft.com/office/powerpoint/2010/main" val="35181232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72</a:t>
            </a:fld>
            <a:endParaRPr lang="en-US" dirty="0"/>
          </a:p>
        </p:txBody>
      </p:sp>
    </p:spTree>
    <p:extLst>
      <p:ext uri="{BB962C8B-B14F-4D97-AF65-F5344CB8AC3E}">
        <p14:creationId xmlns:p14="http://schemas.microsoft.com/office/powerpoint/2010/main" val="30008760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73</a:t>
            </a:fld>
            <a:endParaRPr lang="en-US" dirty="0"/>
          </a:p>
        </p:txBody>
      </p:sp>
    </p:spTree>
    <p:extLst>
      <p:ext uri="{BB962C8B-B14F-4D97-AF65-F5344CB8AC3E}">
        <p14:creationId xmlns:p14="http://schemas.microsoft.com/office/powerpoint/2010/main" val="4223732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74</a:t>
            </a:fld>
            <a:endParaRPr lang="en-US" dirty="0"/>
          </a:p>
        </p:txBody>
      </p:sp>
    </p:spTree>
    <p:extLst>
      <p:ext uri="{BB962C8B-B14F-4D97-AF65-F5344CB8AC3E}">
        <p14:creationId xmlns:p14="http://schemas.microsoft.com/office/powerpoint/2010/main" val="37455475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75</a:t>
            </a:fld>
            <a:endParaRPr lang="en-US" dirty="0"/>
          </a:p>
        </p:txBody>
      </p:sp>
    </p:spTree>
    <p:extLst>
      <p:ext uri="{BB962C8B-B14F-4D97-AF65-F5344CB8AC3E}">
        <p14:creationId xmlns:p14="http://schemas.microsoft.com/office/powerpoint/2010/main" val="1935886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76</a:t>
            </a:fld>
            <a:endParaRPr lang="en-US" dirty="0"/>
          </a:p>
        </p:txBody>
      </p:sp>
    </p:spTree>
    <p:extLst>
      <p:ext uri="{BB962C8B-B14F-4D97-AF65-F5344CB8AC3E}">
        <p14:creationId xmlns:p14="http://schemas.microsoft.com/office/powerpoint/2010/main" val="20332613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77</a:t>
            </a:fld>
            <a:endParaRPr lang="en-US" dirty="0"/>
          </a:p>
        </p:txBody>
      </p:sp>
    </p:spTree>
    <p:extLst>
      <p:ext uri="{BB962C8B-B14F-4D97-AF65-F5344CB8AC3E}">
        <p14:creationId xmlns:p14="http://schemas.microsoft.com/office/powerpoint/2010/main" val="9884388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78</a:t>
            </a:fld>
            <a:endParaRPr lang="en-US" dirty="0"/>
          </a:p>
        </p:txBody>
      </p:sp>
    </p:spTree>
    <p:extLst>
      <p:ext uri="{BB962C8B-B14F-4D97-AF65-F5344CB8AC3E}">
        <p14:creationId xmlns:p14="http://schemas.microsoft.com/office/powerpoint/2010/main" val="9602925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79</a:t>
            </a:fld>
            <a:endParaRPr lang="en-US" dirty="0"/>
          </a:p>
        </p:txBody>
      </p:sp>
    </p:spTree>
    <p:extLst>
      <p:ext uri="{BB962C8B-B14F-4D97-AF65-F5344CB8AC3E}">
        <p14:creationId xmlns:p14="http://schemas.microsoft.com/office/powerpoint/2010/main" val="9770693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80</a:t>
            </a:fld>
            <a:endParaRPr lang="en-US" dirty="0"/>
          </a:p>
        </p:txBody>
      </p:sp>
    </p:spTree>
    <p:extLst>
      <p:ext uri="{BB962C8B-B14F-4D97-AF65-F5344CB8AC3E}">
        <p14:creationId xmlns:p14="http://schemas.microsoft.com/office/powerpoint/2010/main" val="18485908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81</a:t>
            </a:fld>
            <a:endParaRPr lang="en-US" dirty="0"/>
          </a:p>
        </p:txBody>
      </p:sp>
    </p:spTree>
    <p:extLst>
      <p:ext uri="{BB962C8B-B14F-4D97-AF65-F5344CB8AC3E}">
        <p14:creationId xmlns:p14="http://schemas.microsoft.com/office/powerpoint/2010/main" val="152201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83F4-E501-7B5B-FA93-AC7F38E61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81808-0A7B-9E7A-9F28-18573CF3B5A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B2960AD-6DE7-E51C-65F0-0DE3E70514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9C0073-9F56-E678-6F11-852E3AC5C4EA}"/>
              </a:ext>
            </a:extLst>
          </p:cNvPr>
          <p:cNvSpPr>
            <a:spLocks noGrp="1"/>
          </p:cNvSpPr>
          <p:nvPr>
            <p:ph type="sldNum" sz="quarter" idx="10"/>
          </p:nvPr>
        </p:nvSpPr>
        <p:spPr/>
        <p:txBody>
          <a:bodyPr/>
          <a:lstStyle/>
          <a:p>
            <a:pPr>
              <a:defRPr/>
            </a:pPr>
            <a:fld id="{D464CE9B-B233-457B-8491-F7BCBC04C59D}" type="slidenum">
              <a:rPr lang="en-US" smtClean="0"/>
              <a:pPr>
                <a:defRPr/>
              </a:pPr>
              <a:t>9</a:t>
            </a:fld>
            <a:endParaRPr lang="en-US" dirty="0"/>
          </a:p>
        </p:txBody>
      </p:sp>
    </p:spTree>
    <p:extLst>
      <p:ext uri="{BB962C8B-B14F-4D97-AF65-F5344CB8AC3E}">
        <p14:creationId xmlns:p14="http://schemas.microsoft.com/office/powerpoint/2010/main" val="18350681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82</a:t>
            </a:fld>
            <a:endParaRPr lang="en-US" dirty="0"/>
          </a:p>
        </p:txBody>
      </p:sp>
    </p:spTree>
    <p:extLst>
      <p:ext uri="{BB962C8B-B14F-4D97-AF65-F5344CB8AC3E}">
        <p14:creationId xmlns:p14="http://schemas.microsoft.com/office/powerpoint/2010/main" val="14508639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83</a:t>
            </a:fld>
            <a:endParaRPr lang="en-US" dirty="0"/>
          </a:p>
        </p:txBody>
      </p:sp>
    </p:spTree>
    <p:extLst>
      <p:ext uri="{BB962C8B-B14F-4D97-AF65-F5344CB8AC3E}">
        <p14:creationId xmlns:p14="http://schemas.microsoft.com/office/powerpoint/2010/main" val="31936677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D9694-5870-935A-33B8-B92ADEC65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0D833-57D9-80D0-2647-BBF3C23C086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01864C46-9D2D-2004-2508-81D80BF3AB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4FBCB9-B18B-D34C-FDB6-BBEB7F6CF8FD}"/>
              </a:ext>
            </a:extLst>
          </p:cNvPr>
          <p:cNvSpPr>
            <a:spLocks noGrp="1"/>
          </p:cNvSpPr>
          <p:nvPr>
            <p:ph type="sldNum" sz="quarter" idx="10"/>
          </p:nvPr>
        </p:nvSpPr>
        <p:spPr/>
        <p:txBody>
          <a:bodyPr/>
          <a:lstStyle/>
          <a:p>
            <a:pPr>
              <a:defRPr/>
            </a:pPr>
            <a:fld id="{D464CE9B-B233-457B-8491-F7BCBC04C59D}" type="slidenum">
              <a:rPr lang="en-US" smtClean="0"/>
              <a:pPr>
                <a:defRPr/>
              </a:pPr>
              <a:t>84</a:t>
            </a:fld>
            <a:endParaRPr lang="en-US" dirty="0"/>
          </a:p>
        </p:txBody>
      </p:sp>
    </p:spTree>
    <p:extLst>
      <p:ext uri="{BB962C8B-B14F-4D97-AF65-F5344CB8AC3E}">
        <p14:creationId xmlns:p14="http://schemas.microsoft.com/office/powerpoint/2010/main" val="26106469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85</a:t>
            </a:fld>
            <a:endParaRPr lang="en-US" dirty="0"/>
          </a:p>
        </p:txBody>
      </p:sp>
    </p:spTree>
    <p:extLst>
      <p:ext uri="{BB962C8B-B14F-4D97-AF65-F5344CB8AC3E}">
        <p14:creationId xmlns:p14="http://schemas.microsoft.com/office/powerpoint/2010/main" val="24353275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86</a:t>
            </a:fld>
            <a:endParaRPr lang="en-US" dirty="0"/>
          </a:p>
        </p:txBody>
      </p:sp>
    </p:spTree>
    <p:extLst>
      <p:ext uri="{BB962C8B-B14F-4D97-AF65-F5344CB8AC3E}">
        <p14:creationId xmlns:p14="http://schemas.microsoft.com/office/powerpoint/2010/main" val="35760541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87</a:t>
            </a:fld>
            <a:endParaRPr lang="en-US" dirty="0"/>
          </a:p>
        </p:txBody>
      </p:sp>
    </p:spTree>
    <p:extLst>
      <p:ext uri="{BB962C8B-B14F-4D97-AF65-F5344CB8AC3E}">
        <p14:creationId xmlns:p14="http://schemas.microsoft.com/office/powerpoint/2010/main" val="32140906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88</a:t>
            </a:fld>
            <a:endParaRPr lang="en-US" dirty="0"/>
          </a:p>
        </p:txBody>
      </p:sp>
    </p:spTree>
    <p:extLst>
      <p:ext uri="{BB962C8B-B14F-4D97-AF65-F5344CB8AC3E}">
        <p14:creationId xmlns:p14="http://schemas.microsoft.com/office/powerpoint/2010/main" val="9999015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89</a:t>
            </a:fld>
            <a:endParaRPr lang="en-US" dirty="0"/>
          </a:p>
        </p:txBody>
      </p:sp>
    </p:spTree>
    <p:extLst>
      <p:ext uri="{BB962C8B-B14F-4D97-AF65-F5344CB8AC3E}">
        <p14:creationId xmlns:p14="http://schemas.microsoft.com/office/powerpoint/2010/main" val="26992847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90</a:t>
            </a:fld>
            <a:endParaRPr lang="en-US" dirty="0"/>
          </a:p>
        </p:txBody>
      </p:sp>
    </p:spTree>
    <p:extLst>
      <p:ext uri="{BB962C8B-B14F-4D97-AF65-F5344CB8AC3E}">
        <p14:creationId xmlns:p14="http://schemas.microsoft.com/office/powerpoint/2010/main" val="42550669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91</a:t>
            </a:fld>
            <a:endParaRPr lang="en-US" dirty="0"/>
          </a:p>
        </p:txBody>
      </p:sp>
    </p:spTree>
    <p:extLst>
      <p:ext uri="{BB962C8B-B14F-4D97-AF65-F5344CB8AC3E}">
        <p14:creationId xmlns:p14="http://schemas.microsoft.com/office/powerpoint/2010/main" val="371394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39CEE-AA9D-4E14-620A-8E1579E5B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DE98D-1701-5D7C-5112-3138B45D31F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E4DCE05-2594-BC4A-FB70-96495A8469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01125C-021F-1914-35DA-04278D05AF68}"/>
              </a:ext>
            </a:extLst>
          </p:cNvPr>
          <p:cNvSpPr>
            <a:spLocks noGrp="1"/>
          </p:cNvSpPr>
          <p:nvPr>
            <p:ph type="sldNum" sz="quarter" idx="10"/>
          </p:nvPr>
        </p:nvSpPr>
        <p:spPr/>
        <p:txBody>
          <a:bodyPr/>
          <a:lstStyle/>
          <a:p>
            <a:pPr>
              <a:defRPr/>
            </a:pPr>
            <a:fld id="{D464CE9B-B233-457B-8491-F7BCBC04C59D}" type="slidenum">
              <a:rPr lang="en-US" smtClean="0"/>
              <a:pPr>
                <a:defRPr/>
              </a:pPr>
              <a:t>10</a:t>
            </a:fld>
            <a:endParaRPr lang="en-US" dirty="0"/>
          </a:p>
        </p:txBody>
      </p:sp>
    </p:spTree>
    <p:extLst>
      <p:ext uri="{BB962C8B-B14F-4D97-AF65-F5344CB8AC3E}">
        <p14:creationId xmlns:p14="http://schemas.microsoft.com/office/powerpoint/2010/main" val="40127808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92</a:t>
            </a:fld>
            <a:endParaRPr lang="en-US" dirty="0"/>
          </a:p>
        </p:txBody>
      </p:sp>
    </p:spTree>
    <p:extLst>
      <p:ext uri="{BB962C8B-B14F-4D97-AF65-F5344CB8AC3E}">
        <p14:creationId xmlns:p14="http://schemas.microsoft.com/office/powerpoint/2010/main" val="9114261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93</a:t>
            </a:fld>
            <a:endParaRPr lang="en-US" dirty="0"/>
          </a:p>
        </p:txBody>
      </p:sp>
    </p:spTree>
    <p:extLst>
      <p:ext uri="{BB962C8B-B14F-4D97-AF65-F5344CB8AC3E}">
        <p14:creationId xmlns:p14="http://schemas.microsoft.com/office/powerpoint/2010/main" val="23538462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94</a:t>
            </a:fld>
            <a:endParaRPr lang="en-US" dirty="0"/>
          </a:p>
        </p:txBody>
      </p:sp>
    </p:spTree>
    <p:extLst>
      <p:ext uri="{BB962C8B-B14F-4D97-AF65-F5344CB8AC3E}">
        <p14:creationId xmlns:p14="http://schemas.microsoft.com/office/powerpoint/2010/main" val="13876051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95</a:t>
            </a:fld>
            <a:endParaRPr lang="en-US" dirty="0"/>
          </a:p>
        </p:txBody>
      </p:sp>
    </p:spTree>
    <p:extLst>
      <p:ext uri="{BB962C8B-B14F-4D97-AF65-F5344CB8AC3E}">
        <p14:creationId xmlns:p14="http://schemas.microsoft.com/office/powerpoint/2010/main" val="18845889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96</a:t>
            </a:fld>
            <a:endParaRPr lang="en-US" dirty="0"/>
          </a:p>
        </p:txBody>
      </p:sp>
    </p:spTree>
    <p:extLst>
      <p:ext uri="{BB962C8B-B14F-4D97-AF65-F5344CB8AC3E}">
        <p14:creationId xmlns:p14="http://schemas.microsoft.com/office/powerpoint/2010/main" val="28302759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97</a:t>
            </a:fld>
            <a:endParaRPr lang="en-US" dirty="0"/>
          </a:p>
        </p:txBody>
      </p:sp>
    </p:spTree>
    <p:extLst>
      <p:ext uri="{BB962C8B-B14F-4D97-AF65-F5344CB8AC3E}">
        <p14:creationId xmlns:p14="http://schemas.microsoft.com/office/powerpoint/2010/main" val="4224185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98</a:t>
            </a:fld>
            <a:endParaRPr lang="en-US" dirty="0"/>
          </a:p>
        </p:txBody>
      </p:sp>
    </p:spTree>
    <p:extLst>
      <p:ext uri="{BB962C8B-B14F-4D97-AF65-F5344CB8AC3E}">
        <p14:creationId xmlns:p14="http://schemas.microsoft.com/office/powerpoint/2010/main" val="15818685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99</a:t>
            </a:fld>
            <a:endParaRPr lang="en-US" dirty="0"/>
          </a:p>
        </p:txBody>
      </p:sp>
    </p:spTree>
    <p:extLst>
      <p:ext uri="{BB962C8B-B14F-4D97-AF65-F5344CB8AC3E}">
        <p14:creationId xmlns:p14="http://schemas.microsoft.com/office/powerpoint/2010/main" val="40747591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100</a:t>
            </a:fld>
            <a:endParaRPr lang="en-US" dirty="0"/>
          </a:p>
        </p:txBody>
      </p:sp>
    </p:spTree>
    <p:extLst>
      <p:ext uri="{BB962C8B-B14F-4D97-AF65-F5344CB8AC3E}">
        <p14:creationId xmlns:p14="http://schemas.microsoft.com/office/powerpoint/2010/main" val="25825584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101</a:t>
            </a:fld>
            <a:endParaRPr lang="en-US" dirty="0"/>
          </a:p>
        </p:txBody>
      </p:sp>
    </p:spTree>
    <p:extLst>
      <p:ext uri="{BB962C8B-B14F-4D97-AF65-F5344CB8AC3E}">
        <p14:creationId xmlns:p14="http://schemas.microsoft.com/office/powerpoint/2010/main" val="416827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BAC9430-8ABA-4E3E-88DC-F50153C77E50}" type="slidenum">
              <a:rPr lang="en-US" altLang="zh-TW" smtClean="0"/>
              <a:pPr>
                <a:defRPr/>
              </a:pPr>
              <a:t>‹#›</a:t>
            </a:fld>
            <a:endParaRPr lang="en-US" altLang="zh-TW" dirty="0"/>
          </a:p>
        </p:txBody>
      </p:sp>
    </p:spTree>
    <p:extLst>
      <p:ext uri="{BB962C8B-B14F-4D97-AF65-F5344CB8AC3E}">
        <p14:creationId xmlns:p14="http://schemas.microsoft.com/office/powerpoint/2010/main" val="101888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CA20AD10-FDCF-4866-9706-80328829BE3D}" type="slidenum">
              <a:rPr lang="en-US" altLang="zh-TW" smtClean="0"/>
              <a:pPr>
                <a:defRPr/>
              </a:pPr>
              <a:t>‹#›</a:t>
            </a:fld>
            <a:endParaRPr lang="en-US" altLang="zh-TW" dirty="0"/>
          </a:p>
        </p:txBody>
      </p:sp>
    </p:spTree>
    <p:extLst>
      <p:ext uri="{BB962C8B-B14F-4D97-AF65-F5344CB8AC3E}">
        <p14:creationId xmlns:p14="http://schemas.microsoft.com/office/powerpoint/2010/main" val="298375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F691436-F2C7-4278-8AC1-2E81986E1960}" type="slidenum">
              <a:rPr lang="en-US" altLang="zh-TW" smtClean="0"/>
              <a:pPr>
                <a:defRPr/>
              </a:pPr>
              <a:t>‹#›</a:t>
            </a:fld>
            <a:endParaRPr lang="en-US" altLang="zh-TW" dirty="0"/>
          </a:p>
        </p:txBody>
      </p:sp>
    </p:spTree>
    <p:extLst>
      <p:ext uri="{BB962C8B-B14F-4D97-AF65-F5344CB8AC3E}">
        <p14:creationId xmlns:p14="http://schemas.microsoft.com/office/powerpoint/2010/main" val="145278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9D59490A-CB96-49FD-85DC-2819EB5843E7}" type="slidenum">
              <a:rPr lang="en-US" altLang="zh-TW" smtClean="0"/>
              <a:pPr>
                <a:defRPr/>
              </a:pPr>
              <a:t>‹#›</a:t>
            </a:fld>
            <a:endParaRPr lang="en-US" altLang="zh-TW" dirty="0"/>
          </a:p>
        </p:txBody>
      </p:sp>
    </p:spTree>
    <p:extLst>
      <p:ext uri="{BB962C8B-B14F-4D97-AF65-F5344CB8AC3E}">
        <p14:creationId xmlns:p14="http://schemas.microsoft.com/office/powerpoint/2010/main" val="269863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F85ABB10-0584-4F54-B621-599729285C29}" type="slidenum">
              <a:rPr lang="en-US" altLang="zh-TW" smtClean="0"/>
              <a:pPr>
                <a:defRPr/>
              </a:pPr>
              <a:t>‹#›</a:t>
            </a:fld>
            <a:endParaRPr lang="en-US" altLang="zh-TW" dirty="0"/>
          </a:p>
        </p:txBody>
      </p:sp>
    </p:spTree>
    <p:extLst>
      <p:ext uri="{BB962C8B-B14F-4D97-AF65-F5344CB8AC3E}">
        <p14:creationId xmlns:p14="http://schemas.microsoft.com/office/powerpoint/2010/main" val="165247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455CB21F-9AB4-4804-8AC6-B41C114221CC}" type="slidenum">
              <a:rPr lang="en-US" altLang="zh-TW" smtClean="0"/>
              <a:pPr>
                <a:defRPr/>
              </a:pPr>
              <a:t>‹#›</a:t>
            </a:fld>
            <a:endParaRPr lang="en-US" altLang="zh-TW" dirty="0"/>
          </a:p>
        </p:txBody>
      </p:sp>
    </p:spTree>
    <p:extLst>
      <p:ext uri="{BB962C8B-B14F-4D97-AF65-F5344CB8AC3E}">
        <p14:creationId xmlns:p14="http://schemas.microsoft.com/office/powerpoint/2010/main" val="21783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D1C65251-CE47-4B02-9E53-4394647F75F3}" type="slidenum">
              <a:rPr lang="en-US" altLang="zh-TW" smtClean="0"/>
              <a:pPr>
                <a:defRPr/>
              </a:pPr>
              <a:t>‹#›</a:t>
            </a:fld>
            <a:endParaRPr lang="en-US" altLang="zh-TW" dirty="0"/>
          </a:p>
        </p:txBody>
      </p:sp>
    </p:spTree>
    <p:extLst>
      <p:ext uri="{BB962C8B-B14F-4D97-AF65-F5344CB8AC3E}">
        <p14:creationId xmlns:p14="http://schemas.microsoft.com/office/powerpoint/2010/main" val="348835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C6E27F66-7B23-4242-84F8-7EDA0205F3AA}" type="slidenum">
              <a:rPr lang="en-US" altLang="zh-TW" smtClean="0"/>
              <a:pPr>
                <a:defRPr/>
              </a:pPr>
              <a:t>‹#›</a:t>
            </a:fld>
            <a:endParaRPr lang="en-US" altLang="zh-TW" dirty="0"/>
          </a:p>
        </p:txBody>
      </p:sp>
    </p:spTree>
    <p:extLst>
      <p:ext uri="{BB962C8B-B14F-4D97-AF65-F5344CB8AC3E}">
        <p14:creationId xmlns:p14="http://schemas.microsoft.com/office/powerpoint/2010/main" val="380043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4C246FED-D53E-4E16-9A23-6973C9993251}" type="slidenum">
              <a:rPr lang="en-US" altLang="zh-TW" smtClean="0"/>
              <a:pPr>
                <a:defRPr/>
              </a:pPr>
              <a:t>‹#›</a:t>
            </a:fld>
            <a:endParaRPr lang="en-US" altLang="zh-TW" dirty="0"/>
          </a:p>
        </p:txBody>
      </p:sp>
    </p:spTree>
    <p:extLst>
      <p:ext uri="{BB962C8B-B14F-4D97-AF65-F5344CB8AC3E}">
        <p14:creationId xmlns:p14="http://schemas.microsoft.com/office/powerpoint/2010/main" val="368997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C0020BC5-845F-41D8-A555-566FDE8E95B7}" type="slidenum">
              <a:rPr lang="en-US" altLang="zh-TW" smtClean="0"/>
              <a:pPr>
                <a:defRPr/>
              </a:pPr>
              <a:t>‹#›</a:t>
            </a:fld>
            <a:endParaRPr lang="en-US" altLang="zh-TW" dirty="0"/>
          </a:p>
        </p:txBody>
      </p:sp>
    </p:spTree>
    <p:extLst>
      <p:ext uri="{BB962C8B-B14F-4D97-AF65-F5344CB8AC3E}">
        <p14:creationId xmlns:p14="http://schemas.microsoft.com/office/powerpoint/2010/main" val="176460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0E658563-8057-4492-9BF0-7A3A013D30F0}" type="slidenum">
              <a:rPr lang="en-US" altLang="zh-TW" smtClean="0"/>
              <a:pPr>
                <a:defRPr/>
              </a:pPr>
              <a:t>‹#›</a:t>
            </a:fld>
            <a:endParaRPr lang="en-US" altLang="zh-TW" dirty="0"/>
          </a:p>
        </p:txBody>
      </p:sp>
    </p:spTree>
    <p:extLst>
      <p:ext uri="{BB962C8B-B14F-4D97-AF65-F5344CB8AC3E}">
        <p14:creationId xmlns:p14="http://schemas.microsoft.com/office/powerpoint/2010/main" val="187024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CD08CDC-0D5D-440D-876A-4DAFD38B0DF5}" type="slidenum">
              <a:rPr lang="en-US" altLang="zh-TW" smtClean="0"/>
              <a:pPr>
                <a:defRPr/>
              </a:pPr>
              <a:t>‹#›</a:t>
            </a:fld>
            <a:endParaRPr lang="en-US" altLang="zh-TW" dirty="0"/>
          </a:p>
        </p:txBody>
      </p:sp>
    </p:spTree>
    <p:extLst>
      <p:ext uri="{BB962C8B-B14F-4D97-AF65-F5344CB8AC3E}">
        <p14:creationId xmlns:p14="http://schemas.microsoft.com/office/powerpoint/2010/main" val="258062866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F1AD-4249-0AD7-FE2C-88EF774AF4C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F18FFE-7BC7-3820-8848-C6DE68808A1A}"/>
              </a:ext>
            </a:extLst>
          </p:cNvPr>
          <p:cNvSpPr/>
          <p:nvPr/>
        </p:nvSpPr>
        <p:spPr>
          <a:xfrm>
            <a:off x="914400" y="1657350"/>
            <a:ext cx="7238999" cy="1631216"/>
          </a:xfrm>
          <a:prstGeom prst="rect">
            <a:avLst/>
          </a:prstGeom>
        </p:spPr>
        <p:txBody>
          <a:bodyPr wrap="square">
            <a:spAutoFit/>
          </a:bodyPr>
          <a:lstStyle/>
          <a:p>
            <a:pPr algn="ctr"/>
            <a:r>
              <a:rPr lang="zh-TW" altLang="en-US" sz="10000" b="1" dirty="0">
                <a:latin typeface="Microsoft JhengHei" panose="020B0604030504040204" pitchFamily="34" charset="-120"/>
                <a:ea typeface="Microsoft JhengHei" panose="020B0604030504040204" pitchFamily="34" charset="-120"/>
              </a:rPr>
              <a:t>才幹的比喻</a:t>
            </a:r>
            <a:endParaRPr lang="en-US" altLang="zh-TW" sz="10000" b="1" dirty="0">
              <a:ea typeface="Microsoft JhengHei" panose="020B0604030504040204" pitchFamily="34" charset="-120"/>
            </a:endParaRPr>
          </a:p>
        </p:txBody>
      </p:sp>
    </p:spTree>
    <p:extLst>
      <p:ext uri="{BB962C8B-B14F-4D97-AF65-F5344CB8AC3E}">
        <p14:creationId xmlns:p14="http://schemas.microsoft.com/office/powerpoint/2010/main" val="2766458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A3238-7D8C-9580-BB89-5425F29BB90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E9A82B1-1612-0904-9D23-2558FA94AA65}"/>
              </a:ext>
            </a:extLst>
          </p:cNvPr>
          <p:cNvSpPr/>
          <p:nvPr/>
        </p:nvSpPr>
        <p:spPr>
          <a:xfrm>
            <a:off x="0" y="-95250"/>
            <a:ext cx="92964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好</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你這又良善又忠心的僕人</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你在不多的事上有忠心</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我要把許多事派你管理</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可以進來享受你主人的快樂</a:t>
            </a:r>
            <a:r>
              <a:rPr lang="en-US" altLang="zh-TW" sz="7000" b="1" kern="1000" spc="-38" dirty="0">
                <a:latin typeface="Microsoft JhengHei" panose="020B0604030504040204" pitchFamily="34" charset="-120"/>
                <a:ea typeface="Microsoft JhengHei" panose="020B0604030504040204" pitchFamily="34" charset="-120"/>
              </a:rPr>
              <a:t>!』</a:t>
            </a:r>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8545948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31898" y="-95250"/>
            <a:ext cx="9175898"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主人稱他為「又惡又懶的僕人」。這似乎很苛刻。神對浪費自己才能的人非常不高興。</a:t>
            </a:r>
          </a:p>
        </p:txBody>
      </p:sp>
    </p:spTree>
    <p:extLst>
      <p:ext uri="{BB962C8B-B14F-4D97-AF65-F5344CB8AC3E}">
        <p14:creationId xmlns:p14="http://schemas.microsoft.com/office/powerpoint/2010/main" val="16509346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那是因為當你沒有正確使用神的資源時，你就是在做魔鬼的工作</a:t>
            </a:r>
            <a:r>
              <a:rPr lang="en-US" altLang="zh-TW"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41060124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2405" y="0"/>
            <a:ext cx="9156405"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魔鬼要你浪費你和別人的生命！ 不為神而活就是為魔鬼而活。</a:t>
            </a:r>
          </a:p>
        </p:txBody>
      </p:sp>
    </p:spTree>
    <p:extLst>
      <p:ext uri="{BB962C8B-B14F-4D97-AF65-F5344CB8AC3E}">
        <p14:creationId xmlns:p14="http://schemas.microsoft.com/office/powerpoint/2010/main" val="7481548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37214" y="0"/>
            <a:ext cx="9181214"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就像在另一個比喻中，僕人抱怨主人甚麼都不做，還想要回報。</a:t>
            </a:r>
          </a:p>
        </p:txBody>
      </p:sp>
    </p:spTree>
    <p:extLst>
      <p:ext uri="{BB962C8B-B14F-4D97-AF65-F5344CB8AC3E}">
        <p14:creationId xmlns:p14="http://schemas.microsoft.com/office/powerpoint/2010/main" val="12939884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我們有時會向神抱怨為什麼祂看來好像不關心這世界上的問題，例如極端的貧困、飢荒和戰爭。</a:t>
            </a:r>
          </a:p>
        </p:txBody>
      </p:sp>
    </p:spTree>
    <p:extLst>
      <p:ext uri="{BB962C8B-B14F-4D97-AF65-F5344CB8AC3E}">
        <p14:creationId xmlns:p14="http://schemas.microsoft.com/office/powerpoint/2010/main" val="7266758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神的回應</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我已經做了。</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我創造了你來幫助解決這些問題。我給了你時間、天賦和財富，所以你可以幫助解決它。</a:t>
            </a:r>
          </a:p>
        </p:txBody>
      </p:sp>
    </p:spTree>
    <p:extLst>
      <p:ext uri="{BB962C8B-B14F-4D97-AF65-F5344CB8AC3E}">
        <p14:creationId xmlns:p14="http://schemas.microsoft.com/office/powerpoint/2010/main" val="27953994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有一天，神會問你如何使用你的 </a:t>
            </a:r>
            <a:r>
              <a:rPr lang="en-US" altLang="zh-TW" sz="7000" b="1" kern="1000" spc="-38" dirty="0">
                <a:latin typeface="Microsoft JhengHei" panose="020B0604030504040204" pitchFamily="34" charset="-120"/>
                <a:ea typeface="Microsoft JhengHei" panose="020B0604030504040204" pitchFamily="34" charset="-120"/>
              </a:rPr>
              <a:t>3 </a:t>
            </a:r>
            <a:r>
              <a:rPr lang="zh-TW" altLang="en-US" sz="7000" b="1" kern="1000" spc="-38" dirty="0">
                <a:latin typeface="Microsoft JhengHei" panose="020B0604030504040204" pitchFamily="34" charset="-120"/>
                <a:ea typeface="Microsoft JhengHei" panose="020B0604030504040204" pitchFamily="34" charset="-120"/>
              </a:rPr>
              <a:t>個 </a:t>
            </a:r>
            <a:r>
              <a:rPr lang="en-US" altLang="zh-TW" sz="7000" b="1" kern="1000" spc="-38" dirty="0">
                <a:latin typeface="Microsoft JhengHei" panose="020B0604030504040204" pitchFamily="34" charset="-120"/>
                <a:ea typeface="Microsoft JhengHei" panose="020B0604030504040204" pitchFamily="34" charset="-120"/>
              </a:rPr>
              <a:t>T</a:t>
            </a:r>
            <a:r>
              <a:rPr lang="zh-TW" altLang="en-US" sz="7000" b="1" kern="1000" spc="-38" dirty="0">
                <a:latin typeface="Microsoft JhengHei" panose="020B0604030504040204" pitchFamily="34" charset="-120"/>
                <a:ea typeface="Microsoft JhengHei" panose="020B0604030504040204" pitchFamily="34" charset="-120"/>
              </a:rPr>
              <a:t>：</a:t>
            </a:r>
          </a:p>
          <a:p>
            <a:pPr indent="-857250">
              <a:buFont typeface="Arial" panose="020B0604020202020204" pitchFamily="34" charset="0"/>
              <a:buChar char="•"/>
            </a:pPr>
            <a:r>
              <a:rPr lang="zh-TW" altLang="en-US" sz="7000" b="1" kern="1000" spc="-38" dirty="0">
                <a:latin typeface="Microsoft JhengHei" panose="020B0604030504040204" pitchFamily="34" charset="-120"/>
                <a:ea typeface="Microsoft JhengHei" panose="020B0604030504040204" pitchFamily="34" charset="-120"/>
              </a:rPr>
              <a:t>時間 </a:t>
            </a:r>
            <a:r>
              <a:rPr lang="en-US" altLang="zh-TW" sz="7000" b="1" kern="1000" spc="-38" dirty="0">
                <a:ea typeface="Microsoft JhengHei" panose="020B0604030504040204" pitchFamily="34" charset="-120"/>
              </a:rPr>
              <a:t>(Time)</a:t>
            </a:r>
          </a:p>
          <a:p>
            <a:pPr indent="-857250">
              <a:buFont typeface="Arial" panose="020B0604020202020204" pitchFamily="34" charset="0"/>
              <a:buChar char="•"/>
            </a:pPr>
            <a:r>
              <a:rPr lang="zh-TW" altLang="en-US" sz="7000" b="1" kern="1000" spc="-38" dirty="0">
                <a:latin typeface="Microsoft JhengHei" panose="020B0604030504040204" pitchFamily="34" charset="-120"/>
                <a:ea typeface="Microsoft JhengHei" panose="020B0604030504040204" pitchFamily="34" charset="-120"/>
              </a:rPr>
              <a:t>天賦 </a:t>
            </a:r>
            <a:r>
              <a:rPr lang="en-US" altLang="zh-TW" sz="7000" b="1" kern="1000" spc="-38" dirty="0">
                <a:ea typeface="Microsoft JhengHei" panose="020B0604030504040204" pitchFamily="34" charset="-120"/>
              </a:rPr>
              <a:t>(Talent)</a:t>
            </a:r>
          </a:p>
          <a:p>
            <a:pPr indent="-857250">
              <a:buFont typeface="Arial" panose="020B0604020202020204" pitchFamily="34" charset="0"/>
              <a:buChar char="•"/>
            </a:pPr>
            <a:r>
              <a:rPr lang="zh-TW" altLang="en-US" sz="7000" b="1" kern="1000" spc="-38" dirty="0">
                <a:latin typeface="Microsoft JhengHei" panose="020B0604030504040204" pitchFamily="34" charset="-120"/>
                <a:ea typeface="Microsoft JhengHei" panose="020B0604030504040204" pitchFamily="34" charset="-120"/>
              </a:rPr>
              <a:t>寶藏 </a:t>
            </a:r>
            <a:r>
              <a:rPr lang="en-US" altLang="zh-TW" sz="7000" b="1" kern="1000" spc="-38" dirty="0">
                <a:ea typeface="Microsoft JhengHei" panose="020B0604030504040204" pitchFamily="34" charset="-120"/>
              </a:rPr>
              <a:t>(Treasure)</a:t>
            </a:r>
          </a:p>
        </p:txBody>
      </p:sp>
    </p:spTree>
    <p:extLst>
      <p:ext uri="{BB962C8B-B14F-4D97-AF65-F5344CB8AC3E}">
        <p14:creationId xmlns:p14="http://schemas.microsoft.com/office/powerpoint/2010/main" val="13585328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49"/>
            <a:ext cx="9144000" cy="637097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我們當中有多少人浪費了自己的才幹來享受自己的生活，卻沒有嘗試將其用於神和祂的目的</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p>
          <a:p>
            <a:endParaRPr lang="zh-TW" altLang="en-US" sz="58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9844613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神給了你與人溝通的天賦嗎？用它來告訴他們關於耶穌的事。</a:t>
            </a:r>
          </a:p>
        </p:txBody>
      </p:sp>
    </p:spTree>
    <p:extLst>
      <p:ext uri="{BB962C8B-B14F-4D97-AF65-F5344CB8AC3E}">
        <p14:creationId xmlns:p14="http://schemas.microsoft.com/office/powerpoint/2010/main" val="20636619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神給了你理解聖經的恩賜嗎？用它來教導人們</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290915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5B382-42B0-9D1C-D7ED-4E5AF3F58BD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683E287-4CFB-9AC1-E42F-A8F6DAD175FB}"/>
              </a:ext>
            </a:extLst>
          </p:cNvPr>
          <p:cNvSpPr/>
          <p:nvPr/>
        </p:nvSpPr>
        <p:spPr>
          <a:xfrm>
            <a:off x="0" y="-95250"/>
            <a:ext cx="92964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那領一千的也來，說：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主啊，我知道你是忍心的人，沒有種的地方要收割，沒有散的地方要聚斂。</a:t>
            </a:r>
          </a:p>
        </p:txBody>
      </p:sp>
    </p:spTree>
    <p:extLst>
      <p:ext uri="{BB962C8B-B14F-4D97-AF65-F5344CB8AC3E}">
        <p14:creationId xmlns:p14="http://schemas.microsoft.com/office/powerpoint/2010/main" val="17531386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神給了你管理組織的天賦嗎？用它來幫助管理教會。</a:t>
            </a:r>
          </a:p>
        </p:txBody>
      </p:sp>
    </p:spTree>
    <p:extLst>
      <p:ext uri="{BB962C8B-B14F-4D97-AF65-F5344CB8AC3E}">
        <p14:creationId xmlns:p14="http://schemas.microsoft.com/office/powerpoint/2010/main" val="2130670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神有沒有給你一輛大的車</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  你可以幫助人們去教堂。 要盡可能地去使用它。</a:t>
            </a:r>
          </a:p>
        </p:txBody>
      </p:sp>
    </p:spTree>
    <p:extLst>
      <p:ext uri="{BB962C8B-B14F-4D97-AF65-F5344CB8AC3E}">
        <p14:creationId xmlns:p14="http://schemas.microsoft.com/office/powerpoint/2010/main" val="5695954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神是否給了你一份好工作或祝福你的生意</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讓你賺錢？  聖經教導我們什一奉獻</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以便其他人可以做神的工作。</a:t>
            </a:r>
          </a:p>
        </p:txBody>
      </p:sp>
    </p:spTree>
    <p:extLst>
      <p:ext uri="{BB962C8B-B14F-4D97-AF65-F5344CB8AC3E}">
        <p14:creationId xmlns:p14="http://schemas.microsoft.com/office/powerpoint/2010/main" val="12427209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在你的工作或業餘時間</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，你是否會超出您的正常職責來幫助他人</a:t>
            </a:r>
            <a:r>
              <a:rPr lang="zh-TW" altLang="en-US" sz="7000" b="1" kern="1000" spc="-38">
                <a:latin typeface="Microsoft JhengHei" panose="020B0604030504040204" pitchFamily="34" charset="-120"/>
                <a:ea typeface="Microsoft JhengHei" panose="020B0604030504040204" pitchFamily="34" charset="-120"/>
              </a:rPr>
              <a:t>？ </a:t>
            </a:r>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33837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6ACF6-68B1-8FE8-8FAB-CFA49A14D2C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50134C1-7AA7-F43E-FF46-28045DD65EA0}"/>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中華民國駐維也納總領事何鳳山博士在二戰前後拯救了奧地利數千名猶太人的生命。</a:t>
            </a:r>
          </a:p>
        </p:txBody>
      </p:sp>
    </p:spTree>
    <p:extLst>
      <p:ext uri="{BB962C8B-B14F-4D97-AF65-F5344CB8AC3E}">
        <p14:creationId xmlns:p14="http://schemas.microsoft.com/office/powerpoint/2010/main" val="33310421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BE633-F6BB-0124-65F2-FA3EC7B4E05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2F5AA8-FE38-A253-149F-889122F6A128}"/>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他不知疲倦地工作，簽發猶太人前往上海的簽證。這些猶太人利用這些簽證安全離開了奧地利。</a:t>
            </a:r>
          </a:p>
        </p:txBody>
      </p:sp>
    </p:spTree>
    <p:extLst>
      <p:ext uri="{BB962C8B-B14F-4D97-AF65-F5344CB8AC3E}">
        <p14:creationId xmlns:p14="http://schemas.microsoft.com/office/powerpoint/2010/main" val="21465383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45BD2-0CD8-EAF9-09E5-5E288AEC252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14700BE-7B7E-CF05-9F26-7D71B2086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343058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20153C6-392E-269F-12D3-D62566C88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33559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314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CE1A6-0FA1-AF3B-D12D-15403ACDF51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BC0DB1-2605-8593-8CF9-E59153F1E218}"/>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他作為總領事，盡其所能簽發簽證，至少拯救了 </a:t>
            </a:r>
            <a:r>
              <a:rPr lang="en-US" altLang="zh-TW" sz="7000" b="1" kern="1000" spc="-38" dirty="0">
                <a:latin typeface="Microsoft JhengHei" panose="020B0604030504040204" pitchFamily="34" charset="-120"/>
                <a:ea typeface="Microsoft JhengHei" panose="020B0604030504040204" pitchFamily="34" charset="-120"/>
              </a:rPr>
              <a:t>4,000 </a:t>
            </a:r>
            <a:r>
              <a:rPr lang="zh-TW" altLang="en-US" sz="7000" b="1" kern="1000" spc="-38" dirty="0">
                <a:latin typeface="Microsoft JhengHei" panose="020B0604030504040204" pitchFamily="34" charset="-120"/>
                <a:ea typeface="Microsoft JhengHei" panose="020B0604030504040204" pitchFamily="34" charset="-120"/>
              </a:rPr>
              <a:t>名猶太人免於一死。</a:t>
            </a:r>
          </a:p>
        </p:txBody>
      </p:sp>
    </p:spTree>
    <p:extLst>
      <p:ext uri="{BB962C8B-B14F-4D97-AF65-F5344CB8AC3E}">
        <p14:creationId xmlns:p14="http://schemas.microsoft.com/office/powerpoint/2010/main" val="40637628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286232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有醫生及護士每年捐出幾個星期或周末去幫助貧困社區的人們。 </a:t>
            </a:r>
          </a:p>
        </p:txBody>
      </p:sp>
      <p:pic>
        <p:nvPicPr>
          <p:cNvPr id="4" name="Picture 2" descr="a person holding a baby">
            <a:extLst>
              <a:ext uri="{FF2B5EF4-FFF2-40B4-BE49-F238E27FC236}">
                <a16:creationId xmlns:a16="http://schemas.microsoft.com/office/drawing/2014/main" id="{59EC5B67-DD4D-21D2-9882-768B3E7569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44" y="2724150"/>
            <a:ext cx="3630285"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thel Missionary Baptist Church unveils new Mobile Health Unit">
            <a:extLst>
              <a:ext uri="{FF2B5EF4-FFF2-40B4-BE49-F238E27FC236}">
                <a16:creationId xmlns:a16="http://schemas.microsoft.com/office/drawing/2014/main" id="{C56F5C2C-D4EF-EFAB-6FD8-4D23C3CA09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281178"/>
            <a:ext cx="5088571"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940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YWAM Medical Ships COVID-19 Response - The International Agency for the  Prevention of Blindness">
            <a:extLst>
              <a:ext uri="{FF2B5EF4-FFF2-40B4-BE49-F238E27FC236}">
                <a16:creationId xmlns:a16="http://schemas.microsoft.com/office/drawing/2014/main" id="{792AAB8F-7E72-C763-E04F-24011E674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07" y="0"/>
            <a:ext cx="9360207" cy="53149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Delivering specialised healthcare to remote communities: YWAM Medical Ships  - The International Agency for the Prevention of Blindness">
            <a:extLst>
              <a:ext uri="{FF2B5EF4-FFF2-40B4-BE49-F238E27FC236}">
                <a16:creationId xmlns:a16="http://schemas.microsoft.com/office/drawing/2014/main" id="{C781E0E9-9B87-664D-9D00-EE45AA37F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937" y="0"/>
            <a:ext cx="3535505" cy="19919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D3C2A5-A7A9-9E1E-2554-42CEEC3B1337}"/>
              </a:ext>
            </a:extLst>
          </p:cNvPr>
          <p:cNvSpPr txBox="1"/>
          <p:nvPr/>
        </p:nvSpPr>
        <p:spPr>
          <a:xfrm>
            <a:off x="121177" y="-54445"/>
            <a:ext cx="5599161" cy="2133918"/>
          </a:xfrm>
          <a:prstGeom prst="rect">
            <a:avLst/>
          </a:prstGeom>
          <a:noFill/>
        </p:spPr>
        <p:txBody>
          <a:bodyPr wrap="none" rtlCol="0">
            <a:spAutoFit/>
          </a:bodyPr>
          <a:lstStyle/>
          <a:p>
            <a:pPr defTabSz="685800">
              <a:lnSpc>
                <a:spcPct val="90000"/>
              </a:lnSpc>
              <a:spcBef>
                <a:spcPts val="750"/>
              </a:spcBef>
            </a:pPr>
            <a:r>
              <a:rPr lang="en-US" altLang="zh-TW" sz="7000" b="1" dirty="0"/>
              <a:t>A</a:t>
            </a:r>
            <a:r>
              <a:rPr lang="zh-TW" altLang="en-US" sz="7000" b="1" dirty="0"/>
              <a:t> </a:t>
            </a:r>
            <a:r>
              <a:rPr lang="en-US" altLang="zh-TW" sz="7000" b="1" dirty="0"/>
              <a:t>medical ship</a:t>
            </a:r>
          </a:p>
          <a:p>
            <a:pPr defTabSz="685800">
              <a:lnSpc>
                <a:spcPct val="90000"/>
              </a:lnSpc>
              <a:spcBef>
                <a:spcPts val="750"/>
              </a:spcBef>
            </a:pPr>
            <a:r>
              <a:rPr lang="en-US" sz="7000" b="1" dirty="0"/>
              <a:t>By Y</a:t>
            </a:r>
            <a:r>
              <a:rPr lang="en-US" altLang="zh-TW" sz="7000" b="1" dirty="0"/>
              <a:t>WAM</a:t>
            </a:r>
            <a:endParaRPr lang="en-US" sz="7000" b="1" dirty="0"/>
          </a:p>
        </p:txBody>
      </p:sp>
    </p:spTree>
    <p:extLst>
      <p:ext uri="{BB962C8B-B14F-4D97-AF65-F5344CB8AC3E}">
        <p14:creationId xmlns:p14="http://schemas.microsoft.com/office/powerpoint/2010/main" val="195658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7C7A-93BC-979C-8ABE-201714BA8ED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D44A652-6888-65AC-A037-3CFEABD338F1}"/>
              </a:ext>
            </a:extLst>
          </p:cNvPr>
          <p:cNvSpPr/>
          <p:nvPr/>
        </p:nvSpPr>
        <p:spPr>
          <a:xfrm>
            <a:off x="0" y="-95250"/>
            <a:ext cx="92964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我就害怕，去把你的一千銀子埋藏在地裡。請看，你的原銀子在這裡。</a:t>
            </a:r>
            <a:r>
              <a:rPr lang="en-US" altLang="zh-TW" sz="7000" b="1" kern="1000" spc="-38" dirty="0">
                <a:latin typeface="Microsoft JhengHei" panose="020B0604030504040204" pitchFamily="34" charset="-120"/>
                <a:ea typeface="Microsoft JhengHei" panose="020B0604030504040204" pitchFamily="34" charset="-120"/>
              </a:rPr>
              <a:t>』</a:t>
            </a:r>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863249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7A5AB4-B42C-4EFD-1657-A5F72995F79D}"/>
              </a:ext>
            </a:extLst>
          </p:cNvPr>
          <p:cNvSpPr txBox="1"/>
          <p:nvPr/>
        </p:nvSpPr>
        <p:spPr>
          <a:xfrm>
            <a:off x="0" y="0"/>
            <a:ext cx="9144000" cy="2031325"/>
          </a:xfrm>
          <a:prstGeom prst="rect">
            <a:avLst/>
          </a:prstGeom>
          <a:noFill/>
        </p:spPr>
        <p:txBody>
          <a:bodyPr wrap="square" rtlCol="0">
            <a:spAutoFit/>
          </a:bodyPr>
          <a:lstStyle/>
          <a:p>
            <a:pPr defTabSz="685800">
              <a:lnSpc>
                <a:spcPct val="90000"/>
              </a:lnSpc>
              <a:spcBef>
                <a:spcPts val="750"/>
              </a:spcBef>
            </a:pPr>
            <a:r>
              <a:rPr lang="en-US" altLang="zh-TW" sz="7000" b="1" dirty="0"/>
              <a:t>Orbis - The</a:t>
            </a:r>
            <a:r>
              <a:rPr lang="zh-TW" altLang="en-US" sz="7000" b="1" dirty="0"/>
              <a:t> </a:t>
            </a:r>
            <a:r>
              <a:rPr lang="en-US" altLang="zh-TW" sz="7000" b="1" dirty="0"/>
              <a:t>Flying Eye Hospital</a:t>
            </a:r>
            <a:endParaRPr lang="en-US" sz="7000" b="1" dirty="0"/>
          </a:p>
        </p:txBody>
      </p:sp>
      <p:pic>
        <p:nvPicPr>
          <p:cNvPr id="13320" name="Picture 8" descr="Aircraft Painting - AeroPro">
            <a:extLst>
              <a:ext uri="{FF2B5EF4-FFF2-40B4-BE49-F238E27FC236}">
                <a16:creationId xmlns:a16="http://schemas.microsoft.com/office/drawing/2014/main" id="{CD867380-2D37-4F77-C0F1-271E4553B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005" y="1276350"/>
            <a:ext cx="57150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Why the new ORBIS Flying Eye Hospital is revolutionary - Runway GirlRunway  Girl">
            <a:extLst>
              <a:ext uri="{FF2B5EF4-FFF2-40B4-BE49-F238E27FC236}">
                <a16:creationId xmlns:a16="http://schemas.microsoft.com/office/drawing/2014/main" id="{4BE98A2D-D764-9547-F451-A3F6C3CEA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48615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Orbis Flying Eye Hospital Aircraft is Unlike Anything Youv'e Seen Before –  Private Jet Clubs">
            <a:extLst>
              <a:ext uri="{FF2B5EF4-FFF2-40B4-BE49-F238E27FC236}">
                <a16:creationId xmlns:a16="http://schemas.microsoft.com/office/drawing/2014/main" id="{9D89DAB2-DED3-29BA-9759-53134F383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05" y="3486150"/>
            <a:ext cx="2662796" cy="1716921"/>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N220AU | McDonnell Douglas DC-10-10 | ORBIS Flying Eye Hospital | Lukasz  Wasiak | JetPhotos">
            <a:extLst>
              <a:ext uri="{FF2B5EF4-FFF2-40B4-BE49-F238E27FC236}">
                <a16:creationId xmlns:a16="http://schemas.microsoft.com/office/drawing/2014/main" id="{240FEF6C-6E25-CF53-5DD8-27EEAE0FAD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505" y="3486150"/>
            <a:ext cx="2668303" cy="182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453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有老師在教室外照顧有需要的學生。</a:t>
            </a:r>
          </a:p>
        </p:txBody>
      </p:sp>
      <p:pic>
        <p:nvPicPr>
          <p:cNvPr id="15364" name="Picture 4" descr="The Bruin Shelter for Homeless College Students - DCI Furniture">
            <a:extLst>
              <a:ext uri="{FF2B5EF4-FFF2-40B4-BE49-F238E27FC236}">
                <a16:creationId xmlns:a16="http://schemas.microsoft.com/office/drawing/2014/main" id="{E0EA8600-59A2-F6B2-0BC5-2F79881AC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92" y="2118360"/>
            <a:ext cx="5420408" cy="302514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alifornia housing crisis hits unhoused college students - Los Angeles Times">
            <a:extLst>
              <a:ext uri="{FF2B5EF4-FFF2-40B4-BE49-F238E27FC236}">
                <a16:creationId xmlns:a16="http://schemas.microsoft.com/office/drawing/2014/main" id="{E46C12E1-638F-B2D6-6CEC-852BF02E019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230" t="6577"/>
          <a:stretch/>
        </p:blipFill>
        <p:spPr bwMode="auto">
          <a:xfrm>
            <a:off x="4340434" y="2114550"/>
            <a:ext cx="3584367" cy="302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47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7E5266-806B-07FB-2FEE-766305E50C08}"/>
              </a:ext>
            </a:extLst>
          </p:cNvPr>
          <p:cNvPicPr>
            <a:picLocks noChangeAspect="1"/>
          </p:cNvPicPr>
          <p:nvPr/>
        </p:nvPicPr>
        <p:blipFill>
          <a:blip r:embed="rId2"/>
          <a:stretch>
            <a:fillRect/>
          </a:stretch>
        </p:blipFill>
        <p:spPr>
          <a:xfrm>
            <a:off x="76200" y="1123950"/>
            <a:ext cx="3276600" cy="3635521"/>
          </a:xfrm>
          <a:prstGeom prst="rect">
            <a:avLst/>
          </a:prstGeom>
        </p:spPr>
      </p:pic>
      <p:sp>
        <p:nvSpPr>
          <p:cNvPr id="13" name="TextBox 12">
            <a:extLst>
              <a:ext uri="{FF2B5EF4-FFF2-40B4-BE49-F238E27FC236}">
                <a16:creationId xmlns:a16="http://schemas.microsoft.com/office/drawing/2014/main" id="{F5B4AB21-514F-4DBC-2142-CEB9B3925AE2}"/>
              </a:ext>
            </a:extLst>
          </p:cNvPr>
          <p:cNvSpPr txBox="1"/>
          <p:nvPr/>
        </p:nvSpPr>
        <p:spPr>
          <a:xfrm>
            <a:off x="248476" y="0"/>
            <a:ext cx="8647047" cy="769441"/>
          </a:xfrm>
          <a:prstGeom prst="rect">
            <a:avLst/>
          </a:prstGeom>
          <a:noFill/>
        </p:spPr>
        <p:txBody>
          <a:bodyPr wrap="none" rtlCol="0">
            <a:spAutoFit/>
          </a:bodyPr>
          <a:lstStyle/>
          <a:p>
            <a:pPr algn="l"/>
            <a:r>
              <a:rPr lang="en-US" sz="4400" b="1" dirty="0">
                <a:solidFill>
                  <a:srgbClr val="000000"/>
                </a:solidFill>
                <a:latin typeface="ProximaNovaCond"/>
              </a:rPr>
              <a:t>Gainesville State vs. Grapevine Faith</a:t>
            </a:r>
          </a:p>
        </p:txBody>
      </p:sp>
      <p:sp>
        <p:nvSpPr>
          <p:cNvPr id="14" name="TextBox 13">
            <a:extLst>
              <a:ext uri="{FF2B5EF4-FFF2-40B4-BE49-F238E27FC236}">
                <a16:creationId xmlns:a16="http://schemas.microsoft.com/office/drawing/2014/main" id="{537643ED-0FF7-6BC2-DC36-F23A60E25AB3}"/>
              </a:ext>
            </a:extLst>
          </p:cNvPr>
          <p:cNvSpPr txBox="1"/>
          <p:nvPr/>
        </p:nvSpPr>
        <p:spPr>
          <a:xfrm>
            <a:off x="3429000" y="666750"/>
            <a:ext cx="5862546" cy="4708981"/>
          </a:xfrm>
          <a:prstGeom prst="rect">
            <a:avLst/>
          </a:prstGeom>
          <a:noFill/>
        </p:spPr>
        <p:txBody>
          <a:bodyPr wrap="square" rtlCol="0">
            <a:spAutoFit/>
          </a:bodyPr>
          <a:lstStyle/>
          <a:p>
            <a:pPr algn="l"/>
            <a:r>
              <a:rPr lang="en-US" sz="5000" b="1" dirty="0">
                <a:solidFill>
                  <a:srgbClr val="000000"/>
                </a:solidFill>
                <a:latin typeface="ProximaNovaCond"/>
              </a:rPr>
              <a:t>"</a:t>
            </a:r>
            <a:r>
              <a:rPr lang="zh-TW" altLang="en-US" sz="5000" b="1" dirty="0">
                <a:solidFill>
                  <a:srgbClr val="000000"/>
                </a:solidFill>
                <a:latin typeface="Microsoft JhengHei" panose="020B0604030504040204" pitchFamily="34" charset="-120"/>
                <a:ea typeface="Microsoft JhengHei" panose="020B0604030504040204" pitchFamily="34" charset="-120"/>
              </a:rPr>
              <a:t>你和地球上任何其他人一樣有價值。</a:t>
            </a:r>
            <a:r>
              <a:rPr lang="en-US" sz="5000" b="1" dirty="0">
                <a:solidFill>
                  <a:srgbClr val="000000"/>
                </a:solidFill>
                <a:latin typeface="Microsoft JhengHei" panose="020B0604030504040204" pitchFamily="34" charset="-120"/>
                <a:ea typeface="Microsoft JhengHei" panose="020B0604030504040204" pitchFamily="34" charset="-120"/>
              </a:rPr>
              <a:t> </a:t>
            </a:r>
            <a:r>
              <a:rPr lang="en-US" sz="5000" b="1" dirty="0">
                <a:solidFill>
                  <a:srgbClr val="000000"/>
                </a:solidFill>
                <a:latin typeface="ProximaNovaCond"/>
              </a:rPr>
              <a:t>"</a:t>
            </a:r>
            <a:endParaRPr lang="en-US" altLang="zh-TW" sz="5000" b="1" dirty="0">
              <a:solidFill>
                <a:srgbClr val="000000"/>
              </a:solidFill>
              <a:latin typeface="ProximaNovaCond"/>
            </a:endParaRPr>
          </a:p>
          <a:p>
            <a:pPr algn="l"/>
            <a:r>
              <a:rPr lang="en-US" sz="5000" b="1" dirty="0">
                <a:solidFill>
                  <a:srgbClr val="000000"/>
                </a:solidFill>
                <a:latin typeface="ProximaNovaCond"/>
              </a:rPr>
              <a:t>"You are just as valuable as any other person on planet Earth."</a:t>
            </a:r>
          </a:p>
        </p:txBody>
      </p:sp>
    </p:spTree>
    <p:extLst>
      <p:ext uri="{BB962C8B-B14F-4D97-AF65-F5344CB8AC3E}">
        <p14:creationId xmlns:p14="http://schemas.microsoft.com/office/powerpoint/2010/main" val="13622619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許多歐洲家庭在戰爭時期接納了烏克蘭暫時移民。</a:t>
            </a:r>
          </a:p>
        </p:txBody>
      </p:sp>
      <p:pic>
        <p:nvPicPr>
          <p:cNvPr id="16386" name="Picture 2" descr="Expats open their homes to at least 40 Ukrainian families in Spain's Costa  Blanca - Olive Press News Spain">
            <a:extLst>
              <a:ext uri="{FF2B5EF4-FFF2-40B4-BE49-F238E27FC236}">
                <a16:creationId xmlns:a16="http://schemas.microsoft.com/office/drawing/2014/main" id="{1316926A-0CBD-7639-E4F8-65A04A813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23360"/>
            <a:ext cx="408206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EU and IOM Make Temporary Homes More Comfortable for Displaced | IOM Ukraine">
            <a:extLst>
              <a:ext uri="{FF2B5EF4-FFF2-40B4-BE49-F238E27FC236}">
                <a16:creationId xmlns:a16="http://schemas.microsoft.com/office/drawing/2014/main" id="{1B1779CC-8D03-C2E3-E032-411CAE181B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609" y="2647951"/>
            <a:ext cx="3200400" cy="239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13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1"/>
            <a:ext cx="9448800" cy="1938992"/>
          </a:xfrm>
          <a:prstGeom prst="rect">
            <a:avLst/>
          </a:prstGeom>
        </p:spPr>
        <p:txBody>
          <a:bodyPr wrap="square">
            <a:spAutoFit/>
          </a:bodyPr>
          <a:lstStyle/>
          <a:p>
            <a:r>
              <a:rPr lang="zh-TW" altLang="en-US" sz="6000" b="1" kern="1000" spc="-38" dirty="0">
                <a:latin typeface="Microsoft JhengHei" panose="020B0604030504040204" pitchFamily="34" charset="-120"/>
                <a:ea typeface="Microsoft JhengHei" panose="020B0604030504040204" pitchFamily="34" charset="-120"/>
              </a:rPr>
              <a:t>許多外國人前往烏克蘭幫助烏克蘭抵抗俄羅斯的入侵。</a:t>
            </a:r>
          </a:p>
        </p:txBody>
      </p:sp>
      <p:pic>
        <p:nvPicPr>
          <p:cNvPr id="17410" name="Picture 2" descr="Georgians take up arms against Russia in Ukraine | Eurasianet">
            <a:extLst>
              <a:ext uri="{FF2B5EF4-FFF2-40B4-BE49-F238E27FC236}">
                <a16:creationId xmlns:a16="http://schemas.microsoft.com/office/drawing/2014/main" id="{63180C90-84F9-4F9D-91E2-5A4417B47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2" y="1885950"/>
            <a:ext cx="3229957" cy="24193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War in Ukraine is worse than portrayed on telly, says volunteer fighter  from Hayle - Cornwall Live">
            <a:extLst>
              <a:ext uri="{FF2B5EF4-FFF2-40B4-BE49-F238E27FC236}">
                <a16:creationId xmlns:a16="http://schemas.microsoft.com/office/drawing/2014/main" id="{11E36108-5236-A6BC-1802-3305C4590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0251" y="1809749"/>
            <a:ext cx="3333749" cy="333374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Belarusians, Russians fight for Ukraine -- and liberation from Moscow's  imperialism">
            <a:extLst>
              <a:ext uri="{FF2B5EF4-FFF2-40B4-BE49-F238E27FC236}">
                <a16:creationId xmlns:a16="http://schemas.microsoft.com/office/drawing/2014/main" id="{7743FEA9-206A-0D9D-6151-436AEAE9D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266" y="3194318"/>
            <a:ext cx="3589867"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468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一些人在無家可歸者收容所和食品銀行工作以幫助窮人。</a:t>
            </a:r>
          </a:p>
        </p:txBody>
      </p:sp>
      <p:pic>
        <p:nvPicPr>
          <p:cNvPr id="18438" name="Picture 6" descr="Controversial homeless encampment under I-240 bridge is back">
            <a:extLst>
              <a:ext uri="{FF2B5EF4-FFF2-40B4-BE49-F238E27FC236}">
                <a16:creationId xmlns:a16="http://schemas.microsoft.com/office/drawing/2014/main" id="{1E13B124-A930-BD10-A3EA-A47AC4BC42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889" r="21283" b="33704"/>
          <a:stretch/>
        </p:blipFill>
        <p:spPr bwMode="auto">
          <a:xfrm>
            <a:off x="182972" y="3235157"/>
            <a:ext cx="3860724" cy="2047677"/>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Volunteer and charity club serves food at homeless shelter – The Channels">
            <a:extLst>
              <a:ext uri="{FF2B5EF4-FFF2-40B4-BE49-F238E27FC236}">
                <a16:creationId xmlns:a16="http://schemas.microsoft.com/office/drawing/2014/main" id="{8B68FCE2-557E-5FFC-25A3-FA278CD6D7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667" y="2190749"/>
            <a:ext cx="4885435" cy="295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4791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或者只是在做日常工作時關心其他人們。</a:t>
            </a:r>
          </a:p>
        </p:txBody>
      </p:sp>
      <p:pic>
        <p:nvPicPr>
          <p:cNvPr id="22530" name="Picture 2" descr="Moment gone viral: Delta Connection flight attendant comforts nervous  customer | Delta News Hub">
            <a:extLst>
              <a:ext uri="{FF2B5EF4-FFF2-40B4-BE49-F238E27FC236}">
                <a16:creationId xmlns:a16="http://schemas.microsoft.com/office/drawing/2014/main" id="{0E154E5A-F1B7-A15B-940D-9398CB24C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4549"/>
            <a:ext cx="4262966" cy="3028949"/>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hick-fil-A gives free food to motorists stranded in Southern snowstorm |  Fox News">
            <a:extLst>
              <a:ext uri="{FF2B5EF4-FFF2-40B4-BE49-F238E27FC236}">
                <a16:creationId xmlns:a16="http://schemas.microsoft.com/office/drawing/2014/main" id="{8EDB456D-DDA9-D6DB-3E61-62482743C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114549"/>
            <a:ext cx="610102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5363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只要你願意，神會讓你看到服務他人的方法，並給你資源去做。</a:t>
            </a:r>
          </a:p>
        </p:txBody>
      </p:sp>
    </p:spTree>
    <p:extLst>
      <p:ext uri="{BB962C8B-B14F-4D97-AF65-F5344CB8AC3E}">
        <p14:creationId xmlns:p14="http://schemas.microsoft.com/office/powerpoint/2010/main" val="4370123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最後，要彼此負責，並在其他基督徒浪費他們的才能時告訴他們。你是在幫助他們為永生做準備。</a:t>
            </a:r>
          </a:p>
        </p:txBody>
      </p:sp>
    </p:spTree>
    <p:extLst>
      <p:ext uri="{BB962C8B-B14F-4D97-AF65-F5344CB8AC3E}">
        <p14:creationId xmlns:p14="http://schemas.microsoft.com/office/powerpoint/2010/main" val="40557696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7FAEE-B5A4-ECE4-54E4-0CEE2DD4DD6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D8CE139-BDF4-1635-D185-48EFCDCB9B21}"/>
              </a:ext>
            </a:extLst>
          </p:cNvPr>
          <p:cNvSpPr/>
          <p:nvPr/>
        </p:nvSpPr>
        <p:spPr>
          <a:xfrm>
            <a:off x="0" y="1"/>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總之，這個比喻教導我們許多重要的教訓</a:t>
            </a:r>
            <a:r>
              <a:rPr lang="en-US" altLang="zh-TW" sz="7000" b="1" kern="1000" spc="-38" dirty="0">
                <a:latin typeface="Microsoft JhengHei" panose="020B0604030504040204" pitchFamily="34" charset="-120"/>
                <a:ea typeface="Microsoft JhengHei" panose="020B0604030504040204" pitchFamily="34" charset="-120"/>
              </a:rPr>
              <a:t>:</a:t>
            </a:r>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7520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C2ECD-B71E-50BB-8338-499362C5F7E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6DD8A82-F727-CBB1-402F-E7B37DCB0014}"/>
              </a:ext>
            </a:extLst>
          </p:cNvPr>
          <p:cNvSpPr/>
          <p:nvPr/>
        </p:nvSpPr>
        <p:spPr>
          <a:xfrm>
            <a:off x="0" y="-95250"/>
            <a:ext cx="92964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主人回答說：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你這又惡又懶的僕人！你既知道我沒有種的地方要收割，沒有散的地方要聚斂，</a:t>
            </a:r>
          </a:p>
        </p:txBody>
      </p:sp>
    </p:spTree>
    <p:extLst>
      <p:ext uri="{BB962C8B-B14F-4D97-AF65-F5344CB8AC3E}">
        <p14:creationId xmlns:p14="http://schemas.microsoft.com/office/powerpoint/2010/main" val="27336030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49"/>
            <a:ext cx="9372600" cy="5093702"/>
          </a:xfrm>
          <a:prstGeom prst="rect">
            <a:avLst/>
          </a:prstGeom>
        </p:spPr>
        <p:txBody>
          <a:bodyPr wrap="square">
            <a:spAutoFit/>
          </a:bodyPr>
          <a:lstStyle/>
          <a:p>
            <a:r>
              <a:rPr lang="zh-TW" altLang="en-US" sz="6500" b="1" kern="1000" spc="-38" dirty="0">
                <a:latin typeface="Microsoft JhengHei" panose="020B0604030504040204" pitchFamily="34" charset="-120"/>
                <a:ea typeface="Microsoft JhengHei" panose="020B0604030504040204" pitchFamily="34" charset="-120"/>
              </a:rPr>
              <a:t>首先，我們塵世的生命是我們的試驗場。我們被賦予一些與生俱來的天賦。我們努力通過我們的經驗可獲得更多的才能。</a:t>
            </a:r>
          </a:p>
        </p:txBody>
      </p:sp>
    </p:spTree>
    <p:extLst>
      <p:ext uri="{BB962C8B-B14F-4D97-AF65-F5344CB8AC3E}">
        <p14:creationId xmlns:p14="http://schemas.microsoft.com/office/powerpoint/2010/main" val="170746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49"/>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有什麼可以留到永生？</a:t>
            </a:r>
          </a:p>
          <a:p>
            <a:pPr indent="-365760">
              <a:buFont typeface="Arial" panose="020B0604020202020204" pitchFamily="34" charset="0"/>
              <a:buChar char="•"/>
            </a:pPr>
            <a:r>
              <a:rPr lang="zh-TW" altLang="en-US" sz="7000" b="1" kern="1000" spc="-38" dirty="0">
                <a:latin typeface="Microsoft JhengHei" panose="020B0604030504040204" pitchFamily="34" charset="-120"/>
                <a:ea typeface="Microsoft JhengHei" panose="020B0604030504040204" pitchFamily="34" charset="-120"/>
              </a:rPr>
              <a:t>個性及人格</a:t>
            </a:r>
          </a:p>
          <a:p>
            <a:pPr indent="-365760">
              <a:buFont typeface="Arial" panose="020B0604020202020204" pitchFamily="34" charset="0"/>
              <a:buChar char="•"/>
            </a:pPr>
            <a:r>
              <a:rPr lang="zh-TW" altLang="en-US" sz="7000" b="1" kern="1000" spc="-38" dirty="0">
                <a:latin typeface="Microsoft JhengHei" panose="020B0604030504040204" pitchFamily="34" charset="-120"/>
                <a:ea typeface="Microsoft JhengHei" panose="020B0604030504040204" pitchFamily="34" charset="-120"/>
              </a:rPr>
              <a:t>看法</a:t>
            </a:r>
          </a:p>
          <a:p>
            <a:pPr indent="-365760">
              <a:buFont typeface="Arial" panose="020B0604020202020204" pitchFamily="34" charset="0"/>
              <a:buChar char="•"/>
            </a:pPr>
            <a:r>
              <a:rPr lang="zh-TW" altLang="en-US" sz="7000" b="1" kern="1000" spc="-38" dirty="0">
                <a:latin typeface="Microsoft JhengHei" panose="020B0604030504040204" pitchFamily="34" charset="-120"/>
                <a:ea typeface="Microsoft JhengHei" panose="020B0604030504040204" pitchFamily="34" charset="-120"/>
              </a:rPr>
              <a:t>才能</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技能</a:t>
            </a:r>
          </a:p>
          <a:p>
            <a:pPr indent="-365760">
              <a:buFont typeface="Arial" panose="020B0604020202020204" pitchFamily="34" charset="0"/>
              <a:buChar char="•"/>
            </a:pPr>
            <a:r>
              <a:rPr lang="zh-TW" altLang="en-US" sz="7000" b="1" kern="1000" spc="-38" dirty="0">
                <a:latin typeface="Microsoft JhengHei" panose="020B0604030504040204" pitchFamily="34" charset="-120"/>
                <a:ea typeface="Microsoft JhengHei" panose="020B0604030504040204" pitchFamily="34" charset="-120"/>
              </a:rPr>
              <a:t>經驗、知識、及智慧</a:t>
            </a:r>
          </a:p>
        </p:txBody>
      </p:sp>
    </p:spTree>
    <p:extLst>
      <p:ext uri="{BB962C8B-B14F-4D97-AF65-F5344CB8AC3E}">
        <p14:creationId xmlns:p14="http://schemas.microsoft.com/office/powerpoint/2010/main" val="10003742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這些是我們在地球上建立和學習的東西，我們可以在永生中使用。</a:t>
            </a:r>
          </a:p>
        </p:txBody>
      </p:sp>
    </p:spTree>
    <p:extLst>
      <p:ext uri="{BB962C8B-B14F-4D97-AF65-F5344CB8AC3E}">
        <p14:creationId xmlns:p14="http://schemas.microsoft.com/office/powerpoint/2010/main" val="15301223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其次，神根據我們的意圖而不是我們的能力或成就來審判我們。我們只需要根據我們所被賦予的條件去盡力而為。</a:t>
            </a:r>
          </a:p>
        </p:txBody>
      </p:sp>
    </p:spTree>
    <p:extLst>
      <p:ext uri="{BB962C8B-B14F-4D97-AF65-F5344CB8AC3E}">
        <p14:creationId xmlns:p14="http://schemas.microsoft.com/office/powerpoint/2010/main" val="1205837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49"/>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第三，當我們無法為神做我們想做的事時，我們可以支持其他人做得更好，我們將分享他們的成果。</a:t>
            </a:r>
          </a:p>
        </p:txBody>
      </p:sp>
    </p:spTree>
    <p:extLst>
      <p:ext uri="{BB962C8B-B14F-4D97-AF65-F5344CB8AC3E}">
        <p14:creationId xmlns:p14="http://schemas.microsoft.com/office/powerpoint/2010/main" val="9723705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296400" cy="5324535"/>
          </a:xfrm>
          <a:prstGeom prst="rect">
            <a:avLst/>
          </a:prstGeom>
        </p:spPr>
        <p:txBody>
          <a:bodyPr wrap="square">
            <a:spAutoFit/>
          </a:bodyPr>
          <a:lstStyle/>
          <a:p>
            <a:r>
              <a:rPr lang="zh-TW" altLang="en-US" sz="6800" b="1" kern="1000" spc="-38" dirty="0">
                <a:latin typeface="Microsoft JhengHei" panose="020B0604030504040204" pitchFamily="34" charset="-120"/>
                <a:ea typeface="Microsoft JhengHei" panose="020B0604030504040204" pitchFamily="34" charset="-120"/>
              </a:rPr>
              <a:t>最後</a:t>
            </a:r>
            <a:r>
              <a:rPr lang="en-US" altLang="zh-TW" sz="6800" b="1" kern="1000" spc="-38" dirty="0">
                <a:latin typeface="Microsoft JhengHei" panose="020B0604030504040204" pitchFamily="34" charset="-120"/>
                <a:ea typeface="Microsoft JhengHei" panose="020B0604030504040204" pitchFamily="34" charset="-120"/>
              </a:rPr>
              <a:t>, </a:t>
            </a:r>
            <a:r>
              <a:rPr lang="zh-TW" altLang="en-US" sz="6800" b="1" kern="1000" spc="-38" dirty="0">
                <a:latin typeface="Microsoft JhengHei" panose="020B0604030504040204" pitchFamily="34" charset="-120"/>
                <a:ea typeface="Microsoft JhengHei" panose="020B0604030504040204" pitchFamily="34" charset="-120"/>
              </a:rPr>
              <a:t>最糟糕的是浪費我們塵世的生命</a:t>
            </a:r>
            <a:r>
              <a:rPr lang="en-US" altLang="zh-TW" sz="6800" b="1" kern="1000" spc="-38" dirty="0">
                <a:latin typeface="Microsoft JhengHei" panose="020B0604030504040204" pitchFamily="34" charset="-120"/>
                <a:ea typeface="Microsoft JhengHei" panose="020B0604030504040204" pitchFamily="34" charset="-120"/>
              </a:rPr>
              <a:t>, </a:t>
            </a:r>
            <a:r>
              <a:rPr lang="zh-TW" altLang="en-US" sz="6800" b="1" kern="1000" spc="-38" dirty="0">
                <a:latin typeface="Microsoft JhengHei" panose="020B0604030504040204" pitchFamily="34" charset="-120"/>
                <a:ea typeface="Microsoft JhengHei" panose="020B0604030504040204" pitchFamily="34" charset="-120"/>
              </a:rPr>
              <a:t>或者認為我們可以為自己保留它。事實上</a:t>
            </a:r>
            <a:r>
              <a:rPr lang="en-US" altLang="zh-TW" sz="6800" b="1" kern="1000" spc="-38" dirty="0">
                <a:latin typeface="Microsoft JhengHei" panose="020B0604030504040204" pitchFamily="34" charset="-120"/>
                <a:ea typeface="Microsoft JhengHei" panose="020B0604030504040204" pitchFamily="34" charset="-120"/>
              </a:rPr>
              <a:t>, </a:t>
            </a:r>
            <a:r>
              <a:rPr lang="zh-TW" altLang="en-US" sz="6800" b="1" kern="1000" spc="-38" dirty="0">
                <a:latin typeface="Microsoft JhengHei" panose="020B0604030504040204" pitchFamily="34" charset="-120"/>
                <a:ea typeface="Microsoft JhengHei" panose="020B0604030504040204" pitchFamily="34" charset="-120"/>
              </a:rPr>
              <a:t>你不能保留它</a:t>
            </a:r>
            <a:r>
              <a:rPr lang="en-US" altLang="zh-TW" sz="6800" b="1" kern="1000" spc="-38" dirty="0">
                <a:latin typeface="Microsoft JhengHei" panose="020B0604030504040204" pitchFamily="34" charset="-120"/>
                <a:ea typeface="Microsoft JhengHei" panose="020B0604030504040204" pitchFamily="34" charset="-120"/>
              </a:rPr>
              <a:t>, </a:t>
            </a:r>
            <a:r>
              <a:rPr lang="zh-TW" altLang="en-US" sz="6800" b="1" kern="1000" spc="-38" dirty="0">
                <a:latin typeface="Microsoft JhengHei" panose="020B0604030504040204" pitchFamily="34" charset="-120"/>
                <a:ea typeface="Microsoft JhengHei" panose="020B0604030504040204" pitchFamily="34" charset="-120"/>
              </a:rPr>
              <a:t>因為它是暫時的。</a:t>
            </a:r>
          </a:p>
        </p:txBody>
      </p:sp>
    </p:spTree>
    <p:extLst>
      <p:ext uri="{BB962C8B-B14F-4D97-AF65-F5344CB8AC3E}">
        <p14:creationId xmlns:p14="http://schemas.microsoft.com/office/powerpoint/2010/main" val="41323687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那麼這些教訓對我們今天有什麼影響呢？</a:t>
            </a:r>
          </a:p>
        </p:txBody>
      </p:sp>
    </p:spTree>
    <p:extLst>
      <p:ext uri="{BB962C8B-B14F-4D97-AF65-F5344CB8AC3E}">
        <p14:creationId xmlns:p14="http://schemas.microsoft.com/office/powerpoint/2010/main" val="33687423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49"/>
            <a:ext cx="9143999"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問問自己</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 我是否正在為神做我能做的事？還是我在浪費我的生命，認為它真的是我的，</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可以隨心所欲地使用？</a:t>
            </a:r>
          </a:p>
        </p:txBody>
      </p:sp>
    </p:spTree>
    <p:extLst>
      <p:ext uri="{BB962C8B-B14F-4D97-AF65-F5344CB8AC3E}">
        <p14:creationId xmlns:p14="http://schemas.microsoft.com/office/powerpoint/2010/main" val="18397630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我們的塵世生活是一個用短暫換取永恆的機會</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33648433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雖然並非所有人都注定要成為傳道人，但你是否正在盡你所能去幫助他人並擴展神的國度？</a:t>
            </a:r>
          </a:p>
        </p:txBody>
      </p:sp>
    </p:spTree>
    <p:extLst>
      <p:ext uri="{BB962C8B-B14F-4D97-AF65-F5344CB8AC3E}">
        <p14:creationId xmlns:p14="http://schemas.microsoft.com/office/powerpoint/2010/main" val="197479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9F2BB-91D1-9158-8396-51C5CEFA78E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DDCF717-51CB-707C-FF4D-31975D834B56}"/>
              </a:ext>
            </a:extLst>
          </p:cNvPr>
          <p:cNvSpPr/>
          <p:nvPr/>
        </p:nvSpPr>
        <p:spPr>
          <a:xfrm>
            <a:off x="0" y="-95250"/>
            <a:ext cx="92964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就當把我的銀子放給兌換銀錢的人，到我來的時候，可以連本帶利收回。  奪過他這一千來，給那有一萬的！</a:t>
            </a:r>
          </a:p>
        </p:txBody>
      </p:sp>
    </p:spTree>
    <p:extLst>
      <p:ext uri="{BB962C8B-B14F-4D97-AF65-F5344CB8AC3E}">
        <p14:creationId xmlns:p14="http://schemas.microsoft.com/office/powerpoint/2010/main" val="42049382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當你為他人服務、引導他們、供養他們、保護他們、或醫治他們時，你也是在服侍神。</a:t>
            </a:r>
          </a:p>
        </p:txBody>
      </p:sp>
    </p:spTree>
    <p:extLst>
      <p:ext uri="{BB962C8B-B14F-4D97-AF65-F5344CB8AC3E}">
        <p14:creationId xmlns:p14="http://schemas.microsoft.com/office/powerpoint/2010/main" val="12000175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如果你不能直接為神工作，那就支持那些可以的人。例如，賺錢並捐款支持神的工作。</a:t>
            </a:r>
          </a:p>
        </p:txBody>
      </p:sp>
    </p:spTree>
    <p:extLst>
      <p:ext uri="{BB962C8B-B14F-4D97-AF65-F5344CB8AC3E}">
        <p14:creationId xmlns:p14="http://schemas.microsoft.com/office/powerpoint/2010/main" val="32040424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神會因你所做的而獎賞你。當你支持他們時，你可以分享其他勞動者的成果。</a:t>
            </a:r>
          </a:p>
        </p:txBody>
      </p:sp>
    </p:spTree>
    <p:extLst>
      <p:ext uri="{BB962C8B-B14F-4D97-AF65-F5344CB8AC3E}">
        <p14:creationId xmlns:p14="http://schemas.microsoft.com/office/powerpoint/2010/main" val="42879312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我們人生的目標應該是當我們最終遇見他時聽到他的稱讚：</a:t>
            </a:r>
          </a:p>
        </p:txBody>
      </p:sp>
    </p:spTree>
    <p:extLst>
      <p:ext uri="{BB962C8B-B14F-4D97-AF65-F5344CB8AC3E}">
        <p14:creationId xmlns:p14="http://schemas.microsoft.com/office/powerpoint/2010/main" val="16957341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好，你這又良善又忠心的僕人，你在不多的事上有忠心，我要把許多事派你管理。可以進來享受你主人的快樂！</a:t>
            </a:r>
          </a:p>
        </p:txBody>
      </p:sp>
    </p:spTree>
    <p:extLst>
      <p:ext uri="{BB962C8B-B14F-4D97-AF65-F5344CB8AC3E}">
        <p14:creationId xmlns:p14="http://schemas.microsoft.com/office/powerpoint/2010/main" val="4776155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49"/>
            <a:ext cx="9144000" cy="637097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最後，請記住，與永生相比，我們塵世的生活是微不足道的。</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這個比喻表明它只是一個測試和訓練場。</a:t>
            </a:r>
          </a:p>
          <a:p>
            <a:endParaRPr lang="zh-TW" altLang="en-US" sz="58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49529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5109091"/>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所以我們不要生活在遺憾中而無法前進，因為這才是真正的失敗。</a:t>
            </a:r>
          </a:p>
          <a:p>
            <a:endParaRPr lang="zh-TW" altLang="en-US" sz="5800" b="1" kern="1000" spc="-38" dirty="0">
              <a:latin typeface="Microsoft JhengHei" panose="020B0604030504040204" pitchFamily="34" charset="-120"/>
              <a:ea typeface="Microsoft JhengHei" panose="020B0604030504040204" pitchFamily="34" charset="-120"/>
            </a:endParaRPr>
          </a:p>
          <a:p>
            <a:endParaRPr lang="zh-TW" altLang="en-US" sz="58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54733699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讓我們確保我們都為真正重要的生命 </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永生 </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做好了準備。</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願神保佑我們所有人。</a:t>
            </a:r>
            <a:endParaRPr lang="en-US" altLang="zh-TW" sz="7000" b="1" kern="1000" spc="-38" dirty="0">
              <a:latin typeface="Microsoft JhengHei" panose="020B0604030504040204" pitchFamily="34" charset="-120"/>
              <a:ea typeface="Microsoft JhengHei" panose="020B0604030504040204" pitchFamily="34" charset="-120"/>
            </a:endParaRPr>
          </a:p>
          <a:p>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90514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EDA04-480C-635A-A5D0-689DBD876D0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3831A07-3FA4-A902-9C43-F019B26AF38B}"/>
              </a:ext>
            </a:extLst>
          </p:cNvPr>
          <p:cNvSpPr/>
          <p:nvPr/>
        </p:nvSpPr>
        <p:spPr>
          <a:xfrm>
            <a:off x="0" y="-9525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因為凡有的，還要加給他，叫他有餘；</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沒有的，連他所有的也要奪過來。</a:t>
            </a:r>
          </a:p>
        </p:txBody>
      </p:sp>
    </p:spTree>
    <p:extLst>
      <p:ext uri="{BB962C8B-B14F-4D97-AF65-F5344CB8AC3E}">
        <p14:creationId xmlns:p14="http://schemas.microsoft.com/office/powerpoint/2010/main" val="271489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2A1E8-6351-CE77-8831-AB58CD6F62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D3C5B6F-7959-9BC5-44C2-3194962EEA7F}"/>
              </a:ext>
            </a:extLst>
          </p:cNvPr>
          <p:cNvSpPr/>
          <p:nvPr/>
        </p:nvSpPr>
        <p:spPr>
          <a:xfrm>
            <a:off x="0" y="-9525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把這無用的僕人丟在外面黑暗裡，在那裡必要哀哭切齒了。</a:t>
            </a:r>
            <a:r>
              <a:rPr lang="en-US" altLang="zh-TW" sz="7000" b="1" kern="1000" spc="-38" dirty="0">
                <a:latin typeface="Microsoft JhengHei" panose="020B0604030504040204" pitchFamily="34" charset="-120"/>
                <a:ea typeface="Microsoft JhengHei" panose="020B0604030504040204" pitchFamily="34" charset="-120"/>
              </a:rPr>
              <a:t>』</a:t>
            </a:r>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0231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AFCC5-8C6E-230A-2771-AA8C531FE9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0F2D44-0B5B-555D-42EE-EA2176BF9DB4}"/>
              </a:ext>
            </a:extLst>
          </p:cNvPr>
          <p:cNvSpPr/>
          <p:nvPr/>
        </p:nvSpPr>
        <p:spPr>
          <a:xfrm>
            <a:off x="914400" y="1657350"/>
            <a:ext cx="7238999" cy="1631216"/>
          </a:xfrm>
          <a:prstGeom prst="rect">
            <a:avLst/>
          </a:prstGeom>
        </p:spPr>
        <p:txBody>
          <a:bodyPr wrap="square">
            <a:spAutoFit/>
          </a:bodyPr>
          <a:lstStyle/>
          <a:p>
            <a:pPr algn="ctr"/>
            <a:r>
              <a:rPr lang="zh-TW" altLang="en-US" sz="10000" b="1" dirty="0">
                <a:latin typeface="Microsoft JhengHei" panose="020B0604030504040204" pitchFamily="34" charset="-120"/>
                <a:ea typeface="Microsoft JhengHei" panose="020B0604030504040204" pitchFamily="34" charset="-120"/>
              </a:rPr>
              <a:t>才幹的比喻</a:t>
            </a:r>
            <a:endParaRPr lang="en-US" altLang="zh-TW" sz="10000" b="1" dirty="0">
              <a:ea typeface="Microsoft JhengHei" panose="020B0604030504040204" pitchFamily="34" charset="-120"/>
            </a:endParaRPr>
          </a:p>
        </p:txBody>
      </p:sp>
    </p:spTree>
    <p:extLst>
      <p:ext uri="{BB962C8B-B14F-4D97-AF65-F5344CB8AC3E}">
        <p14:creationId xmlns:p14="http://schemas.microsoft.com/office/powerpoint/2010/main" val="3692383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這是我稱之為「基督徒生命的意義」系列的三篇道中的第二篇道。</a:t>
            </a:r>
          </a:p>
        </p:txBody>
      </p:sp>
    </p:spTree>
    <p:extLst>
      <p:ext uri="{BB962C8B-B14F-4D97-AF65-F5344CB8AC3E}">
        <p14:creationId xmlns:p14="http://schemas.microsoft.com/office/powerpoint/2010/main" val="271034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該系列基於路加福音 </a:t>
            </a:r>
            <a:r>
              <a:rPr lang="en-US" altLang="zh-TW" sz="7000" b="1" kern="1000" spc="-38" dirty="0">
                <a:latin typeface="Microsoft JhengHei" panose="020B0604030504040204" pitchFamily="34" charset="-120"/>
                <a:ea typeface="Microsoft JhengHei" panose="020B0604030504040204" pitchFamily="34" charset="-120"/>
              </a:rPr>
              <a:t>19 </a:t>
            </a:r>
            <a:r>
              <a:rPr lang="zh-TW" altLang="en-US" sz="7000" b="1" kern="1000" spc="-38" dirty="0">
                <a:latin typeface="Microsoft JhengHei" panose="020B0604030504040204" pitchFamily="34" charset="-120"/>
                <a:ea typeface="Microsoft JhengHei" panose="020B0604030504040204" pitchFamily="34" charset="-120"/>
              </a:rPr>
              <a:t>章、馬太福音 </a:t>
            </a:r>
            <a:r>
              <a:rPr lang="en-US" altLang="zh-TW" sz="7000" b="1" kern="1000" spc="-38" dirty="0">
                <a:latin typeface="Microsoft JhengHei" panose="020B0604030504040204" pitchFamily="34" charset="-120"/>
                <a:ea typeface="Microsoft JhengHei" panose="020B0604030504040204" pitchFamily="34" charset="-120"/>
              </a:rPr>
              <a:t>25 </a:t>
            </a:r>
            <a:r>
              <a:rPr lang="zh-TW" altLang="en-US" sz="7000" b="1" kern="1000" spc="-38" dirty="0">
                <a:latin typeface="Microsoft JhengHei" panose="020B0604030504040204" pitchFamily="34" charset="-120"/>
                <a:ea typeface="Microsoft JhengHei" panose="020B0604030504040204" pitchFamily="34" charset="-120"/>
              </a:rPr>
              <a:t>章和路加福音 </a:t>
            </a:r>
            <a:r>
              <a:rPr lang="en-US" altLang="zh-TW" sz="7000" b="1" kern="1000" spc="-38" dirty="0">
                <a:latin typeface="Microsoft JhengHei" panose="020B0604030504040204" pitchFamily="34" charset="-120"/>
                <a:ea typeface="Microsoft JhengHei" panose="020B0604030504040204" pitchFamily="34" charset="-120"/>
              </a:rPr>
              <a:t>16 </a:t>
            </a:r>
            <a:r>
              <a:rPr lang="zh-TW" altLang="en-US" sz="7000" b="1" kern="1000" spc="-38" dirty="0">
                <a:latin typeface="Microsoft JhengHei" panose="020B0604030504040204" pitchFamily="34" charset="-120"/>
                <a:ea typeface="Microsoft JhengHei" panose="020B0604030504040204" pitchFamily="34" charset="-120"/>
              </a:rPr>
              <a:t>章中的三個比喻。</a:t>
            </a:r>
          </a:p>
        </p:txBody>
      </p:sp>
    </p:spTree>
    <p:extLst>
      <p:ext uri="{BB962C8B-B14F-4D97-AF65-F5344CB8AC3E}">
        <p14:creationId xmlns:p14="http://schemas.microsoft.com/office/powerpoint/2010/main" val="267532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533400" y="285750"/>
            <a:ext cx="8153400" cy="3323987"/>
          </a:xfrm>
          <a:prstGeom prst="rect">
            <a:avLst/>
          </a:prstGeom>
        </p:spPr>
        <p:txBody>
          <a:bodyPr wrap="square">
            <a:spAutoFit/>
          </a:bodyPr>
          <a:lstStyle/>
          <a:p>
            <a:pPr algn="ctr"/>
            <a:endParaRPr lang="en-US" altLang="zh-TW" sz="7000" b="1" dirty="0">
              <a:latin typeface="Microsoft JhengHei" panose="020B0604030504040204" pitchFamily="34" charset="-120"/>
              <a:ea typeface="Microsoft JhengHei" panose="020B0604030504040204" pitchFamily="34" charset="-120"/>
            </a:endParaRPr>
          </a:p>
          <a:p>
            <a:pPr algn="ctr"/>
            <a:r>
              <a:rPr lang="zh-TW" altLang="en-US" sz="7000" b="1" dirty="0">
                <a:latin typeface="Microsoft JhengHei" panose="020B0604030504040204" pitchFamily="34" charset="-120"/>
                <a:ea typeface="Microsoft JhengHei" panose="020B0604030504040204" pitchFamily="34" charset="-120"/>
              </a:rPr>
              <a:t>經文</a:t>
            </a:r>
            <a:r>
              <a:rPr lang="en-US" altLang="zh-TW" sz="7000" b="1" dirty="0">
                <a:latin typeface="Microsoft JhengHei" panose="020B0604030504040204" pitchFamily="34" charset="-120"/>
                <a:ea typeface="Microsoft JhengHei" panose="020B0604030504040204" pitchFamily="34" charset="-120"/>
              </a:rPr>
              <a:t>: </a:t>
            </a:r>
          </a:p>
          <a:p>
            <a:pPr algn="ctr"/>
            <a:r>
              <a:rPr lang="zh-TW" altLang="en-US" sz="7000" b="1" dirty="0">
                <a:latin typeface="Microsoft JhengHei" panose="020B0604030504040204" pitchFamily="34" charset="-120"/>
                <a:ea typeface="Microsoft JhengHei" panose="020B0604030504040204" pitchFamily="34" charset="-120"/>
              </a:rPr>
              <a:t>馬太福音 </a:t>
            </a:r>
            <a:r>
              <a:rPr lang="en-US" altLang="zh-TW" sz="7000" b="1" dirty="0">
                <a:ea typeface="Microsoft JhengHei" panose="020B0604030504040204" pitchFamily="34" charset="-120"/>
              </a:rPr>
              <a:t>25:14-30</a:t>
            </a:r>
          </a:p>
        </p:txBody>
      </p:sp>
    </p:spTree>
    <p:extLst>
      <p:ext uri="{BB962C8B-B14F-4D97-AF65-F5344CB8AC3E}">
        <p14:creationId xmlns:p14="http://schemas.microsoft.com/office/powerpoint/2010/main" val="371169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這三個比喻講述了我們在地球上擁有的三樣東西</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我們的時間、才能、和財富。</a:t>
            </a:r>
          </a:p>
        </p:txBody>
      </p:sp>
    </p:spTree>
    <p:extLst>
      <p:ext uri="{BB962C8B-B14F-4D97-AF65-F5344CB8AC3E}">
        <p14:creationId xmlns:p14="http://schemas.microsoft.com/office/powerpoint/2010/main" val="23906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上次我們在路加福音第 </a:t>
            </a:r>
            <a:r>
              <a:rPr lang="en-US" altLang="zh-TW" sz="7000" b="1" kern="1000" spc="-38" dirty="0">
                <a:latin typeface="Microsoft JhengHei" panose="020B0604030504040204" pitchFamily="34" charset="-120"/>
                <a:ea typeface="Microsoft JhengHei" panose="020B0604030504040204" pitchFamily="34" charset="-120"/>
              </a:rPr>
              <a:t>19 </a:t>
            </a:r>
            <a:r>
              <a:rPr lang="zh-TW" altLang="en-US" sz="7000" b="1" kern="1000" spc="-38" dirty="0">
                <a:latin typeface="Microsoft JhengHei" panose="020B0604030504040204" pitchFamily="34" charset="-120"/>
                <a:ea typeface="Microsoft JhengHei" panose="020B0604030504040204" pitchFamily="34" charset="-120"/>
              </a:rPr>
              <a:t>章談到了「十錠銀子」的比喻。它談到我們在地球上的時間。</a:t>
            </a:r>
          </a:p>
        </p:txBody>
      </p:sp>
    </p:spTree>
    <p:extLst>
      <p:ext uri="{BB962C8B-B14F-4D97-AF65-F5344CB8AC3E}">
        <p14:creationId xmlns:p14="http://schemas.microsoft.com/office/powerpoint/2010/main" val="1892795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在這個叫做「才幹的比喻」中，我們有一個主人為了賺更多的錢而給僕人資本去做生意。</a:t>
            </a:r>
          </a:p>
        </p:txBody>
      </p:sp>
    </p:spTree>
    <p:extLst>
      <p:ext uri="{BB962C8B-B14F-4D97-AF65-F5344CB8AC3E}">
        <p14:creationId xmlns:p14="http://schemas.microsoft.com/office/powerpoint/2010/main" val="20662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在這比喻中，他給了三個下人不同數量的錢：五袋、兩袋、和一袋金子。中文說五千、兩千</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、和一千。</a:t>
            </a:r>
          </a:p>
        </p:txBody>
      </p:sp>
    </p:spTree>
    <p:extLst>
      <p:ext uri="{BB962C8B-B14F-4D97-AF65-F5344CB8AC3E}">
        <p14:creationId xmlns:p14="http://schemas.microsoft.com/office/powerpoint/2010/main" val="251624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主人在別處處理完事情回來，便把三人叫了過來。</a:t>
            </a:r>
          </a:p>
        </p:txBody>
      </p:sp>
    </p:spTree>
    <p:extLst>
      <p:ext uri="{BB962C8B-B14F-4D97-AF65-F5344CB8AC3E}">
        <p14:creationId xmlns:p14="http://schemas.microsoft.com/office/powerpoint/2010/main" val="109879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第一個拿到五千的僕人又賺了五千，受到主人的表揚。</a:t>
            </a:r>
          </a:p>
        </p:txBody>
      </p:sp>
    </p:spTree>
    <p:extLst>
      <p:ext uri="{BB962C8B-B14F-4D97-AF65-F5344CB8AC3E}">
        <p14:creationId xmlns:p14="http://schemas.microsoft.com/office/powerpoint/2010/main" val="103320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第二個拿了兩千的僕人又賺了兩千，也受到主人用一模一樣的字句來的稱讚他。</a:t>
            </a:r>
          </a:p>
        </p:txBody>
      </p:sp>
    </p:spTree>
    <p:extLst>
      <p:ext uri="{BB962C8B-B14F-4D97-AF65-F5344CB8AC3E}">
        <p14:creationId xmlns:p14="http://schemas.microsoft.com/office/powerpoint/2010/main" val="1557371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最後一個把自己的一千金子藏了起來，沒拿去賺錢。主人很不高興，嚴厲地斥責了他。</a:t>
            </a:r>
          </a:p>
        </p:txBody>
      </p:sp>
    </p:spTree>
    <p:extLst>
      <p:ext uri="{BB962C8B-B14F-4D97-AF65-F5344CB8AC3E}">
        <p14:creationId xmlns:p14="http://schemas.microsoft.com/office/powerpoint/2010/main" val="20960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主人拿走他的錢，給了第一個有一萬的僕人。他被丟進了黑暗中。</a:t>
            </a:r>
          </a:p>
          <a:p>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37189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這一千的金子代表什麼並不難搞清楚。</a:t>
            </a:r>
          </a:p>
        </p:txBody>
      </p:sp>
    </p:spTree>
    <p:extLst>
      <p:ext uri="{BB962C8B-B14F-4D97-AF65-F5344CB8AC3E}">
        <p14:creationId xmlns:p14="http://schemas.microsoft.com/office/powerpoint/2010/main" val="234486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「天國又好比一個人要往外國去，就叫了僕人來，把他的家業交給他們，按著各人的才幹給他們銀子，</a:t>
            </a:r>
          </a:p>
        </p:txBody>
      </p:sp>
    </p:spTree>
    <p:extLst>
      <p:ext uri="{BB962C8B-B14F-4D97-AF65-F5344CB8AC3E}">
        <p14:creationId xmlns:p14="http://schemas.microsoft.com/office/powerpoint/2010/main" val="501059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在一些翻譯中，它把這個錢的單位稱為</a:t>
            </a:r>
            <a:endParaRPr lang="en-US" altLang="zh-TW" sz="7000" b="1" kern="1000" spc="-38" dirty="0">
              <a:latin typeface="Microsoft JhengHei" panose="020B0604030504040204" pitchFamily="34" charset="-120"/>
              <a:ea typeface="Microsoft JhengHei" panose="020B0604030504040204" pitchFamily="34" charset="-120"/>
            </a:endParaRPr>
          </a:p>
          <a:p>
            <a:r>
              <a:rPr lang="en-US" sz="7000" b="1" dirty="0"/>
              <a:t>「</a:t>
            </a:r>
            <a:r>
              <a:rPr lang="zh-TW" altLang="en-US" sz="7000" b="1" kern="1000" spc="-38" dirty="0">
                <a:latin typeface="Microsoft JhengHei" panose="020B0604030504040204" pitchFamily="34" charset="-120"/>
                <a:ea typeface="Microsoft JhengHei" panose="020B0604030504040204" pitchFamily="34" charset="-120"/>
              </a:rPr>
              <a:t>他連得</a:t>
            </a:r>
            <a:r>
              <a:rPr lang="en-US" sz="7000" b="1" dirty="0"/>
              <a:t>」</a:t>
            </a:r>
            <a:r>
              <a:rPr lang="en-US" altLang="zh-TW" sz="7000" b="1" kern="1000" spc="-38" dirty="0">
                <a:ea typeface="Microsoft JhengHei" panose="020B0604030504040204" pitchFamily="34" charset="-120"/>
              </a:rPr>
              <a:t>(talent)</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而不是</a:t>
            </a:r>
            <a:r>
              <a:rPr lang="en-US" sz="7000" b="1" dirty="0"/>
              <a:t>「</a:t>
            </a:r>
            <a:r>
              <a:rPr lang="zh-TW" altLang="en-US" sz="7000" b="1" kern="1000" spc="-38" dirty="0">
                <a:latin typeface="Microsoft JhengHei" panose="020B0604030504040204" pitchFamily="34" charset="-120"/>
                <a:ea typeface="Microsoft JhengHei" panose="020B0604030504040204" pitchFamily="34" charset="-120"/>
              </a:rPr>
              <a:t>袋</a:t>
            </a:r>
            <a:r>
              <a:rPr lang="en-US" sz="7000" b="1" dirty="0"/>
              <a:t>」</a:t>
            </a:r>
            <a:r>
              <a:rPr lang="en-US" altLang="zh-TW" sz="7000" b="1" kern="1000" spc="-38" dirty="0">
                <a:ea typeface="Microsoft JhengHei" panose="020B0604030504040204" pitchFamily="34" charset="-120"/>
              </a:rPr>
              <a:t>(bag)</a:t>
            </a:r>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2289764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在英語中，</a:t>
            </a:r>
            <a:r>
              <a:rPr lang="zh-TW" altLang="en-US" sz="7000" b="1" kern="1000" spc="-38" dirty="0">
                <a:ea typeface="Microsoft JhengHei" panose="020B0604030504040204" pitchFamily="34" charset="-120"/>
              </a:rPr>
              <a:t>「</a:t>
            </a:r>
            <a:r>
              <a:rPr lang="en-US" altLang="zh-TW" sz="7000" b="1" kern="1000" spc="-38" dirty="0">
                <a:ea typeface="Microsoft JhengHei" panose="020B0604030504040204" pitchFamily="34" charset="-120"/>
              </a:rPr>
              <a:t>talent</a:t>
            </a:r>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一詞意味著一個人的能力。</a:t>
            </a:r>
          </a:p>
        </p:txBody>
      </p:sp>
    </p:spTree>
    <p:extLst>
      <p:ext uri="{BB962C8B-B14F-4D97-AF65-F5344CB8AC3E}">
        <p14:creationId xmlns:p14="http://schemas.microsoft.com/office/powerpoint/2010/main" val="4009258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00DC5-110C-6CC5-A874-A8BCD962066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E863E81-DE19-8812-8763-822119C42421}"/>
              </a:ext>
            </a:extLst>
          </p:cNvPr>
          <p:cNvSpPr/>
          <p:nvPr/>
        </p:nvSpPr>
        <p:spPr>
          <a:xfrm>
            <a:off x="0" y="1"/>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v15: </a:t>
            </a:r>
            <a:r>
              <a:rPr lang="zh-TW" altLang="en-US" sz="7000" b="1" kern="1000" spc="-38" dirty="0">
                <a:solidFill>
                  <a:srgbClr val="0070C0"/>
                </a:solidFill>
                <a:latin typeface="Microsoft JhengHei" panose="020B0604030504040204" pitchFamily="34" charset="-120"/>
                <a:ea typeface="Microsoft JhengHei" panose="020B0604030504040204" pitchFamily="34" charset="-120"/>
              </a:rPr>
              <a:t>按著各人的才幹給他們銀子</a:t>
            </a:r>
            <a:r>
              <a:rPr lang="zh-TW" altLang="en-US" sz="7000" b="1" kern="1000" spc="-38" dirty="0">
                <a:latin typeface="Microsoft JhengHei" panose="020B0604030504040204" pitchFamily="34" charset="-120"/>
                <a:ea typeface="Microsoft JhengHei" panose="020B0604030504040204" pitchFamily="34" charset="-120"/>
              </a:rPr>
              <a:t>，一個給了五千，一個給了二千，一個給了一千。</a:t>
            </a:r>
          </a:p>
        </p:txBody>
      </p:sp>
    </p:spTree>
    <p:extLst>
      <p:ext uri="{BB962C8B-B14F-4D97-AF65-F5344CB8AC3E}">
        <p14:creationId xmlns:p14="http://schemas.microsoft.com/office/powerpoint/2010/main" val="1176924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1156-C15E-25B6-6E72-D69C6827837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E0E6318-33F8-56F3-EA9C-8ABEEC89DEA5}"/>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因此，有兩個線索表明這些金袋代表一個人的能力。</a:t>
            </a:r>
          </a:p>
        </p:txBody>
      </p:sp>
    </p:spTree>
    <p:extLst>
      <p:ext uri="{BB962C8B-B14F-4D97-AF65-F5344CB8AC3E}">
        <p14:creationId xmlns:p14="http://schemas.microsoft.com/office/powerpoint/2010/main" val="2074722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81B2E-44A2-71E3-1093-44A92E6FB97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74B187F-0303-B871-92E7-86734D4C81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在英語中，</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talent</a:t>
            </a:r>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一詞意同時也是古代中東一種重量和貨幣的單位。</a:t>
            </a:r>
          </a:p>
        </p:txBody>
      </p:sp>
    </p:spTree>
    <p:extLst>
      <p:ext uri="{BB962C8B-B14F-4D97-AF65-F5344CB8AC3E}">
        <p14:creationId xmlns:p14="http://schemas.microsoft.com/office/powerpoint/2010/main" val="1639202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3999"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作為重量的衡量標準的他連得</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它所代表的值質取決於所秤的金屬。</a:t>
            </a:r>
          </a:p>
        </p:txBody>
      </p:sp>
    </p:spTree>
    <p:extLst>
      <p:ext uri="{BB962C8B-B14F-4D97-AF65-F5344CB8AC3E}">
        <p14:creationId xmlns:p14="http://schemas.microsoft.com/office/powerpoint/2010/main" val="874450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2964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一他連得約合</a:t>
            </a:r>
            <a:r>
              <a:rPr lang="en-US" altLang="zh-TW" sz="7000" b="1" kern="1000" spc="-38" dirty="0">
                <a:ea typeface="Microsoft JhengHei" panose="020B0604030504040204" pitchFamily="34" charset="-120"/>
              </a:rPr>
              <a:t>75</a:t>
            </a:r>
            <a:r>
              <a:rPr lang="zh-TW" altLang="en-US" sz="7000" b="1" kern="1000" spc="-38" dirty="0">
                <a:latin typeface="Microsoft JhengHei" panose="020B0604030504040204" pitchFamily="34" charset="-120"/>
                <a:ea typeface="Microsoft JhengHei" panose="020B0604030504040204" pitchFamily="34" charset="-120"/>
              </a:rPr>
              <a:t>磅或</a:t>
            </a:r>
            <a:r>
              <a:rPr lang="en-US" altLang="zh-TW" sz="7000" b="1" kern="1000" spc="-38" dirty="0">
                <a:ea typeface="Microsoft JhengHei" panose="020B0604030504040204" pitchFamily="34" charset="-120"/>
              </a:rPr>
              <a:t>33</a:t>
            </a:r>
            <a:r>
              <a:rPr lang="zh-TW" altLang="en-US" sz="7000" b="1" kern="1000" spc="-38" dirty="0">
                <a:latin typeface="Microsoft JhengHei" panose="020B0604030504040204" pitchFamily="34" charset="-120"/>
                <a:ea typeface="Microsoft JhengHei" panose="020B0604030504040204" pitchFamily="34" charset="-120"/>
              </a:rPr>
              <a:t>公斤。如今 </a:t>
            </a:r>
            <a:r>
              <a:rPr lang="en-US" altLang="zh-TW" sz="7000" b="1" kern="1000" spc="-38" dirty="0">
                <a:ea typeface="Microsoft JhengHei" panose="020B0604030504040204" pitchFamily="34" charset="-120"/>
              </a:rPr>
              <a:t>(10/2/2025)</a:t>
            </a:r>
            <a:r>
              <a:rPr lang="zh-TW" altLang="en-US" sz="7000" b="1" kern="1000" spc="-38" dirty="0">
                <a:latin typeface="Microsoft JhengHei" panose="020B0604030504040204" pitchFamily="34" charset="-120"/>
                <a:ea typeface="Microsoft JhengHei" panose="020B0604030504040204" pitchFamily="34" charset="-120"/>
              </a:rPr>
              <a:t>，一公斤黃金的價格約為</a:t>
            </a:r>
            <a:r>
              <a:rPr lang="en-US" altLang="zh-TW" sz="7000" b="1" kern="1000" spc="-38" dirty="0">
                <a:ea typeface="Microsoft JhengHei" panose="020B0604030504040204" pitchFamily="34" charset="-120"/>
              </a:rPr>
              <a:t>$124,000</a:t>
            </a:r>
            <a:r>
              <a:rPr lang="zh-TW" altLang="en-US" sz="7000" b="1" kern="1000" spc="-38" dirty="0">
                <a:latin typeface="Microsoft JhengHei" panose="020B0604030504040204" pitchFamily="34" charset="-120"/>
                <a:ea typeface="Microsoft JhengHei" panose="020B0604030504040204" pitchFamily="34" charset="-120"/>
              </a:rPr>
              <a:t>美元。</a:t>
            </a:r>
          </a:p>
        </p:txBody>
      </p:sp>
    </p:spTree>
    <p:extLst>
      <p:ext uri="{BB962C8B-B14F-4D97-AF65-F5344CB8AC3E}">
        <p14:creationId xmlns:p14="http://schemas.microsoft.com/office/powerpoint/2010/main" val="2969967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因此，截至 </a:t>
            </a:r>
            <a:r>
              <a:rPr lang="en-US" altLang="zh-TW" sz="7000" b="1" kern="1000" spc="-38" dirty="0">
                <a:ea typeface="Microsoft JhengHei" panose="020B0604030504040204" pitchFamily="34" charset="-120"/>
              </a:rPr>
              <a:t>10/2/2025</a:t>
            </a:r>
            <a:r>
              <a:rPr lang="zh-TW" altLang="en-US" sz="7000" b="1" kern="1000" spc="-38" dirty="0">
                <a:latin typeface="Microsoft JhengHei" panose="020B0604030504040204" pitchFamily="34" charset="-120"/>
                <a:ea typeface="Microsoft JhengHei" panose="020B0604030504040204" pitchFamily="34" charset="-120"/>
              </a:rPr>
              <a:t>，</a:t>
            </a:r>
            <a:r>
              <a:rPr lang="en-US" altLang="zh-TW" sz="7000" b="1" kern="1000" spc="-38" dirty="0">
                <a:ea typeface="Microsoft JhengHei" panose="020B0604030504040204" pitchFamily="34" charset="-120"/>
              </a:rPr>
              <a:t>33</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公斤黃金的價值約為 </a:t>
            </a:r>
            <a:r>
              <a:rPr lang="en-US" altLang="zh-TW" sz="7000" b="1" kern="1000" spc="-38" dirty="0">
                <a:ea typeface="Microsoft JhengHei" panose="020B0604030504040204" pitchFamily="34" charset="-120"/>
              </a:rPr>
              <a:t>410</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萬美元。</a:t>
            </a:r>
          </a:p>
        </p:txBody>
      </p:sp>
    </p:spTree>
    <p:extLst>
      <p:ext uri="{BB962C8B-B14F-4D97-AF65-F5344CB8AC3E}">
        <p14:creationId xmlns:p14="http://schemas.microsoft.com/office/powerpoint/2010/main" val="962045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C3249-6D56-6B5A-14F6-315E5A5E2FD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ACA6A66-FB6E-3F6F-0532-06A1128635AF}"/>
              </a:ext>
            </a:extLst>
          </p:cNvPr>
          <p:cNvSpPr/>
          <p:nvPr/>
        </p:nvSpPr>
        <p:spPr>
          <a:xfrm>
            <a:off x="0" y="1"/>
            <a:ext cx="9144000" cy="3323987"/>
          </a:xfrm>
          <a:prstGeom prst="rect">
            <a:avLst/>
          </a:prstGeom>
        </p:spPr>
        <p:txBody>
          <a:bodyPr wrap="square">
            <a:spAutoFit/>
          </a:bodyPr>
          <a:lstStyle/>
          <a:p>
            <a:r>
              <a:rPr lang="en-US" altLang="zh-TW" sz="7000" b="1" kern="1000" spc="-38" dirty="0">
                <a:ea typeface="Microsoft JhengHei" panose="020B0604030504040204" pitchFamily="34" charset="-120"/>
              </a:rPr>
              <a:t>1</a:t>
            </a:r>
            <a:r>
              <a:rPr lang="zh-TW" altLang="en-US" sz="7000" b="1" kern="1000" spc="-38" dirty="0">
                <a:latin typeface="Microsoft JhengHei" panose="020B0604030504040204" pitchFamily="34" charset="-120"/>
                <a:ea typeface="Microsoft JhengHei" panose="020B0604030504040204" pitchFamily="34" charset="-120"/>
              </a:rPr>
              <a:t>他連得</a:t>
            </a:r>
            <a:r>
              <a:rPr lang="en-US" altLang="zh-TW" sz="7000" b="1" kern="1000" spc="-38" dirty="0">
                <a:latin typeface="Microsoft JhengHei" panose="020B0604030504040204" pitchFamily="34" charset="-120"/>
                <a:ea typeface="Microsoft JhengHei" panose="020B0604030504040204" pitchFamily="34" charset="-120"/>
              </a:rPr>
              <a:t>= </a:t>
            </a:r>
            <a:r>
              <a:rPr lang="en-US" altLang="zh-TW" sz="7000" b="1" kern="1000" spc="-38" dirty="0">
                <a:ea typeface="Microsoft JhengHei" panose="020B0604030504040204" pitchFamily="34" charset="-120"/>
              </a:rPr>
              <a:t>410</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萬美元</a:t>
            </a:r>
          </a:p>
          <a:p>
            <a:r>
              <a:rPr lang="en-US" altLang="zh-TW" sz="7000" b="1" kern="1000" spc="-38" dirty="0">
                <a:ea typeface="Microsoft JhengHei" panose="020B0604030504040204" pitchFamily="34" charset="-120"/>
              </a:rPr>
              <a:t>2</a:t>
            </a:r>
            <a:r>
              <a:rPr lang="zh-TW" altLang="en-US" sz="7000" b="1" kern="1000" spc="-38" dirty="0">
                <a:latin typeface="Microsoft JhengHei" panose="020B0604030504040204" pitchFamily="34" charset="-120"/>
                <a:ea typeface="Microsoft JhengHei" panose="020B0604030504040204" pitchFamily="34" charset="-120"/>
              </a:rPr>
              <a:t>他連得</a:t>
            </a:r>
            <a:r>
              <a:rPr lang="en-US" altLang="zh-TW" sz="7000" b="1" kern="1000" spc="-38" dirty="0">
                <a:latin typeface="Microsoft JhengHei" panose="020B0604030504040204" pitchFamily="34" charset="-120"/>
                <a:ea typeface="Microsoft JhengHei" panose="020B0604030504040204" pitchFamily="34" charset="-120"/>
              </a:rPr>
              <a:t>= </a:t>
            </a:r>
            <a:r>
              <a:rPr lang="en-US" altLang="zh-TW" sz="7000" b="1" kern="1000" spc="-38" dirty="0">
                <a:ea typeface="Microsoft JhengHei" panose="020B0604030504040204" pitchFamily="34" charset="-120"/>
              </a:rPr>
              <a:t>820</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萬美元</a:t>
            </a:r>
          </a:p>
          <a:p>
            <a:r>
              <a:rPr lang="en-US" altLang="zh-TW" sz="7000" b="1" kern="1000" spc="-38" dirty="0">
                <a:ea typeface="Microsoft JhengHei" panose="020B0604030504040204" pitchFamily="34" charset="-120"/>
              </a:rPr>
              <a:t>5</a:t>
            </a:r>
            <a:r>
              <a:rPr lang="zh-TW" altLang="en-US" sz="7000" b="1" kern="1000" spc="-38" dirty="0">
                <a:latin typeface="Microsoft JhengHei" panose="020B0604030504040204" pitchFamily="34" charset="-120"/>
                <a:ea typeface="Microsoft JhengHei" panose="020B0604030504040204" pitchFamily="34" charset="-120"/>
              </a:rPr>
              <a:t>他連得</a:t>
            </a:r>
            <a:r>
              <a:rPr lang="en-US" altLang="zh-TW" sz="7000" b="1" kern="1000" spc="-38" dirty="0">
                <a:latin typeface="Microsoft JhengHei" panose="020B0604030504040204" pitchFamily="34" charset="-120"/>
                <a:ea typeface="Microsoft JhengHei" panose="020B0604030504040204" pitchFamily="34" charset="-120"/>
              </a:rPr>
              <a:t>= </a:t>
            </a:r>
            <a:r>
              <a:rPr lang="en-US" altLang="zh-TW" sz="7000" b="1" kern="1000" spc="-38" dirty="0">
                <a:ea typeface="Microsoft JhengHei" panose="020B0604030504040204" pitchFamily="34" charset="-120"/>
              </a:rPr>
              <a:t>2050</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萬美元</a:t>
            </a:r>
          </a:p>
        </p:txBody>
      </p:sp>
    </p:spTree>
    <p:extLst>
      <p:ext uri="{BB962C8B-B14F-4D97-AF65-F5344CB8AC3E}">
        <p14:creationId xmlns:p14="http://schemas.microsoft.com/office/powerpoint/2010/main" val="1698423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這是大筆的錢，真的可以用它做一些大生意。</a:t>
            </a:r>
          </a:p>
          <a:p>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90621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9C3B-F661-2DD9-6CB3-EC2405CC45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838D02-EB10-D28D-8EE0-F6987153D49E}"/>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一個給了五千，一個給了二千</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一個給了一千</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就往外國去了。 那領五千的隨即拿去做買賣</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另外賺了五千。</a:t>
            </a:r>
          </a:p>
        </p:txBody>
      </p:sp>
    </p:spTree>
    <p:extLst>
      <p:ext uri="{BB962C8B-B14F-4D97-AF65-F5344CB8AC3E}">
        <p14:creationId xmlns:p14="http://schemas.microsoft.com/office/powerpoint/2010/main" val="244529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主人是真想讓他們賺錢</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。這不再是一個簡單的測驗。</a:t>
            </a:r>
          </a:p>
        </p:txBody>
      </p:sp>
    </p:spTree>
    <p:extLst>
      <p:ext uri="{BB962C8B-B14F-4D97-AF65-F5344CB8AC3E}">
        <p14:creationId xmlns:p14="http://schemas.microsoft.com/office/powerpoint/2010/main" val="2846257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D76DD-9FE4-E69A-A2E6-270A53E63C2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322477F-1113-2DE8-8E64-93D903630D81}"/>
              </a:ext>
            </a:extLst>
          </p:cNvPr>
          <p:cNvSpPr/>
          <p:nvPr/>
        </p:nvSpPr>
        <p:spPr>
          <a:xfrm>
            <a:off x="0" y="1"/>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這大量的金錢也意味著神非常重視人的能力。</a:t>
            </a:r>
          </a:p>
        </p:txBody>
      </p:sp>
    </p:spTree>
    <p:extLst>
      <p:ext uri="{BB962C8B-B14F-4D97-AF65-F5344CB8AC3E}">
        <p14:creationId xmlns:p14="http://schemas.microsoft.com/office/powerpoint/2010/main" val="3117282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第一個僕人得到了五千</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，最後他又賺了五千。他把原來給他的錢又賺了一倍。</a:t>
            </a:r>
          </a:p>
          <a:p>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65079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他的措辭非常的重要。他沒有說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我現在有一萬。」 他說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我又賺了五千。」</a:t>
            </a:r>
          </a:p>
        </p:txBody>
      </p:sp>
    </p:spTree>
    <p:extLst>
      <p:ext uri="{BB962C8B-B14F-4D97-AF65-F5344CB8AC3E}">
        <p14:creationId xmlns:p14="http://schemas.microsoft.com/office/powerpoint/2010/main" val="510444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這個措辭意味著所賺的錢是在原來的資本之外加增的。</a:t>
            </a:r>
          </a:p>
        </p:txBody>
      </p:sp>
    </p:spTree>
    <p:extLst>
      <p:ext uri="{BB962C8B-B14F-4D97-AF65-F5344CB8AC3E}">
        <p14:creationId xmlns:p14="http://schemas.microsoft.com/office/powerpoint/2010/main" val="3998987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由於這個比喻中的金錢代表一個人的才能，這意味著我們在地球上獲得的才能在永生中仍然有用。</a:t>
            </a:r>
          </a:p>
        </p:txBody>
      </p:sp>
    </p:spTree>
    <p:extLst>
      <p:ext uri="{BB962C8B-B14F-4D97-AF65-F5344CB8AC3E}">
        <p14:creationId xmlns:p14="http://schemas.microsoft.com/office/powerpoint/2010/main" val="1654859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我認為這裡的才能也代表了我們在這個地球上生活和與人打交道所獲得的能力和智慧。</a:t>
            </a:r>
          </a:p>
        </p:txBody>
      </p:sp>
    </p:spTree>
    <p:extLst>
      <p:ext uri="{BB962C8B-B14F-4D97-AF65-F5344CB8AC3E}">
        <p14:creationId xmlns:p14="http://schemas.microsoft.com/office/powerpoint/2010/main" val="3966989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我們在地球上的失敗、損失、和痛苦的經歷都增加了我們的智慧和才能。</a:t>
            </a:r>
          </a:p>
        </p:txBody>
      </p:sp>
    </p:spTree>
    <p:extLst>
      <p:ext uri="{BB962C8B-B14F-4D97-AF65-F5344CB8AC3E}">
        <p14:creationId xmlns:p14="http://schemas.microsoft.com/office/powerpoint/2010/main" val="452042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3999" cy="5170646"/>
          </a:xfrm>
          <a:prstGeom prst="rect">
            <a:avLst/>
          </a:prstGeom>
        </p:spPr>
        <p:txBody>
          <a:bodyPr wrap="square">
            <a:spAutoFit/>
          </a:bodyPr>
          <a:lstStyle/>
          <a:p>
            <a:r>
              <a:rPr lang="zh-TW" altLang="en-US" sz="6600" b="1" kern="1000" spc="-38" dirty="0">
                <a:latin typeface="Microsoft JhengHei" panose="020B0604030504040204" pitchFamily="34" charset="-120"/>
                <a:ea typeface="Microsoft JhengHei" panose="020B0604030504040204" pitchFamily="34" charset="-120"/>
              </a:rPr>
              <a:t>前兩個僕人保留了他們最初被賦予的才能</a:t>
            </a:r>
            <a:r>
              <a:rPr lang="en-US" altLang="zh-TW" sz="6600" b="1" kern="1000" spc="-38" dirty="0">
                <a:latin typeface="Microsoft JhengHei" panose="020B0604030504040204" pitchFamily="34" charset="-120"/>
                <a:ea typeface="Microsoft JhengHei" panose="020B0604030504040204" pitchFamily="34" charset="-120"/>
              </a:rPr>
              <a:t>, </a:t>
            </a:r>
            <a:r>
              <a:rPr lang="zh-TW" altLang="en-US" sz="6600" b="1" kern="1000" spc="-38" dirty="0">
                <a:latin typeface="Microsoft JhengHei" panose="020B0604030504040204" pitchFamily="34" charset="-120"/>
                <a:ea typeface="Microsoft JhengHei" panose="020B0604030504040204" pitchFamily="34" charset="-120"/>
              </a:rPr>
              <a:t>並通過他們在地球上生命的學習及經歷獲得了更多的才能和智慧。</a:t>
            </a:r>
          </a:p>
        </p:txBody>
      </p:sp>
    </p:spTree>
    <p:extLst>
      <p:ext uri="{BB962C8B-B14F-4D97-AF65-F5344CB8AC3E}">
        <p14:creationId xmlns:p14="http://schemas.microsoft.com/office/powerpoint/2010/main" val="900634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在永恆中，他們可以同時保留兩者。他們的才能在永恆中是有用的。</a:t>
            </a:r>
          </a:p>
          <a:p>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2840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E1892-DD96-E807-0B83-2C53E5867C5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DCCD60-0431-1C08-A738-303D1567D98C}"/>
              </a:ext>
            </a:extLst>
          </p:cNvPr>
          <p:cNvSpPr/>
          <p:nvPr/>
        </p:nvSpPr>
        <p:spPr>
          <a:xfrm>
            <a:off x="0" y="-9525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那領二千的也照樣另賺了二千。  但那領一千的去掘開地，把主人的銀子埋藏了。</a:t>
            </a:r>
          </a:p>
        </p:txBody>
      </p:sp>
    </p:spTree>
    <p:extLst>
      <p:ext uri="{BB962C8B-B14F-4D97-AF65-F5344CB8AC3E}">
        <p14:creationId xmlns:p14="http://schemas.microsoft.com/office/powerpoint/2010/main" val="139180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在路加福音</a:t>
            </a:r>
            <a:r>
              <a:rPr lang="en-US" altLang="zh-TW" sz="7000" b="1" kern="1000" spc="-38" dirty="0">
                <a:latin typeface="Microsoft JhengHei" panose="020B0604030504040204" pitchFamily="34" charset="-120"/>
                <a:ea typeface="Microsoft JhengHei" panose="020B0604030504040204" pitchFamily="34" charset="-120"/>
              </a:rPr>
              <a:t>19</a:t>
            </a:r>
            <a:r>
              <a:rPr lang="zh-TW" altLang="en-US" sz="7000" b="1" kern="1000" spc="-38" dirty="0">
                <a:latin typeface="Microsoft JhengHei" panose="020B0604030504040204" pitchFamily="34" charset="-120"/>
                <a:ea typeface="Microsoft JhengHei" panose="020B0604030504040204" pitchFamily="34" charset="-120"/>
              </a:rPr>
              <a:t>章，那一錠銀子是用來賺錢的</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，但原來的銀子就被用掉了。</a:t>
            </a:r>
          </a:p>
        </p:txBody>
      </p:sp>
    </p:spTree>
    <p:extLst>
      <p:ext uri="{BB962C8B-B14F-4D97-AF65-F5344CB8AC3E}">
        <p14:creationId xmlns:p14="http://schemas.microsoft.com/office/powerpoint/2010/main" val="763214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那些起初的一錠銀子代表了我們塵世的生命。一旦用完，它們就消失了。忠實的僕人沒有帶著它回來。</a:t>
            </a:r>
          </a:p>
        </p:txBody>
      </p:sp>
    </p:spTree>
    <p:extLst>
      <p:ext uri="{BB962C8B-B14F-4D97-AF65-F5344CB8AC3E}">
        <p14:creationId xmlns:p14="http://schemas.microsoft.com/office/powerpoint/2010/main" val="4145917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但是在這個比喻中，兩個忠實的僕人帶著原來的錢回來，說他們把錢加倍了。</a:t>
            </a:r>
          </a:p>
        </p:txBody>
      </p:sp>
    </p:spTree>
    <p:extLst>
      <p:ext uri="{BB962C8B-B14F-4D97-AF65-F5344CB8AC3E}">
        <p14:creationId xmlns:p14="http://schemas.microsoft.com/office/powerpoint/2010/main" val="115019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兩個僕人賺的錢雖然不同，但都比主人原來給的錢多了一倍。</a:t>
            </a:r>
          </a:p>
        </p:txBody>
      </p:sp>
    </p:spTree>
    <p:extLst>
      <p:ext uri="{BB962C8B-B14F-4D97-AF65-F5344CB8AC3E}">
        <p14:creationId xmlns:p14="http://schemas.microsoft.com/office/powerpoint/2010/main" val="4129616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220200" cy="4862870"/>
          </a:xfrm>
          <a:prstGeom prst="rect">
            <a:avLst/>
          </a:prstGeom>
        </p:spPr>
        <p:txBody>
          <a:bodyPr wrap="square">
            <a:spAutoFit/>
          </a:bodyPr>
          <a:lstStyle/>
          <a:p>
            <a:r>
              <a:rPr lang="zh-TW" altLang="en-US" sz="6200" b="1" kern="1000" spc="-38" dirty="0">
                <a:latin typeface="Microsoft JhengHei" panose="020B0604030504040204" pitchFamily="34" charset="-120"/>
                <a:ea typeface="Microsoft JhengHei" panose="020B0604030504040204" pitchFamily="34" charset="-120"/>
              </a:rPr>
              <a:t>祂用同樣的稱讚</a:t>
            </a:r>
            <a:r>
              <a:rPr lang="en-US" altLang="zh-TW" sz="6200" b="1" kern="1000" spc="-38" dirty="0">
                <a:latin typeface="Microsoft JhengHei" panose="020B0604030504040204" pitchFamily="34" charset="-120"/>
                <a:ea typeface="Microsoft JhengHei" panose="020B0604030504040204" pitchFamily="34" charset="-120"/>
              </a:rPr>
              <a:t>:</a:t>
            </a:r>
            <a:r>
              <a:rPr lang="zh-TW" altLang="en-US" sz="6200" b="1" kern="1000" spc="-38" dirty="0">
                <a:ea typeface="Microsoft JhengHei" panose="020B0604030504040204" pitchFamily="34" charset="-120"/>
              </a:rPr>
              <a:t>「</a:t>
            </a:r>
            <a:r>
              <a:rPr lang="zh-TW" altLang="en-US" sz="6200" b="1" kern="1000" spc="-38" dirty="0">
                <a:latin typeface="Microsoft JhengHei" panose="020B0604030504040204" pitchFamily="34" charset="-120"/>
                <a:ea typeface="Microsoft JhengHei" panose="020B0604030504040204" pitchFamily="34" charset="-120"/>
              </a:rPr>
              <a:t>好</a:t>
            </a:r>
            <a:r>
              <a:rPr lang="en-US" altLang="zh-TW" sz="6200" b="1" kern="1000" spc="-38" dirty="0">
                <a:latin typeface="Microsoft JhengHei" panose="020B0604030504040204" pitchFamily="34" charset="-120"/>
                <a:ea typeface="Microsoft JhengHei" panose="020B0604030504040204" pitchFamily="34" charset="-120"/>
              </a:rPr>
              <a:t>, </a:t>
            </a:r>
            <a:r>
              <a:rPr lang="zh-TW" altLang="en-US" sz="6200" b="1" kern="1000" spc="-38" dirty="0">
                <a:latin typeface="Microsoft JhengHei" panose="020B0604030504040204" pitchFamily="34" charset="-120"/>
                <a:ea typeface="Microsoft JhengHei" panose="020B0604030504040204" pitchFamily="34" charset="-120"/>
              </a:rPr>
              <a:t>你這又良善又忠心的僕人</a:t>
            </a:r>
            <a:r>
              <a:rPr lang="en-US" altLang="zh-TW" sz="6200" b="1" kern="1000" spc="-38" dirty="0">
                <a:latin typeface="Microsoft JhengHei" panose="020B0604030504040204" pitchFamily="34" charset="-120"/>
                <a:ea typeface="Microsoft JhengHei" panose="020B0604030504040204" pitchFamily="34" charset="-120"/>
              </a:rPr>
              <a:t>,</a:t>
            </a:r>
            <a:r>
              <a:rPr lang="zh-TW" altLang="en-US" sz="6200" b="1" kern="1000" spc="-38" dirty="0">
                <a:latin typeface="Microsoft JhengHei" panose="020B0604030504040204" pitchFamily="34" charset="-120"/>
                <a:ea typeface="Microsoft JhengHei" panose="020B0604030504040204" pitchFamily="34" charset="-120"/>
              </a:rPr>
              <a:t> 你在不多的事上有忠心</a:t>
            </a:r>
            <a:r>
              <a:rPr lang="en-US" altLang="zh-TW" sz="6200" b="1" kern="1000" spc="-38" dirty="0">
                <a:latin typeface="Microsoft JhengHei" panose="020B0604030504040204" pitchFamily="34" charset="-120"/>
                <a:ea typeface="Microsoft JhengHei" panose="020B0604030504040204" pitchFamily="34" charset="-120"/>
              </a:rPr>
              <a:t>, </a:t>
            </a:r>
            <a:r>
              <a:rPr lang="zh-TW" altLang="en-US" sz="6200" b="1" kern="1000" spc="-38" dirty="0">
                <a:latin typeface="Microsoft JhengHei" panose="020B0604030504040204" pitchFamily="34" charset="-120"/>
                <a:ea typeface="Microsoft JhengHei" panose="020B0604030504040204" pitchFamily="34" charset="-120"/>
              </a:rPr>
              <a:t>我要把許多事派你管理。可以進來享受你主人的快樂！」</a:t>
            </a:r>
          </a:p>
        </p:txBody>
      </p:sp>
    </p:spTree>
    <p:extLst>
      <p:ext uri="{BB962C8B-B14F-4D97-AF65-F5344CB8AC3E}">
        <p14:creationId xmlns:p14="http://schemas.microsoft.com/office/powerpoint/2010/main" val="1749624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5170646"/>
          </a:xfrm>
          <a:prstGeom prst="rect">
            <a:avLst/>
          </a:prstGeom>
        </p:spPr>
        <p:txBody>
          <a:bodyPr wrap="square">
            <a:spAutoFit/>
          </a:bodyPr>
          <a:lstStyle/>
          <a:p>
            <a:r>
              <a:rPr lang="zh-TW" altLang="en-US" sz="6600" b="1" kern="1000" spc="-38" dirty="0">
                <a:latin typeface="Microsoft JhengHei" panose="020B0604030504040204" pitchFamily="34" charset="-120"/>
                <a:ea typeface="Microsoft JhengHei" panose="020B0604030504040204" pitchFamily="34" charset="-120"/>
              </a:rPr>
              <a:t>主人用一模一樣的話稱讚他們。這代表在主人的眼裡</a:t>
            </a:r>
            <a:r>
              <a:rPr lang="en-US" altLang="zh-TW" sz="6600" b="1" kern="1000" spc="-38" dirty="0">
                <a:latin typeface="Microsoft JhengHei" panose="020B0604030504040204" pitchFamily="34" charset="-120"/>
                <a:ea typeface="Microsoft JhengHei" panose="020B0604030504040204" pitchFamily="34" charset="-120"/>
              </a:rPr>
              <a:t>, </a:t>
            </a:r>
            <a:r>
              <a:rPr lang="zh-TW" altLang="en-US" sz="6600" b="1" kern="1000" spc="-38" dirty="0">
                <a:latin typeface="Microsoft JhengHei" panose="020B0604030504040204" pitchFamily="34" charset="-120"/>
                <a:ea typeface="Microsoft JhengHei" panose="020B0604030504040204" pitchFamily="34" charset="-120"/>
              </a:rPr>
              <a:t>這兩個僕人是一樣的。他們都用自己的錢獲得了 </a:t>
            </a:r>
            <a:r>
              <a:rPr lang="en-US" altLang="zh-TW" sz="6600" b="1" kern="1000" spc="-38" dirty="0">
                <a:latin typeface="Microsoft JhengHei" panose="020B0604030504040204" pitchFamily="34" charset="-120"/>
                <a:ea typeface="Microsoft JhengHei" panose="020B0604030504040204" pitchFamily="34" charset="-120"/>
              </a:rPr>
              <a:t>100% </a:t>
            </a:r>
            <a:r>
              <a:rPr lang="zh-TW" altLang="en-US" sz="6600" b="1" kern="1000" spc="-38" dirty="0">
                <a:latin typeface="Microsoft JhengHei" panose="020B0604030504040204" pitchFamily="34" charset="-120"/>
                <a:ea typeface="Microsoft JhengHei" panose="020B0604030504040204" pitchFamily="34" charset="-120"/>
              </a:rPr>
              <a:t>的收益。</a:t>
            </a:r>
          </a:p>
        </p:txBody>
      </p:sp>
    </p:spTree>
    <p:extLst>
      <p:ext uri="{BB962C8B-B14F-4D97-AF65-F5344CB8AC3E}">
        <p14:creationId xmlns:p14="http://schemas.microsoft.com/office/powerpoint/2010/main" val="555242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所以主人評價他們的標準不是賺了多少，而是回報率都是</a:t>
            </a:r>
            <a:r>
              <a:rPr lang="en-US" altLang="zh-TW" sz="7000" b="1" kern="1000" spc="-38" dirty="0">
                <a:latin typeface="Microsoft JhengHei" panose="020B0604030504040204" pitchFamily="34" charset="-120"/>
                <a:ea typeface="Microsoft JhengHei" panose="020B0604030504040204" pitchFamily="34" charset="-120"/>
              </a:rPr>
              <a:t>100%</a:t>
            </a:r>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1784730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主人的讚美 </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「又好又忠心的僕人」</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告訴我們神對我們的期望。</a:t>
            </a:r>
          </a:p>
        </p:txBody>
      </p:sp>
    </p:spTree>
    <p:extLst>
      <p:ext uri="{BB962C8B-B14F-4D97-AF65-F5344CB8AC3E}">
        <p14:creationId xmlns:p14="http://schemas.microsoft.com/office/powerpoint/2010/main" val="607477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神正在尋找一個人的忠誠及可信賴度。僕人們忠實地使用主人的錢。</a:t>
            </a:r>
          </a:p>
        </p:txBody>
      </p:sp>
    </p:spTree>
    <p:extLst>
      <p:ext uri="{BB962C8B-B14F-4D97-AF65-F5344CB8AC3E}">
        <p14:creationId xmlns:p14="http://schemas.microsoft.com/office/powerpoint/2010/main" val="1749572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49"/>
            <a:ext cx="9143999" cy="5170646"/>
          </a:xfrm>
          <a:prstGeom prst="rect">
            <a:avLst/>
          </a:prstGeom>
        </p:spPr>
        <p:txBody>
          <a:bodyPr wrap="square">
            <a:spAutoFit/>
          </a:bodyPr>
          <a:lstStyle/>
          <a:p>
            <a:r>
              <a:rPr lang="zh-TW" altLang="en-US" sz="6600" b="1" kern="1000" spc="-38" dirty="0">
                <a:latin typeface="Microsoft JhengHei" panose="020B0604030504040204" pitchFamily="34" charset="-120"/>
                <a:ea typeface="Microsoft JhengHei" panose="020B0604030504040204" pitchFamily="34" charset="-120"/>
              </a:rPr>
              <a:t>「好」這個詞表示意圖。僕人之所以被稱為好，是因為他們決定按照主人的吩咐去用主人的錢去賺更多的錢。</a:t>
            </a:r>
          </a:p>
        </p:txBody>
      </p:sp>
    </p:spTree>
    <p:extLst>
      <p:ext uri="{BB962C8B-B14F-4D97-AF65-F5344CB8AC3E}">
        <p14:creationId xmlns:p14="http://schemas.microsoft.com/office/powerpoint/2010/main" val="190994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A1BA6-1740-043F-9FEF-100B4F086A5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00916D-3111-E518-9C62-44C8C2A0D332}"/>
              </a:ext>
            </a:extLst>
          </p:cNvPr>
          <p:cNvSpPr/>
          <p:nvPr/>
        </p:nvSpPr>
        <p:spPr>
          <a:xfrm>
            <a:off x="0" y="-95250"/>
            <a:ext cx="89154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過了許久，那些僕人的主人來了，和他們算帳。 </a:t>
            </a:r>
            <a:endParaRPr lang="en-US" altLang="zh-TW"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46259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主人並沒有稱他們為「聰明」或「能幹」</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這兩個詞表明僕人的智慧或能力。但那不是神的重點。</a:t>
            </a:r>
          </a:p>
        </p:txBody>
      </p:sp>
    </p:spTree>
    <p:extLst>
      <p:ext uri="{BB962C8B-B14F-4D97-AF65-F5344CB8AC3E}">
        <p14:creationId xmlns:p14="http://schemas.microsoft.com/office/powerpoint/2010/main" val="3645557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今天，大多數雇主都會根據員工的生產量來給予適當的獎勵。</a:t>
            </a:r>
          </a:p>
        </p:txBody>
      </p:sp>
    </p:spTree>
    <p:extLst>
      <p:ext uri="{BB962C8B-B14F-4D97-AF65-F5344CB8AC3E}">
        <p14:creationId xmlns:p14="http://schemas.microsoft.com/office/powerpoint/2010/main" val="18887252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神卻是在尋找我們的意圖，而生產量是一個人意圖的表現，而不是他獲得獎勵的原因。</a:t>
            </a:r>
          </a:p>
        </p:txBody>
      </p:sp>
    </p:spTree>
    <p:extLst>
      <p:ext uri="{BB962C8B-B14F-4D97-AF65-F5344CB8AC3E}">
        <p14:creationId xmlns:p14="http://schemas.microsoft.com/office/powerpoint/2010/main" val="4106034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神將一個人的生產量與一個人的能力和資源進行比較，他根據回報率進行判斷。</a:t>
            </a:r>
          </a:p>
        </p:txBody>
      </p:sp>
    </p:spTree>
    <p:extLst>
      <p:ext uri="{BB962C8B-B14F-4D97-AF65-F5344CB8AC3E}">
        <p14:creationId xmlns:p14="http://schemas.microsoft.com/office/powerpoint/2010/main" val="4128584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還有</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在這個比喻中</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主人也說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「可以進來享受你主人的快樂！」</a:t>
            </a:r>
          </a:p>
        </p:txBody>
      </p:sp>
    </p:spTree>
    <p:extLst>
      <p:ext uri="{BB962C8B-B14F-4D97-AF65-F5344CB8AC3E}">
        <p14:creationId xmlns:p14="http://schemas.microsoft.com/office/powerpoint/2010/main" val="3335773627"/>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因此，除了承擔新的重大責任外，僕人還會因忠心的工作而得到獎賞</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549218769"/>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5478423"/>
          </a:xfrm>
          <a:prstGeom prst="rect">
            <a:avLst/>
          </a:prstGeom>
        </p:spPr>
        <p:txBody>
          <a:bodyPr wrap="square">
            <a:spAutoFit/>
          </a:bodyPr>
          <a:lstStyle/>
          <a:p>
            <a:r>
              <a:rPr lang="zh-TW" altLang="en-US" sz="6800" b="1" kern="1000" spc="-38" dirty="0">
                <a:latin typeface="Microsoft JhengHei" panose="020B0604030504040204" pitchFamily="34" charset="-120"/>
                <a:ea typeface="Microsoft JhengHei" panose="020B0604030504040204" pitchFamily="34" charset="-120"/>
              </a:rPr>
              <a:t>第三個僕人試圖不使用主人給的錢來保住這錢</a:t>
            </a:r>
            <a:endParaRPr lang="en-US" altLang="zh-TW" sz="6800" b="1" kern="1000" spc="-38" dirty="0">
              <a:latin typeface="Microsoft JhengHei" panose="020B0604030504040204" pitchFamily="34" charset="-120"/>
              <a:ea typeface="Microsoft JhengHei" panose="020B0604030504040204" pitchFamily="34" charset="-120"/>
            </a:endParaRPr>
          </a:p>
          <a:p>
            <a:r>
              <a:rPr lang="zh-TW" altLang="en-US" sz="6800" b="1" kern="1000" spc="-38" dirty="0">
                <a:latin typeface="Microsoft JhengHei" panose="020B0604030504040204" pitchFamily="34" charset="-120"/>
                <a:ea typeface="Microsoft JhengHei" panose="020B0604030504040204" pitchFamily="34" charset="-120"/>
              </a:rPr>
              <a:t>，但最後他還是失去了這錢，也沒有從中得到任何東西。</a:t>
            </a:r>
          </a:p>
        </p:txBody>
      </p:sp>
    </p:spTree>
    <p:extLst>
      <p:ext uri="{BB962C8B-B14F-4D97-AF65-F5344CB8AC3E}">
        <p14:creationId xmlns:p14="http://schemas.microsoft.com/office/powerpoint/2010/main" val="39102405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他的藉口和路加福音</a:t>
            </a:r>
            <a:r>
              <a:rPr lang="en-US" altLang="zh-TW" sz="7000" b="1" kern="1000" spc="-38" dirty="0">
                <a:latin typeface="Microsoft JhengHei" panose="020B0604030504040204" pitchFamily="34" charset="-120"/>
                <a:ea typeface="Microsoft JhengHei" panose="020B0604030504040204" pitchFamily="34" charset="-120"/>
              </a:rPr>
              <a:t>19</a:t>
            </a:r>
            <a:r>
              <a:rPr lang="zh-TW" altLang="en-US" sz="7000" b="1" kern="1000" spc="-38" dirty="0">
                <a:latin typeface="Microsoft JhengHei" panose="020B0604030504040204" pitchFamily="34" charset="-120"/>
                <a:ea typeface="Microsoft JhengHei" panose="020B0604030504040204" pitchFamily="34" charset="-120"/>
              </a:rPr>
              <a:t>章的第三個僕人一樣 </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主人不自己掙錢，而是讓僕人掙錢，這是不公平的。</a:t>
            </a:r>
          </a:p>
        </p:txBody>
      </p:sp>
    </p:spTree>
    <p:extLst>
      <p:ext uri="{BB962C8B-B14F-4D97-AF65-F5344CB8AC3E}">
        <p14:creationId xmlns:p14="http://schemas.microsoft.com/office/powerpoint/2010/main" val="675539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這裡的主人也是這麼說的  </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這正是我所計劃的。</a:t>
            </a:r>
          </a:p>
        </p:txBody>
      </p:sp>
    </p:spTree>
    <p:extLst>
      <p:ext uri="{BB962C8B-B14F-4D97-AF65-F5344CB8AC3E}">
        <p14:creationId xmlns:p14="http://schemas.microsoft.com/office/powerpoint/2010/main" val="31390426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他還說就算僕人想不出怎麼賺更多的錢，起碼要把錢存到銀行里，賺取利息。</a:t>
            </a:r>
          </a:p>
        </p:txBody>
      </p:sp>
    </p:spTree>
    <p:extLst>
      <p:ext uri="{BB962C8B-B14F-4D97-AF65-F5344CB8AC3E}">
        <p14:creationId xmlns:p14="http://schemas.microsoft.com/office/powerpoint/2010/main" val="328696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556BE-311E-0BD0-01C6-521509D6AC4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FDD9D4F-4F0D-2781-320C-A97F17F948DE}"/>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那領五千銀子的又帶著那另外的五千來，說：</a:t>
            </a:r>
            <a:endParaRPr lang="en-US" altLang="zh-TW" sz="7000" b="1" kern="1000" spc="-38" dirty="0">
              <a:latin typeface="Microsoft JhengHei" panose="020B0604030504040204" pitchFamily="34" charset="-120"/>
              <a:ea typeface="Microsoft JhengHei" panose="020B0604030504040204" pitchFamily="34" charset="-120"/>
            </a:endParaRPr>
          </a:p>
          <a:p>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主啊，你交給我五千銀子，請看，我又賺了五千。</a:t>
            </a:r>
            <a:r>
              <a:rPr lang="en-US" altLang="zh-TW" sz="7000" b="1" kern="1000" spc="-38" dirty="0">
                <a:latin typeface="Microsoft JhengHei" panose="020B0604030504040204" pitchFamily="34" charset="-120"/>
                <a:ea typeface="Microsoft JhengHei" panose="020B0604030504040204" pitchFamily="34" charset="-120"/>
              </a:rPr>
              <a:t>』</a:t>
            </a:r>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77536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銀行是一個可以將沒被使用的錢借給他人去賺錢的地方，存款人可以分享借款人的利息。</a:t>
            </a:r>
          </a:p>
        </p:txBody>
      </p:sp>
    </p:spTree>
    <p:extLst>
      <p:ext uri="{BB962C8B-B14F-4D97-AF65-F5344CB8AC3E}">
        <p14:creationId xmlns:p14="http://schemas.microsoft.com/office/powerpoint/2010/main" val="22023348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1"/>
            <a:ext cx="9448800" cy="5170646"/>
          </a:xfrm>
          <a:prstGeom prst="rect">
            <a:avLst/>
          </a:prstGeom>
        </p:spPr>
        <p:txBody>
          <a:bodyPr wrap="square">
            <a:spAutoFit/>
          </a:bodyPr>
          <a:lstStyle/>
          <a:p>
            <a:r>
              <a:rPr lang="zh-TW" altLang="en-US" sz="6600" b="1" kern="1000" spc="-38" dirty="0">
                <a:latin typeface="Microsoft JhengHei" panose="020B0604030504040204" pitchFamily="34" charset="-120"/>
                <a:ea typeface="Microsoft JhengHei" panose="020B0604030504040204" pitchFamily="34" charset="-120"/>
              </a:rPr>
              <a:t>我們當中有些人很擅長的才能是在傳福音及服事他人以外的某些事情上。我們可以利用我們的才能來支持這些為主工作的人。</a:t>
            </a:r>
          </a:p>
        </p:txBody>
      </p:sp>
    </p:spTree>
    <p:extLst>
      <p:ext uri="{BB962C8B-B14F-4D97-AF65-F5344CB8AC3E}">
        <p14:creationId xmlns:p14="http://schemas.microsoft.com/office/powerpoint/2010/main" val="2603024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基督的教會就像人體。有口傳道，有手做神的工作，幫助人。</a:t>
            </a:r>
          </a:p>
        </p:txBody>
      </p:sp>
    </p:spTree>
    <p:extLst>
      <p:ext uri="{BB962C8B-B14F-4D97-AF65-F5344CB8AC3E}">
        <p14:creationId xmlns:p14="http://schemas.microsoft.com/office/powerpoint/2010/main" val="3030674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但是嘴和手不能靠自己生存。我們需要各種器官來使一個人能生存及發揮作用。</a:t>
            </a:r>
          </a:p>
        </p:txBody>
      </p:sp>
    </p:spTree>
    <p:extLst>
      <p:ext uri="{BB962C8B-B14F-4D97-AF65-F5344CB8AC3E}">
        <p14:creationId xmlns:p14="http://schemas.microsoft.com/office/powerpoint/2010/main" val="1413298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8288"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我們需要腳才能走到需要幫助的人身邊。帶人們去教堂或帶牧者去老人公寓的人是我們教會的腳。</a:t>
            </a:r>
          </a:p>
        </p:txBody>
      </p:sp>
    </p:spTree>
    <p:extLst>
      <p:ext uri="{BB962C8B-B14F-4D97-AF65-F5344CB8AC3E}">
        <p14:creationId xmlns:p14="http://schemas.microsoft.com/office/powerpoint/2010/main" val="10305591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我們需要捐助者捐錢</a:t>
            </a:r>
            <a:r>
              <a:rPr lang="en-US" altLang="zh-TW" sz="7000" b="1" kern="1000" spc="-38" dirty="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食物</a:t>
            </a:r>
            <a:r>
              <a:rPr lang="en-US" altLang="zh-TW"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，而教會的管理者 </a:t>
            </a:r>
            <a:r>
              <a:rPr lang="en-US" altLang="zh-TW"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消化系統</a:t>
            </a:r>
            <a:r>
              <a:rPr lang="en-US" altLang="zh-TW" sz="7000" b="1" kern="1000" spc="-38" dirty="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可以將其轉化為能量來工作。</a:t>
            </a:r>
          </a:p>
        </p:txBody>
      </p:sp>
    </p:spTree>
    <p:extLst>
      <p:ext uri="{BB962C8B-B14F-4D97-AF65-F5344CB8AC3E}">
        <p14:creationId xmlns:p14="http://schemas.microsoft.com/office/powerpoint/2010/main" val="3034759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我們需要禱告的勇士 </a:t>
            </a:r>
            <a:r>
              <a:rPr lang="en-US" altLang="zh-TW"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皮膚和免疫系統</a:t>
            </a:r>
            <a:r>
              <a:rPr lang="en-US" altLang="zh-TW" sz="7000" b="1" kern="1000" spc="-38" dirty="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來抵禦魔鬼的攻擊 </a:t>
            </a:r>
            <a:r>
              <a:rPr lang="en-US" altLang="zh-TW"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細菌和病毒</a:t>
            </a:r>
            <a:r>
              <a:rPr lang="en-US" altLang="zh-TW" sz="7000" b="1" kern="1000" spc="-38" dirty="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621036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2192"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總之，基督的教會需要各樣人才來作工。神是最終的提供者，但祂使用人來完成祂在地球上的工作。</a:t>
            </a:r>
          </a:p>
        </p:txBody>
      </p:sp>
    </p:spTree>
    <p:extLst>
      <p:ext uri="{BB962C8B-B14F-4D97-AF65-F5344CB8AC3E}">
        <p14:creationId xmlns:p14="http://schemas.microsoft.com/office/powerpoint/2010/main" val="23401898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49"/>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就像一錠銀子的比喻一樣，第三個僕人沒有用的錢被給了錢最多的那個僕人，然後他被扔進了黑暗中。</a:t>
            </a:r>
          </a:p>
        </p:txBody>
      </p:sp>
    </p:spTree>
    <p:extLst>
      <p:ext uri="{BB962C8B-B14F-4D97-AF65-F5344CB8AC3E}">
        <p14:creationId xmlns:p14="http://schemas.microsoft.com/office/powerpoint/2010/main" val="19267427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他有一點天賦，但被藏在地下了。主人很不高興因他甚至沒有嘗試使用這筆錢。</a:t>
            </a:r>
          </a:p>
        </p:txBody>
      </p:sp>
    </p:spTree>
    <p:extLst>
      <p:ext uri="{BB962C8B-B14F-4D97-AF65-F5344CB8AC3E}">
        <p14:creationId xmlns:p14="http://schemas.microsoft.com/office/powerpoint/2010/main" val="389034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5DC1C-6223-1A06-6F27-24D08348CE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146D91F-A2F9-9ACC-EFB8-EBF2BDAD0E3E}"/>
              </a:ext>
            </a:extLst>
          </p:cNvPr>
          <p:cNvSpPr/>
          <p:nvPr/>
        </p:nvSpPr>
        <p:spPr>
          <a:xfrm>
            <a:off x="0" y="-95250"/>
            <a:ext cx="93726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好</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你這又良善又忠心的僕人</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你在不多的事上有忠心</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我要把許多事派你管理</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可以進來享受你主人的快樂</a:t>
            </a:r>
            <a:r>
              <a:rPr lang="en-US" altLang="zh-TW" sz="7000" b="1" kern="1000" spc="-38" dirty="0">
                <a:latin typeface="Microsoft JhengHei" panose="020B0604030504040204" pitchFamily="34" charset="-120"/>
                <a:ea typeface="Microsoft JhengHei" panose="020B0604030504040204" pitchFamily="34" charset="-120"/>
              </a:rPr>
              <a:t>!』</a:t>
            </a:r>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2532312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296400" cy="5093702"/>
          </a:xfrm>
          <a:prstGeom prst="rect">
            <a:avLst/>
          </a:prstGeom>
        </p:spPr>
        <p:txBody>
          <a:bodyPr wrap="square">
            <a:spAutoFit/>
          </a:bodyPr>
          <a:lstStyle/>
          <a:p>
            <a:r>
              <a:rPr lang="zh-TW" altLang="en-US" sz="6500" b="1" kern="1000" spc="-38" dirty="0">
                <a:latin typeface="Microsoft JhengHei" panose="020B0604030504040204" pitchFamily="34" charset="-120"/>
                <a:ea typeface="Microsoft JhengHei" panose="020B0604030504040204" pitchFamily="34" charset="-120"/>
              </a:rPr>
              <a:t>一錠銀子的比喻告訴我們要為神使用我們的塵世生命。我們將根據我們對塵世生命的所為在永恆中得到新的、重大的責任。</a:t>
            </a:r>
          </a:p>
        </p:txBody>
      </p:sp>
    </p:spTree>
    <p:extLst>
      <p:ext uri="{BB962C8B-B14F-4D97-AF65-F5344CB8AC3E}">
        <p14:creationId xmlns:p14="http://schemas.microsoft.com/office/powerpoint/2010/main" val="3759086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372600" cy="5093702"/>
          </a:xfrm>
          <a:prstGeom prst="rect">
            <a:avLst/>
          </a:prstGeom>
        </p:spPr>
        <p:txBody>
          <a:bodyPr wrap="square">
            <a:spAutoFit/>
          </a:bodyPr>
          <a:lstStyle/>
          <a:p>
            <a:r>
              <a:rPr lang="zh-TW" altLang="en-US" sz="6500" b="1" kern="1000" spc="-38" dirty="0">
                <a:latin typeface="Microsoft JhengHei" panose="020B0604030504040204" pitchFamily="34" charset="-120"/>
                <a:ea typeface="Microsoft JhengHei" panose="020B0604030504040204" pitchFamily="34" charset="-120"/>
              </a:rPr>
              <a:t>才幹的比喻告訴我們要為神使用我們的才幹。我們可保留我們與生俱來的才幹和我們新學到的才幹及經驗，以供在永恆使用。</a:t>
            </a:r>
          </a:p>
        </p:txBody>
      </p:sp>
    </p:spTree>
    <p:extLst>
      <p:ext uri="{BB962C8B-B14F-4D97-AF65-F5344CB8AC3E}">
        <p14:creationId xmlns:p14="http://schemas.microsoft.com/office/powerpoint/2010/main" val="16393479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在神眼中，一個人的忠心比一個人的能力更重要。</a:t>
            </a:r>
          </a:p>
        </p:txBody>
      </p:sp>
    </p:spTree>
    <p:extLst>
      <p:ext uri="{BB962C8B-B14F-4D97-AF65-F5344CB8AC3E}">
        <p14:creationId xmlns:p14="http://schemas.microsoft.com/office/powerpoint/2010/main" val="2835481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也許是因為神可以教人做更大的事，但如果一個人的動機不對或不想改變，祂也無法改變一個人的心。</a:t>
            </a:r>
          </a:p>
        </p:txBody>
      </p:sp>
    </p:spTree>
    <p:extLst>
      <p:ext uri="{BB962C8B-B14F-4D97-AF65-F5344CB8AC3E}">
        <p14:creationId xmlns:p14="http://schemas.microsoft.com/office/powerpoint/2010/main" val="1063727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1A8A5-99A0-799E-425B-6211B220FE6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81E0616-C140-EAF2-A9E1-98F03CB4C0EA}"/>
              </a:ext>
            </a:extLst>
          </p:cNvPr>
          <p:cNvSpPr/>
          <p:nvPr/>
        </p:nvSpPr>
        <p:spPr>
          <a:xfrm>
            <a:off x="0" y="-167462"/>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神賦予我們自由意志。即使我們的決定並非最佳，祂也會尊重我們的決定。</a:t>
            </a:r>
          </a:p>
        </p:txBody>
      </p:sp>
    </p:spTree>
    <p:extLst>
      <p:ext uri="{BB962C8B-B14F-4D97-AF65-F5344CB8AC3E}">
        <p14:creationId xmlns:p14="http://schemas.microsoft.com/office/powerpoint/2010/main" val="22531174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49"/>
            <a:ext cx="9372600" cy="5170646"/>
          </a:xfrm>
          <a:prstGeom prst="rect">
            <a:avLst/>
          </a:prstGeom>
        </p:spPr>
        <p:txBody>
          <a:bodyPr wrap="square">
            <a:spAutoFit/>
          </a:bodyPr>
          <a:lstStyle/>
          <a:p>
            <a:r>
              <a:rPr lang="zh-TW" altLang="en-US" sz="6500" b="1" kern="1000" spc="-38" dirty="0">
                <a:latin typeface="Microsoft JhengHei" panose="020B0604030504040204" pitchFamily="34" charset="-120"/>
                <a:ea typeface="Microsoft JhengHei" panose="020B0604030504040204" pitchFamily="34" charset="-120"/>
              </a:rPr>
              <a:t>我們在地球上有一些與生俱來的才能。我們努力學習更多的才能。在永生中</a:t>
            </a:r>
            <a:endParaRPr lang="en-US" altLang="zh-TW" sz="6500" b="1" kern="1000" spc="-38" dirty="0">
              <a:latin typeface="Microsoft JhengHei" panose="020B0604030504040204" pitchFamily="34" charset="-120"/>
              <a:ea typeface="Microsoft JhengHei" panose="020B0604030504040204" pitchFamily="34" charset="-120"/>
            </a:endParaRPr>
          </a:p>
          <a:p>
            <a:r>
              <a:rPr lang="zh-TW" altLang="en-US" sz="6500" b="1" kern="1000" spc="-38" dirty="0">
                <a:latin typeface="Microsoft JhengHei" panose="020B0604030504040204" pitchFamily="34" charset="-120"/>
                <a:ea typeface="Microsoft JhengHei" panose="020B0604030504040204" pitchFamily="34" charset="-120"/>
              </a:rPr>
              <a:t>，我們會學到更多，做更多、更偉大的事情。</a:t>
            </a:r>
          </a:p>
        </p:txBody>
      </p:sp>
    </p:spTree>
    <p:extLst>
      <p:ext uri="{BB962C8B-B14F-4D97-AF65-F5344CB8AC3E}">
        <p14:creationId xmlns:p14="http://schemas.microsoft.com/office/powerpoint/2010/main" val="39682258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現在讓我們考慮一下這比喻中還可能發生的事</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如果第三名僕人確實嘗試賺錢但沒有賺到錢怎麼辦？</a:t>
            </a:r>
          </a:p>
        </p:txBody>
      </p:sp>
    </p:spTree>
    <p:extLst>
      <p:ext uri="{BB962C8B-B14F-4D97-AF65-F5344CB8AC3E}">
        <p14:creationId xmlns:p14="http://schemas.microsoft.com/office/powerpoint/2010/main" val="38694732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更糟糕的是，如果他失去了一部分或全部給他的錢怎麼辦？</a:t>
            </a:r>
          </a:p>
        </p:txBody>
      </p:sp>
    </p:spTree>
    <p:extLst>
      <p:ext uri="{BB962C8B-B14F-4D97-AF65-F5344CB8AC3E}">
        <p14:creationId xmlns:p14="http://schemas.microsoft.com/office/powerpoint/2010/main" val="4177875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我認為主人的反應可能取決於那僕人的態度。</a:t>
            </a:r>
          </a:p>
        </p:txBody>
      </p:sp>
    </p:spTree>
    <p:extLst>
      <p:ext uri="{BB962C8B-B14F-4D97-AF65-F5344CB8AC3E}">
        <p14:creationId xmlns:p14="http://schemas.microsoft.com/office/powerpoint/2010/main" val="35641622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他是否已盡力的賺錢呢</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 如果他已盡力而為，那麼他就是忠心的。</a:t>
            </a:r>
          </a:p>
        </p:txBody>
      </p:sp>
    </p:spTree>
    <p:extLst>
      <p:ext uri="{BB962C8B-B14F-4D97-AF65-F5344CB8AC3E}">
        <p14:creationId xmlns:p14="http://schemas.microsoft.com/office/powerpoint/2010/main" val="119296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58D6A-BAE3-8216-FA6B-C32AC4B9BBC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DB5CB6-7B8A-D1E2-AA92-28EB35F62049}"/>
              </a:ext>
            </a:extLst>
          </p:cNvPr>
          <p:cNvSpPr/>
          <p:nvPr/>
        </p:nvSpPr>
        <p:spPr>
          <a:xfrm>
            <a:off x="0" y="-9525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那領二千的也來，說：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主啊，你交給我二千銀子，請看，我又賺了二千。</a:t>
            </a:r>
            <a:r>
              <a:rPr lang="en-US" altLang="zh-TW" sz="7000" b="1" kern="1000" spc="-38" dirty="0">
                <a:latin typeface="Microsoft JhengHei" panose="020B0604030504040204" pitchFamily="34" charset="-120"/>
                <a:ea typeface="Microsoft JhengHei" panose="020B0604030504040204" pitchFamily="34" charset="-120"/>
              </a:rPr>
              <a:t>』</a:t>
            </a:r>
            <a:endParaRPr lang="zh-TW" altLang="en-US"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60453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如果他是很不小心的用這筆錢，那麼他就是不忠心了。</a:t>
            </a:r>
          </a:p>
        </p:txBody>
      </p:sp>
    </p:spTree>
    <p:extLst>
      <p:ext uri="{BB962C8B-B14F-4D97-AF65-F5344CB8AC3E}">
        <p14:creationId xmlns:p14="http://schemas.microsoft.com/office/powerpoint/2010/main" val="30439441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主人說，如果那僕人認為自己不能好好的利用那筆錢，他總是有存銀行的選擇</a:t>
            </a:r>
            <a:r>
              <a:rPr lang="zh-TW" altLang="en-US" sz="58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39661184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在現實世界中，我們不可能失去最初的才幹。 我們唯一的真正選擇是將它們用於神，並獲得更多。</a:t>
            </a:r>
          </a:p>
        </p:txBody>
      </p:sp>
    </p:spTree>
    <p:extLst>
      <p:ext uri="{BB962C8B-B14F-4D97-AF65-F5344CB8AC3E}">
        <p14:creationId xmlns:p14="http://schemas.microsoft.com/office/powerpoint/2010/main" val="21378810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96741" y="-95250"/>
            <a:ext cx="92202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神最關心的是我們用我們的才幹。 如果我們肯用，即使我們經歷了失敗了，我們也將學到更多經驗。</a:t>
            </a:r>
          </a:p>
        </p:txBody>
      </p:sp>
    </p:spTree>
    <p:extLst>
      <p:ext uri="{BB962C8B-B14F-4D97-AF65-F5344CB8AC3E}">
        <p14:creationId xmlns:p14="http://schemas.microsoft.com/office/powerpoint/2010/main" val="42350289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神會指導我們</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因此</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當我們願意時</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我們總是可以為祂做事</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並獲得更多有價值的才幹</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經驗和智慧。</a:t>
            </a:r>
          </a:p>
        </p:txBody>
      </p:sp>
    </p:spTree>
    <p:extLst>
      <p:ext uri="{BB962C8B-B14F-4D97-AF65-F5344CB8AC3E}">
        <p14:creationId xmlns:p14="http://schemas.microsoft.com/office/powerpoint/2010/main" val="38629985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這個比喻講的很清楚</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主人評價他們的是用他們的回報率。在這比喻中，兩個僕人都得了</a:t>
            </a:r>
            <a:r>
              <a:rPr lang="en-US" altLang="zh-TW" sz="7000" b="1" kern="1000" spc="-38" dirty="0">
                <a:latin typeface="Microsoft JhengHei" panose="020B0604030504040204" pitchFamily="34" charset="-120"/>
                <a:ea typeface="Microsoft JhengHei" panose="020B0604030504040204" pitchFamily="34" charset="-120"/>
              </a:rPr>
              <a:t>100%</a:t>
            </a:r>
            <a:r>
              <a:rPr lang="zh-TW" altLang="en-US" sz="7000" b="1" kern="1000" spc="-38" dirty="0">
                <a:latin typeface="Microsoft JhengHei" panose="020B0604030504040204" pitchFamily="34" charset="-120"/>
                <a:ea typeface="Microsoft JhengHei" panose="020B0604030504040204" pitchFamily="34" charset="-120"/>
              </a:rPr>
              <a:t>的回報。</a:t>
            </a:r>
          </a:p>
        </p:txBody>
      </p:sp>
    </p:spTree>
    <p:extLst>
      <p:ext uri="{BB962C8B-B14F-4D97-AF65-F5344CB8AC3E}">
        <p14:creationId xmlns:p14="http://schemas.microsoft.com/office/powerpoint/2010/main" val="10400378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雖然第一個僕人賺了 </a:t>
            </a:r>
            <a:r>
              <a:rPr lang="en-US" altLang="zh-TW" sz="7000" b="1" kern="1000" spc="-38" dirty="0">
                <a:latin typeface="Microsoft JhengHei" panose="020B0604030504040204" pitchFamily="34" charset="-120"/>
                <a:ea typeface="Microsoft JhengHei" panose="020B0604030504040204" pitchFamily="34" charset="-120"/>
              </a:rPr>
              <a:t>2.5 </a:t>
            </a:r>
            <a:r>
              <a:rPr lang="zh-TW" altLang="en-US" sz="7000" b="1" kern="1000" spc="-38" dirty="0">
                <a:latin typeface="Microsoft JhengHei" panose="020B0604030504040204" pitchFamily="34" charset="-120"/>
                <a:ea typeface="Microsoft JhengHei" panose="020B0604030504040204" pitchFamily="34" charset="-120"/>
              </a:rPr>
              <a:t>倍的錢，但對神來說，他們是一樣的，因為回報率都是 </a:t>
            </a:r>
            <a:r>
              <a:rPr lang="en-US" altLang="zh-TW" sz="7000" b="1" kern="1000" spc="-38" dirty="0">
                <a:latin typeface="Microsoft JhengHei" panose="020B0604030504040204" pitchFamily="34" charset="-120"/>
                <a:ea typeface="Microsoft JhengHei" panose="020B0604030504040204" pitchFamily="34" charset="-120"/>
              </a:rPr>
              <a:t>100%</a:t>
            </a:r>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24840333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祂給兩人都一模一樣的讚美，向我們表明神視他們為平等的。</a:t>
            </a:r>
          </a:p>
        </p:txBody>
      </p:sp>
    </p:spTree>
    <p:extLst>
      <p:ext uri="{BB962C8B-B14F-4D97-AF65-F5344CB8AC3E}">
        <p14:creationId xmlns:p14="http://schemas.microsoft.com/office/powerpoint/2010/main" val="21615483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但是到了第三個僕人的時候，主人似乎突然從一個寬厚的人變成了一個非常嚴厲的人。</a:t>
            </a:r>
          </a:p>
        </p:txBody>
      </p:sp>
    </p:spTree>
    <p:extLst>
      <p:ext uri="{BB962C8B-B14F-4D97-AF65-F5344CB8AC3E}">
        <p14:creationId xmlns:p14="http://schemas.microsoft.com/office/powerpoint/2010/main" val="23003876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僕人把錢藏起來了。他沒有按照主人的要求使用它。他浪費了他世俗的才能。</a:t>
            </a:r>
          </a:p>
        </p:txBody>
      </p:sp>
    </p:spTree>
    <p:extLst>
      <p:ext uri="{BB962C8B-B14F-4D97-AF65-F5344CB8AC3E}">
        <p14:creationId xmlns:p14="http://schemas.microsoft.com/office/powerpoint/2010/main" val="239545127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18567</TotalTime>
  <Words>3643</Words>
  <Application>Microsoft Office PowerPoint</Application>
  <PresentationFormat>On-screen Show (16:9)</PresentationFormat>
  <Paragraphs>320</Paragraphs>
  <Slides>147</Slides>
  <Notes>142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147</vt:i4>
      </vt:variant>
    </vt:vector>
  </HeadingPairs>
  <TitlesOfParts>
    <vt:vector size="154" baseType="lpstr">
      <vt:lpstr>Calibri</vt:lpstr>
      <vt:lpstr>Microsoft JhengHei</vt:lpstr>
      <vt:lpstr>ProximaNovaCond</vt:lpstr>
      <vt:lpstr>Arial</vt:lpstr>
      <vt:lpstr>Calibri Light</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Water of Life Chinese Ministry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 Huang</cp:lastModifiedBy>
  <cp:revision>1138</cp:revision>
  <cp:lastPrinted>2017-09-16T17:38:24Z</cp:lastPrinted>
  <dcterms:created xsi:type="dcterms:W3CDTF">2005-06-09T01:58:34Z</dcterms:created>
  <dcterms:modified xsi:type="dcterms:W3CDTF">2025-10-30T15:51:07Z</dcterms:modified>
</cp:coreProperties>
</file>