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57"/>
  </p:notesMasterIdLst>
  <p:handoutMasterIdLst>
    <p:handoutMasterId r:id="rId158"/>
  </p:handoutMasterIdLst>
  <p:sldIdLst>
    <p:sldId id="1792" r:id="rId2"/>
    <p:sldId id="1751" r:id="rId3"/>
    <p:sldId id="1750" r:id="rId4"/>
    <p:sldId id="1752" r:id="rId5"/>
    <p:sldId id="1753" r:id="rId6"/>
    <p:sldId id="1754" r:id="rId7"/>
    <p:sldId id="1755" r:id="rId8"/>
    <p:sldId id="1756" r:id="rId9"/>
    <p:sldId id="1757" r:id="rId10"/>
    <p:sldId id="1759" r:id="rId11"/>
    <p:sldId id="1758" r:id="rId12"/>
    <p:sldId id="1761" r:id="rId13"/>
    <p:sldId id="1763" r:id="rId14"/>
    <p:sldId id="1764" r:id="rId15"/>
    <p:sldId id="1765" r:id="rId16"/>
    <p:sldId id="1766" r:id="rId17"/>
    <p:sldId id="1767" r:id="rId18"/>
    <p:sldId id="1768" r:id="rId19"/>
    <p:sldId id="1769" r:id="rId20"/>
    <p:sldId id="1770" r:id="rId21"/>
    <p:sldId id="1771" r:id="rId22"/>
    <p:sldId id="1794" r:id="rId23"/>
    <p:sldId id="1427" r:id="rId24"/>
    <p:sldId id="1429" r:id="rId25"/>
    <p:sldId id="1431" r:id="rId26"/>
    <p:sldId id="1433" r:id="rId27"/>
    <p:sldId id="1435" r:id="rId28"/>
    <p:sldId id="1437" r:id="rId29"/>
    <p:sldId id="1439" r:id="rId30"/>
    <p:sldId id="1441" r:id="rId31"/>
    <p:sldId id="1443" r:id="rId32"/>
    <p:sldId id="1445" r:id="rId33"/>
    <p:sldId id="1447" r:id="rId34"/>
    <p:sldId id="1449" r:id="rId35"/>
    <p:sldId id="1451" r:id="rId36"/>
    <p:sldId id="1453" r:id="rId37"/>
    <p:sldId id="1455" r:id="rId38"/>
    <p:sldId id="1457" r:id="rId39"/>
    <p:sldId id="1459" r:id="rId40"/>
    <p:sldId id="1461" r:id="rId41"/>
    <p:sldId id="1463" r:id="rId42"/>
    <p:sldId id="1465" r:id="rId43"/>
    <p:sldId id="1467" r:id="rId44"/>
    <p:sldId id="1469" r:id="rId45"/>
    <p:sldId id="1471" r:id="rId46"/>
    <p:sldId id="1473" r:id="rId47"/>
    <p:sldId id="1475" r:id="rId48"/>
    <p:sldId id="1477" r:id="rId49"/>
    <p:sldId id="1479" r:id="rId50"/>
    <p:sldId id="1481" r:id="rId51"/>
    <p:sldId id="1483" r:id="rId52"/>
    <p:sldId id="1797" r:id="rId53"/>
    <p:sldId id="1485" r:id="rId54"/>
    <p:sldId id="1487" r:id="rId55"/>
    <p:sldId id="1489" r:id="rId56"/>
    <p:sldId id="1491" r:id="rId57"/>
    <p:sldId id="1493" r:id="rId58"/>
    <p:sldId id="1495" r:id="rId59"/>
    <p:sldId id="1497" r:id="rId60"/>
    <p:sldId id="1499" r:id="rId61"/>
    <p:sldId id="1501" r:id="rId62"/>
    <p:sldId id="1503" r:id="rId63"/>
    <p:sldId id="1505" r:id="rId64"/>
    <p:sldId id="1507" r:id="rId65"/>
    <p:sldId id="1509" r:id="rId66"/>
    <p:sldId id="1511" r:id="rId67"/>
    <p:sldId id="1513" r:id="rId68"/>
    <p:sldId id="1515" r:id="rId69"/>
    <p:sldId id="1517" r:id="rId70"/>
    <p:sldId id="1519" r:id="rId71"/>
    <p:sldId id="1774" r:id="rId72"/>
    <p:sldId id="1521" r:id="rId73"/>
    <p:sldId id="1523" r:id="rId74"/>
    <p:sldId id="1525" r:id="rId75"/>
    <p:sldId id="1775" r:id="rId76"/>
    <p:sldId id="1529" r:id="rId77"/>
    <p:sldId id="1531" r:id="rId78"/>
    <p:sldId id="1533" r:id="rId79"/>
    <p:sldId id="1535" r:id="rId80"/>
    <p:sldId id="1537" r:id="rId81"/>
    <p:sldId id="1539" r:id="rId82"/>
    <p:sldId id="1779" r:id="rId83"/>
    <p:sldId id="1541" r:id="rId84"/>
    <p:sldId id="1543" r:id="rId85"/>
    <p:sldId id="1777" r:id="rId86"/>
    <p:sldId id="1545" r:id="rId87"/>
    <p:sldId id="1547" r:id="rId88"/>
    <p:sldId id="1549" r:id="rId89"/>
    <p:sldId id="1551" r:id="rId90"/>
    <p:sldId id="1553" r:id="rId91"/>
    <p:sldId id="1555" r:id="rId92"/>
    <p:sldId id="1557" r:id="rId93"/>
    <p:sldId id="1559" r:id="rId94"/>
    <p:sldId id="1561" r:id="rId95"/>
    <p:sldId id="1563" r:id="rId96"/>
    <p:sldId id="1789" r:id="rId97"/>
    <p:sldId id="1565" r:id="rId98"/>
    <p:sldId id="1567" r:id="rId99"/>
    <p:sldId id="1780" r:id="rId100"/>
    <p:sldId id="1569" r:id="rId101"/>
    <p:sldId id="1571" r:id="rId102"/>
    <p:sldId id="1573" r:id="rId103"/>
    <p:sldId id="1575" r:id="rId104"/>
    <p:sldId id="1791" r:id="rId105"/>
    <p:sldId id="1577" r:id="rId106"/>
    <p:sldId id="1782" r:id="rId107"/>
    <p:sldId id="1579" r:id="rId108"/>
    <p:sldId id="1581" r:id="rId109"/>
    <p:sldId id="1583" r:id="rId110"/>
    <p:sldId id="1585" r:id="rId111"/>
    <p:sldId id="1587" r:id="rId112"/>
    <p:sldId id="1589" r:id="rId113"/>
    <p:sldId id="1591" r:id="rId114"/>
    <p:sldId id="1593" r:id="rId115"/>
    <p:sldId id="1595" r:id="rId116"/>
    <p:sldId id="1597" r:id="rId117"/>
    <p:sldId id="1599" r:id="rId118"/>
    <p:sldId id="1601" r:id="rId119"/>
    <p:sldId id="1603" r:id="rId120"/>
    <p:sldId id="1783" r:id="rId121"/>
    <p:sldId id="1605" r:id="rId122"/>
    <p:sldId id="1607" r:id="rId123"/>
    <p:sldId id="1609" r:id="rId124"/>
    <p:sldId id="1611" r:id="rId125"/>
    <p:sldId id="1613" r:id="rId126"/>
    <p:sldId id="1615" r:id="rId127"/>
    <p:sldId id="1617" r:id="rId128"/>
    <p:sldId id="1619" r:id="rId129"/>
    <p:sldId id="1621" r:id="rId130"/>
    <p:sldId id="1623" r:id="rId131"/>
    <p:sldId id="1625" r:id="rId132"/>
    <p:sldId id="1627" r:id="rId133"/>
    <p:sldId id="1629" r:id="rId134"/>
    <p:sldId id="1631" r:id="rId135"/>
    <p:sldId id="1633" r:id="rId136"/>
    <p:sldId id="1635" r:id="rId137"/>
    <p:sldId id="1637" r:id="rId138"/>
    <p:sldId id="1639" r:id="rId139"/>
    <p:sldId id="1641" r:id="rId140"/>
    <p:sldId id="1643" r:id="rId141"/>
    <p:sldId id="1645" r:id="rId142"/>
    <p:sldId id="1647" r:id="rId143"/>
    <p:sldId id="1649" r:id="rId144"/>
    <p:sldId id="1651" r:id="rId145"/>
    <p:sldId id="1653" r:id="rId146"/>
    <p:sldId id="1655" r:id="rId147"/>
    <p:sldId id="1657" r:id="rId148"/>
    <p:sldId id="1659" r:id="rId149"/>
    <p:sldId id="1664" r:id="rId150"/>
    <p:sldId id="1666" r:id="rId151"/>
    <p:sldId id="1668" r:id="rId152"/>
    <p:sldId id="1670" r:id="rId153"/>
    <p:sldId id="1672" r:id="rId154"/>
    <p:sldId id="1787" r:id="rId155"/>
    <p:sldId id="1674" r:id="rId156"/>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792"/>
            <p14:sldId id="1751"/>
            <p14:sldId id="1750"/>
            <p14:sldId id="1752"/>
            <p14:sldId id="1753"/>
            <p14:sldId id="1754"/>
            <p14:sldId id="1755"/>
            <p14:sldId id="1756"/>
            <p14:sldId id="1757"/>
            <p14:sldId id="1759"/>
            <p14:sldId id="1758"/>
            <p14:sldId id="1761"/>
            <p14:sldId id="1763"/>
            <p14:sldId id="1764"/>
            <p14:sldId id="1765"/>
            <p14:sldId id="1766"/>
            <p14:sldId id="1767"/>
            <p14:sldId id="1768"/>
            <p14:sldId id="1769"/>
            <p14:sldId id="1770"/>
            <p14:sldId id="1771"/>
          </p14:sldIdLst>
        </p14:section>
        <p14:section name="Sermon" id="{9DD274D4-3373-40D3-8882-DED17E52A457}">
          <p14:sldIdLst>
            <p14:sldId id="1794"/>
            <p14:sldId id="1427"/>
            <p14:sldId id="1429"/>
            <p14:sldId id="1431"/>
            <p14:sldId id="1433"/>
            <p14:sldId id="1435"/>
            <p14:sldId id="1437"/>
            <p14:sldId id="1439"/>
            <p14:sldId id="1441"/>
            <p14:sldId id="1443"/>
            <p14:sldId id="1445"/>
            <p14:sldId id="1447"/>
            <p14:sldId id="1449"/>
            <p14:sldId id="1451"/>
            <p14:sldId id="1453"/>
            <p14:sldId id="1455"/>
            <p14:sldId id="1457"/>
            <p14:sldId id="1459"/>
            <p14:sldId id="1461"/>
            <p14:sldId id="1463"/>
            <p14:sldId id="1465"/>
            <p14:sldId id="1467"/>
            <p14:sldId id="1469"/>
            <p14:sldId id="1471"/>
            <p14:sldId id="1473"/>
            <p14:sldId id="1475"/>
            <p14:sldId id="1477"/>
            <p14:sldId id="1479"/>
            <p14:sldId id="1481"/>
            <p14:sldId id="1483"/>
            <p14:sldId id="1797"/>
            <p14:sldId id="1485"/>
            <p14:sldId id="1487"/>
            <p14:sldId id="1489"/>
            <p14:sldId id="1491"/>
            <p14:sldId id="1493"/>
            <p14:sldId id="1495"/>
            <p14:sldId id="1497"/>
            <p14:sldId id="1499"/>
            <p14:sldId id="1501"/>
            <p14:sldId id="1503"/>
            <p14:sldId id="1505"/>
            <p14:sldId id="1507"/>
            <p14:sldId id="1509"/>
            <p14:sldId id="1511"/>
            <p14:sldId id="1513"/>
            <p14:sldId id="1515"/>
            <p14:sldId id="1517"/>
            <p14:sldId id="1519"/>
            <p14:sldId id="1774"/>
            <p14:sldId id="1521"/>
            <p14:sldId id="1523"/>
            <p14:sldId id="1525"/>
            <p14:sldId id="1775"/>
            <p14:sldId id="1529"/>
            <p14:sldId id="1531"/>
            <p14:sldId id="1533"/>
            <p14:sldId id="1535"/>
            <p14:sldId id="1537"/>
            <p14:sldId id="1539"/>
            <p14:sldId id="1779"/>
            <p14:sldId id="1541"/>
            <p14:sldId id="1543"/>
            <p14:sldId id="1777"/>
            <p14:sldId id="1545"/>
            <p14:sldId id="1547"/>
            <p14:sldId id="1549"/>
            <p14:sldId id="1551"/>
            <p14:sldId id="1553"/>
            <p14:sldId id="1555"/>
            <p14:sldId id="1557"/>
            <p14:sldId id="1559"/>
            <p14:sldId id="1561"/>
            <p14:sldId id="1563"/>
            <p14:sldId id="1789"/>
            <p14:sldId id="1565"/>
            <p14:sldId id="1567"/>
            <p14:sldId id="1780"/>
            <p14:sldId id="1569"/>
            <p14:sldId id="1571"/>
            <p14:sldId id="1573"/>
            <p14:sldId id="1575"/>
            <p14:sldId id="1791"/>
            <p14:sldId id="1577"/>
            <p14:sldId id="1782"/>
            <p14:sldId id="1579"/>
            <p14:sldId id="1581"/>
            <p14:sldId id="1583"/>
            <p14:sldId id="1585"/>
            <p14:sldId id="1587"/>
            <p14:sldId id="1589"/>
            <p14:sldId id="1591"/>
            <p14:sldId id="1593"/>
            <p14:sldId id="1595"/>
            <p14:sldId id="1597"/>
            <p14:sldId id="1599"/>
            <p14:sldId id="1601"/>
            <p14:sldId id="1603"/>
            <p14:sldId id="1783"/>
            <p14:sldId id="1605"/>
            <p14:sldId id="1607"/>
            <p14:sldId id="1609"/>
            <p14:sldId id="1611"/>
            <p14:sldId id="1613"/>
            <p14:sldId id="1615"/>
            <p14:sldId id="1617"/>
            <p14:sldId id="1619"/>
            <p14:sldId id="1621"/>
            <p14:sldId id="1623"/>
            <p14:sldId id="1625"/>
            <p14:sldId id="1627"/>
            <p14:sldId id="1629"/>
            <p14:sldId id="1631"/>
            <p14:sldId id="1633"/>
            <p14:sldId id="1635"/>
            <p14:sldId id="1637"/>
            <p14:sldId id="1639"/>
            <p14:sldId id="1641"/>
            <p14:sldId id="1643"/>
            <p14:sldId id="1645"/>
            <p14:sldId id="1647"/>
            <p14:sldId id="1649"/>
            <p14:sldId id="1651"/>
            <p14:sldId id="1653"/>
            <p14:sldId id="1655"/>
            <p14:sldId id="1657"/>
            <p14:sldId id="1659"/>
            <p14:sldId id="1664"/>
            <p14:sldId id="1666"/>
            <p14:sldId id="1668"/>
            <p14:sldId id="1670"/>
            <p14:sldId id="1672"/>
            <p14:sldId id="1787"/>
            <p14:sldId id="1674"/>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9958" autoAdjust="0"/>
    <p:restoredTop sz="94249" autoAdjust="0"/>
  </p:normalViewPr>
  <p:slideViewPr>
    <p:cSldViewPr>
      <p:cViewPr varScale="1">
        <p:scale>
          <a:sx n="102" d="100"/>
          <a:sy n="102" d="100"/>
        </p:scale>
        <p:origin x="136" y="260"/>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70" d="100"/>
        <a:sy n="70" d="100"/>
      </p:scale>
      <p:origin x="0" y="0"/>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presProps" Target="pres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viewProps" Target="viewProp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microsoft.com/office/2016/11/relationships/changesInfo" Target="changesInfos/changesInfo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undo custSel addSld delSld modSld sldOrd modSection">
      <pc:chgData name="George Huang" userId="7522906efeb502a4" providerId="LiveId" clId="{981455AA-CF25-444D-A9FA-AD2443EE8176}" dt="2025-09-29T15:00:28.619" v="26" actId="47"/>
      <pc:docMkLst>
        <pc:docMk/>
      </pc:docMkLst>
      <pc:sldChg chg="del">
        <pc:chgData name="George Huang" userId="7522906efeb502a4" providerId="LiveId" clId="{981455AA-CF25-444D-A9FA-AD2443EE8176}" dt="2025-09-29T14:54:52.754" v="0" actId="47"/>
        <pc:sldMkLst>
          <pc:docMk/>
          <pc:sldMk cId="1808824990" sldId="1198"/>
        </pc:sldMkLst>
      </pc:sldChg>
      <pc:sldChg chg="del">
        <pc:chgData name="George Huang" userId="7522906efeb502a4" providerId="LiveId" clId="{981455AA-CF25-444D-A9FA-AD2443EE8176}" dt="2025-09-29T14:54:55.869" v="1" actId="47"/>
        <pc:sldMkLst>
          <pc:docMk/>
          <pc:sldMk cId="2354936113" sldId="1199"/>
        </pc:sldMkLst>
      </pc:sldChg>
      <pc:sldChg chg="del">
        <pc:chgData name="George Huang" userId="7522906efeb502a4" providerId="LiveId" clId="{981455AA-CF25-444D-A9FA-AD2443EE8176}" dt="2025-09-29T14:55:18.786" v="4" actId="47"/>
        <pc:sldMkLst>
          <pc:docMk/>
          <pc:sldMk cId="2710342949" sldId="1426"/>
        </pc:sldMkLst>
      </pc:sldChg>
      <pc:sldChg chg="del">
        <pc:chgData name="George Huang" userId="7522906efeb502a4" providerId="LiveId" clId="{981455AA-CF25-444D-A9FA-AD2443EE8176}" dt="2025-09-29T14:55:18.786" v="4" actId="47"/>
        <pc:sldMkLst>
          <pc:docMk/>
          <pc:sldMk cId="2675326716" sldId="1428"/>
        </pc:sldMkLst>
      </pc:sldChg>
      <pc:sldChg chg="del">
        <pc:chgData name="George Huang" userId="7522906efeb502a4" providerId="LiveId" clId="{981455AA-CF25-444D-A9FA-AD2443EE8176}" dt="2025-09-29T14:55:18.786" v="4" actId="47"/>
        <pc:sldMkLst>
          <pc:docMk/>
          <pc:sldMk cId="2390627309" sldId="1430"/>
        </pc:sldMkLst>
      </pc:sldChg>
      <pc:sldChg chg="del">
        <pc:chgData name="George Huang" userId="7522906efeb502a4" providerId="LiveId" clId="{981455AA-CF25-444D-A9FA-AD2443EE8176}" dt="2025-09-29T14:55:18.786" v="4" actId="47"/>
        <pc:sldMkLst>
          <pc:docMk/>
          <pc:sldMk cId="3802824424" sldId="1432"/>
        </pc:sldMkLst>
      </pc:sldChg>
      <pc:sldChg chg="del">
        <pc:chgData name="George Huang" userId="7522906efeb502a4" providerId="LiveId" clId="{981455AA-CF25-444D-A9FA-AD2443EE8176}" dt="2025-09-29T14:55:18.786" v="4" actId="47"/>
        <pc:sldMkLst>
          <pc:docMk/>
          <pc:sldMk cId="1892795378" sldId="1434"/>
        </pc:sldMkLst>
      </pc:sldChg>
      <pc:sldChg chg="del">
        <pc:chgData name="George Huang" userId="7522906efeb502a4" providerId="LiveId" clId="{981455AA-CF25-444D-A9FA-AD2443EE8176}" dt="2025-09-29T14:55:18.786" v="4" actId="47"/>
        <pc:sldMkLst>
          <pc:docMk/>
          <pc:sldMk cId="206624699" sldId="1436"/>
        </pc:sldMkLst>
      </pc:sldChg>
      <pc:sldChg chg="del">
        <pc:chgData name="George Huang" userId="7522906efeb502a4" providerId="LiveId" clId="{981455AA-CF25-444D-A9FA-AD2443EE8176}" dt="2025-09-29T14:55:18.786" v="4" actId="47"/>
        <pc:sldMkLst>
          <pc:docMk/>
          <pc:sldMk cId="2516249127" sldId="1438"/>
        </pc:sldMkLst>
      </pc:sldChg>
      <pc:sldChg chg="del">
        <pc:chgData name="George Huang" userId="7522906efeb502a4" providerId="LiveId" clId="{981455AA-CF25-444D-A9FA-AD2443EE8176}" dt="2025-09-29T14:55:18.786" v="4" actId="47"/>
        <pc:sldMkLst>
          <pc:docMk/>
          <pc:sldMk cId="1098794137" sldId="1440"/>
        </pc:sldMkLst>
      </pc:sldChg>
      <pc:sldChg chg="del">
        <pc:chgData name="George Huang" userId="7522906efeb502a4" providerId="LiveId" clId="{981455AA-CF25-444D-A9FA-AD2443EE8176}" dt="2025-09-29T14:55:18.786" v="4" actId="47"/>
        <pc:sldMkLst>
          <pc:docMk/>
          <pc:sldMk cId="1033209496" sldId="1442"/>
        </pc:sldMkLst>
      </pc:sldChg>
      <pc:sldChg chg="del">
        <pc:chgData name="George Huang" userId="7522906efeb502a4" providerId="LiveId" clId="{981455AA-CF25-444D-A9FA-AD2443EE8176}" dt="2025-09-29T14:55:18.786" v="4" actId="47"/>
        <pc:sldMkLst>
          <pc:docMk/>
          <pc:sldMk cId="1557371637" sldId="1444"/>
        </pc:sldMkLst>
      </pc:sldChg>
      <pc:sldChg chg="del">
        <pc:chgData name="George Huang" userId="7522906efeb502a4" providerId="LiveId" clId="{981455AA-CF25-444D-A9FA-AD2443EE8176}" dt="2025-09-29T14:55:18.786" v="4" actId="47"/>
        <pc:sldMkLst>
          <pc:docMk/>
          <pc:sldMk cId="209604299" sldId="1446"/>
        </pc:sldMkLst>
      </pc:sldChg>
      <pc:sldChg chg="del">
        <pc:chgData name="George Huang" userId="7522906efeb502a4" providerId="LiveId" clId="{981455AA-CF25-444D-A9FA-AD2443EE8176}" dt="2025-09-29T14:55:18.786" v="4" actId="47"/>
        <pc:sldMkLst>
          <pc:docMk/>
          <pc:sldMk cId="3037189576" sldId="1448"/>
        </pc:sldMkLst>
      </pc:sldChg>
      <pc:sldChg chg="del">
        <pc:chgData name="George Huang" userId="7522906efeb502a4" providerId="LiveId" clId="{981455AA-CF25-444D-A9FA-AD2443EE8176}" dt="2025-09-29T14:55:35.908" v="5" actId="47"/>
        <pc:sldMkLst>
          <pc:docMk/>
          <pc:sldMk cId="2344863332" sldId="1450"/>
        </pc:sldMkLst>
      </pc:sldChg>
      <pc:sldChg chg="del">
        <pc:chgData name="George Huang" userId="7522906efeb502a4" providerId="LiveId" clId="{981455AA-CF25-444D-A9FA-AD2443EE8176}" dt="2025-09-29T14:55:35.908" v="5" actId="47"/>
        <pc:sldMkLst>
          <pc:docMk/>
          <pc:sldMk cId="4009258543" sldId="1452"/>
        </pc:sldMkLst>
      </pc:sldChg>
      <pc:sldChg chg="del">
        <pc:chgData name="George Huang" userId="7522906efeb502a4" providerId="LiveId" clId="{981455AA-CF25-444D-A9FA-AD2443EE8176}" dt="2025-09-29T14:55:35.908" v="5" actId="47"/>
        <pc:sldMkLst>
          <pc:docMk/>
          <pc:sldMk cId="874450034" sldId="1454"/>
        </pc:sldMkLst>
      </pc:sldChg>
      <pc:sldChg chg="del">
        <pc:chgData name="George Huang" userId="7522906efeb502a4" providerId="LiveId" clId="{981455AA-CF25-444D-A9FA-AD2443EE8176}" dt="2025-09-29T14:55:35.908" v="5" actId="47"/>
        <pc:sldMkLst>
          <pc:docMk/>
          <pc:sldMk cId="2969967211" sldId="1456"/>
        </pc:sldMkLst>
      </pc:sldChg>
      <pc:sldChg chg="del">
        <pc:chgData name="George Huang" userId="7522906efeb502a4" providerId="LiveId" clId="{981455AA-CF25-444D-A9FA-AD2443EE8176}" dt="2025-09-29T14:55:35.908" v="5" actId="47"/>
        <pc:sldMkLst>
          <pc:docMk/>
          <pc:sldMk cId="962045410" sldId="1458"/>
        </pc:sldMkLst>
      </pc:sldChg>
      <pc:sldChg chg="del">
        <pc:chgData name="George Huang" userId="7522906efeb502a4" providerId="LiveId" clId="{981455AA-CF25-444D-A9FA-AD2443EE8176}" dt="2025-09-29T14:55:35.908" v="5" actId="47"/>
        <pc:sldMkLst>
          <pc:docMk/>
          <pc:sldMk cId="3249258026" sldId="1460"/>
        </pc:sldMkLst>
      </pc:sldChg>
      <pc:sldChg chg="del">
        <pc:chgData name="George Huang" userId="7522906efeb502a4" providerId="LiveId" clId="{981455AA-CF25-444D-A9FA-AD2443EE8176}" dt="2025-09-29T14:55:35.908" v="5" actId="47"/>
        <pc:sldMkLst>
          <pc:docMk/>
          <pc:sldMk cId="30356883" sldId="1462"/>
        </pc:sldMkLst>
      </pc:sldChg>
      <pc:sldChg chg="del">
        <pc:chgData name="George Huang" userId="7522906efeb502a4" providerId="LiveId" clId="{981455AA-CF25-444D-A9FA-AD2443EE8176}" dt="2025-09-29T14:55:35.908" v="5" actId="47"/>
        <pc:sldMkLst>
          <pc:docMk/>
          <pc:sldMk cId="1906215132" sldId="1464"/>
        </pc:sldMkLst>
      </pc:sldChg>
      <pc:sldChg chg="del">
        <pc:chgData name="George Huang" userId="7522906efeb502a4" providerId="LiveId" clId="{981455AA-CF25-444D-A9FA-AD2443EE8176}" dt="2025-09-29T14:55:53.364" v="6" actId="47"/>
        <pc:sldMkLst>
          <pc:docMk/>
          <pc:sldMk cId="2846257501" sldId="1466"/>
        </pc:sldMkLst>
      </pc:sldChg>
      <pc:sldChg chg="del">
        <pc:chgData name="George Huang" userId="7522906efeb502a4" providerId="LiveId" clId="{981455AA-CF25-444D-A9FA-AD2443EE8176}" dt="2025-09-29T14:55:53.364" v="6" actId="47"/>
        <pc:sldMkLst>
          <pc:docMk/>
          <pc:sldMk cId="211260916" sldId="1468"/>
        </pc:sldMkLst>
      </pc:sldChg>
      <pc:sldChg chg="del">
        <pc:chgData name="George Huang" userId="7522906efeb502a4" providerId="LiveId" clId="{981455AA-CF25-444D-A9FA-AD2443EE8176}" dt="2025-09-29T14:55:53.364" v="6" actId="47"/>
        <pc:sldMkLst>
          <pc:docMk/>
          <pc:sldMk cId="2407673821" sldId="1470"/>
        </pc:sldMkLst>
      </pc:sldChg>
      <pc:sldChg chg="del">
        <pc:chgData name="George Huang" userId="7522906efeb502a4" providerId="LiveId" clId="{981455AA-CF25-444D-A9FA-AD2443EE8176}" dt="2025-09-29T14:55:53.364" v="6" actId="47"/>
        <pc:sldMkLst>
          <pc:docMk/>
          <pc:sldMk cId="4265079192" sldId="1472"/>
        </pc:sldMkLst>
      </pc:sldChg>
      <pc:sldChg chg="del">
        <pc:chgData name="George Huang" userId="7522906efeb502a4" providerId="LiveId" clId="{981455AA-CF25-444D-A9FA-AD2443EE8176}" dt="2025-09-29T14:55:53.364" v="6" actId="47"/>
        <pc:sldMkLst>
          <pc:docMk/>
          <pc:sldMk cId="510444878" sldId="1474"/>
        </pc:sldMkLst>
      </pc:sldChg>
      <pc:sldChg chg="del">
        <pc:chgData name="George Huang" userId="7522906efeb502a4" providerId="LiveId" clId="{981455AA-CF25-444D-A9FA-AD2443EE8176}" dt="2025-09-29T14:55:53.364" v="6" actId="47"/>
        <pc:sldMkLst>
          <pc:docMk/>
          <pc:sldMk cId="3998987066" sldId="1476"/>
        </pc:sldMkLst>
      </pc:sldChg>
      <pc:sldChg chg="del">
        <pc:chgData name="George Huang" userId="7522906efeb502a4" providerId="LiveId" clId="{981455AA-CF25-444D-A9FA-AD2443EE8176}" dt="2025-09-29T14:55:53.364" v="6" actId="47"/>
        <pc:sldMkLst>
          <pc:docMk/>
          <pc:sldMk cId="1654859446" sldId="1478"/>
        </pc:sldMkLst>
      </pc:sldChg>
      <pc:sldChg chg="del">
        <pc:chgData name="George Huang" userId="7522906efeb502a4" providerId="LiveId" clId="{981455AA-CF25-444D-A9FA-AD2443EE8176}" dt="2025-09-29T14:55:53.364" v="6" actId="47"/>
        <pc:sldMkLst>
          <pc:docMk/>
          <pc:sldMk cId="3966989715" sldId="1480"/>
        </pc:sldMkLst>
      </pc:sldChg>
      <pc:sldChg chg="del">
        <pc:chgData name="George Huang" userId="7522906efeb502a4" providerId="LiveId" clId="{981455AA-CF25-444D-A9FA-AD2443EE8176}" dt="2025-09-29T14:55:53.364" v="6" actId="47"/>
        <pc:sldMkLst>
          <pc:docMk/>
          <pc:sldMk cId="452042739" sldId="1482"/>
        </pc:sldMkLst>
      </pc:sldChg>
      <pc:sldChg chg="del">
        <pc:chgData name="George Huang" userId="7522906efeb502a4" providerId="LiveId" clId="{981455AA-CF25-444D-A9FA-AD2443EE8176}" dt="2025-09-29T14:55:53.364" v="6" actId="47"/>
        <pc:sldMkLst>
          <pc:docMk/>
          <pc:sldMk cId="900634086" sldId="1484"/>
        </pc:sldMkLst>
      </pc:sldChg>
      <pc:sldChg chg="del">
        <pc:chgData name="George Huang" userId="7522906efeb502a4" providerId="LiveId" clId="{981455AA-CF25-444D-A9FA-AD2443EE8176}" dt="2025-09-29T14:56:11.412" v="7" actId="47"/>
        <pc:sldMkLst>
          <pc:docMk/>
          <pc:sldMk cId="4228403915" sldId="1486"/>
        </pc:sldMkLst>
      </pc:sldChg>
      <pc:sldChg chg="del">
        <pc:chgData name="George Huang" userId="7522906efeb502a4" providerId="LiveId" clId="{981455AA-CF25-444D-A9FA-AD2443EE8176}" dt="2025-09-29T14:56:11.412" v="7" actId="47"/>
        <pc:sldMkLst>
          <pc:docMk/>
          <pc:sldMk cId="763214992" sldId="1488"/>
        </pc:sldMkLst>
      </pc:sldChg>
      <pc:sldChg chg="del">
        <pc:chgData name="George Huang" userId="7522906efeb502a4" providerId="LiveId" clId="{981455AA-CF25-444D-A9FA-AD2443EE8176}" dt="2025-09-29T14:56:11.412" v="7" actId="47"/>
        <pc:sldMkLst>
          <pc:docMk/>
          <pc:sldMk cId="4145917079" sldId="1490"/>
        </pc:sldMkLst>
      </pc:sldChg>
      <pc:sldChg chg="del">
        <pc:chgData name="George Huang" userId="7522906efeb502a4" providerId="LiveId" clId="{981455AA-CF25-444D-A9FA-AD2443EE8176}" dt="2025-09-29T14:56:11.412" v="7" actId="47"/>
        <pc:sldMkLst>
          <pc:docMk/>
          <pc:sldMk cId="115019300" sldId="1492"/>
        </pc:sldMkLst>
      </pc:sldChg>
      <pc:sldChg chg="del">
        <pc:chgData name="George Huang" userId="7522906efeb502a4" providerId="LiveId" clId="{981455AA-CF25-444D-A9FA-AD2443EE8176}" dt="2025-09-29T14:56:11.412" v="7" actId="47"/>
        <pc:sldMkLst>
          <pc:docMk/>
          <pc:sldMk cId="4129616477" sldId="1494"/>
        </pc:sldMkLst>
      </pc:sldChg>
      <pc:sldChg chg="del">
        <pc:chgData name="George Huang" userId="7522906efeb502a4" providerId="LiveId" clId="{981455AA-CF25-444D-A9FA-AD2443EE8176}" dt="2025-09-29T14:56:11.412" v="7" actId="47"/>
        <pc:sldMkLst>
          <pc:docMk/>
          <pc:sldMk cId="1749624320" sldId="1496"/>
        </pc:sldMkLst>
      </pc:sldChg>
      <pc:sldChg chg="del">
        <pc:chgData name="George Huang" userId="7522906efeb502a4" providerId="LiveId" clId="{981455AA-CF25-444D-A9FA-AD2443EE8176}" dt="2025-09-29T14:56:11.412" v="7" actId="47"/>
        <pc:sldMkLst>
          <pc:docMk/>
          <pc:sldMk cId="555242733" sldId="1498"/>
        </pc:sldMkLst>
      </pc:sldChg>
      <pc:sldChg chg="del">
        <pc:chgData name="George Huang" userId="7522906efeb502a4" providerId="LiveId" clId="{981455AA-CF25-444D-A9FA-AD2443EE8176}" dt="2025-09-29T14:56:11.412" v="7" actId="47"/>
        <pc:sldMkLst>
          <pc:docMk/>
          <pc:sldMk cId="1784730957" sldId="1500"/>
        </pc:sldMkLst>
      </pc:sldChg>
      <pc:sldChg chg="del">
        <pc:chgData name="George Huang" userId="7522906efeb502a4" providerId="LiveId" clId="{981455AA-CF25-444D-A9FA-AD2443EE8176}" dt="2025-09-29T14:56:11.412" v="7" actId="47"/>
        <pc:sldMkLst>
          <pc:docMk/>
          <pc:sldMk cId="607477929" sldId="1502"/>
        </pc:sldMkLst>
      </pc:sldChg>
      <pc:sldChg chg="del">
        <pc:chgData name="George Huang" userId="7522906efeb502a4" providerId="LiveId" clId="{981455AA-CF25-444D-A9FA-AD2443EE8176}" dt="2025-09-29T14:56:11.412" v="7" actId="47"/>
        <pc:sldMkLst>
          <pc:docMk/>
          <pc:sldMk cId="1749572270" sldId="1504"/>
        </pc:sldMkLst>
      </pc:sldChg>
      <pc:sldChg chg="del">
        <pc:chgData name="George Huang" userId="7522906efeb502a4" providerId="LiveId" clId="{981455AA-CF25-444D-A9FA-AD2443EE8176}" dt="2025-09-29T14:56:11.412" v="7" actId="47"/>
        <pc:sldMkLst>
          <pc:docMk/>
          <pc:sldMk cId="1909943252" sldId="1506"/>
        </pc:sldMkLst>
      </pc:sldChg>
      <pc:sldChg chg="del">
        <pc:chgData name="George Huang" userId="7522906efeb502a4" providerId="LiveId" clId="{981455AA-CF25-444D-A9FA-AD2443EE8176}" dt="2025-09-29T14:56:30.967" v="8" actId="47"/>
        <pc:sldMkLst>
          <pc:docMk/>
          <pc:sldMk cId="3645557208" sldId="1508"/>
        </pc:sldMkLst>
      </pc:sldChg>
      <pc:sldChg chg="del">
        <pc:chgData name="George Huang" userId="7522906efeb502a4" providerId="LiveId" clId="{981455AA-CF25-444D-A9FA-AD2443EE8176}" dt="2025-09-29T14:56:30.967" v="8" actId="47"/>
        <pc:sldMkLst>
          <pc:docMk/>
          <pc:sldMk cId="1888725209" sldId="1510"/>
        </pc:sldMkLst>
      </pc:sldChg>
      <pc:sldChg chg="del">
        <pc:chgData name="George Huang" userId="7522906efeb502a4" providerId="LiveId" clId="{981455AA-CF25-444D-A9FA-AD2443EE8176}" dt="2025-09-29T14:56:30.967" v="8" actId="47"/>
        <pc:sldMkLst>
          <pc:docMk/>
          <pc:sldMk cId="4106034273" sldId="1512"/>
        </pc:sldMkLst>
      </pc:sldChg>
      <pc:sldChg chg="del">
        <pc:chgData name="George Huang" userId="7522906efeb502a4" providerId="LiveId" clId="{981455AA-CF25-444D-A9FA-AD2443EE8176}" dt="2025-09-29T14:56:30.967" v="8" actId="47"/>
        <pc:sldMkLst>
          <pc:docMk/>
          <pc:sldMk cId="4128584559" sldId="1514"/>
        </pc:sldMkLst>
      </pc:sldChg>
      <pc:sldChg chg="del">
        <pc:chgData name="George Huang" userId="7522906efeb502a4" providerId="LiveId" clId="{981455AA-CF25-444D-A9FA-AD2443EE8176}" dt="2025-09-29T14:56:30.967" v="8" actId="47"/>
        <pc:sldMkLst>
          <pc:docMk/>
          <pc:sldMk cId="3335773627" sldId="1516"/>
        </pc:sldMkLst>
      </pc:sldChg>
      <pc:sldChg chg="del">
        <pc:chgData name="George Huang" userId="7522906efeb502a4" providerId="LiveId" clId="{981455AA-CF25-444D-A9FA-AD2443EE8176}" dt="2025-09-29T14:56:30.967" v="8" actId="47"/>
        <pc:sldMkLst>
          <pc:docMk/>
          <pc:sldMk cId="549218769" sldId="1518"/>
        </pc:sldMkLst>
      </pc:sldChg>
      <pc:sldChg chg="del">
        <pc:chgData name="George Huang" userId="7522906efeb502a4" providerId="LiveId" clId="{981455AA-CF25-444D-A9FA-AD2443EE8176}" dt="2025-09-29T14:56:30.967" v="8" actId="47"/>
        <pc:sldMkLst>
          <pc:docMk/>
          <pc:sldMk cId="3910240546" sldId="1520"/>
        </pc:sldMkLst>
      </pc:sldChg>
      <pc:sldChg chg="del">
        <pc:chgData name="George Huang" userId="7522906efeb502a4" providerId="LiveId" clId="{981455AA-CF25-444D-A9FA-AD2443EE8176}" dt="2025-09-29T14:56:30.967" v="8" actId="47"/>
        <pc:sldMkLst>
          <pc:docMk/>
          <pc:sldMk cId="675539762" sldId="1522"/>
        </pc:sldMkLst>
      </pc:sldChg>
      <pc:sldChg chg="del">
        <pc:chgData name="George Huang" userId="7522906efeb502a4" providerId="LiveId" clId="{981455AA-CF25-444D-A9FA-AD2443EE8176}" dt="2025-09-29T14:56:30.967" v="8" actId="47"/>
        <pc:sldMkLst>
          <pc:docMk/>
          <pc:sldMk cId="3139042687" sldId="1524"/>
        </pc:sldMkLst>
      </pc:sldChg>
      <pc:sldChg chg="del">
        <pc:chgData name="George Huang" userId="7522906efeb502a4" providerId="LiveId" clId="{981455AA-CF25-444D-A9FA-AD2443EE8176}" dt="2025-09-29T14:56:30.967" v="8" actId="47"/>
        <pc:sldMkLst>
          <pc:docMk/>
          <pc:sldMk cId="3286961162" sldId="1526"/>
        </pc:sldMkLst>
      </pc:sldChg>
      <pc:sldChg chg="del">
        <pc:chgData name="George Huang" userId="7522906efeb502a4" providerId="LiveId" clId="{981455AA-CF25-444D-A9FA-AD2443EE8176}" dt="2025-09-29T14:56:30.967" v="8" actId="47"/>
        <pc:sldMkLst>
          <pc:docMk/>
          <pc:sldMk cId="2202334815" sldId="1528"/>
        </pc:sldMkLst>
      </pc:sldChg>
      <pc:sldChg chg="add del">
        <pc:chgData name="George Huang" userId="7522906efeb502a4" providerId="LiveId" clId="{981455AA-CF25-444D-A9FA-AD2443EE8176}" dt="2025-09-29T14:57:04.133" v="11" actId="47"/>
        <pc:sldMkLst>
          <pc:docMk/>
          <pc:sldMk cId="2603024988" sldId="1530"/>
        </pc:sldMkLst>
      </pc:sldChg>
      <pc:sldChg chg="del">
        <pc:chgData name="George Huang" userId="7522906efeb502a4" providerId="LiveId" clId="{981455AA-CF25-444D-A9FA-AD2443EE8176}" dt="2025-09-29T14:57:08.424" v="12" actId="47"/>
        <pc:sldMkLst>
          <pc:docMk/>
          <pc:sldMk cId="3030674218" sldId="1532"/>
        </pc:sldMkLst>
      </pc:sldChg>
      <pc:sldChg chg="add del">
        <pc:chgData name="George Huang" userId="7522906efeb502a4" providerId="LiveId" clId="{981455AA-CF25-444D-A9FA-AD2443EE8176}" dt="2025-09-29T14:57:04.133" v="11" actId="47"/>
        <pc:sldMkLst>
          <pc:docMk/>
          <pc:sldMk cId="1413298069" sldId="1534"/>
        </pc:sldMkLst>
      </pc:sldChg>
      <pc:sldChg chg="add del">
        <pc:chgData name="George Huang" userId="7522906efeb502a4" providerId="LiveId" clId="{981455AA-CF25-444D-A9FA-AD2443EE8176}" dt="2025-09-29T14:57:04.133" v="11" actId="47"/>
        <pc:sldMkLst>
          <pc:docMk/>
          <pc:sldMk cId="1030559118" sldId="1536"/>
        </pc:sldMkLst>
      </pc:sldChg>
      <pc:sldChg chg="add del">
        <pc:chgData name="George Huang" userId="7522906efeb502a4" providerId="LiveId" clId="{981455AA-CF25-444D-A9FA-AD2443EE8176}" dt="2025-09-29T14:57:04.133" v="11" actId="47"/>
        <pc:sldMkLst>
          <pc:docMk/>
          <pc:sldMk cId="3034759381" sldId="1538"/>
        </pc:sldMkLst>
      </pc:sldChg>
      <pc:sldChg chg="add del">
        <pc:chgData name="George Huang" userId="7522906efeb502a4" providerId="LiveId" clId="{981455AA-CF25-444D-A9FA-AD2443EE8176}" dt="2025-09-29T14:57:04.133" v="11" actId="47"/>
        <pc:sldMkLst>
          <pc:docMk/>
          <pc:sldMk cId="621036095" sldId="1540"/>
        </pc:sldMkLst>
      </pc:sldChg>
      <pc:sldChg chg="add del">
        <pc:chgData name="George Huang" userId="7522906efeb502a4" providerId="LiveId" clId="{981455AA-CF25-444D-A9FA-AD2443EE8176}" dt="2025-09-29T14:57:04.133" v="11" actId="47"/>
        <pc:sldMkLst>
          <pc:docMk/>
          <pc:sldMk cId="2340189807" sldId="1542"/>
        </pc:sldMkLst>
      </pc:sldChg>
      <pc:sldChg chg="add del">
        <pc:chgData name="George Huang" userId="7522906efeb502a4" providerId="LiveId" clId="{981455AA-CF25-444D-A9FA-AD2443EE8176}" dt="2025-09-29T14:57:04.133" v="11" actId="47"/>
        <pc:sldMkLst>
          <pc:docMk/>
          <pc:sldMk cId="1926742730" sldId="1544"/>
        </pc:sldMkLst>
      </pc:sldChg>
      <pc:sldChg chg="add del">
        <pc:chgData name="George Huang" userId="7522906efeb502a4" providerId="LiveId" clId="{981455AA-CF25-444D-A9FA-AD2443EE8176}" dt="2025-09-29T14:57:04.133" v="11" actId="47"/>
        <pc:sldMkLst>
          <pc:docMk/>
          <pc:sldMk cId="3890348484" sldId="1546"/>
        </pc:sldMkLst>
      </pc:sldChg>
      <pc:sldChg chg="del">
        <pc:chgData name="George Huang" userId="7522906efeb502a4" providerId="LiveId" clId="{981455AA-CF25-444D-A9FA-AD2443EE8176}" dt="2025-09-29T14:57:25.974" v="13" actId="47"/>
        <pc:sldMkLst>
          <pc:docMk/>
          <pc:sldMk cId="3759086425" sldId="1548"/>
        </pc:sldMkLst>
      </pc:sldChg>
      <pc:sldChg chg="del">
        <pc:chgData name="George Huang" userId="7522906efeb502a4" providerId="LiveId" clId="{981455AA-CF25-444D-A9FA-AD2443EE8176}" dt="2025-09-29T14:57:25.974" v="13" actId="47"/>
        <pc:sldMkLst>
          <pc:docMk/>
          <pc:sldMk cId="1639347994" sldId="1550"/>
        </pc:sldMkLst>
      </pc:sldChg>
      <pc:sldChg chg="del">
        <pc:chgData name="George Huang" userId="7522906efeb502a4" providerId="LiveId" clId="{981455AA-CF25-444D-A9FA-AD2443EE8176}" dt="2025-09-29T14:57:25.974" v="13" actId="47"/>
        <pc:sldMkLst>
          <pc:docMk/>
          <pc:sldMk cId="283548163" sldId="1552"/>
        </pc:sldMkLst>
      </pc:sldChg>
      <pc:sldChg chg="del">
        <pc:chgData name="George Huang" userId="7522906efeb502a4" providerId="LiveId" clId="{981455AA-CF25-444D-A9FA-AD2443EE8176}" dt="2025-09-29T14:57:25.974" v="13" actId="47"/>
        <pc:sldMkLst>
          <pc:docMk/>
          <pc:sldMk cId="1063727433" sldId="1554"/>
        </pc:sldMkLst>
      </pc:sldChg>
      <pc:sldChg chg="del">
        <pc:chgData name="George Huang" userId="7522906efeb502a4" providerId="LiveId" clId="{981455AA-CF25-444D-A9FA-AD2443EE8176}" dt="2025-09-29T14:57:25.974" v="13" actId="47"/>
        <pc:sldMkLst>
          <pc:docMk/>
          <pc:sldMk cId="3968225849" sldId="1556"/>
        </pc:sldMkLst>
      </pc:sldChg>
      <pc:sldChg chg="del">
        <pc:chgData name="George Huang" userId="7522906efeb502a4" providerId="LiveId" clId="{981455AA-CF25-444D-A9FA-AD2443EE8176}" dt="2025-09-29T14:57:25.974" v="13" actId="47"/>
        <pc:sldMkLst>
          <pc:docMk/>
          <pc:sldMk cId="1040037852" sldId="1558"/>
        </pc:sldMkLst>
      </pc:sldChg>
      <pc:sldChg chg="del">
        <pc:chgData name="George Huang" userId="7522906efeb502a4" providerId="LiveId" clId="{981455AA-CF25-444D-A9FA-AD2443EE8176}" dt="2025-09-29T14:57:25.974" v="13" actId="47"/>
        <pc:sldMkLst>
          <pc:docMk/>
          <pc:sldMk cId="2484033346" sldId="1560"/>
        </pc:sldMkLst>
      </pc:sldChg>
      <pc:sldChg chg="del">
        <pc:chgData name="George Huang" userId="7522906efeb502a4" providerId="LiveId" clId="{981455AA-CF25-444D-A9FA-AD2443EE8176}" dt="2025-09-29T14:57:25.974" v="13" actId="47"/>
        <pc:sldMkLst>
          <pc:docMk/>
          <pc:sldMk cId="2161548304" sldId="1562"/>
        </pc:sldMkLst>
      </pc:sldChg>
      <pc:sldChg chg="del">
        <pc:chgData name="George Huang" userId="7522906efeb502a4" providerId="LiveId" clId="{981455AA-CF25-444D-A9FA-AD2443EE8176}" dt="2025-09-29T14:57:25.974" v="13" actId="47"/>
        <pc:sldMkLst>
          <pc:docMk/>
          <pc:sldMk cId="2300387615" sldId="1564"/>
        </pc:sldMkLst>
      </pc:sldChg>
      <pc:sldChg chg="del">
        <pc:chgData name="George Huang" userId="7522906efeb502a4" providerId="LiveId" clId="{981455AA-CF25-444D-A9FA-AD2443EE8176}" dt="2025-09-29T14:57:25.974" v="13" actId="47"/>
        <pc:sldMkLst>
          <pc:docMk/>
          <pc:sldMk cId="2395451270" sldId="1566"/>
        </pc:sldMkLst>
      </pc:sldChg>
      <pc:sldChg chg="del">
        <pc:chgData name="George Huang" userId="7522906efeb502a4" providerId="LiveId" clId="{981455AA-CF25-444D-A9FA-AD2443EE8176}" dt="2025-09-29T14:57:25.974" v="13" actId="47"/>
        <pc:sldMkLst>
          <pc:docMk/>
          <pc:sldMk cId="1650934611" sldId="1568"/>
        </pc:sldMkLst>
      </pc:sldChg>
      <pc:sldChg chg="del">
        <pc:chgData name="George Huang" userId="7522906efeb502a4" providerId="LiveId" clId="{981455AA-CF25-444D-A9FA-AD2443EE8176}" dt="2025-09-29T14:57:39.817" v="14" actId="47"/>
        <pc:sldMkLst>
          <pc:docMk/>
          <pc:sldMk cId="4106012451" sldId="1570"/>
        </pc:sldMkLst>
      </pc:sldChg>
      <pc:sldChg chg="del">
        <pc:chgData name="George Huang" userId="7522906efeb502a4" providerId="LiveId" clId="{981455AA-CF25-444D-A9FA-AD2443EE8176}" dt="2025-09-29T14:57:39.817" v="14" actId="47"/>
        <pc:sldMkLst>
          <pc:docMk/>
          <pc:sldMk cId="748154895" sldId="1572"/>
        </pc:sldMkLst>
      </pc:sldChg>
      <pc:sldChg chg="del">
        <pc:chgData name="George Huang" userId="7522906efeb502a4" providerId="LiveId" clId="{981455AA-CF25-444D-A9FA-AD2443EE8176}" dt="2025-09-29T14:57:39.817" v="14" actId="47"/>
        <pc:sldMkLst>
          <pc:docMk/>
          <pc:sldMk cId="1293988428" sldId="1574"/>
        </pc:sldMkLst>
      </pc:sldChg>
      <pc:sldChg chg="del">
        <pc:chgData name="George Huang" userId="7522906efeb502a4" providerId="LiveId" clId="{981455AA-CF25-444D-A9FA-AD2443EE8176}" dt="2025-09-29T14:57:39.817" v="14" actId="47"/>
        <pc:sldMkLst>
          <pc:docMk/>
          <pc:sldMk cId="726675815" sldId="1576"/>
        </pc:sldMkLst>
      </pc:sldChg>
      <pc:sldChg chg="del">
        <pc:chgData name="George Huang" userId="7522906efeb502a4" providerId="LiveId" clId="{981455AA-CF25-444D-A9FA-AD2443EE8176}" dt="2025-09-29T14:57:39.817" v="14" actId="47"/>
        <pc:sldMkLst>
          <pc:docMk/>
          <pc:sldMk cId="2795399451" sldId="1578"/>
        </pc:sldMkLst>
      </pc:sldChg>
      <pc:sldChg chg="del">
        <pc:chgData name="George Huang" userId="7522906efeb502a4" providerId="LiveId" clId="{981455AA-CF25-444D-A9FA-AD2443EE8176}" dt="2025-09-29T14:57:39.817" v="14" actId="47"/>
        <pc:sldMkLst>
          <pc:docMk/>
          <pc:sldMk cId="1358532851" sldId="1580"/>
        </pc:sldMkLst>
      </pc:sldChg>
      <pc:sldChg chg="ord">
        <pc:chgData name="George Huang" userId="7522906efeb502a4" providerId="LiveId" clId="{981455AA-CF25-444D-A9FA-AD2443EE8176}" dt="2025-09-29T14:58:14.560" v="21" actId="20578"/>
        <pc:sldMkLst>
          <pc:docMk/>
          <pc:sldMk cId="3299205438" sldId="1581"/>
        </pc:sldMkLst>
      </pc:sldChg>
      <pc:sldChg chg="del">
        <pc:chgData name="George Huang" userId="7522906efeb502a4" providerId="LiveId" clId="{981455AA-CF25-444D-A9FA-AD2443EE8176}" dt="2025-09-29T14:57:39.817" v="14" actId="47"/>
        <pc:sldMkLst>
          <pc:docMk/>
          <pc:sldMk cId="1984461388" sldId="1582"/>
        </pc:sldMkLst>
      </pc:sldChg>
      <pc:sldChg chg="del">
        <pc:chgData name="George Huang" userId="7522906efeb502a4" providerId="LiveId" clId="{981455AA-CF25-444D-A9FA-AD2443EE8176}" dt="2025-09-29T14:57:39.817" v="14" actId="47"/>
        <pc:sldMkLst>
          <pc:docMk/>
          <pc:sldMk cId="2063661919" sldId="1584"/>
        </pc:sldMkLst>
      </pc:sldChg>
      <pc:sldChg chg="del">
        <pc:chgData name="George Huang" userId="7522906efeb502a4" providerId="LiveId" clId="{981455AA-CF25-444D-A9FA-AD2443EE8176}" dt="2025-09-29T14:57:39.817" v="14" actId="47"/>
        <pc:sldMkLst>
          <pc:docMk/>
          <pc:sldMk cId="2909156119" sldId="1586"/>
        </pc:sldMkLst>
      </pc:sldChg>
      <pc:sldChg chg="del">
        <pc:chgData name="George Huang" userId="7522906efeb502a4" providerId="LiveId" clId="{981455AA-CF25-444D-A9FA-AD2443EE8176}" dt="2025-09-29T14:57:39.817" v="14" actId="47"/>
        <pc:sldMkLst>
          <pc:docMk/>
          <pc:sldMk cId="213067089" sldId="1588"/>
        </pc:sldMkLst>
      </pc:sldChg>
      <pc:sldChg chg="del">
        <pc:chgData name="George Huang" userId="7522906efeb502a4" providerId="LiveId" clId="{981455AA-CF25-444D-A9FA-AD2443EE8176}" dt="2025-09-29T14:58:10.930" v="18" actId="47"/>
        <pc:sldMkLst>
          <pc:docMk/>
          <pc:sldMk cId="569595428" sldId="1590"/>
        </pc:sldMkLst>
      </pc:sldChg>
      <pc:sldChg chg="del">
        <pc:chgData name="George Huang" userId="7522906efeb502a4" providerId="LiveId" clId="{981455AA-CF25-444D-A9FA-AD2443EE8176}" dt="2025-09-29T14:57:43.267" v="15" actId="47"/>
        <pc:sldMkLst>
          <pc:docMk/>
          <pc:sldMk cId="1242720971" sldId="1592"/>
        </pc:sldMkLst>
      </pc:sldChg>
      <pc:sldChg chg="del">
        <pc:chgData name="George Huang" userId="7522906efeb502a4" providerId="LiveId" clId="{981455AA-CF25-444D-A9FA-AD2443EE8176}" dt="2025-09-29T14:57:43.267" v="15" actId="47"/>
        <pc:sldMkLst>
          <pc:docMk/>
          <pc:sldMk cId="343383760" sldId="1594"/>
        </pc:sldMkLst>
      </pc:sldChg>
      <pc:sldChg chg="add del">
        <pc:chgData name="George Huang" userId="7522906efeb502a4" providerId="LiveId" clId="{981455AA-CF25-444D-A9FA-AD2443EE8176}" dt="2025-09-29T14:58:10.930" v="18" actId="47"/>
        <pc:sldMkLst>
          <pc:docMk/>
          <pc:sldMk cId="3514689969" sldId="1596"/>
        </pc:sldMkLst>
      </pc:sldChg>
      <pc:sldChg chg="del">
        <pc:chgData name="George Huang" userId="7522906efeb502a4" providerId="LiveId" clId="{981455AA-CF25-444D-A9FA-AD2443EE8176}" dt="2025-09-29T14:58:10.930" v="18" actId="47"/>
        <pc:sldMkLst>
          <pc:docMk/>
          <pc:sldMk cId="17074603" sldId="1598"/>
        </pc:sldMkLst>
      </pc:sldChg>
      <pc:sldChg chg="del">
        <pc:chgData name="George Huang" userId="7522906efeb502a4" providerId="LiveId" clId="{981455AA-CF25-444D-A9FA-AD2443EE8176}" dt="2025-09-29T14:58:10.930" v="18" actId="47"/>
        <pc:sldMkLst>
          <pc:docMk/>
          <pc:sldMk cId="1000374297" sldId="1600"/>
        </pc:sldMkLst>
      </pc:sldChg>
      <pc:sldChg chg="del">
        <pc:chgData name="George Huang" userId="7522906efeb502a4" providerId="LiveId" clId="{981455AA-CF25-444D-A9FA-AD2443EE8176}" dt="2025-09-29T14:58:10.930" v="18" actId="47"/>
        <pc:sldMkLst>
          <pc:docMk/>
          <pc:sldMk cId="1530122371" sldId="1602"/>
        </pc:sldMkLst>
      </pc:sldChg>
      <pc:sldChg chg="del">
        <pc:chgData name="George Huang" userId="7522906efeb502a4" providerId="LiveId" clId="{981455AA-CF25-444D-A9FA-AD2443EE8176}" dt="2025-09-29T14:59:46.926" v="22" actId="47"/>
        <pc:sldMkLst>
          <pc:docMk/>
          <pc:sldMk cId="120583711" sldId="1604"/>
        </pc:sldMkLst>
      </pc:sldChg>
      <pc:sldChg chg="del">
        <pc:chgData name="George Huang" userId="7522906efeb502a4" providerId="LiveId" clId="{981455AA-CF25-444D-A9FA-AD2443EE8176}" dt="2025-09-29T14:59:46.926" v="22" actId="47"/>
        <pc:sldMkLst>
          <pc:docMk/>
          <pc:sldMk cId="972370578" sldId="1606"/>
        </pc:sldMkLst>
      </pc:sldChg>
      <pc:sldChg chg="del">
        <pc:chgData name="George Huang" userId="7522906efeb502a4" providerId="LiveId" clId="{981455AA-CF25-444D-A9FA-AD2443EE8176}" dt="2025-09-29T14:59:48.372" v="23" actId="47"/>
        <pc:sldMkLst>
          <pc:docMk/>
          <pc:sldMk cId="4132368749" sldId="1608"/>
        </pc:sldMkLst>
      </pc:sldChg>
      <pc:sldChg chg="del">
        <pc:chgData name="George Huang" userId="7522906efeb502a4" providerId="LiveId" clId="{981455AA-CF25-444D-A9FA-AD2443EE8176}" dt="2025-09-29T15:00:04.049" v="24" actId="47"/>
        <pc:sldMkLst>
          <pc:docMk/>
          <pc:sldMk cId="3368742320" sldId="1610"/>
        </pc:sldMkLst>
      </pc:sldChg>
      <pc:sldChg chg="del">
        <pc:chgData name="George Huang" userId="7522906efeb502a4" providerId="LiveId" clId="{981455AA-CF25-444D-A9FA-AD2443EE8176}" dt="2025-09-29T15:00:04.049" v="24" actId="47"/>
        <pc:sldMkLst>
          <pc:docMk/>
          <pc:sldMk cId="1839763047" sldId="1612"/>
        </pc:sldMkLst>
      </pc:sldChg>
      <pc:sldChg chg="del">
        <pc:chgData name="George Huang" userId="7522906efeb502a4" providerId="LiveId" clId="{981455AA-CF25-444D-A9FA-AD2443EE8176}" dt="2025-09-29T15:00:04.049" v="24" actId="47"/>
        <pc:sldMkLst>
          <pc:docMk/>
          <pc:sldMk cId="3364843337" sldId="1614"/>
        </pc:sldMkLst>
      </pc:sldChg>
      <pc:sldChg chg="del">
        <pc:chgData name="George Huang" userId="7522906efeb502a4" providerId="LiveId" clId="{981455AA-CF25-444D-A9FA-AD2443EE8176}" dt="2025-09-29T15:00:04.049" v="24" actId="47"/>
        <pc:sldMkLst>
          <pc:docMk/>
          <pc:sldMk cId="1863368041" sldId="1616"/>
        </pc:sldMkLst>
      </pc:sldChg>
      <pc:sldChg chg="del">
        <pc:chgData name="George Huang" userId="7522906efeb502a4" providerId="LiveId" clId="{981455AA-CF25-444D-A9FA-AD2443EE8176}" dt="2025-09-29T15:00:04.049" v="24" actId="47"/>
        <pc:sldMkLst>
          <pc:docMk/>
          <pc:sldMk cId="1974791666" sldId="1618"/>
        </pc:sldMkLst>
      </pc:sldChg>
      <pc:sldChg chg="del">
        <pc:chgData name="George Huang" userId="7522906efeb502a4" providerId="LiveId" clId="{981455AA-CF25-444D-A9FA-AD2443EE8176}" dt="2025-09-29T15:00:04.049" v="24" actId="47"/>
        <pc:sldMkLst>
          <pc:docMk/>
          <pc:sldMk cId="3204042461" sldId="1620"/>
        </pc:sldMkLst>
      </pc:sldChg>
      <pc:sldChg chg="del">
        <pc:chgData name="George Huang" userId="7522906efeb502a4" providerId="LiveId" clId="{981455AA-CF25-444D-A9FA-AD2443EE8176}" dt="2025-09-29T15:00:04.049" v="24" actId="47"/>
        <pc:sldMkLst>
          <pc:docMk/>
          <pc:sldMk cId="4287931283" sldId="1622"/>
        </pc:sldMkLst>
      </pc:sldChg>
      <pc:sldChg chg="del">
        <pc:chgData name="George Huang" userId="7522906efeb502a4" providerId="LiveId" clId="{981455AA-CF25-444D-A9FA-AD2443EE8176}" dt="2025-09-29T15:00:04.049" v="24" actId="47"/>
        <pc:sldMkLst>
          <pc:docMk/>
          <pc:sldMk cId="1695734176" sldId="1624"/>
        </pc:sldMkLst>
      </pc:sldChg>
      <pc:sldChg chg="del">
        <pc:chgData name="George Huang" userId="7522906efeb502a4" providerId="LiveId" clId="{981455AA-CF25-444D-A9FA-AD2443EE8176}" dt="2025-09-29T15:00:04.049" v="24" actId="47"/>
        <pc:sldMkLst>
          <pc:docMk/>
          <pc:sldMk cId="477615585" sldId="1626"/>
        </pc:sldMkLst>
      </pc:sldChg>
      <pc:sldChg chg="del">
        <pc:chgData name="George Huang" userId="7522906efeb502a4" providerId="LiveId" clId="{981455AA-CF25-444D-A9FA-AD2443EE8176}" dt="2025-09-29T15:00:04.049" v="24" actId="47"/>
        <pc:sldMkLst>
          <pc:docMk/>
          <pc:sldMk cId="384952964" sldId="1628"/>
        </pc:sldMkLst>
      </pc:sldChg>
      <pc:sldChg chg="del">
        <pc:chgData name="George Huang" userId="7522906efeb502a4" providerId="LiveId" clId="{981455AA-CF25-444D-A9FA-AD2443EE8176}" dt="2025-09-29T15:00:04.049" v="24" actId="47"/>
        <pc:sldMkLst>
          <pc:docMk/>
          <pc:sldMk cId="1297121111" sldId="1630"/>
        </pc:sldMkLst>
      </pc:sldChg>
      <pc:sldChg chg="del">
        <pc:chgData name="George Huang" userId="7522906efeb502a4" providerId="LiveId" clId="{981455AA-CF25-444D-A9FA-AD2443EE8176}" dt="2025-09-29T15:00:04.049" v="24" actId="47"/>
        <pc:sldMkLst>
          <pc:docMk/>
          <pc:sldMk cId="2814980076" sldId="1632"/>
        </pc:sldMkLst>
      </pc:sldChg>
      <pc:sldChg chg="del">
        <pc:chgData name="George Huang" userId="7522906efeb502a4" providerId="LiveId" clId="{981455AA-CF25-444D-A9FA-AD2443EE8176}" dt="2025-09-29T15:00:17.257" v="25" actId="47"/>
        <pc:sldMkLst>
          <pc:docMk/>
          <pc:sldMk cId="547336990" sldId="1634"/>
        </pc:sldMkLst>
      </pc:sldChg>
      <pc:sldChg chg="del">
        <pc:chgData name="George Huang" userId="7522906efeb502a4" providerId="LiveId" clId="{981455AA-CF25-444D-A9FA-AD2443EE8176}" dt="2025-09-29T15:00:17.257" v="25" actId="47"/>
        <pc:sldMkLst>
          <pc:docMk/>
          <pc:sldMk cId="3445015526" sldId="1636"/>
        </pc:sldMkLst>
      </pc:sldChg>
      <pc:sldChg chg="del">
        <pc:chgData name="George Huang" userId="7522906efeb502a4" providerId="LiveId" clId="{981455AA-CF25-444D-A9FA-AD2443EE8176}" dt="2025-09-29T15:00:17.257" v="25" actId="47"/>
        <pc:sldMkLst>
          <pc:docMk/>
          <pc:sldMk cId="905145140" sldId="1638"/>
        </pc:sldMkLst>
      </pc:sldChg>
      <pc:sldChg chg="del">
        <pc:chgData name="George Huang" userId="7522906efeb502a4" providerId="LiveId" clId="{981455AA-CF25-444D-A9FA-AD2443EE8176}" dt="2025-09-29T15:00:17.257" v="25" actId="47"/>
        <pc:sldMkLst>
          <pc:docMk/>
          <pc:sldMk cId="2053234994" sldId="1640"/>
        </pc:sldMkLst>
      </pc:sldChg>
      <pc:sldChg chg="del">
        <pc:chgData name="George Huang" userId="7522906efeb502a4" providerId="LiveId" clId="{981455AA-CF25-444D-A9FA-AD2443EE8176}" dt="2025-09-29T15:00:17.257" v="25" actId="47"/>
        <pc:sldMkLst>
          <pc:docMk/>
          <pc:sldMk cId="3059748942" sldId="1642"/>
        </pc:sldMkLst>
      </pc:sldChg>
      <pc:sldChg chg="del">
        <pc:chgData name="George Huang" userId="7522906efeb502a4" providerId="LiveId" clId="{981455AA-CF25-444D-A9FA-AD2443EE8176}" dt="2025-09-29T15:00:17.257" v="25" actId="47"/>
        <pc:sldMkLst>
          <pc:docMk/>
          <pc:sldMk cId="4054692866" sldId="1644"/>
        </pc:sldMkLst>
      </pc:sldChg>
      <pc:sldChg chg="del">
        <pc:chgData name="George Huang" userId="7522906efeb502a4" providerId="LiveId" clId="{981455AA-CF25-444D-A9FA-AD2443EE8176}" dt="2025-09-29T15:00:17.257" v="25" actId="47"/>
        <pc:sldMkLst>
          <pc:docMk/>
          <pc:sldMk cId="2652633787" sldId="1646"/>
        </pc:sldMkLst>
      </pc:sldChg>
      <pc:sldChg chg="del">
        <pc:chgData name="George Huang" userId="7522906efeb502a4" providerId="LiveId" clId="{981455AA-CF25-444D-A9FA-AD2443EE8176}" dt="2025-09-29T15:00:17.257" v="25" actId="47"/>
        <pc:sldMkLst>
          <pc:docMk/>
          <pc:sldMk cId="1182086428" sldId="1648"/>
        </pc:sldMkLst>
      </pc:sldChg>
      <pc:sldChg chg="del">
        <pc:chgData name="George Huang" userId="7522906efeb502a4" providerId="LiveId" clId="{981455AA-CF25-444D-A9FA-AD2443EE8176}" dt="2025-09-29T15:00:17.257" v="25" actId="47"/>
        <pc:sldMkLst>
          <pc:docMk/>
          <pc:sldMk cId="2941899040" sldId="1650"/>
        </pc:sldMkLst>
      </pc:sldChg>
      <pc:sldChg chg="del">
        <pc:chgData name="George Huang" userId="7522906efeb502a4" providerId="LiveId" clId="{981455AA-CF25-444D-A9FA-AD2443EE8176}" dt="2025-09-29T15:00:17.257" v="25" actId="47"/>
        <pc:sldMkLst>
          <pc:docMk/>
          <pc:sldMk cId="3278422949" sldId="1652"/>
        </pc:sldMkLst>
      </pc:sldChg>
      <pc:sldChg chg="del">
        <pc:chgData name="George Huang" userId="7522906efeb502a4" providerId="LiveId" clId="{981455AA-CF25-444D-A9FA-AD2443EE8176}" dt="2025-09-29T15:00:17.257" v="25" actId="47"/>
        <pc:sldMkLst>
          <pc:docMk/>
          <pc:sldMk cId="132286721" sldId="1654"/>
        </pc:sldMkLst>
      </pc:sldChg>
      <pc:sldChg chg="del">
        <pc:chgData name="George Huang" userId="7522906efeb502a4" providerId="LiveId" clId="{981455AA-CF25-444D-A9FA-AD2443EE8176}" dt="2025-09-29T15:00:17.257" v="25" actId="47"/>
        <pc:sldMkLst>
          <pc:docMk/>
          <pc:sldMk cId="3864654736" sldId="1656"/>
        </pc:sldMkLst>
      </pc:sldChg>
      <pc:sldChg chg="del">
        <pc:chgData name="George Huang" userId="7522906efeb502a4" providerId="LiveId" clId="{981455AA-CF25-444D-A9FA-AD2443EE8176}" dt="2025-09-29T15:00:28.619" v="26" actId="47"/>
        <pc:sldMkLst>
          <pc:docMk/>
          <pc:sldMk cId="3372990935" sldId="1658"/>
        </pc:sldMkLst>
      </pc:sldChg>
      <pc:sldChg chg="del">
        <pc:chgData name="George Huang" userId="7522906efeb502a4" providerId="LiveId" clId="{981455AA-CF25-444D-A9FA-AD2443EE8176}" dt="2025-09-29T15:00:28.619" v="26" actId="47"/>
        <pc:sldMkLst>
          <pc:docMk/>
          <pc:sldMk cId="4148376873" sldId="1660"/>
        </pc:sldMkLst>
      </pc:sldChg>
      <pc:sldChg chg="del">
        <pc:chgData name="George Huang" userId="7522906efeb502a4" providerId="LiveId" clId="{981455AA-CF25-444D-A9FA-AD2443EE8176}" dt="2025-09-29T15:00:28.619" v="26" actId="47"/>
        <pc:sldMkLst>
          <pc:docMk/>
          <pc:sldMk cId="4047603943" sldId="1665"/>
        </pc:sldMkLst>
      </pc:sldChg>
      <pc:sldChg chg="del">
        <pc:chgData name="George Huang" userId="7522906efeb502a4" providerId="LiveId" clId="{981455AA-CF25-444D-A9FA-AD2443EE8176}" dt="2025-09-29T15:00:28.619" v="26" actId="47"/>
        <pc:sldMkLst>
          <pc:docMk/>
          <pc:sldMk cId="3662374425" sldId="1667"/>
        </pc:sldMkLst>
      </pc:sldChg>
      <pc:sldChg chg="del">
        <pc:chgData name="George Huang" userId="7522906efeb502a4" providerId="LiveId" clId="{981455AA-CF25-444D-A9FA-AD2443EE8176}" dt="2025-09-29T15:00:28.619" v="26" actId="47"/>
        <pc:sldMkLst>
          <pc:docMk/>
          <pc:sldMk cId="528126593" sldId="1669"/>
        </pc:sldMkLst>
      </pc:sldChg>
      <pc:sldChg chg="del">
        <pc:chgData name="George Huang" userId="7522906efeb502a4" providerId="LiveId" clId="{981455AA-CF25-444D-A9FA-AD2443EE8176}" dt="2025-09-29T15:00:28.619" v="26" actId="47"/>
        <pc:sldMkLst>
          <pc:docMk/>
          <pc:sldMk cId="1039442340" sldId="1671"/>
        </pc:sldMkLst>
      </pc:sldChg>
      <pc:sldChg chg="del">
        <pc:chgData name="George Huang" userId="7522906efeb502a4" providerId="LiveId" clId="{981455AA-CF25-444D-A9FA-AD2443EE8176}" dt="2025-09-29T15:00:28.619" v="26" actId="47"/>
        <pc:sldMkLst>
          <pc:docMk/>
          <pc:sldMk cId="2179496471" sldId="1673"/>
        </pc:sldMkLst>
      </pc:sldChg>
      <pc:sldChg chg="del">
        <pc:chgData name="George Huang" userId="7522906efeb502a4" providerId="LiveId" clId="{981455AA-CF25-444D-A9FA-AD2443EE8176}" dt="2025-09-29T14:54:55.869" v="1" actId="47"/>
        <pc:sldMkLst>
          <pc:docMk/>
          <pc:sldMk cId="3131985285" sldId="1737"/>
        </pc:sldMkLst>
      </pc:sldChg>
      <pc:sldChg chg="del">
        <pc:chgData name="George Huang" userId="7522906efeb502a4" providerId="LiveId" clId="{981455AA-CF25-444D-A9FA-AD2443EE8176}" dt="2025-09-29T14:54:55.869" v="1" actId="47"/>
        <pc:sldMkLst>
          <pc:docMk/>
          <pc:sldMk cId="3717330347" sldId="1738"/>
        </pc:sldMkLst>
      </pc:sldChg>
      <pc:sldChg chg="del">
        <pc:chgData name="George Huang" userId="7522906efeb502a4" providerId="LiveId" clId="{981455AA-CF25-444D-A9FA-AD2443EE8176}" dt="2025-09-29T14:54:55.869" v="1" actId="47"/>
        <pc:sldMkLst>
          <pc:docMk/>
          <pc:sldMk cId="316210317" sldId="1739"/>
        </pc:sldMkLst>
      </pc:sldChg>
      <pc:sldChg chg="del">
        <pc:chgData name="George Huang" userId="7522906efeb502a4" providerId="LiveId" clId="{981455AA-CF25-444D-A9FA-AD2443EE8176}" dt="2025-09-29T14:54:55.869" v="1" actId="47"/>
        <pc:sldMkLst>
          <pc:docMk/>
          <pc:sldMk cId="3310152586" sldId="1740"/>
        </pc:sldMkLst>
      </pc:sldChg>
      <pc:sldChg chg="del">
        <pc:chgData name="George Huang" userId="7522906efeb502a4" providerId="LiveId" clId="{981455AA-CF25-444D-A9FA-AD2443EE8176}" dt="2025-09-29T14:54:55.869" v="1" actId="47"/>
        <pc:sldMkLst>
          <pc:docMk/>
          <pc:sldMk cId="2354313487" sldId="1741"/>
        </pc:sldMkLst>
      </pc:sldChg>
      <pc:sldChg chg="del">
        <pc:chgData name="George Huang" userId="7522906efeb502a4" providerId="LiveId" clId="{981455AA-CF25-444D-A9FA-AD2443EE8176}" dt="2025-09-29T14:54:55.869" v="1" actId="47"/>
        <pc:sldMkLst>
          <pc:docMk/>
          <pc:sldMk cId="3189509852" sldId="1742"/>
        </pc:sldMkLst>
      </pc:sldChg>
      <pc:sldChg chg="del">
        <pc:chgData name="George Huang" userId="7522906efeb502a4" providerId="LiveId" clId="{981455AA-CF25-444D-A9FA-AD2443EE8176}" dt="2025-09-29T14:54:55.869" v="1" actId="47"/>
        <pc:sldMkLst>
          <pc:docMk/>
          <pc:sldMk cId="2530093054" sldId="1743"/>
        </pc:sldMkLst>
      </pc:sldChg>
      <pc:sldChg chg="del">
        <pc:chgData name="George Huang" userId="7522906efeb502a4" providerId="LiveId" clId="{981455AA-CF25-444D-A9FA-AD2443EE8176}" dt="2025-09-29T14:54:55.869" v="1" actId="47"/>
        <pc:sldMkLst>
          <pc:docMk/>
          <pc:sldMk cId="871820698" sldId="1744"/>
        </pc:sldMkLst>
      </pc:sldChg>
      <pc:sldChg chg="del">
        <pc:chgData name="George Huang" userId="7522906efeb502a4" providerId="LiveId" clId="{981455AA-CF25-444D-A9FA-AD2443EE8176}" dt="2025-09-29T14:54:55.869" v="1" actId="47"/>
        <pc:sldMkLst>
          <pc:docMk/>
          <pc:sldMk cId="1354484079" sldId="1745"/>
        </pc:sldMkLst>
      </pc:sldChg>
      <pc:sldChg chg="del">
        <pc:chgData name="George Huang" userId="7522906efeb502a4" providerId="LiveId" clId="{981455AA-CF25-444D-A9FA-AD2443EE8176}" dt="2025-09-29T14:54:55.869" v="1" actId="47"/>
        <pc:sldMkLst>
          <pc:docMk/>
          <pc:sldMk cId="547982387" sldId="1746"/>
        </pc:sldMkLst>
      </pc:sldChg>
      <pc:sldChg chg="del">
        <pc:chgData name="George Huang" userId="7522906efeb502a4" providerId="LiveId" clId="{981455AA-CF25-444D-A9FA-AD2443EE8176}" dt="2025-09-29T14:54:55.869" v="1" actId="47"/>
        <pc:sldMkLst>
          <pc:docMk/>
          <pc:sldMk cId="2009581765" sldId="1747"/>
        </pc:sldMkLst>
      </pc:sldChg>
      <pc:sldChg chg="del">
        <pc:chgData name="George Huang" userId="7522906efeb502a4" providerId="LiveId" clId="{981455AA-CF25-444D-A9FA-AD2443EE8176}" dt="2025-09-29T14:54:55.869" v="1" actId="47"/>
        <pc:sldMkLst>
          <pc:docMk/>
          <pc:sldMk cId="270367012" sldId="1748"/>
        </pc:sldMkLst>
      </pc:sldChg>
      <pc:sldChg chg="del">
        <pc:chgData name="George Huang" userId="7522906efeb502a4" providerId="LiveId" clId="{981455AA-CF25-444D-A9FA-AD2443EE8176}" dt="2025-09-29T14:54:55.869" v="1" actId="47"/>
        <pc:sldMkLst>
          <pc:docMk/>
          <pc:sldMk cId="2151737344" sldId="1749"/>
        </pc:sldMkLst>
      </pc:sldChg>
      <pc:sldChg chg="del">
        <pc:chgData name="George Huang" userId="7522906efeb502a4" providerId="LiveId" clId="{981455AA-CF25-444D-A9FA-AD2443EE8176}" dt="2025-09-29T14:54:55.869" v="1" actId="47"/>
        <pc:sldMkLst>
          <pc:docMk/>
          <pc:sldMk cId="83993030" sldId="1772"/>
        </pc:sldMkLst>
      </pc:sldChg>
      <pc:sldChg chg="add del">
        <pc:chgData name="George Huang" userId="7522906efeb502a4" providerId="LiveId" clId="{981455AA-CF25-444D-A9FA-AD2443EE8176}" dt="2025-09-29T14:57:04.133" v="11" actId="47"/>
        <pc:sldMkLst>
          <pc:docMk/>
          <pc:sldMk cId="3217828128" sldId="1776"/>
        </pc:sldMkLst>
      </pc:sldChg>
      <pc:sldChg chg="add del">
        <pc:chgData name="George Huang" userId="7522906efeb502a4" providerId="LiveId" clId="{981455AA-CF25-444D-A9FA-AD2443EE8176}" dt="2025-09-29T14:57:04.133" v="11" actId="47"/>
        <pc:sldMkLst>
          <pc:docMk/>
          <pc:sldMk cId="3248915264" sldId="1778"/>
        </pc:sldMkLst>
      </pc:sldChg>
      <pc:sldChg chg="del">
        <pc:chgData name="George Huang" userId="7522906efeb502a4" providerId="LiveId" clId="{981455AA-CF25-444D-A9FA-AD2443EE8176}" dt="2025-09-29T14:57:39.817" v="14" actId="47"/>
        <pc:sldMkLst>
          <pc:docMk/>
          <pc:sldMk cId="3455153248" sldId="1781"/>
        </pc:sldMkLst>
      </pc:sldChg>
      <pc:sldChg chg="del">
        <pc:chgData name="George Huang" userId="7522906efeb502a4" providerId="LiveId" clId="{981455AA-CF25-444D-A9FA-AD2443EE8176}" dt="2025-09-29T15:00:28.619" v="26" actId="47"/>
        <pc:sldMkLst>
          <pc:docMk/>
          <pc:sldMk cId="1609479701" sldId="1786"/>
        </pc:sldMkLst>
      </pc:sldChg>
      <pc:sldChg chg="del">
        <pc:chgData name="George Huang" userId="7522906efeb502a4" providerId="LiveId" clId="{981455AA-CF25-444D-A9FA-AD2443EE8176}" dt="2025-09-29T14:57:25.974" v="13" actId="47"/>
        <pc:sldMkLst>
          <pc:docMk/>
          <pc:sldMk cId="3237136163" sldId="1788"/>
        </pc:sldMkLst>
      </pc:sldChg>
      <pc:sldChg chg="del">
        <pc:chgData name="George Huang" userId="7522906efeb502a4" providerId="LiveId" clId="{981455AA-CF25-444D-A9FA-AD2443EE8176}" dt="2025-09-29T14:57:39.817" v="14" actId="47"/>
        <pc:sldMkLst>
          <pc:docMk/>
          <pc:sldMk cId="1618503794" sldId="1790"/>
        </pc:sldMkLst>
      </pc:sldChg>
      <pc:sldChg chg="del">
        <pc:chgData name="George Huang" userId="7522906efeb502a4" providerId="LiveId" clId="{981455AA-CF25-444D-A9FA-AD2443EE8176}" dt="2025-09-29T14:55:02.243" v="2" actId="47"/>
        <pc:sldMkLst>
          <pc:docMk/>
          <pc:sldMk cId="132314806" sldId="1793"/>
        </pc:sldMkLst>
      </pc:sldChg>
      <pc:sldChg chg="del">
        <pc:chgData name="George Huang" userId="7522906efeb502a4" providerId="LiveId" clId="{981455AA-CF25-444D-A9FA-AD2443EE8176}" dt="2025-09-29T14:55:35.908" v="5" actId="47"/>
        <pc:sldMkLst>
          <pc:docMk/>
          <pc:sldMk cId="1093589636" sldId="1795"/>
        </pc:sldMkLst>
      </pc:sldChg>
      <pc:sldChg chg="del">
        <pc:chgData name="George Huang" userId="7522906efeb502a4" providerId="LiveId" clId="{981455AA-CF25-444D-A9FA-AD2443EE8176}" dt="2025-09-29T14:55:53.364" v="6" actId="47"/>
        <pc:sldMkLst>
          <pc:docMk/>
          <pc:sldMk cId="806273918" sldId="1796"/>
        </pc:sldMkLst>
      </pc:sldChg>
      <pc:sldChg chg="add del">
        <pc:chgData name="George Huang" userId="7522906efeb502a4" providerId="LiveId" clId="{981455AA-CF25-444D-A9FA-AD2443EE8176}" dt="2025-09-29T14:57:04.133" v="11" actId="47"/>
        <pc:sldMkLst>
          <pc:docMk/>
          <pc:sldMk cId="3644511752" sldId="1798"/>
        </pc:sldMkLst>
      </pc:sldChg>
      <pc:sldChg chg="del">
        <pc:chgData name="George Huang" userId="7522906efeb502a4" providerId="LiveId" clId="{981455AA-CF25-444D-A9FA-AD2443EE8176}" dt="2025-09-29T14:54:52.754" v="0" actId="47"/>
        <pc:sldMkLst>
          <pc:docMk/>
          <pc:sldMk cId="1630216765" sldId="1799"/>
        </pc:sldMkLst>
      </pc:sldChg>
      <pc:sldChg chg="del">
        <pc:chgData name="George Huang" userId="7522906efeb502a4" providerId="LiveId" clId="{981455AA-CF25-444D-A9FA-AD2443EE8176}" dt="2025-09-29T14:55:04.728" v="3" actId="47"/>
        <pc:sldMkLst>
          <pc:docMk/>
          <pc:sldMk cId="3706435390" sldId="180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9/29/2025</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9/29/2025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2015619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2267125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1944356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363082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901020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338941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622326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3441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494459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022271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3520265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1426814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12883776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9C09E4-9D2F-B989-8E40-E38B91D885E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952354B-1EA6-0900-41ED-86BD021F385F}"/>
              </a:ext>
            </a:extLst>
          </p:cNvPr>
          <p:cNvSpPr/>
          <p:nvPr/>
        </p:nvSpPr>
        <p:spPr>
          <a:xfrm>
            <a:off x="1372743" y="1448365"/>
            <a:ext cx="6398513" cy="2246769"/>
          </a:xfrm>
          <a:prstGeom prst="rect">
            <a:avLst/>
          </a:prstGeom>
        </p:spPr>
        <p:txBody>
          <a:bodyPr wrap="square">
            <a:spAutoFit/>
          </a:bodyPr>
          <a:lstStyle/>
          <a:p>
            <a:pPr algn="ctr"/>
            <a:r>
              <a:rPr lang="en-US" altLang="zh-TW" sz="7000" b="1" dirty="0">
                <a:ea typeface="Microsoft JhengHei" panose="020B0604030504040204" pitchFamily="34" charset="-120"/>
              </a:rPr>
              <a:t>The Parable of</a:t>
            </a:r>
          </a:p>
          <a:p>
            <a:pPr algn="ctr"/>
            <a:r>
              <a:rPr lang="en-US" altLang="zh-TW" sz="7000" b="1" dirty="0">
                <a:ea typeface="Microsoft JhengHei" panose="020B0604030504040204" pitchFamily="34" charset="-120"/>
              </a:rPr>
              <a:t>the Ten Minas</a:t>
            </a:r>
          </a:p>
        </p:txBody>
      </p:sp>
    </p:spTree>
    <p:extLst>
      <p:ext uri="{BB962C8B-B14F-4D97-AF65-F5344CB8AC3E}">
        <p14:creationId xmlns:p14="http://schemas.microsoft.com/office/powerpoint/2010/main" val="1858096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 first one came and said, ‘Sir, your mina has earned ten more.’</a:t>
            </a:r>
          </a:p>
        </p:txBody>
      </p:sp>
    </p:spTree>
    <p:extLst>
      <p:ext uri="{BB962C8B-B14F-4D97-AF65-F5344CB8AC3E}">
        <p14:creationId xmlns:p14="http://schemas.microsoft.com/office/powerpoint/2010/main" val="129228337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Fourth, the rewards are directly proportional to their earnings, and the master’s reactions were identical.  </a:t>
            </a:r>
          </a:p>
        </p:txBody>
      </p:sp>
    </p:spTree>
    <p:extLst>
      <p:ext uri="{BB962C8B-B14F-4D97-AF65-F5344CB8AC3E}">
        <p14:creationId xmlns:p14="http://schemas.microsoft.com/office/powerpoint/2010/main" val="249307619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The first servant got to rule over 10 cities for making 10 minas.  The second, 5 cities for 5 minas.  So 1 mina </a:t>
            </a:r>
            <a:r>
              <a:rPr lang="en-US" sz="6500" b="1" dirty="0">
                <a:sym typeface="Wingdings" panose="05000000000000000000" pitchFamily="2" charset="2"/>
              </a:rPr>
              <a:t>leads to</a:t>
            </a:r>
            <a:r>
              <a:rPr lang="en-US" sz="6500" b="1" dirty="0"/>
              <a:t> 1 city.</a:t>
            </a:r>
          </a:p>
        </p:txBody>
      </p:sp>
    </p:spTree>
    <p:extLst>
      <p:ext uri="{BB962C8B-B14F-4D97-AF65-F5344CB8AC3E}">
        <p14:creationId xmlns:p14="http://schemas.microsoft.com/office/powerpoint/2010/main" val="132086593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The parable implies it is the rate of return that the master uses to evaluate them.  In this case, the returns were 10 times and 5 times.</a:t>
            </a:r>
          </a:p>
        </p:txBody>
      </p:sp>
    </p:spTree>
    <p:extLst>
      <p:ext uri="{BB962C8B-B14F-4D97-AF65-F5344CB8AC3E}">
        <p14:creationId xmlns:p14="http://schemas.microsoft.com/office/powerpoint/2010/main" val="227017455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Both servants got huge responsibilities exactly proportional to their rates of return.  That’s fairness.</a:t>
            </a:r>
          </a:p>
        </p:txBody>
      </p:sp>
    </p:spTree>
    <p:extLst>
      <p:ext uri="{BB962C8B-B14F-4D97-AF65-F5344CB8AC3E}">
        <p14:creationId xmlns:p14="http://schemas.microsoft.com/office/powerpoint/2010/main" val="54365014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E55BE-773B-7F0C-C8FA-3B5A3A8646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57FC85-B3B2-67C6-6C85-F75D0ACD14DE}"/>
              </a:ext>
            </a:extLst>
          </p:cNvPr>
          <p:cNvSpPr>
            <a:spLocks noGrp="1"/>
          </p:cNvSpPr>
          <p:nvPr>
            <p:ph idx="1"/>
          </p:nvPr>
        </p:nvSpPr>
        <p:spPr>
          <a:xfrm>
            <a:off x="0" y="-95250"/>
            <a:ext cx="9144000" cy="4270773"/>
          </a:xfrm>
        </p:spPr>
        <p:txBody>
          <a:bodyPr>
            <a:noAutofit/>
          </a:bodyPr>
          <a:lstStyle/>
          <a:p>
            <a:pPr marL="0" indent="0">
              <a:buNone/>
            </a:pPr>
            <a:r>
              <a:rPr lang="en-US" sz="6500" b="1" dirty="0"/>
              <a:t>The amount of their gains reflected their faithfulness to God.  It was never about the money.  The amount was too trivial.</a:t>
            </a:r>
          </a:p>
        </p:txBody>
      </p:sp>
    </p:spTree>
    <p:extLst>
      <p:ext uri="{BB962C8B-B14F-4D97-AF65-F5344CB8AC3E}">
        <p14:creationId xmlns:p14="http://schemas.microsoft.com/office/powerpoint/2010/main" val="255786701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In contrast, the master’s reaction to the third servant is perhaps the most meaningful part of this parable. </a:t>
            </a:r>
          </a:p>
        </p:txBody>
      </p:sp>
    </p:spTree>
    <p:extLst>
      <p:ext uri="{BB962C8B-B14F-4D97-AF65-F5344CB8AC3E}">
        <p14:creationId xmlns:p14="http://schemas.microsoft.com/office/powerpoint/2010/main" val="33004973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Suddenly, the master turned from a generous man to a very harsh man, so it seems.</a:t>
            </a:r>
          </a:p>
        </p:txBody>
      </p:sp>
    </p:spTree>
    <p:extLst>
      <p:ext uri="{BB962C8B-B14F-4D97-AF65-F5344CB8AC3E}">
        <p14:creationId xmlns:p14="http://schemas.microsoft.com/office/powerpoint/2010/main" val="115899740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 servant hid the mina.  He did not use it as the master requested.</a:t>
            </a:r>
          </a:p>
        </p:txBody>
      </p:sp>
    </p:spTree>
    <p:extLst>
      <p:ext uri="{BB962C8B-B14F-4D97-AF65-F5344CB8AC3E}">
        <p14:creationId xmlns:p14="http://schemas.microsoft.com/office/powerpoint/2010/main" val="234575016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7000" b="1" dirty="0"/>
              <a:t>v. 20: The third servant accused the master of “taking out what you did not put in, and reaping what you did not sow”.</a:t>
            </a:r>
          </a:p>
        </p:txBody>
      </p:sp>
    </p:spTree>
    <p:extLst>
      <p:ext uri="{BB962C8B-B14F-4D97-AF65-F5344CB8AC3E}">
        <p14:creationId xmlns:p14="http://schemas.microsoft.com/office/powerpoint/2010/main" val="329920543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300" b="1" dirty="0"/>
              <a:t>That statement may be saying: “the master should not ask for more in return because the master did not do the work and just rely on the servants.”</a:t>
            </a:r>
          </a:p>
        </p:txBody>
      </p:sp>
    </p:spTree>
    <p:extLst>
      <p:ext uri="{BB962C8B-B14F-4D97-AF65-F5344CB8AC3E}">
        <p14:creationId xmlns:p14="http://schemas.microsoft.com/office/powerpoint/2010/main" val="3218818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175523"/>
          </a:xfrm>
        </p:spPr>
        <p:txBody>
          <a:bodyPr>
            <a:noAutofit/>
          </a:bodyPr>
          <a:lstStyle/>
          <a:p>
            <a:pPr marL="0" indent="0">
              <a:buNone/>
            </a:pPr>
            <a:r>
              <a:rPr lang="en-US" sz="6400" b="1" dirty="0"/>
              <a:t>“‘Well done, my good servant!’ his master replied.  ‘Because you have been trustworthy in a very small matter, take charge of ten cities.’</a:t>
            </a:r>
          </a:p>
        </p:txBody>
      </p:sp>
    </p:spTree>
    <p:extLst>
      <p:ext uri="{BB962C8B-B14F-4D97-AF65-F5344CB8AC3E}">
        <p14:creationId xmlns:p14="http://schemas.microsoft.com/office/powerpoint/2010/main" val="257056341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6500" b="1" dirty="0"/>
              <a:t>Jesus basically responded, “You are right.  I expect you to do the work and make some money from what I gave you.”</a:t>
            </a:r>
          </a:p>
        </p:txBody>
      </p:sp>
    </p:spTree>
    <p:extLst>
      <p:ext uri="{BB962C8B-B14F-4D97-AF65-F5344CB8AC3E}">
        <p14:creationId xmlns:p14="http://schemas.microsoft.com/office/powerpoint/2010/main" val="120462396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But what about the servant’s complaint that the master didn’t do anything and still wants something in return?</a:t>
            </a:r>
          </a:p>
        </p:txBody>
      </p:sp>
    </p:spTree>
    <p:extLst>
      <p:ext uri="{BB962C8B-B14F-4D97-AF65-F5344CB8AC3E}">
        <p14:creationId xmlns:p14="http://schemas.microsoft.com/office/powerpoint/2010/main" val="417904728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We sometimes complain to God why He doesn’t take care of the world’s problems such as extreme poverty, hunger, and war.</a:t>
            </a:r>
          </a:p>
        </p:txBody>
      </p:sp>
    </p:spTree>
    <p:extLst>
      <p:ext uri="{BB962C8B-B14F-4D97-AF65-F5344CB8AC3E}">
        <p14:creationId xmlns:p14="http://schemas.microsoft.com/office/powerpoint/2010/main" val="413356111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God’s response: I already did – I created you to help tackle these problems.  I gave you time, talent, and treasures so you can help solve them.</a:t>
            </a:r>
          </a:p>
        </p:txBody>
      </p:sp>
    </p:spTree>
    <p:extLst>
      <p:ext uri="{BB962C8B-B14F-4D97-AF65-F5344CB8AC3E}">
        <p14:creationId xmlns:p14="http://schemas.microsoft.com/office/powerpoint/2010/main" val="274584962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Putin started the war in Ukraine.  Most of the world united to help Ukrainians fight, and they are now winning.</a:t>
            </a:r>
          </a:p>
        </p:txBody>
      </p:sp>
    </p:spTree>
    <p:extLst>
      <p:ext uri="{BB962C8B-B14F-4D97-AF65-F5344CB8AC3E}">
        <p14:creationId xmlns:p14="http://schemas.microsoft.com/office/powerpoint/2010/main" val="195722003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Compare that to last February, when people expected Ukraine to fall within days, now people wonder when Putin will fall instead.</a:t>
            </a:r>
          </a:p>
        </p:txBody>
      </p:sp>
    </p:spTree>
    <p:extLst>
      <p:ext uri="{BB962C8B-B14F-4D97-AF65-F5344CB8AC3E}">
        <p14:creationId xmlns:p14="http://schemas.microsoft.com/office/powerpoint/2010/main" val="427712721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What’s the difference?  People and many countries rose up in support of Ukraine.  Otherwise, Ukraine would not have survived.</a:t>
            </a:r>
          </a:p>
        </p:txBody>
      </p:sp>
    </p:spTree>
    <p:extLst>
      <p:ext uri="{BB962C8B-B14F-4D97-AF65-F5344CB8AC3E}">
        <p14:creationId xmlns:p14="http://schemas.microsoft.com/office/powerpoint/2010/main" val="59227511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Jesus also said, “Why then didn’t you put </a:t>
            </a:r>
            <a:r>
              <a:rPr lang="en-US" sz="6500" b="1" dirty="0">
                <a:solidFill>
                  <a:srgbClr val="0070C0"/>
                </a:solidFill>
              </a:rPr>
              <a:t>my money</a:t>
            </a:r>
            <a:r>
              <a:rPr lang="en-US" sz="6500" b="1" dirty="0"/>
              <a:t> on deposit, so that when I came back, I could have collected it with interest?”</a:t>
            </a:r>
          </a:p>
        </p:txBody>
      </p:sp>
    </p:spTree>
    <p:extLst>
      <p:ext uri="{BB962C8B-B14F-4D97-AF65-F5344CB8AC3E}">
        <p14:creationId xmlns:p14="http://schemas.microsoft.com/office/powerpoint/2010/main" val="1388709485"/>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8823"/>
            <a:ext cx="9144000" cy="4270773"/>
          </a:xfrm>
        </p:spPr>
        <p:txBody>
          <a:bodyPr>
            <a:noAutofit/>
          </a:bodyPr>
          <a:lstStyle/>
          <a:p>
            <a:pPr marL="0" indent="0">
              <a:buNone/>
            </a:pPr>
            <a:r>
              <a:rPr lang="en-US" sz="7000" b="1" dirty="0"/>
              <a:t>What is a bank?  Why did Jesus bring up this institution that people looked down upon</a:t>
            </a:r>
            <a:r>
              <a:rPr lang="zh-TW" altLang="en-US" sz="7000" b="1" dirty="0"/>
              <a:t> </a:t>
            </a:r>
            <a:r>
              <a:rPr lang="en-US" sz="7000" b="1" dirty="0"/>
              <a:t>back in those days?</a:t>
            </a:r>
          </a:p>
        </p:txBody>
      </p:sp>
    </p:spTree>
    <p:extLst>
      <p:ext uri="{BB962C8B-B14F-4D97-AF65-F5344CB8AC3E}">
        <p14:creationId xmlns:p14="http://schemas.microsoft.com/office/powerpoint/2010/main" val="421202480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A bank is a crucial financial intermediary that takes the underutilized funds from depositors, </a:t>
            </a:r>
          </a:p>
        </p:txBody>
      </p:sp>
    </p:spTree>
    <p:extLst>
      <p:ext uri="{BB962C8B-B14F-4D97-AF65-F5344CB8AC3E}">
        <p14:creationId xmlns:p14="http://schemas.microsoft.com/office/powerpoint/2010/main" val="1438052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“The second came and said, ‘Sir, your mina has earned five more.’  “His master answered, ‘You take charge of five cities.’</a:t>
            </a:r>
          </a:p>
          <a:p>
            <a:pPr marL="0" indent="0">
              <a:buNone/>
            </a:pPr>
            <a:endParaRPr lang="en-US" sz="6600" b="1" dirty="0"/>
          </a:p>
        </p:txBody>
      </p:sp>
    </p:spTree>
    <p:extLst>
      <p:ext uri="{BB962C8B-B14F-4D97-AF65-F5344CB8AC3E}">
        <p14:creationId xmlns:p14="http://schemas.microsoft.com/office/powerpoint/2010/main" val="123029537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and lends them to borrowers who can use them, hopefully to make more money.</a:t>
            </a:r>
          </a:p>
        </p:txBody>
      </p:sp>
    </p:spTree>
    <p:extLst>
      <p:ext uri="{BB962C8B-B14F-4D97-AF65-F5344CB8AC3E}">
        <p14:creationId xmlns:p14="http://schemas.microsoft.com/office/powerpoint/2010/main" val="349853069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In return, it collects interest from borrowers and shares some of it with the depositors.</a:t>
            </a:r>
          </a:p>
        </p:txBody>
      </p:sp>
    </p:spTree>
    <p:extLst>
      <p:ext uri="{BB962C8B-B14F-4D97-AF65-F5344CB8AC3E}">
        <p14:creationId xmlns:p14="http://schemas.microsoft.com/office/powerpoint/2010/main" val="270008220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People hate the banks for charging interest, but that’s absolutely necessary to get the funds from people.</a:t>
            </a:r>
          </a:p>
        </p:txBody>
      </p:sp>
    </p:spTree>
    <p:extLst>
      <p:ext uri="{BB962C8B-B14F-4D97-AF65-F5344CB8AC3E}">
        <p14:creationId xmlns:p14="http://schemas.microsoft.com/office/powerpoint/2010/main" val="246890174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144000" cy="4270773"/>
          </a:xfrm>
        </p:spPr>
        <p:txBody>
          <a:bodyPr>
            <a:noAutofit/>
          </a:bodyPr>
          <a:lstStyle/>
          <a:p>
            <a:pPr marL="0" indent="0">
              <a:buNone/>
            </a:pPr>
            <a:r>
              <a:rPr lang="en-US" sz="6600" b="1" dirty="0"/>
              <a:t>Jesus is basically saying that when we cannot use our resources well, let someone else use it so we get something out of it too.</a:t>
            </a:r>
          </a:p>
        </p:txBody>
      </p:sp>
    </p:spTree>
    <p:extLst>
      <p:ext uri="{BB962C8B-B14F-4D97-AF65-F5344CB8AC3E}">
        <p14:creationId xmlns:p14="http://schemas.microsoft.com/office/powerpoint/2010/main" val="53939391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If we are not skilled at spreading the gospel or caring for others, we can donate our time and money to support those who are.</a:t>
            </a:r>
          </a:p>
        </p:txBody>
      </p:sp>
    </p:spTree>
    <p:extLst>
      <p:ext uri="{BB962C8B-B14F-4D97-AF65-F5344CB8AC3E}">
        <p14:creationId xmlns:p14="http://schemas.microsoft.com/office/powerpoint/2010/main" val="339125795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God will remember what we do and reward us because we help make their work possible.</a:t>
            </a:r>
          </a:p>
        </p:txBody>
      </p:sp>
    </p:spTree>
    <p:extLst>
      <p:ext uri="{BB962C8B-B14F-4D97-AF65-F5344CB8AC3E}">
        <p14:creationId xmlns:p14="http://schemas.microsoft.com/office/powerpoint/2010/main" val="371947998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Whatever you can do to further God’s kingdom, try to do it.  God is watching to see if you are willing.</a:t>
            </a:r>
          </a:p>
        </p:txBody>
      </p:sp>
    </p:spTree>
    <p:extLst>
      <p:ext uri="{BB962C8B-B14F-4D97-AF65-F5344CB8AC3E}">
        <p14:creationId xmlns:p14="http://schemas.microsoft.com/office/powerpoint/2010/main" val="253473540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144000" cy="4270773"/>
          </a:xfrm>
        </p:spPr>
        <p:txBody>
          <a:bodyPr>
            <a:noAutofit/>
          </a:bodyPr>
          <a:lstStyle/>
          <a:p>
            <a:pPr marL="0" indent="0">
              <a:buNone/>
            </a:pPr>
            <a:r>
              <a:rPr lang="en-US" sz="6500" b="1" dirty="0"/>
              <a:t>The worst thing to do is not to do anything for God and waste our lives away, like the third servant who hid the money in the ground.</a:t>
            </a:r>
          </a:p>
        </p:txBody>
      </p:sp>
    </p:spTree>
    <p:extLst>
      <p:ext uri="{BB962C8B-B14F-4D97-AF65-F5344CB8AC3E}">
        <p14:creationId xmlns:p14="http://schemas.microsoft.com/office/powerpoint/2010/main" val="272210089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He may have enjoyed his time</a:t>
            </a:r>
            <a:r>
              <a:rPr lang="zh-TW" altLang="en-US" sz="6500" b="1" dirty="0"/>
              <a:t> </a:t>
            </a:r>
            <a:r>
              <a:rPr lang="en-US" altLang="zh-TW" sz="6500" b="1" dirty="0"/>
              <a:t>on Earth</a:t>
            </a:r>
            <a:r>
              <a:rPr lang="en-US" sz="6500" b="1" dirty="0"/>
              <a:t>, but he wasted what master had entrusted him, and at the end he had nothing to show to the master.</a:t>
            </a:r>
          </a:p>
        </p:txBody>
      </p:sp>
    </p:spTree>
    <p:extLst>
      <p:ext uri="{BB962C8B-B14F-4D97-AF65-F5344CB8AC3E}">
        <p14:creationId xmlns:p14="http://schemas.microsoft.com/office/powerpoint/2010/main" val="223596065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 master took away the money he had hidden and gave it to the servant who made the most money.</a:t>
            </a:r>
          </a:p>
        </p:txBody>
      </p:sp>
    </p:spTree>
    <p:extLst>
      <p:ext uri="{BB962C8B-B14F-4D97-AF65-F5344CB8AC3E}">
        <p14:creationId xmlns:p14="http://schemas.microsoft.com/office/powerpoint/2010/main" val="2224226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9050"/>
            <a:ext cx="9144000" cy="4194573"/>
          </a:xfrm>
        </p:spPr>
        <p:txBody>
          <a:bodyPr>
            <a:noAutofit/>
          </a:bodyPr>
          <a:lstStyle/>
          <a:p>
            <a:pPr marL="0" indent="0">
              <a:buNone/>
            </a:pPr>
            <a:r>
              <a:rPr lang="en-US" sz="7000" b="1" dirty="0"/>
              <a:t>“Then another servant came and said, ‘Sir, here is your mina; I have kept it laid away in a piece of cloth.  </a:t>
            </a:r>
          </a:p>
        </p:txBody>
      </p:sp>
    </p:spTree>
    <p:extLst>
      <p:ext uri="{BB962C8B-B14F-4D97-AF65-F5344CB8AC3E}">
        <p14:creationId xmlns:p14="http://schemas.microsoft.com/office/powerpoint/2010/main" val="751293489"/>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Although the amount was small and was really a test, the master does want the money to be used effectively.</a:t>
            </a:r>
          </a:p>
        </p:txBody>
      </p:sp>
    </p:spTree>
    <p:extLst>
      <p:ext uri="{BB962C8B-B14F-4D97-AF65-F5344CB8AC3E}">
        <p14:creationId xmlns:p14="http://schemas.microsoft.com/office/powerpoint/2010/main" val="251104427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If we use our lives for God, God may give us more time and resources to do more for Him.</a:t>
            </a:r>
          </a:p>
        </p:txBody>
      </p:sp>
    </p:spTree>
    <p:extLst>
      <p:ext uri="{BB962C8B-B14F-4D97-AF65-F5344CB8AC3E}">
        <p14:creationId xmlns:p14="http://schemas.microsoft.com/office/powerpoint/2010/main" val="317828402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200" b="1" dirty="0"/>
              <a:t>Although this earthly life is trivial compared to eternity, He does care about it too, and He wants us to make the most of our time, talent, and resources.</a:t>
            </a:r>
          </a:p>
        </p:txBody>
      </p:sp>
    </p:spTree>
    <p:extLst>
      <p:ext uri="{BB962C8B-B14F-4D97-AF65-F5344CB8AC3E}">
        <p14:creationId xmlns:p14="http://schemas.microsoft.com/office/powerpoint/2010/main" val="305724962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In conclusion, this parable teaches us many critical lessons:</a:t>
            </a:r>
          </a:p>
        </p:txBody>
      </p:sp>
    </p:spTree>
    <p:extLst>
      <p:ext uri="{BB962C8B-B14F-4D97-AF65-F5344CB8AC3E}">
        <p14:creationId xmlns:p14="http://schemas.microsoft.com/office/powerpoint/2010/main" val="96530562"/>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First, our earthly lives are just a test for us.  They are trivial and nothing in comparison to the eternity.</a:t>
            </a:r>
          </a:p>
        </p:txBody>
      </p:sp>
    </p:spTree>
    <p:extLst>
      <p:ext uri="{BB962C8B-B14F-4D97-AF65-F5344CB8AC3E}">
        <p14:creationId xmlns:p14="http://schemas.microsoft.com/office/powerpoint/2010/main" val="371064512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144000" cy="4270773"/>
          </a:xfrm>
        </p:spPr>
        <p:txBody>
          <a:bodyPr>
            <a:noAutofit/>
          </a:bodyPr>
          <a:lstStyle/>
          <a:p>
            <a:pPr marL="0" indent="0">
              <a:buNone/>
            </a:pPr>
            <a:r>
              <a:rPr lang="en-US" sz="6500" b="1" dirty="0"/>
              <a:t>But what we initially do in the afterlife depends on how we lived on earth.  It’s a test that determines our starting point in eternity.</a:t>
            </a:r>
          </a:p>
        </p:txBody>
      </p:sp>
    </p:spTree>
    <p:extLst>
      <p:ext uri="{BB962C8B-B14F-4D97-AF65-F5344CB8AC3E}">
        <p14:creationId xmlns:p14="http://schemas.microsoft.com/office/powerpoint/2010/main" val="1451943510"/>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144000" cy="4270773"/>
          </a:xfrm>
        </p:spPr>
        <p:txBody>
          <a:bodyPr>
            <a:noAutofit/>
          </a:bodyPr>
          <a:lstStyle/>
          <a:p>
            <a:pPr marL="0" indent="0">
              <a:buNone/>
            </a:pPr>
            <a:r>
              <a:rPr lang="en-US" sz="6500" b="1" dirty="0"/>
              <a:t>Second, God judges us by our intent, not our abilities.  We just need to do the best we can and results are not what God uses to judge us.</a:t>
            </a:r>
          </a:p>
        </p:txBody>
      </p:sp>
    </p:spTree>
    <p:extLst>
      <p:ext uri="{BB962C8B-B14F-4D97-AF65-F5344CB8AC3E}">
        <p14:creationId xmlns:p14="http://schemas.microsoft.com/office/powerpoint/2010/main" val="111225784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300" b="1" dirty="0"/>
              <a:t>Third, when we are unable to do as much as what God wants us to do, we can support others who can do it better and we will share in their output.</a:t>
            </a:r>
          </a:p>
        </p:txBody>
      </p:sp>
    </p:spTree>
    <p:extLst>
      <p:ext uri="{BB962C8B-B14F-4D97-AF65-F5344CB8AC3E}">
        <p14:creationId xmlns:p14="http://schemas.microsoft.com/office/powerpoint/2010/main" val="101900137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448800" cy="4270773"/>
          </a:xfrm>
        </p:spPr>
        <p:txBody>
          <a:bodyPr>
            <a:noAutofit/>
          </a:bodyPr>
          <a:lstStyle/>
          <a:p>
            <a:pPr marL="0" indent="0">
              <a:buNone/>
            </a:pPr>
            <a:r>
              <a:rPr lang="en-US" sz="6000" b="1" dirty="0"/>
              <a:t>Finally, what’s worse is wasting our earthly lives away, or thinking that we can keep them for ourselves.  You really can’t keep them because they are temporary.</a:t>
            </a:r>
          </a:p>
        </p:txBody>
      </p:sp>
    </p:spTree>
    <p:extLst>
      <p:ext uri="{BB962C8B-B14F-4D97-AF65-F5344CB8AC3E}">
        <p14:creationId xmlns:p14="http://schemas.microsoft.com/office/powerpoint/2010/main" val="302962434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So how do these lessons affect us today?</a:t>
            </a:r>
          </a:p>
        </p:txBody>
      </p:sp>
    </p:spTree>
    <p:extLst>
      <p:ext uri="{BB962C8B-B14F-4D97-AF65-F5344CB8AC3E}">
        <p14:creationId xmlns:p14="http://schemas.microsoft.com/office/powerpoint/2010/main" val="1863992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372600" cy="4270773"/>
          </a:xfrm>
        </p:spPr>
        <p:txBody>
          <a:bodyPr>
            <a:noAutofit/>
          </a:bodyPr>
          <a:lstStyle/>
          <a:p>
            <a:pPr marL="0" indent="0">
              <a:buNone/>
            </a:pPr>
            <a:r>
              <a:rPr lang="en-US" sz="6500" b="1" dirty="0"/>
              <a:t>I was afraid of you, because you are a hard man. You take out what you did not put in and reap what you did not sow.’</a:t>
            </a:r>
          </a:p>
        </p:txBody>
      </p:sp>
    </p:spTree>
    <p:extLst>
      <p:ext uri="{BB962C8B-B14F-4D97-AF65-F5344CB8AC3E}">
        <p14:creationId xmlns:p14="http://schemas.microsoft.com/office/powerpoint/2010/main" val="368360162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7000" b="1" dirty="0"/>
              <a:t>Ask yourself</a:t>
            </a:r>
            <a:r>
              <a:rPr lang="en-US" sz="7000" b="1"/>
              <a:t>: Am </a:t>
            </a:r>
            <a:r>
              <a:rPr lang="en-US" sz="7000" b="1" dirty="0"/>
              <a:t>I doing what I can for God?  Or am I wasting my life away, thinking it’s really mine to use as I please?</a:t>
            </a:r>
          </a:p>
        </p:txBody>
      </p:sp>
    </p:spTree>
    <p:extLst>
      <p:ext uri="{BB962C8B-B14F-4D97-AF65-F5344CB8AC3E}">
        <p14:creationId xmlns:p14="http://schemas.microsoft.com/office/powerpoint/2010/main" val="191526538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96400" cy="4270773"/>
          </a:xfrm>
        </p:spPr>
        <p:txBody>
          <a:bodyPr>
            <a:noAutofit/>
          </a:bodyPr>
          <a:lstStyle/>
          <a:p>
            <a:pPr marL="0" indent="0">
              <a:buNone/>
            </a:pPr>
            <a:r>
              <a:rPr lang="en-US" sz="6300" b="1" dirty="0"/>
              <a:t>Not all of us are meant to be ministers, but are you doing what you can to help others and further God’s kingdom?  Do you care for others who need help?</a:t>
            </a:r>
          </a:p>
        </p:txBody>
      </p:sp>
    </p:spTree>
    <p:extLst>
      <p:ext uri="{BB962C8B-B14F-4D97-AF65-F5344CB8AC3E}">
        <p14:creationId xmlns:p14="http://schemas.microsoft.com/office/powerpoint/2010/main" val="328933841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If you can’t do work for God directly, then support those who can.  For instance, make money and donate to support God’s work.  </a:t>
            </a:r>
          </a:p>
        </p:txBody>
      </p:sp>
    </p:spTree>
    <p:extLst>
      <p:ext uri="{BB962C8B-B14F-4D97-AF65-F5344CB8AC3E}">
        <p14:creationId xmlns:p14="http://schemas.microsoft.com/office/powerpoint/2010/main" val="424605278"/>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Help take care of the kids so others can have a good Bible study.  Prepare food in the kitchen so people can have a good lunch after church.</a:t>
            </a:r>
          </a:p>
        </p:txBody>
      </p:sp>
    </p:spTree>
    <p:extLst>
      <p:ext uri="{BB962C8B-B14F-4D97-AF65-F5344CB8AC3E}">
        <p14:creationId xmlns:p14="http://schemas.microsoft.com/office/powerpoint/2010/main" val="207454352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 once saw an old lady washing dishes at church.  I went up and said, “Please let us young people do it.”</a:t>
            </a:r>
          </a:p>
        </p:txBody>
      </p:sp>
    </p:spTree>
    <p:extLst>
      <p:ext uri="{BB962C8B-B14F-4D97-AF65-F5344CB8AC3E}">
        <p14:creationId xmlns:p14="http://schemas.microsoft.com/office/powerpoint/2010/main" val="97827656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She said, “I am old and this is all that I can do for God now.  Please let me do it, and you go do something else that you can do.”</a:t>
            </a:r>
          </a:p>
        </p:txBody>
      </p:sp>
    </p:spTree>
    <p:extLst>
      <p:ext uri="{BB962C8B-B14F-4D97-AF65-F5344CB8AC3E}">
        <p14:creationId xmlns:p14="http://schemas.microsoft.com/office/powerpoint/2010/main" val="384804852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8991600" cy="4270773"/>
          </a:xfrm>
        </p:spPr>
        <p:txBody>
          <a:bodyPr>
            <a:noAutofit/>
          </a:bodyPr>
          <a:lstStyle/>
          <a:p>
            <a:pPr marL="0" indent="0">
              <a:buNone/>
            </a:pPr>
            <a:r>
              <a:rPr lang="en-US" sz="6500" b="1" dirty="0"/>
              <a:t>God will reward you for being willing to do things for Him.  You can share in the fruits of others’ labor when you support them.</a:t>
            </a:r>
          </a:p>
        </p:txBody>
      </p:sp>
    </p:spTree>
    <p:extLst>
      <p:ext uri="{BB962C8B-B14F-4D97-AF65-F5344CB8AC3E}">
        <p14:creationId xmlns:p14="http://schemas.microsoft.com/office/powerpoint/2010/main" val="547709500"/>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Finally, remember our earthly life is tiny and trivial compared to eternity.</a:t>
            </a:r>
          </a:p>
        </p:txBody>
      </p:sp>
    </p:spTree>
    <p:extLst>
      <p:ext uri="{BB962C8B-B14F-4D97-AF65-F5344CB8AC3E}">
        <p14:creationId xmlns:p14="http://schemas.microsoft.com/office/powerpoint/2010/main" val="3823475103"/>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This parable suggests our life on Earth is only a testing ground.</a:t>
            </a:r>
          </a:p>
        </p:txBody>
      </p:sp>
    </p:spTree>
    <p:extLst>
      <p:ext uri="{BB962C8B-B14F-4D97-AF65-F5344CB8AC3E}">
        <p14:creationId xmlns:p14="http://schemas.microsoft.com/office/powerpoint/2010/main" val="1719038396"/>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Then our gains and losses in this earthly life are not all that important in the grand scheme of things.</a:t>
            </a:r>
          </a:p>
        </p:txBody>
      </p:sp>
    </p:spTree>
    <p:extLst>
      <p:ext uri="{BB962C8B-B14F-4D97-AF65-F5344CB8AC3E}">
        <p14:creationId xmlns:p14="http://schemas.microsoft.com/office/powerpoint/2010/main" val="4216087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372600" cy="4270773"/>
          </a:xfrm>
        </p:spPr>
        <p:txBody>
          <a:bodyPr>
            <a:noAutofit/>
          </a:bodyPr>
          <a:lstStyle/>
          <a:p>
            <a:pPr marL="0" indent="0">
              <a:buNone/>
            </a:pPr>
            <a:r>
              <a:rPr lang="en-US" sz="6600" b="1" dirty="0"/>
              <a:t>“His master replied, ‘I will judge you by your own words, you wicked servant! You knew, did you, that I am a hard man, </a:t>
            </a:r>
          </a:p>
        </p:txBody>
      </p:sp>
    </p:spTree>
    <p:extLst>
      <p:ext uri="{BB962C8B-B14F-4D97-AF65-F5344CB8AC3E}">
        <p14:creationId xmlns:p14="http://schemas.microsoft.com/office/powerpoint/2010/main" val="277254598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Whatever happens to us, we must learn our lessons and move forward.</a:t>
            </a:r>
          </a:p>
        </p:txBody>
      </p:sp>
    </p:spTree>
    <p:extLst>
      <p:ext uri="{BB962C8B-B14F-4D97-AF65-F5344CB8AC3E}">
        <p14:creationId xmlns:p14="http://schemas.microsoft.com/office/powerpoint/2010/main" val="38830419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Living in regret and not being able to move on would be a true failure.</a:t>
            </a:r>
          </a:p>
        </p:txBody>
      </p:sp>
    </p:spTree>
    <p:extLst>
      <p:ext uri="{BB962C8B-B14F-4D97-AF65-F5344CB8AC3E}">
        <p14:creationId xmlns:p14="http://schemas.microsoft.com/office/powerpoint/2010/main" val="199738477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After you graduate from a school, no one cares what grade you got on a particular test.</a:t>
            </a:r>
          </a:p>
        </p:txBody>
      </p:sp>
    </p:spTree>
    <p:extLst>
      <p:ext uri="{BB962C8B-B14F-4D97-AF65-F5344CB8AC3E}">
        <p14:creationId xmlns:p14="http://schemas.microsoft.com/office/powerpoint/2010/main" val="386691107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What’s important is that you finished school successfully and are now ready for real life.</a:t>
            </a:r>
          </a:p>
        </p:txBody>
      </p:sp>
    </p:spTree>
    <p:extLst>
      <p:ext uri="{BB962C8B-B14F-4D97-AF65-F5344CB8AC3E}">
        <p14:creationId xmlns:p14="http://schemas.microsoft.com/office/powerpoint/2010/main" val="3566800708"/>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E42146-5170-0AE3-B0E2-42D54970500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9958C83-8FB3-3BF2-DEA0-6877684C52F9}"/>
              </a:ext>
            </a:extLst>
          </p:cNvPr>
          <p:cNvSpPr>
            <a:spLocks noGrp="1"/>
          </p:cNvSpPr>
          <p:nvPr>
            <p:ph idx="1"/>
          </p:nvPr>
        </p:nvSpPr>
        <p:spPr>
          <a:xfrm>
            <a:off x="0" y="1"/>
            <a:ext cx="9144000" cy="4270773"/>
          </a:xfrm>
        </p:spPr>
        <p:txBody>
          <a:bodyPr>
            <a:noAutofit/>
          </a:bodyPr>
          <a:lstStyle/>
          <a:p>
            <a:pPr marL="0" indent="0">
              <a:buNone/>
            </a:pPr>
            <a:r>
              <a:rPr lang="en-US" sz="7000" b="1" dirty="0"/>
              <a:t>Mark 8:36 - What good is it for someone to gain the whole world, </a:t>
            </a:r>
          </a:p>
          <a:p>
            <a:pPr marL="0" indent="0">
              <a:buNone/>
            </a:pPr>
            <a:r>
              <a:rPr lang="en-US" sz="7000" b="1" dirty="0"/>
              <a:t>yet forfeit their soul?</a:t>
            </a:r>
          </a:p>
        </p:txBody>
      </p:sp>
    </p:spTree>
    <p:extLst>
      <p:ext uri="{BB962C8B-B14F-4D97-AF65-F5344CB8AC3E}">
        <p14:creationId xmlns:p14="http://schemas.microsoft.com/office/powerpoint/2010/main" val="2093850325"/>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Let’s make sure we are all ready for the real life that matters – the eternal life.  </a:t>
            </a:r>
          </a:p>
          <a:p>
            <a:pPr marL="0" indent="0">
              <a:buNone/>
            </a:pPr>
            <a:endParaRPr lang="en-US" sz="2000" b="1" dirty="0"/>
          </a:p>
          <a:p>
            <a:pPr marL="0" indent="0">
              <a:buNone/>
            </a:pPr>
            <a:r>
              <a:rPr lang="en-US" sz="7000" b="1" dirty="0"/>
              <a:t>God bless you all.</a:t>
            </a:r>
          </a:p>
        </p:txBody>
      </p:sp>
    </p:spTree>
    <p:extLst>
      <p:ext uri="{BB962C8B-B14F-4D97-AF65-F5344CB8AC3E}">
        <p14:creationId xmlns:p14="http://schemas.microsoft.com/office/powerpoint/2010/main" val="2350581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900" b="1" dirty="0"/>
              <a:t>taking out what I did not put in, and reaping what I did not sow?  Why then didn’t you put my money on deposit, </a:t>
            </a:r>
          </a:p>
        </p:txBody>
      </p:sp>
    </p:spTree>
    <p:extLst>
      <p:ext uri="{BB962C8B-B14F-4D97-AF65-F5344CB8AC3E}">
        <p14:creationId xmlns:p14="http://schemas.microsoft.com/office/powerpoint/2010/main" val="1757853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so that when I came back, I could have collected it with interest?’</a:t>
            </a:r>
          </a:p>
        </p:txBody>
      </p:sp>
    </p:spTree>
    <p:extLst>
      <p:ext uri="{BB962C8B-B14F-4D97-AF65-F5344CB8AC3E}">
        <p14:creationId xmlns:p14="http://schemas.microsoft.com/office/powerpoint/2010/main" val="128710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“Then he said to those standing by, ‘Take his mina away from him and give it to the one who has ten minas.’</a:t>
            </a:r>
          </a:p>
        </p:txBody>
      </p:sp>
    </p:spTree>
    <p:extLst>
      <p:ext uri="{BB962C8B-B14F-4D97-AF65-F5344CB8AC3E}">
        <p14:creationId xmlns:p14="http://schemas.microsoft.com/office/powerpoint/2010/main" val="34098334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“‘Sir,’ they said, ‘he already has ten!’</a:t>
            </a:r>
          </a:p>
          <a:p>
            <a:pPr marL="0" indent="0">
              <a:buNone/>
            </a:pPr>
            <a:r>
              <a:rPr lang="en-US" sz="7000" b="1" dirty="0"/>
              <a:t>“He replied, ‘I tell you that to everyone who has, more will be given, </a:t>
            </a:r>
          </a:p>
        </p:txBody>
      </p:sp>
    </p:spTree>
    <p:extLst>
      <p:ext uri="{BB962C8B-B14F-4D97-AF65-F5344CB8AC3E}">
        <p14:creationId xmlns:p14="http://schemas.microsoft.com/office/powerpoint/2010/main" val="3118673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1372743" y="1448365"/>
            <a:ext cx="6398513" cy="2246769"/>
          </a:xfrm>
          <a:prstGeom prst="rect">
            <a:avLst/>
          </a:prstGeom>
        </p:spPr>
        <p:txBody>
          <a:bodyPr wrap="square">
            <a:spAutoFit/>
          </a:bodyPr>
          <a:lstStyle/>
          <a:p>
            <a:pPr algn="ctr"/>
            <a:r>
              <a:rPr lang="en-US" altLang="zh-TW" sz="7000" b="1" dirty="0">
                <a:ea typeface="Microsoft JhengHei" panose="020B0604030504040204" pitchFamily="34" charset="-120"/>
              </a:rPr>
              <a:t>Scripture:</a:t>
            </a:r>
          </a:p>
          <a:p>
            <a:pPr algn="ctr"/>
            <a:r>
              <a:rPr lang="en-US" altLang="zh-TW" sz="7000" b="1" dirty="0">
                <a:ea typeface="Microsoft JhengHei" panose="020B0604030504040204" pitchFamily="34" charset="-120"/>
              </a:rPr>
              <a:t>Luke 19:11-27</a:t>
            </a:r>
          </a:p>
        </p:txBody>
      </p:sp>
    </p:spTree>
    <p:extLst>
      <p:ext uri="{BB962C8B-B14F-4D97-AF65-F5344CB8AC3E}">
        <p14:creationId xmlns:p14="http://schemas.microsoft.com/office/powerpoint/2010/main" val="22649218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but as for the one who has nothing, even what they have will be taken away. </a:t>
            </a:r>
          </a:p>
        </p:txBody>
      </p:sp>
    </p:spTree>
    <p:extLst>
      <p:ext uri="{BB962C8B-B14F-4D97-AF65-F5344CB8AC3E}">
        <p14:creationId xmlns:p14="http://schemas.microsoft.com/office/powerpoint/2010/main" val="3394308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372600" cy="4270773"/>
          </a:xfrm>
        </p:spPr>
        <p:txBody>
          <a:bodyPr>
            <a:noAutofit/>
          </a:bodyPr>
          <a:lstStyle/>
          <a:p>
            <a:pPr marL="0" indent="0">
              <a:buNone/>
            </a:pPr>
            <a:r>
              <a:rPr lang="en-US" sz="6800" b="1" dirty="0"/>
              <a:t>But those enemies of mine who did not want me to be king over them- bring them here and kill them in front of me.’”</a:t>
            </a:r>
          </a:p>
        </p:txBody>
      </p:sp>
    </p:spTree>
    <p:extLst>
      <p:ext uri="{BB962C8B-B14F-4D97-AF65-F5344CB8AC3E}">
        <p14:creationId xmlns:p14="http://schemas.microsoft.com/office/powerpoint/2010/main" val="1072605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EBD75-A904-6FAC-1362-3580A570B672}"/>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DDB1D991-29F7-94FE-68EF-CD5B46323CBB}"/>
              </a:ext>
            </a:extLst>
          </p:cNvPr>
          <p:cNvSpPr/>
          <p:nvPr/>
        </p:nvSpPr>
        <p:spPr>
          <a:xfrm>
            <a:off x="1372743" y="1448365"/>
            <a:ext cx="6398513" cy="2246769"/>
          </a:xfrm>
          <a:prstGeom prst="rect">
            <a:avLst/>
          </a:prstGeom>
        </p:spPr>
        <p:txBody>
          <a:bodyPr wrap="square">
            <a:spAutoFit/>
          </a:bodyPr>
          <a:lstStyle/>
          <a:p>
            <a:pPr algn="ctr"/>
            <a:r>
              <a:rPr lang="en-US" altLang="zh-TW" sz="7000" b="1" dirty="0">
                <a:ea typeface="Microsoft JhengHei" panose="020B0604030504040204" pitchFamily="34" charset="-120"/>
              </a:rPr>
              <a:t>The Parable of</a:t>
            </a:r>
          </a:p>
          <a:p>
            <a:pPr algn="ctr"/>
            <a:r>
              <a:rPr lang="en-US" altLang="zh-TW" sz="7000" b="1" dirty="0">
                <a:ea typeface="Microsoft JhengHei" panose="020B0604030504040204" pitchFamily="34" charset="-120"/>
              </a:rPr>
              <a:t>the Ten Minas</a:t>
            </a:r>
          </a:p>
        </p:txBody>
      </p:sp>
    </p:spTree>
    <p:extLst>
      <p:ext uri="{BB962C8B-B14F-4D97-AF65-F5344CB8AC3E}">
        <p14:creationId xmlns:p14="http://schemas.microsoft.com/office/powerpoint/2010/main" val="1100701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This is the first sermon of three sermons of the series that I call “</a:t>
            </a:r>
            <a:r>
              <a:rPr lang="en-US" altLang="zh-TW" sz="7000" b="1" dirty="0"/>
              <a:t>The </a:t>
            </a:r>
            <a:r>
              <a:rPr lang="en-US" sz="7000" b="1" dirty="0"/>
              <a:t>Meaning of Christian Life.”</a:t>
            </a:r>
          </a:p>
        </p:txBody>
      </p:sp>
    </p:spTree>
    <p:extLst>
      <p:ext uri="{BB962C8B-B14F-4D97-AF65-F5344CB8AC3E}">
        <p14:creationId xmlns:p14="http://schemas.microsoft.com/office/powerpoint/2010/main" val="27892602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It is based on three parables found in Luke chapter 19, Matthew chapter 25, and Luke chapter 16.</a:t>
            </a:r>
          </a:p>
        </p:txBody>
      </p:sp>
    </p:spTree>
    <p:extLst>
      <p:ext uri="{BB962C8B-B14F-4D97-AF65-F5344CB8AC3E}">
        <p14:creationId xmlns:p14="http://schemas.microsoft.com/office/powerpoint/2010/main" val="19445948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96400" cy="4270773"/>
          </a:xfrm>
        </p:spPr>
        <p:txBody>
          <a:bodyPr>
            <a:noAutofit/>
          </a:bodyPr>
          <a:lstStyle/>
          <a:p>
            <a:pPr marL="0" indent="0">
              <a:buNone/>
            </a:pPr>
            <a:r>
              <a:rPr lang="en-US" sz="7000" b="1" dirty="0"/>
              <a:t>Once you understand these three parables, you’ll know why you are here on Earth and what God expects of you.</a:t>
            </a:r>
          </a:p>
        </p:txBody>
      </p:sp>
    </p:spTree>
    <p:extLst>
      <p:ext uri="{BB962C8B-B14F-4D97-AF65-F5344CB8AC3E}">
        <p14:creationId xmlns:p14="http://schemas.microsoft.com/office/powerpoint/2010/main" val="34147063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It will give you a new perspective on this earthly life and hopefully change how you live this life.</a:t>
            </a:r>
          </a:p>
        </p:txBody>
      </p:sp>
    </p:spTree>
    <p:extLst>
      <p:ext uri="{BB962C8B-B14F-4D97-AF65-F5344CB8AC3E}">
        <p14:creationId xmlns:p14="http://schemas.microsoft.com/office/powerpoint/2010/main" val="15666265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In these three parables, the deepest meanings are hidden in the minor differences and odd details.  </a:t>
            </a:r>
          </a:p>
        </p:txBody>
      </p:sp>
    </p:spTree>
    <p:extLst>
      <p:ext uri="{BB962C8B-B14F-4D97-AF65-F5344CB8AC3E}">
        <p14:creationId xmlns:p14="http://schemas.microsoft.com/office/powerpoint/2010/main" val="24956804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95250"/>
            <a:ext cx="9448800" cy="4270773"/>
          </a:xfrm>
        </p:spPr>
        <p:txBody>
          <a:bodyPr>
            <a:noAutofit/>
          </a:bodyPr>
          <a:lstStyle/>
          <a:p>
            <a:pPr marL="0" indent="0">
              <a:buNone/>
            </a:pPr>
            <a:r>
              <a:rPr lang="en-US" sz="6700" b="1" dirty="0"/>
              <a:t>The first two actually look very similar, and you will find the deeper meanings when you compare their small differences.</a:t>
            </a:r>
          </a:p>
        </p:txBody>
      </p:sp>
    </p:spTree>
    <p:extLst>
      <p:ext uri="{BB962C8B-B14F-4D97-AF65-F5344CB8AC3E}">
        <p14:creationId xmlns:p14="http://schemas.microsoft.com/office/powerpoint/2010/main" val="254919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220200" cy="4270773"/>
          </a:xfrm>
        </p:spPr>
        <p:txBody>
          <a:bodyPr>
            <a:noAutofit/>
          </a:bodyPr>
          <a:lstStyle/>
          <a:p>
            <a:pPr marL="0" indent="0">
              <a:buNone/>
            </a:pPr>
            <a:r>
              <a:rPr lang="en-US" sz="6500" b="1" dirty="0"/>
              <a:t>In this parable called the “Parable of the Minas”, we have a master who gave money to his ten servants to make more money.</a:t>
            </a:r>
          </a:p>
        </p:txBody>
      </p:sp>
    </p:spTree>
    <p:extLst>
      <p:ext uri="{BB962C8B-B14F-4D97-AF65-F5344CB8AC3E}">
        <p14:creationId xmlns:p14="http://schemas.microsoft.com/office/powerpoint/2010/main" val="2092097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While they were listening to this, he went on to tell them a parable, </a:t>
            </a:r>
          </a:p>
          <a:p>
            <a:pPr marL="0" indent="0">
              <a:buNone/>
            </a:pPr>
            <a:endParaRPr lang="en-US" sz="7000" b="1" dirty="0"/>
          </a:p>
          <a:p>
            <a:pPr marL="0" indent="0">
              <a:buNone/>
            </a:pPr>
            <a:endParaRPr lang="en-US" sz="7000" b="1" dirty="0"/>
          </a:p>
          <a:p>
            <a:pPr marL="0" indent="0">
              <a:buNone/>
            </a:pPr>
            <a:endParaRPr lang="en-US" sz="7000" b="1" dirty="0"/>
          </a:p>
          <a:p>
            <a:pPr marL="0" indent="0">
              <a:buNone/>
            </a:pPr>
            <a:r>
              <a:rPr lang="en-US" sz="7000" b="1" dirty="0"/>
              <a:t>because he was near Jerusalem and the people thought that the kingdom of God was going to appear at once.  He said: “A man of noble birth went to a distant country to have himself appointed king and then to return.  So he called ten of his servants and gave them ten minas. ‘Put this money to work,’ he said, ‘until I come back.’</a:t>
            </a:r>
          </a:p>
          <a:p>
            <a:pPr marL="0" indent="0">
              <a:buNone/>
            </a:pPr>
            <a:r>
              <a:rPr lang="en-US" sz="7000" b="1" dirty="0"/>
              <a:t>“But his subjects hated him and sent a delegation after him to say, ‘We don’t want this man to be our king.’</a:t>
            </a:r>
          </a:p>
          <a:p>
            <a:pPr marL="0" indent="0">
              <a:buNone/>
            </a:pPr>
            <a:r>
              <a:rPr lang="en-US" sz="7000" b="1" dirty="0"/>
              <a:t>“He was made king, however, and returned home. Then he sent for the servants to whom he had given the money, in order to find out what they had gained with it.</a:t>
            </a:r>
          </a:p>
          <a:p>
            <a:pPr marL="0" indent="0">
              <a:buNone/>
            </a:pPr>
            <a:r>
              <a:rPr lang="en-US" sz="7000" b="1" dirty="0"/>
              <a:t>“The first one came and said, ‘Sir, your mina has earned ten more.’</a:t>
            </a:r>
          </a:p>
          <a:p>
            <a:pPr marL="0" indent="0">
              <a:buNone/>
            </a:pPr>
            <a:r>
              <a:rPr lang="en-US" sz="7000" b="1" dirty="0"/>
              <a:t>“‘Well done, my good servant!’ his master replied. ‘Because you have been trustworthy in a very small matter, take charge of ten cities.’</a:t>
            </a:r>
          </a:p>
          <a:p>
            <a:pPr marL="0" indent="0">
              <a:buNone/>
            </a:pPr>
            <a:r>
              <a:rPr lang="en-US" sz="7000" b="1" dirty="0"/>
              <a:t>“The second came and said, ‘Sir, your mina has earned five more.’</a:t>
            </a:r>
          </a:p>
          <a:p>
            <a:pPr marL="0" indent="0">
              <a:buNone/>
            </a:pPr>
            <a:r>
              <a:rPr lang="en-US" sz="7000" b="1" dirty="0"/>
              <a:t>“His master answered, ‘You take charge of five cities.’</a:t>
            </a:r>
          </a:p>
          <a:p>
            <a:pPr marL="0" indent="0">
              <a:buNone/>
            </a:pPr>
            <a:r>
              <a:rPr lang="en-US" sz="7000" b="1" dirty="0"/>
              <a:t>“Then another servant came and said, ‘Sir, here is your mina; I have kept it laid away in a piece of cloth.  I was afraid of you, because you are a hard man. You take out what you did not put in and reap what you did not sow.’</a:t>
            </a:r>
          </a:p>
          <a:p>
            <a:pPr marL="0" indent="0">
              <a:buNone/>
            </a:pPr>
            <a:r>
              <a:rPr lang="en-US" sz="7000" b="1" dirty="0"/>
              <a:t>“His master replied, ‘I will judge you by your own words, you wicked servant! You knew, did you, that I am a hard man, taking out what I did not put in, and reaping what I did not sow?  Why then didn’t you put my money on deposit, so that when I came back, I could have collected it with interest?’</a:t>
            </a:r>
          </a:p>
          <a:p>
            <a:pPr marL="0" indent="0">
              <a:buNone/>
            </a:pPr>
            <a:r>
              <a:rPr lang="en-US" sz="7000" b="1" dirty="0"/>
              <a:t>“Then he said to those standing by, ‘Take his mina away from him and give it to the one who has ten minas.’</a:t>
            </a:r>
          </a:p>
          <a:p>
            <a:pPr marL="0" indent="0">
              <a:buNone/>
            </a:pPr>
            <a:r>
              <a:rPr lang="en-US" sz="7000" b="1" dirty="0"/>
              <a:t>“‘Sir,’ they said, ‘he already has ten!’</a:t>
            </a:r>
          </a:p>
          <a:p>
            <a:pPr marL="0" indent="0">
              <a:buNone/>
            </a:pPr>
            <a:r>
              <a:rPr lang="en-US" sz="7000" b="1" dirty="0"/>
              <a:t>“He replied, ‘I tell you that to everyone who has, more will be given, but as for the one who has nothing, even what they have will be taken away. But those enemies of mine who did not want me to be king over them—bring them here and kill them in front of me.’”</a:t>
            </a:r>
          </a:p>
        </p:txBody>
      </p:sp>
    </p:spTree>
    <p:extLst>
      <p:ext uri="{BB962C8B-B14F-4D97-AF65-F5344CB8AC3E}">
        <p14:creationId xmlns:p14="http://schemas.microsoft.com/office/powerpoint/2010/main" val="375605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He gave ten minas to ten servants, and we usually assume it’s one mina per person.</a:t>
            </a:r>
          </a:p>
        </p:txBody>
      </p:sp>
    </p:spTree>
    <p:extLst>
      <p:ext uri="{BB962C8B-B14F-4D97-AF65-F5344CB8AC3E}">
        <p14:creationId xmlns:p14="http://schemas.microsoft.com/office/powerpoint/2010/main" val="19504476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When the master returned after finishing dealing with some business elsewhere, he called for them, but only three came back.</a:t>
            </a:r>
          </a:p>
        </p:txBody>
      </p:sp>
    </p:spTree>
    <p:extLst>
      <p:ext uri="{BB962C8B-B14F-4D97-AF65-F5344CB8AC3E}">
        <p14:creationId xmlns:p14="http://schemas.microsoft.com/office/powerpoint/2010/main" val="10521877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One made ten minas with his mina, and the master let him rule over ten cities.</a:t>
            </a:r>
          </a:p>
        </p:txBody>
      </p:sp>
    </p:spTree>
    <p:extLst>
      <p:ext uri="{BB962C8B-B14F-4D97-AF65-F5344CB8AC3E}">
        <p14:creationId xmlns:p14="http://schemas.microsoft.com/office/powerpoint/2010/main" val="40865886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One made five minas with his mina, and the master let him rule over five cities.</a:t>
            </a:r>
          </a:p>
        </p:txBody>
      </p:sp>
    </p:spTree>
    <p:extLst>
      <p:ext uri="{BB962C8B-B14F-4D97-AF65-F5344CB8AC3E}">
        <p14:creationId xmlns:p14="http://schemas.microsoft.com/office/powerpoint/2010/main" val="29898319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600" b="1" dirty="0"/>
              <a:t>The last one hid the money and didn’t make any profit from it.  The master was very upset and rebuked him harshly.</a:t>
            </a:r>
          </a:p>
        </p:txBody>
      </p:sp>
    </p:spTree>
    <p:extLst>
      <p:ext uri="{BB962C8B-B14F-4D97-AF65-F5344CB8AC3E}">
        <p14:creationId xmlns:p14="http://schemas.microsoft.com/office/powerpoint/2010/main" val="34587651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 master took his mina away and gave it to the first servant who had ten minas.</a:t>
            </a:r>
          </a:p>
        </p:txBody>
      </p:sp>
    </p:spTree>
    <p:extLst>
      <p:ext uri="{BB962C8B-B14F-4D97-AF65-F5344CB8AC3E}">
        <p14:creationId xmlns:p14="http://schemas.microsoft.com/office/powerpoint/2010/main" val="8509442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7000" b="1" dirty="0"/>
              <a:t>It really doesn’t take too much effort to figure out what the minas represent.</a:t>
            </a:r>
          </a:p>
        </p:txBody>
      </p:sp>
    </p:spTree>
    <p:extLst>
      <p:ext uri="{BB962C8B-B14F-4D97-AF65-F5344CB8AC3E}">
        <p14:creationId xmlns:p14="http://schemas.microsoft.com/office/powerpoint/2010/main" val="4938574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The key is found in v.24 – the master said to give the one mina from the third servant to the first servant who has ten minas.</a:t>
            </a:r>
          </a:p>
        </p:txBody>
      </p:sp>
    </p:spTree>
    <p:extLst>
      <p:ext uri="{BB962C8B-B14F-4D97-AF65-F5344CB8AC3E}">
        <p14:creationId xmlns:p14="http://schemas.microsoft.com/office/powerpoint/2010/main" val="2481551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 first servant said he made ten minas, but at the end he only had ten minas.</a:t>
            </a:r>
          </a:p>
        </p:txBody>
      </p:sp>
    </p:spTree>
    <p:extLst>
      <p:ext uri="{BB962C8B-B14F-4D97-AF65-F5344CB8AC3E}">
        <p14:creationId xmlns:p14="http://schemas.microsoft.com/office/powerpoint/2010/main" val="18151590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That means his first mina was used up and not there anymore.</a:t>
            </a:r>
          </a:p>
        </p:txBody>
      </p:sp>
    </p:spTree>
    <p:extLst>
      <p:ext uri="{BB962C8B-B14F-4D97-AF65-F5344CB8AC3E}">
        <p14:creationId xmlns:p14="http://schemas.microsoft.com/office/powerpoint/2010/main" val="392464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because he was near Jerusalem and the people thought that the kingdom of God was going to appear at once.  </a:t>
            </a:r>
          </a:p>
        </p:txBody>
      </p:sp>
    </p:spTree>
    <p:extLst>
      <p:ext uri="{BB962C8B-B14F-4D97-AF65-F5344CB8AC3E}">
        <p14:creationId xmlns:p14="http://schemas.microsoft.com/office/powerpoint/2010/main" val="2426630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What’s one thing everyone has one of, but cannot hold onto it at the end?</a:t>
            </a:r>
          </a:p>
        </p:txBody>
      </p:sp>
    </p:spTree>
    <p:extLst>
      <p:ext uri="{BB962C8B-B14F-4D97-AF65-F5344CB8AC3E}">
        <p14:creationId xmlns:p14="http://schemas.microsoft.com/office/powerpoint/2010/main" val="3452593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Our lives on Earth!</a:t>
            </a:r>
          </a:p>
        </p:txBody>
      </p:sp>
    </p:spTree>
    <p:extLst>
      <p:ext uri="{BB962C8B-B14F-4D97-AF65-F5344CB8AC3E}">
        <p14:creationId xmlns:p14="http://schemas.microsoft.com/office/powerpoint/2010/main" val="3523802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6200" b="1" dirty="0"/>
              <a:t>We all have just one earthly life.  It may be different in terms of length, initial status, situations, and encounters, but we all have just one life.</a:t>
            </a:r>
          </a:p>
        </p:txBody>
      </p:sp>
    </p:spTree>
    <p:extLst>
      <p:ext uri="{BB962C8B-B14F-4D97-AF65-F5344CB8AC3E}">
        <p14:creationId xmlns:p14="http://schemas.microsoft.com/office/powerpoint/2010/main" val="17846787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No matter what you do, you cannot keep it.  When the time comes, it’s over.</a:t>
            </a:r>
          </a:p>
        </p:txBody>
      </p:sp>
    </p:spTree>
    <p:extLst>
      <p:ext uri="{BB962C8B-B14F-4D97-AF65-F5344CB8AC3E}">
        <p14:creationId xmlns:p14="http://schemas.microsoft.com/office/powerpoint/2010/main" val="29448372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What matters is what you do with it while you are alive.</a:t>
            </a:r>
          </a:p>
        </p:txBody>
      </p:sp>
    </p:spTree>
    <p:extLst>
      <p:ext uri="{BB962C8B-B14F-4D97-AF65-F5344CB8AC3E}">
        <p14:creationId xmlns:p14="http://schemas.microsoft.com/office/powerpoint/2010/main" val="9777241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You can use it well to make something out of it, like the first two servants did, or not use it for God’s purposes, like the third servant did.</a:t>
            </a:r>
          </a:p>
        </p:txBody>
      </p:sp>
    </p:spTree>
    <p:extLst>
      <p:ext uri="{BB962C8B-B14F-4D97-AF65-F5344CB8AC3E}">
        <p14:creationId xmlns:p14="http://schemas.microsoft.com/office/powerpoint/2010/main" val="39812046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 third servant tried to keep it by not using it, but in the end he lost it anyway and didn’t get anything out of it.</a:t>
            </a:r>
          </a:p>
        </p:txBody>
      </p:sp>
    </p:spTree>
    <p:extLst>
      <p:ext uri="{BB962C8B-B14F-4D97-AF65-F5344CB8AC3E}">
        <p14:creationId xmlns:p14="http://schemas.microsoft.com/office/powerpoint/2010/main" val="25792436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96400" cy="4270773"/>
          </a:xfrm>
        </p:spPr>
        <p:txBody>
          <a:bodyPr>
            <a:noAutofit/>
          </a:bodyPr>
          <a:lstStyle/>
          <a:p>
            <a:pPr marL="0" indent="0">
              <a:buNone/>
            </a:pPr>
            <a:r>
              <a:rPr lang="en-US" sz="6500" b="1" dirty="0"/>
              <a:t>This parable teaches us to use our earthly lives for God, and we will be given initial responsibilities in eternity based on how we used them. </a:t>
            </a:r>
          </a:p>
        </p:txBody>
      </p:sp>
    </p:spTree>
    <p:extLst>
      <p:ext uri="{BB962C8B-B14F-4D97-AF65-F5344CB8AC3E}">
        <p14:creationId xmlns:p14="http://schemas.microsoft.com/office/powerpoint/2010/main" val="25528579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Let’s explore the details in this parable to learn more valuable truths.</a:t>
            </a:r>
          </a:p>
        </p:txBody>
      </p:sp>
    </p:spTree>
    <p:extLst>
      <p:ext uri="{BB962C8B-B14F-4D97-AF65-F5344CB8AC3E}">
        <p14:creationId xmlns:p14="http://schemas.microsoft.com/office/powerpoint/2010/main" val="39917414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First, the amount of money given is the same for everyone.  It represents everyone’s one single earthly life.</a:t>
            </a:r>
          </a:p>
        </p:txBody>
      </p:sp>
    </p:spTree>
    <p:extLst>
      <p:ext uri="{BB962C8B-B14F-4D97-AF65-F5344CB8AC3E}">
        <p14:creationId xmlns:p14="http://schemas.microsoft.com/office/powerpoint/2010/main" val="851048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He said: “A man of noble birth went to a distant country to have himself appointed king and then to return.  </a:t>
            </a:r>
          </a:p>
        </p:txBody>
      </p:sp>
    </p:spTree>
    <p:extLst>
      <p:ext uri="{BB962C8B-B14F-4D97-AF65-F5344CB8AC3E}">
        <p14:creationId xmlns:p14="http://schemas.microsoft.com/office/powerpoint/2010/main" val="10740213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A silver mina is about three months of wages for a common laborer back in Roman days.  </a:t>
            </a:r>
          </a:p>
        </p:txBody>
      </p:sp>
    </p:spTree>
    <p:extLst>
      <p:ext uri="{BB962C8B-B14F-4D97-AF65-F5344CB8AC3E}">
        <p14:creationId xmlns:p14="http://schemas.microsoft.com/office/powerpoint/2010/main" val="12685898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If you use today’s California minimum wage of $15/hour, it’d be around $12,000 in today’s dollars.</a:t>
            </a:r>
          </a:p>
        </p:txBody>
      </p:sp>
    </p:spTree>
    <p:extLst>
      <p:ext uri="{BB962C8B-B14F-4D97-AF65-F5344CB8AC3E}">
        <p14:creationId xmlns:p14="http://schemas.microsoft.com/office/powerpoint/2010/main" val="15586471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270CE-5C08-8167-6CB7-0C7BE6B4E3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FC7DA7-A2AF-E7F4-0F3C-8F5A4A3E8279}"/>
              </a:ext>
            </a:extLst>
          </p:cNvPr>
          <p:cNvSpPr>
            <a:spLocks noGrp="1"/>
          </p:cNvSpPr>
          <p:nvPr>
            <p:ph idx="1"/>
          </p:nvPr>
        </p:nvSpPr>
        <p:spPr>
          <a:xfrm>
            <a:off x="1752600" y="-95250"/>
            <a:ext cx="7391400" cy="4270773"/>
          </a:xfrm>
        </p:spPr>
        <p:txBody>
          <a:bodyPr>
            <a:noAutofit/>
          </a:bodyPr>
          <a:lstStyle/>
          <a:p>
            <a:pPr marL="0" indent="0">
              <a:buNone/>
            </a:pPr>
            <a:r>
              <a:rPr lang="en-US" sz="7000" b="1" dirty="0"/>
              <a:t>$ 15/hour</a:t>
            </a:r>
            <a:endParaRPr lang="en-US" altLang="zh-TW" sz="7000" b="1" dirty="0"/>
          </a:p>
          <a:p>
            <a:pPr marL="0" indent="0">
              <a:buNone/>
            </a:pPr>
            <a:r>
              <a:rPr lang="en-US" altLang="zh-TW" sz="7000" b="1" dirty="0"/>
              <a:t>x 10 hours/day</a:t>
            </a:r>
          </a:p>
          <a:p>
            <a:pPr marL="0" indent="0">
              <a:buNone/>
            </a:pPr>
            <a:r>
              <a:rPr lang="en-US" altLang="zh-TW" sz="7000" b="1" dirty="0"/>
              <a:t>x   6 days a week</a:t>
            </a:r>
          </a:p>
          <a:p>
            <a:pPr marL="0" indent="0">
              <a:buNone/>
            </a:pPr>
            <a:r>
              <a:rPr lang="en-US" altLang="zh-TW" sz="7000" b="1" u="sng" dirty="0"/>
              <a:t>x 13 weeks</a:t>
            </a:r>
          </a:p>
          <a:p>
            <a:pPr marL="0" indent="0">
              <a:buNone/>
            </a:pPr>
            <a:r>
              <a:rPr lang="en-US" sz="7000" b="1" dirty="0"/>
              <a:t>$ 11,700</a:t>
            </a:r>
          </a:p>
        </p:txBody>
      </p:sp>
    </p:spTree>
    <p:extLst>
      <p:ext uri="{BB962C8B-B14F-4D97-AF65-F5344CB8AC3E}">
        <p14:creationId xmlns:p14="http://schemas.microsoft.com/office/powerpoint/2010/main" val="17248347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95250"/>
            <a:ext cx="9372600" cy="4270773"/>
          </a:xfrm>
        </p:spPr>
        <p:txBody>
          <a:bodyPr>
            <a:noAutofit/>
          </a:bodyPr>
          <a:lstStyle/>
          <a:p>
            <a:pPr marL="0" indent="0">
              <a:buNone/>
            </a:pPr>
            <a:r>
              <a:rPr lang="en-US" sz="6500" b="1" dirty="0"/>
              <a:t>That’s a lot of money to spend on personal things, but for doing a small business, that’s actually not enough to do anything serious.</a:t>
            </a:r>
          </a:p>
        </p:txBody>
      </p:sp>
    </p:spTree>
    <p:extLst>
      <p:ext uri="{BB962C8B-B14F-4D97-AF65-F5344CB8AC3E}">
        <p14:creationId xmlns:p14="http://schemas.microsoft.com/office/powerpoint/2010/main" val="2440610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Second, when the master came back, he asked the servants to come back to face him.  Only three came back.  </a:t>
            </a:r>
          </a:p>
          <a:p>
            <a:pPr marL="0" indent="0">
              <a:buNone/>
            </a:pPr>
            <a:endParaRPr lang="en-US" sz="7000" b="1" dirty="0"/>
          </a:p>
        </p:txBody>
      </p:sp>
    </p:spTree>
    <p:extLst>
      <p:ext uri="{BB962C8B-B14F-4D97-AF65-F5344CB8AC3E}">
        <p14:creationId xmlns:p14="http://schemas.microsoft.com/office/powerpoint/2010/main" val="27030433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Seven out of ten servants did not come back to face the Master.</a:t>
            </a:r>
          </a:p>
        </p:txBody>
      </p:sp>
    </p:spTree>
    <p:extLst>
      <p:ext uri="{BB962C8B-B14F-4D97-AF65-F5344CB8AC3E}">
        <p14:creationId xmlns:p14="http://schemas.microsoft.com/office/powerpoint/2010/main" val="20943675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Thus , we know not all people will accept Jesus and come back to face God when their earthly lives end.</a:t>
            </a:r>
          </a:p>
        </p:txBody>
      </p:sp>
    </p:spTree>
    <p:extLst>
      <p:ext uri="{BB962C8B-B14F-4D97-AF65-F5344CB8AC3E}">
        <p14:creationId xmlns:p14="http://schemas.microsoft.com/office/powerpoint/2010/main" val="22995519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95250"/>
            <a:ext cx="9372600" cy="4270773"/>
          </a:xfrm>
        </p:spPr>
        <p:txBody>
          <a:bodyPr>
            <a:noAutofit/>
          </a:bodyPr>
          <a:lstStyle/>
          <a:p>
            <a:pPr marL="0" indent="0">
              <a:buNone/>
            </a:pPr>
            <a:r>
              <a:rPr lang="en-US" sz="6800" b="1" dirty="0"/>
              <a:t>We estimate that Christians make up about 30% of the population, just like 3 out of 10 servants in this parable.</a:t>
            </a:r>
          </a:p>
        </p:txBody>
      </p:sp>
    </p:spTree>
    <p:extLst>
      <p:ext uri="{BB962C8B-B14F-4D97-AF65-F5344CB8AC3E}">
        <p14:creationId xmlns:p14="http://schemas.microsoft.com/office/powerpoint/2010/main" val="313777279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95250"/>
            <a:ext cx="9448800" cy="4270773"/>
          </a:xfrm>
        </p:spPr>
        <p:txBody>
          <a:bodyPr>
            <a:noAutofit/>
          </a:bodyPr>
          <a:lstStyle/>
          <a:p>
            <a:pPr marL="0" indent="0">
              <a:buNone/>
            </a:pPr>
            <a:r>
              <a:rPr lang="en-US" sz="6600" b="1" dirty="0"/>
              <a:t>Some people do not know Jesus because they have never heard the gospel.  Spreading the gospel is Christians’ responsibility.  </a:t>
            </a:r>
          </a:p>
        </p:txBody>
      </p:sp>
    </p:spTree>
    <p:extLst>
      <p:ext uri="{BB962C8B-B14F-4D97-AF65-F5344CB8AC3E}">
        <p14:creationId xmlns:p14="http://schemas.microsoft.com/office/powerpoint/2010/main" val="421006638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20200" cy="4270773"/>
          </a:xfrm>
        </p:spPr>
        <p:txBody>
          <a:bodyPr>
            <a:noAutofit/>
          </a:bodyPr>
          <a:lstStyle/>
          <a:p>
            <a:pPr marL="0" indent="0">
              <a:buNone/>
            </a:pPr>
            <a:r>
              <a:rPr lang="en-US" sz="6500" b="1" dirty="0"/>
              <a:t>Some people choose not to accept Jesus.  When we tell people about Jesus, we should know that not everyone will accept Him.</a:t>
            </a:r>
          </a:p>
        </p:txBody>
      </p:sp>
    </p:spTree>
    <p:extLst>
      <p:ext uri="{BB962C8B-B14F-4D97-AF65-F5344CB8AC3E}">
        <p14:creationId xmlns:p14="http://schemas.microsoft.com/office/powerpoint/2010/main" val="3098895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175523"/>
          </a:xfrm>
        </p:spPr>
        <p:txBody>
          <a:bodyPr>
            <a:noAutofit/>
          </a:bodyPr>
          <a:lstStyle/>
          <a:p>
            <a:pPr marL="0" indent="0">
              <a:buNone/>
            </a:pPr>
            <a:r>
              <a:rPr lang="en-US" sz="7000" b="1" dirty="0"/>
              <a:t>So he called ten of his servants and gave them ten minas.  ‘Put this money to work,’ he said, ‘until I come back.’</a:t>
            </a:r>
          </a:p>
        </p:txBody>
      </p:sp>
    </p:spTree>
    <p:extLst>
      <p:ext uri="{BB962C8B-B14F-4D97-AF65-F5344CB8AC3E}">
        <p14:creationId xmlns:p14="http://schemas.microsoft.com/office/powerpoint/2010/main" val="41147360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Don’t feel like a failure because of this.  This is because God gave them the ability to choose for themselves.</a:t>
            </a:r>
          </a:p>
        </p:txBody>
      </p:sp>
    </p:spTree>
    <p:extLst>
      <p:ext uri="{BB962C8B-B14F-4D97-AF65-F5344CB8AC3E}">
        <p14:creationId xmlns:p14="http://schemas.microsoft.com/office/powerpoint/2010/main" val="36249384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People come to Christ because of their choices, not because of your convincing skills.</a:t>
            </a:r>
          </a:p>
        </p:txBody>
      </p:sp>
    </p:spTree>
    <p:extLst>
      <p:ext uri="{BB962C8B-B14F-4D97-AF65-F5344CB8AC3E}">
        <p14:creationId xmlns:p14="http://schemas.microsoft.com/office/powerpoint/2010/main" val="1833369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God’s Spirit moves in people, and if they yield to the Spirit, they can accept Jesus.</a:t>
            </a:r>
          </a:p>
        </p:txBody>
      </p:sp>
    </p:spTree>
    <p:extLst>
      <p:ext uri="{BB962C8B-B14F-4D97-AF65-F5344CB8AC3E}">
        <p14:creationId xmlns:p14="http://schemas.microsoft.com/office/powerpoint/2010/main" val="29624493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Even after initially accepting Jesus, some people give up and leave.  God gives us that choice also.</a:t>
            </a:r>
          </a:p>
        </p:txBody>
      </p:sp>
    </p:spTree>
    <p:extLst>
      <p:ext uri="{BB962C8B-B14F-4D97-AF65-F5344CB8AC3E}">
        <p14:creationId xmlns:p14="http://schemas.microsoft.com/office/powerpoint/2010/main" val="329425453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346973"/>
          </a:xfrm>
        </p:spPr>
        <p:txBody>
          <a:bodyPr>
            <a:noAutofit/>
          </a:bodyPr>
          <a:lstStyle/>
          <a:p>
            <a:pPr marL="0" indent="0">
              <a:buNone/>
            </a:pPr>
            <a:r>
              <a:rPr lang="en-US" sz="6600" b="1" dirty="0"/>
              <a:t>Some people come to Christ with false motives and never really change.  People with false motives cannot be saved either.</a:t>
            </a:r>
          </a:p>
        </p:txBody>
      </p:sp>
    </p:spTree>
    <p:extLst>
      <p:ext uri="{BB962C8B-B14F-4D97-AF65-F5344CB8AC3E}">
        <p14:creationId xmlns:p14="http://schemas.microsoft.com/office/powerpoint/2010/main" val="185643003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144000" cy="4270773"/>
          </a:xfrm>
        </p:spPr>
        <p:txBody>
          <a:bodyPr>
            <a:noAutofit/>
          </a:bodyPr>
          <a:lstStyle/>
          <a:p>
            <a:pPr marL="0" indent="0">
              <a:buNone/>
            </a:pPr>
            <a:r>
              <a:rPr lang="en-US" sz="6500" b="1" dirty="0"/>
              <a:t>Finally, many people accept Jesus but do not really yield.  They continue to live their lives as they please.  They are Christians in names only.</a:t>
            </a:r>
          </a:p>
        </p:txBody>
      </p:sp>
    </p:spTree>
    <p:extLst>
      <p:ext uri="{BB962C8B-B14F-4D97-AF65-F5344CB8AC3E}">
        <p14:creationId xmlns:p14="http://schemas.microsoft.com/office/powerpoint/2010/main" val="20384437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We call Jesus Christ our “Lord and Savior”.  </a:t>
            </a:r>
          </a:p>
          <a:p>
            <a:pPr marL="0" indent="0">
              <a:buNone/>
            </a:pPr>
            <a:r>
              <a:rPr lang="en-US" altLang="zh-TW" sz="7000" b="1" dirty="0"/>
              <a:t>M</a:t>
            </a:r>
            <a:r>
              <a:rPr lang="en-US" sz="7000" b="1" dirty="0"/>
              <a:t>any want Jesus to be their “Savior” but not their “Lord“.</a:t>
            </a:r>
          </a:p>
        </p:txBody>
      </p:sp>
    </p:spTree>
    <p:extLst>
      <p:ext uri="{BB962C8B-B14F-4D97-AF65-F5344CB8AC3E}">
        <p14:creationId xmlns:p14="http://schemas.microsoft.com/office/powerpoint/2010/main" val="247420672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In reality, you can't separate </a:t>
            </a:r>
            <a:r>
              <a:rPr lang="en-US" altLang="zh-TW" sz="7000" b="1" dirty="0"/>
              <a:t>“</a:t>
            </a:r>
            <a:r>
              <a:rPr lang="en-US" sz="7000" b="1" dirty="0"/>
              <a:t>Lord</a:t>
            </a:r>
            <a:r>
              <a:rPr lang="en-US" altLang="zh-TW" sz="7000" b="1" dirty="0"/>
              <a:t>”</a:t>
            </a:r>
            <a:r>
              <a:rPr lang="en-US" sz="7000" b="1" dirty="0"/>
              <a:t> and </a:t>
            </a:r>
            <a:r>
              <a:rPr lang="en-US" altLang="zh-TW" sz="7000" b="1" dirty="0"/>
              <a:t>“</a:t>
            </a:r>
            <a:r>
              <a:rPr lang="en-US" sz="7000" b="1" dirty="0"/>
              <a:t>Savior</a:t>
            </a:r>
            <a:r>
              <a:rPr lang="en-US" altLang="zh-TW" sz="7000" b="1" dirty="0"/>
              <a:t>”</a:t>
            </a:r>
            <a:r>
              <a:rPr lang="en-US" sz="7000" b="1" dirty="0"/>
              <a:t>.  If He is not your </a:t>
            </a:r>
            <a:r>
              <a:rPr lang="en-US" altLang="zh-TW" sz="7000" b="1" dirty="0"/>
              <a:t>“</a:t>
            </a:r>
            <a:r>
              <a:rPr lang="en-US" sz="7000" b="1" dirty="0"/>
              <a:t>Lord</a:t>
            </a:r>
            <a:r>
              <a:rPr lang="en-US" altLang="zh-TW" sz="7000" b="1" dirty="0"/>
              <a:t>”</a:t>
            </a:r>
            <a:r>
              <a:rPr lang="en-US" sz="7000" b="1" dirty="0"/>
              <a:t>, He can't be your </a:t>
            </a:r>
            <a:r>
              <a:rPr lang="en-US" altLang="zh-TW" sz="7000" b="1" dirty="0"/>
              <a:t>“</a:t>
            </a:r>
            <a:r>
              <a:rPr lang="en-US" sz="7000" b="1" dirty="0"/>
              <a:t>Savior</a:t>
            </a:r>
            <a:r>
              <a:rPr lang="en-US" altLang="zh-TW" sz="7000" b="1" dirty="0"/>
              <a:t>”</a:t>
            </a:r>
            <a:r>
              <a:rPr lang="en-US" sz="7000" b="1" dirty="0"/>
              <a:t>.</a:t>
            </a:r>
          </a:p>
        </p:txBody>
      </p:sp>
    </p:spTree>
    <p:extLst>
      <p:ext uri="{BB962C8B-B14F-4D97-AF65-F5344CB8AC3E}">
        <p14:creationId xmlns:p14="http://schemas.microsoft.com/office/powerpoint/2010/main" val="146284282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If you really believe in Jesus, you will strive to let Him be your Lord.  If you don’t, then you really don’t believe Him and you are just paying lip service.</a:t>
            </a:r>
          </a:p>
        </p:txBody>
      </p:sp>
    </p:spTree>
    <p:extLst>
      <p:ext uri="{BB962C8B-B14F-4D97-AF65-F5344CB8AC3E}">
        <p14:creationId xmlns:p14="http://schemas.microsoft.com/office/powerpoint/2010/main" val="217016218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270773"/>
          </a:xfrm>
        </p:spPr>
        <p:txBody>
          <a:bodyPr>
            <a:noAutofit/>
          </a:bodyPr>
          <a:lstStyle/>
          <a:p>
            <a:pPr marL="0" indent="0">
              <a:buNone/>
            </a:pPr>
            <a:r>
              <a:rPr lang="en-US" sz="6500" b="1" dirty="0"/>
              <a:t>Salvation is the byproduct or result of your faith and yielding to Jesus Christ.  It is not the lure to get you into the Christian religion.</a:t>
            </a:r>
          </a:p>
        </p:txBody>
      </p:sp>
    </p:spTree>
    <p:extLst>
      <p:ext uri="{BB962C8B-B14F-4D97-AF65-F5344CB8AC3E}">
        <p14:creationId xmlns:p14="http://schemas.microsoft.com/office/powerpoint/2010/main" val="596283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“But his subjects hated him and sent a delegation after him to say, ‘We don’t want this man to be our king.’</a:t>
            </a:r>
          </a:p>
        </p:txBody>
      </p:sp>
    </p:spTree>
    <p:extLst>
      <p:ext uri="{BB962C8B-B14F-4D97-AF65-F5344CB8AC3E}">
        <p14:creationId xmlns:p14="http://schemas.microsoft.com/office/powerpoint/2010/main" val="239002772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None of us can fully surrender to Jesus.  But there must be a minimum level.  That level may be low thanks to God’s grace, but it is not zero.</a:t>
            </a:r>
          </a:p>
        </p:txBody>
      </p:sp>
    </p:spTree>
    <p:extLst>
      <p:ext uri="{BB962C8B-B14F-4D97-AF65-F5344CB8AC3E}">
        <p14:creationId xmlns:p14="http://schemas.microsoft.com/office/powerpoint/2010/main" val="96209124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Honestly, we don’t know what that “minimum level of salvation” is.  </a:t>
            </a:r>
          </a:p>
        </p:txBody>
      </p:sp>
    </p:spTree>
    <p:extLst>
      <p:ext uri="{BB962C8B-B14F-4D97-AF65-F5344CB8AC3E}">
        <p14:creationId xmlns:p14="http://schemas.microsoft.com/office/powerpoint/2010/main" val="133668473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We do know that it’s not calling oneself “Christian” but not striving to be like Christ.</a:t>
            </a:r>
          </a:p>
        </p:txBody>
      </p:sp>
    </p:spTree>
    <p:extLst>
      <p:ext uri="{BB962C8B-B14F-4D97-AF65-F5344CB8AC3E}">
        <p14:creationId xmlns:p14="http://schemas.microsoft.com/office/powerpoint/2010/main" val="30915275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171450"/>
            <a:ext cx="9372600" cy="4270773"/>
          </a:xfrm>
        </p:spPr>
        <p:txBody>
          <a:bodyPr>
            <a:noAutofit/>
          </a:bodyPr>
          <a:lstStyle/>
          <a:p>
            <a:pPr marL="0" indent="0">
              <a:buNone/>
            </a:pPr>
            <a:r>
              <a:rPr lang="en-US" sz="6500" b="1" dirty="0"/>
              <a:t>God will judge us by our intent.  Are you trying to yield and live for Him?  Although we can never reach 100%, we must keep trying.</a:t>
            </a:r>
          </a:p>
        </p:txBody>
      </p:sp>
    </p:spTree>
    <p:extLst>
      <p:ext uri="{BB962C8B-B14F-4D97-AF65-F5344CB8AC3E}">
        <p14:creationId xmlns:p14="http://schemas.microsoft.com/office/powerpoint/2010/main" val="185013493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“There is no best, </a:t>
            </a:r>
          </a:p>
          <a:p>
            <a:pPr marL="0" indent="0">
              <a:buNone/>
            </a:pPr>
            <a:r>
              <a:rPr lang="en-US" sz="7000" b="1" dirty="0"/>
              <a:t>  only better.”  </a:t>
            </a:r>
          </a:p>
          <a:p>
            <a:pPr marL="0" indent="0">
              <a:buNone/>
            </a:pPr>
            <a:r>
              <a:rPr lang="en-US" sz="7000" b="1" dirty="0"/>
              <a:t>Let us never stop trying to live be more like Christ.</a:t>
            </a:r>
          </a:p>
        </p:txBody>
      </p:sp>
    </p:spTree>
    <p:extLst>
      <p:ext uri="{BB962C8B-B14F-4D97-AF65-F5344CB8AC3E}">
        <p14:creationId xmlns:p14="http://schemas.microsoft.com/office/powerpoint/2010/main" val="350340491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Matthew 16:25 – For whoever wants to save their life will lose it, but whoever loses their life for me will find it. </a:t>
            </a:r>
          </a:p>
        </p:txBody>
      </p:sp>
    </p:spTree>
    <p:extLst>
      <p:ext uri="{BB962C8B-B14F-4D97-AF65-F5344CB8AC3E}">
        <p14:creationId xmlns:p14="http://schemas.microsoft.com/office/powerpoint/2010/main" val="353567816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That is a great trade!  Giving up some of our earthly and temporary enjoyment to gain eternity is a great trade.</a:t>
            </a:r>
          </a:p>
        </p:txBody>
      </p:sp>
    </p:spTree>
    <p:extLst>
      <p:ext uri="{BB962C8B-B14F-4D97-AF65-F5344CB8AC3E}">
        <p14:creationId xmlns:p14="http://schemas.microsoft.com/office/powerpoint/2010/main" val="390374279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144000" cy="4270773"/>
          </a:xfrm>
        </p:spPr>
        <p:txBody>
          <a:bodyPr>
            <a:noAutofit/>
          </a:bodyPr>
          <a:lstStyle/>
          <a:p>
            <a:pPr marL="0" indent="0">
              <a:buNone/>
            </a:pPr>
            <a:r>
              <a:rPr lang="en-US" sz="6500" b="1" dirty="0"/>
              <a:t>He gives you the ability to choose how much you give up for Him.  He didn’t ask you to be a slave with no freedom nor enjoyment.</a:t>
            </a:r>
          </a:p>
        </p:txBody>
      </p:sp>
    </p:spTree>
    <p:extLst>
      <p:ext uri="{BB962C8B-B14F-4D97-AF65-F5344CB8AC3E}">
        <p14:creationId xmlns:p14="http://schemas.microsoft.com/office/powerpoint/2010/main" val="378401282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71450"/>
            <a:ext cx="9144000" cy="4270773"/>
          </a:xfrm>
        </p:spPr>
        <p:txBody>
          <a:bodyPr>
            <a:noAutofit/>
          </a:bodyPr>
          <a:lstStyle/>
          <a:p>
            <a:pPr marL="0" indent="0">
              <a:buNone/>
            </a:pPr>
            <a:r>
              <a:rPr lang="en-US" sz="6500" b="1" dirty="0"/>
              <a:t>But some people go to the other extreme and feel like they </a:t>
            </a:r>
            <a:r>
              <a:rPr lang="en-US" sz="6500" b="1" dirty="0" err="1"/>
              <a:t>they</a:t>
            </a:r>
            <a:r>
              <a:rPr lang="en-US" sz="6500" b="1" dirty="0"/>
              <a:t> are slaves to God, like the elder son in the Parable of the Prodigal Son.</a:t>
            </a:r>
          </a:p>
        </p:txBody>
      </p:sp>
    </p:spTree>
    <p:extLst>
      <p:ext uri="{BB962C8B-B14F-4D97-AF65-F5344CB8AC3E}">
        <p14:creationId xmlns:p14="http://schemas.microsoft.com/office/powerpoint/2010/main" val="379410316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067800" cy="4270773"/>
          </a:xfrm>
        </p:spPr>
        <p:txBody>
          <a:bodyPr>
            <a:noAutofit/>
          </a:bodyPr>
          <a:lstStyle/>
          <a:p>
            <a:pPr marL="0" indent="0">
              <a:buNone/>
            </a:pPr>
            <a:r>
              <a:rPr lang="en-US" sz="6500" b="1" dirty="0"/>
              <a:t>In that parable, the Father was willing to let his sons enjoy life in a reasonable manner, but the elder brother didn’t know.</a:t>
            </a:r>
          </a:p>
        </p:txBody>
      </p:sp>
    </p:spTree>
    <p:extLst>
      <p:ext uri="{BB962C8B-B14F-4D97-AF65-F5344CB8AC3E}">
        <p14:creationId xmlns:p14="http://schemas.microsoft.com/office/powerpoint/2010/main" val="409400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“He was made king, however, and returned home. </a:t>
            </a:r>
          </a:p>
        </p:txBody>
      </p:sp>
    </p:spTree>
    <p:extLst>
      <p:ext uri="{BB962C8B-B14F-4D97-AF65-F5344CB8AC3E}">
        <p14:creationId xmlns:p14="http://schemas.microsoft.com/office/powerpoint/2010/main" val="385685099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He would eventually inherit all of his father’s remaining wealth, but he felt miserable while working for his father.</a:t>
            </a:r>
          </a:p>
        </p:txBody>
      </p:sp>
    </p:spTree>
    <p:extLst>
      <p:ext uri="{BB962C8B-B14F-4D97-AF65-F5344CB8AC3E}">
        <p14:creationId xmlns:p14="http://schemas.microsoft.com/office/powerpoint/2010/main" val="248273554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That is not how God wants us to live either.  </a:t>
            </a:r>
          </a:p>
        </p:txBody>
      </p:sp>
    </p:spTree>
    <p:extLst>
      <p:ext uri="{BB962C8B-B14F-4D97-AF65-F5344CB8AC3E}">
        <p14:creationId xmlns:p14="http://schemas.microsoft.com/office/powerpoint/2010/main" val="316640690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220200" cy="4270773"/>
          </a:xfrm>
        </p:spPr>
        <p:txBody>
          <a:bodyPr>
            <a:noAutofit/>
          </a:bodyPr>
          <a:lstStyle/>
          <a:p>
            <a:pPr marL="0" indent="0">
              <a:buNone/>
            </a:pPr>
            <a:r>
              <a:rPr lang="en-US" sz="6400" b="1" dirty="0"/>
              <a:t>There’s a balance between our earthly enjoyment and doing things for God.  God lets you choose how much you give Him.</a:t>
            </a:r>
          </a:p>
        </p:txBody>
      </p:sp>
    </p:spTree>
    <p:extLst>
      <p:ext uri="{BB962C8B-B14F-4D97-AF65-F5344CB8AC3E}">
        <p14:creationId xmlns:p14="http://schemas.microsoft.com/office/powerpoint/2010/main" val="29117422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Third, the master’s rewards for the two faithful servants are simply outrageous.</a:t>
            </a:r>
          </a:p>
        </p:txBody>
      </p:sp>
    </p:spTree>
    <p:extLst>
      <p:ext uri="{BB962C8B-B14F-4D97-AF65-F5344CB8AC3E}">
        <p14:creationId xmlns:p14="http://schemas.microsoft.com/office/powerpoint/2010/main" val="183112418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altLang="zh-TW" sz="7000" b="1" dirty="0"/>
              <a:t>The f</a:t>
            </a:r>
            <a:r>
              <a:rPr lang="en-US" sz="7000" b="1" dirty="0"/>
              <a:t>irst servant made ten minas with his original mina and thus was given ten cities to rule.  </a:t>
            </a:r>
          </a:p>
        </p:txBody>
      </p:sp>
    </p:spTree>
    <p:extLst>
      <p:ext uri="{BB962C8B-B14F-4D97-AF65-F5344CB8AC3E}">
        <p14:creationId xmlns:p14="http://schemas.microsoft.com/office/powerpoint/2010/main" val="123107968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He demonstrated his faithfulness and was given great responsibilities.</a:t>
            </a:r>
          </a:p>
        </p:txBody>
      </p:sp>
    </p:spTree>
    <p:extLst>
      <p:ext uri="{BB962C8B-B14F-4D97-AF65-F5344CB8AC3E}">
        <p14:creationId xmlns:p14="http://schemas.microsoft.com/office/powerpoint/2010/main" val="40081652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One mina is about $12,000 dollars in today’s terms. </a:t>
            </a:r>
          </a:p>
        </p:txBody>
      </p:sp>
    </p:spTree>
    <p:extLst>
      <p:ext uri="{BB962C8B-B14F-4D97-AF65-F5344CB8AC3E}">
        <p14:creationId xmlns:p14="http://schemas.microsoft.com/office/powerpoint/2010/main" val="41250606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The GDP of the City of Los Angeles is about $300 billion.  That’s about 23 million times as much!</a:t>
            </a:r>
          </a:p>
        </p:txBody>
      </p:sp>
    </p:spTree>
    <p:extLst>
      <p:ext uri="{BB962C8B-B14F-4D97-AF65-F5344CB8AC3E}">
        <p14:creationId xmlns:p14="http://schemas.microsoft.com/office/powerpoint/2010/main" val="131750565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Clearly, there is no comparison.  The master didn’t give him that responsibility because the servant earned a lot of money for him.</a:t>
            </a:r>
          </a:p>
        </p:txBody>
      </p:sp>
    </p:spTree>
    <p:extLst>
      <p:ext uri="{BB962C8B-B14F-4D97-AF65-F5344CB8AC3E}">
        <p14:creationId xmlns:p14="http://schemas.microsoft.com/office/powerpoint/2010/main" val="326671428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76200" y="-95250"/>
            <a:ext cx="9372600" cy="4270773"/>
          </a:xfrm>
        </p:spPr>
        <p:txBody>
          <a:bodyPr>
            <a:noAutofit/>
          </a:bodyPr>
          <a:lstStyle/>
          <a:p>
            <a:pPr marL="0" indent="0">
              <a:buNone/>
            </a:pPr>
            <a:r>
              <a:rPr lang="en-US" sz="6700" b="1" dirty="0"/>
              <a:t>This can only mean that the original mina was just a test to see whether the servant was worthy of the responsibility or not. </a:t>
            </a:r>
          </a:p>
        </p:txBody>
      </p:sp>
    </p:spTree>
    <p:extLst>
      <p:ext uri="{BB962C8B-B14F-4D97-AF65-F5344CB8AC3E}">
        <p14:creationId xmlns:p14="http://schemas.microsoft.com/office/powerpoint/2010/main" val="2937546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9050"/>
            <a:ext cx="9144000" cy="4194573"/>
          </a:xfrm>
        </p:spPr>
        <p:txBody>
          <a:bodyPr>
            <a:noAutofit/>
          </a:bodyPr>
          <a:lstStyle/>
          <a:p>
            <a:pPr marL="0" indent="0">
              <a:buNone/>
            </a:pPr>
            <a:r>
              <a:rPr lang="en-US" sz="7000" b="1" dirty="0"/>
              <a:t>Then he sent for the servants to whom he had given the money, in order to find out what they had gained with it.</a:t>
            </a:r>
          </a:p>
        </p:txBody>
      </p:sp>
    </p:spTree>
    <p:extLst>
      <p:ext uri="{BB962C8B-B14F-4D97-AF65-F5344CB8AC3E}">
        <p14:creationId xmlns:p14="http://schemas.microsoft.com/office/powerpoint/2010/main" val="323111070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500" b="1" dirty="0"/>
              <a:t>v. 17: “‘Well done, my good servant!’   Because you have been trustworthy in a very small matter, take charge of ten cities.’</a:t>
            </a:r>
          </a:p>
        </p:txBody>
      </p:sp>
    </p:spTree>
    <p:extLst>
      <p:ext uri="{BB962C8B-B14F-4D97-AF65-F5344CB8AC3E}">
        <p14:creationId xmlns:p14="http://schemas.microsoft.com/office/powerpoint/2010/main" val="28818911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800" b="1" dirty="0"/>
              <a:t>The master is looking for a person’s faithfulness/ trustworthiness.  He was faithful in using the master’s money.</a:t>
            </a:r>
          </a:p>
        </p:txBody>
      </p:sp>
    </p:spTree>
    <p:extLst>
      <p:ext uri="{BB962C8B-B14F-4D97-AF65-F5344CB8AC3E}">
        <p14:creationId xmlns:p14="http://schemas.microsoft.com/office/powerpoint/2010/main" val="270724569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400" b="1" dirty="0"/>
              <a:t>The word “good” signals intent.  The servant was called good because he decided to use the master’s money to make more money.</a:t>
            </a:r>
          </a:p>
        </p:txBody>
      </p:sp>
    </p:spTree>
    <p:extLst>
      <p:ext uri="{BB962C8B-B14F-4D97-AF65-F5344CB8AC3E}">
        <p14:creationId xmlns:p14="http://schemas.microsoft.com/office/powerpoint/2010/main" val="100599667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6800" b="1" dirty="0"/>
              <a:t>God didn’t call them “smart” or “competent”, which would be referring to a servant’s intelligence or ability.</a:t>
            </a:r>
          </a:p>
        </p:txBody>
      </p:sp>
    </p:spTree>
    <p:extLst>
      <p:ext uri="{BB962C8B-B14F-4D97-AF65-F5344CB8AC3E}">
        <p14:creationId xmlns:p14="http://schemas.microsoft.com/office/powerpoint/2010/main" val="143301463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220200" cy="4270773"/>
          </a:xfrm>
        </p:spPr>
        <p:txBody>
          <a:bodyPr>
            <a:noAutofit/>
          </a:bodyPr>
          <a:lstStyle/>
          <a:p>
            <a:pPr marL="0" indent="0">
              <a:buNone/>
            </a:pPr>
            <a:r>
              <a:rPr lang="en-US" sz="6200" b="1" dirty="0"/>
              <a:t>And this is clearly not a test of his abilities.  A person who can manage $12,000 may not be a good manager for something 25 million times bigger.</a:t>
            </a:r>
          </a:p>
        </p:txBody>
      </p:sp>
    </p:spTree>
    <p:extLst>
      <p:ext uri="{BB962C8B-B14F-4D97-AF65-F5344CB8AC3E}">
        <p14:creationId xmlns:p14="http://schemas.microsoft.com/office/powerpoint/2010/main" val="142890103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Managing $12,000 is also not enough to train someone to rule over cities.</a:t>
            </a:r>
          </a:p>
        </p:txBody>
      </p:sp>
    </p:spTree>
    <p:extLst>
      <p:ext uri="{BB962C8B-B14F-4D97-AF65-F5344CB8AC3E}">
        <p14:creationId xmlns:p14="http://schemas.microsoft.com/office/powerpoint/2010/main" val="275332754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38231-705C-4227-E2BA-8A4EDAA69FE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B81632-E97A-574E-ACFD-F57CCFB7747B}"/>
              </a:ext>
            </a:extLst>
          </p:cNvPr>
          <p:cNvSpPr>
            <a:spLocks noGrp="1"/>
          </p:cNvSpPr>
          <p:nvPr>
            <p:ph idx="1"/>
          </p:nvPr>
        </p:nvSpPr>
        <p:spPr>
          <a:xfrm>
            <a:off x="0" y="-95250"/>
            <a:ext cx="9144000" cy="4270773"/>
          </a:xfrm>
        </p:spPr>
        <p:txBody>
          <a:bodyPr>
            <a:noAutofit/>
          </a:bodyPr>
          <a:lstStyle/>
          <a:p>
            <a:pPr marL="0" indent="0">
              <a:buNone/>
            </a:pPr>
            <a:r>
              <a:rPr lang="en-US" sz="7000" b="1" dirty="0"/>
              <a:t>God uses the making of money to gauge faithfulness.  His real purpose was not about making money.</a:t>
            </a:r>
          </a:p>
        </p:txBody>
      </p:sp>
    </p:spTree>
    <p:extLst>
      <p:ext uri="{BB962C8B-B14F-4D97-AF65-F5344CB8AC3E}">
        <p14:creationId xmlns:p14="http://schemas.microsoft.com/office/powerpoint/2010/main" val="192974705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0"/>
            <a:ext cx="9144000" cy="4175523"/>
          </a:xfrm>
        </p:spPr>
        <p:txBody>
          <a:bodyPr>
            <a:noAutofit/>
          </a:bodyPr>
          <a:lstStyle/>
          <a:p>
            <a:pPr marL="0" indent="0">
              <a:buNone/>
            </a:pPr>
            <a:r>
              <a:rPr lang="en-US" sz="7000" b="1" dirty="0"/>
              <a:t>In God’s eyes, one’s faithfulness matters more than one’s abilities.</a:t>
            </a:r>
          </a:p>
        </p:txBody>
      </p:sp>
    </p:spTree>
    <p:extLst>
      <p:ext uri="{BB962C8B-B14F-4D97-AF65-F5344CB8AC3E}">
        <p14:creationId xmlns:p14="http://schemas.microsoft.com/office/powerpoint/2010/main" val="369998587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Maybe it’s because God can teach someone to do greater things,</a:t>
            </a:r>
          </a:p>
        </p:txBody>
      </p:sp>
    </p:spTree>
    <p:extLst>
      <p:ext uri="{BB962C8B-B14F-4D97-AF65-F5344CB8AC3E}">
        <p14:creationId xmlns:p14="http://schemas.microsoft.com/office/powerpoint/2010/main" val="221565526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95250"/>
            <a:ext cx="9144000" cy="4270773"/>
          </a:xfrm>
        </p:spPr>
        <p:txBody>
          <a:bodyPr>
            <a:noAutofit/>
          </a:bodyPr>
          <a:lstStyle/>
          <a:p>
            <a:pPr marL="0" indent="0">
              <a:buNone/>
            </a:pPr>
            <a:r>
              <a:rPr lang="en-US" sz="7000" b="1" dirty="0"/>
              <a:t>but He can’t change someone’s heart if that person has wrong motives and doesn’t want to be changed.</a:t>
            </a:r>
          </a:p>
        </p:txBody>
      </p:sp>
    </p:spTree>
    <p:extLst>
      <p:ext uri="{BB962C8B-B14F-4D97-AF65-F5344CB8AC3E}">
        <p14:creationId xmlns:p14="http://schemas.microsoft.com/office/powerpoint/2010/main" val="3938049929"/>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20097</TotalTime>
  <Words>3905</Words>
  <Application>Microsoft Office PowerPoint</Application>
  <PresentationFormat>On-screen Show (16:9)</PresentationFormat>
  <Paragraphs>185</Paragraphs>
  <Slides>155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155</vt:i4>
      </vt:variant>
    </vt:vector>
  </HeadingPairs>
  <TitlesOfParts>
    <vt:vector size="162" baseType="lpstr">
      <vt:lpstr>Microsoft JhengHei</vt:lpstr>
      <vt:lpstr>Arial</vt:lpstr>
      <vt:lpstr>Calibri</vt:lpstr>
      <vt:lpstr>Calibri Light</vt:lpstr>
      <vt:lpstr>Times New Roman</vt:lpstr>
      <vt:lpstr>Wingdings</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1137</cp:revision>
  <cp:lastPrinted>2017-09-16T17:38:24Z</cp:lastPrinted>
  <dcterms:created xsi:type="dcterms:W3CDTF">2005-06-09T01:58:34Z</dcterms:created>
  <dcterms:modified xsi:type="dcterms:W3CDTF">2025-09-29T15:00:37Z</dcterms:modified>
</cp:coreProperties>
</file>