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51"/>
  </p:notesMasterIdLst>
  <p:handoutMasterIdLst>
    <p:handoutMasterId r:id="rId152"/>
  </p:handoutMasterIdLst>
  <p:sldIdLst>
    <p:sldId id="1198" r:id="rId2"/>
    <p:sldId id="1199" r:id="rId3"/>
    <p:sldId id="1737" r:id="rId4"/>
    <p:sldId id="1738" r:id="rId5"/>
    <p:sldId id="1739" r:id="rId6"/>
    <p:sldId id="1740" r:id="rId7"/>
    <p:sldId id="1772" r:id="rId8"/>
    <p:sldId id="1741" r:id="rId9"/>
    <p:sldId id="1742" r:id="rId10"/>
    <p:sldId id="1744" r:id="rId11"/>
    <p:sldId id="1743" r:id="rId12"/>
    <p:sldId id="1745" r:id="rId13"/>
    <p:sldId id="1746" r:id="rId14"/>
    <p:sldId id="1747" r:id="rId15"/>
    <p:sldId id="1748" r:id="rId16"/>
    <p:sldId id="1749" r:id="rId17"/>
    <p:sldId id="1793" r:id="rId18"/>
    <p:sldId id="1426" r:id="rId19"/>
    <p:sldId id="1428" r:id="rId20"/>
    <p:sldId id="1430" r:id="rId21"/>
    <p:sldId id="1432" r:id="rId22"/>
    <p:sldId id="1434" r:id="rId23"/>
    <p:sldId id="1436" r:id="rId24"/>
    <p:sldId id="1438" r:id="rId25"/>
    <p:sldId id="1440" r:id="rId26"/>
    <p:sldId id="1442" r:id="rId27"/>
    <p:sldId id="1444" r:id="rId28"/>
    <p:sldId id="1446" r:id="rId29"/>
    <p:sldId id="1448" r:id="rId30"/>
    <p:sldId id="1450" r:id="rId31"/>
    <p:sldId id="1452" r:id="rId32"/>
    <p:sldId id="1454" r:id="rId33"/>
    <p:sldId id="1456" r:id="rId34"/>
    <p:sldId id="1458" r:id="rId35"/>
    <p:sldId id="1460" r:id="rId36"/>
    <p:sldId id="1795" r:id="rId37"/>
    <p:sldId id="1464" r:id="rId38"/>
    <p:sldId id="1466" r:id="rId39"/>
    <p:sldId id="1468" r:id="rId40"/>
    <p:sldId id="1470" r:id="rId41"/>
    <p:sldId id="1472" r:id="rId42"/>
    <p:sldId id="1474" r:id="rId43"/>
    <p:sldId id="1476" r:id="rId44"/>
    <p:sldId id="1478" r:id="rId45"/>
    <p:sldId id="1480" r:id="rId46"/>
    <p:sldId id="1482" r:id="rId47"/>
    <p:sldId id="1796" r:id="rId48"/>
    <p:sldId id="1484" r:id="rId49"/>
    <p:sldId id="1486" r:id="rId50"/>
    <p:sldId id="1488" r:id="rId51"/>
    <p:sldId id="1490" r:id="rId52"/>
    <p:sldId id="1492" r:id="rId53"/>
    <p:sldId id="1494" r:id="rId54"/>
    <p:sldId id="1496" r:id="rId55"/>
    <p:sldId id="1498" r:id="rId56"/>
    <p:sldId id="1500" r:id="rId57"/>
    <p:sldId id="1502" r:id="rId58"/>
    <p:sldId id="1504" r:id="rId59"/>
    <p:sldId id="1506" r:id="rId60"/>
    <p:sldId id="1508" r:id="rId61"/>
    <p:sldId id="1510" r:id="rId62"/>
    <p:sldId id="1512" r:id="rId63"/>
    <p:sldId id="1514" r:id="rId64"/>
    <p:sldId id="1516" r:id="rId65"/>
    <p:sldId id="1518" r:id="rId66"/>
    <p:sldId id="1520" r:id="rId67"/>
    <p:sldId id="1774" r:id="rId68"/>
    <p:sldId id="1522" r:id="rId69"/>
    <p:sldId id="1524" r:id="rId70"/>
    <p:sldId id="1526" r:id="rId71"/>
    <p:sldId id="1528" r:id="rId72"/>
    <p:sldId id="1530" r:id="rId73"/>
    <p:sldId id="1532" r:id="rId74"/>
    <p:sldId id="1534" r:id="rId75"/>
    <p:sldId id="1536" r:id="rId76"/>
    <p:sldId id="1798" r:id="rId77"/>
    <p:sldId id="1778" r:id="rId78"/>
    <p:sldId id="1540" r:id="rId79"/>
    <p:sldId id="1542" r:id="rId80"/>
    <p:sldId id="1776" r:id="rId81"/>
    <p:sldId id="1544" r:id="rId82"/>
    <p:sldId id="1546" r:id="rId83"/>
    <p:sldId id="1548" r:id="rId84"/>
    <p:sldId id="1550" r:id="rId85"/>
    <p:sldId id="1552" r:id="rId86"/>
    <p:sldId id="1554" r:id="rId87"/>
    <p:sldId id="1556" r:id="rId88"/>
    <p:sldId id="1558" r:id="rId89"/>
    <p:sldId id="1560" r:id="rId90"/>
    <p:sldId id="1562" r:id="rId91"/>
    <p:sldId id="1788" r:id="rId92"/>
    <p:sldId id="1564" r:id="rId93"/>
    <p:sldId id="1566" r:id="rId94"/>
    <p:sldId id="1780" r:id="rId95"/>
    <p:sldId id="1568" r:id="rId96"/>
    <p:sldId id="1570" r:id="rId97"/>
    <p:sldId id="1572" r:id="rId98"/>
    <p:sldId id="1574" r:id="rId99"/>
    <p:sldId id="1790" r:id="rId100"/>
    <p:sldId id="1576" r:id="rId101"/>
    <p:sldId id="1781" r:id="rId102"/>
    <p:sldId id="1578" r:id="rId103"/>
    <p:sldId id="1580" r:id="rId104"/>
    <p:sldId id="1582" r:id="rId105"/>
    <p:sldId id="1584" r:id="rId106"/>
    <p:sldId id="1586" r:id="rId107"/>
    <p:sldId id="1588" r:id="rId108"/>
    <p:sldId id="1590" r:id="rId109"/>
    <p:sldId id="1592" r:id="rId110"/>
    <p:sldId id="1594" r:id="rId111"/>
    <p:sldId id="1596" r:id="rId112"/>
    <p:sldId id="1598" r:id="rId113"/>
    <p:sldId id="1600" r:id="rId114"/>
    <p:sldId id="1602" r:id="rId115"/>
    <p:sldId id="1604" r:id="rId116"/>
    <p:sldId id="1606" r:id="rId117"/>
    <p:sldId id="1608" r:id="rId118"/>
    <p:sldId id="1610" r:id="rId119"/>
    <p:sldId id="1612" r:id="rId120"/>
    <p:sldId id="1614" r:id="rId121"/>
    <p:sldId id="1616" r:id="rId122"/>
    <p:sldId id="1618" r:id="rId123"/>
    <p:sldId id="1620" r:id="rId124"/>
    <p:sldId id="1622" r:id="rId125"/>
    <p:sldId id="1624" r:id="rId126"/>
    <p:sldId id="1626" r:id="rId127"/>
    <p:sldId id="1628" r:id="rId128"/>
    <p:sldId id="1630" r:id="rId129"/>
    <p:sldId id="1632" r:id="rId130"/>
    <p:sldId id="1634" r:id="rId131"/>
    <p:sldId id="1636" r:id="rId132"/>
    <p:sldId id="1638" r:id="rId133"/>
    <p:sldId id="1640" r:id="rId134"/>
    <p:sldId id="1642" r:id="rId135"/>
    <p:sldId id="1644" r:id="rId136"/>
    <p:sldId id="1646" r:id="rId137"/>
    <p:sldId id="1648" r:id="rId138"/>
    <p:sldId id="1650" r:id="rId139"/>
    <p:sldId id="1652" r:id="rId140"/>
    <p:sldId id="1654" r:id="rId141"/>
    <p:sldId id="1656" r:id="rId142"/>
    <p:sldId id="1658" r:id="rId143"/>
    <p:sldId id="1660" r:id="rId144"/>
    <p:sldId id="1665" r:id="rId145"/>
    <p:sldId id="1667" r:id="rId146"/>
    <p:sldId id="1669" r:id="rId147"/>
    <p:sldId id="1671" r:id="rId148"/>
    <p:sldId id="1786" r:id="rId149"/>
    <p:sldId id="1673" r:id="rId150"/>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199"/>
            <p14:sldId id="1737"/>
            <p14:sldId id="1738"/>
            <p14:sldId id="1739"/>
            <p14:sldId id="1740"/>
            <p14:sldId id="1772"/>
            <p14:sldId id="1741"/>
            <p14:sldId id="1742"/>
            <p14:sldId id="1744"/>
            <p14:sldId id="1743"/>
            <p14:sldId id="1745"/>
            <p14:sldId id="1746"/>
            <p14:sldId id="1747"/>
            <p14:sldId id="1748"/>
            <p14:sldId id="1749"/>
          </p14:sldIdLst>
        </p14:section>
        <p14:section name="Sermon" id="{9DD274D4-3373-40D3-8882-DED17E52A457}">
          <p14:sldIdLst>
            <p14:sldId id="1793"/>
            <p14:sldId id="1426"/>
            <p14:sldId id="1428"/>
            <p14:sldId id="1430"/>
            <p14:sldId id="1432"/>
            <p14:sldId id="1434"/>
            <p14:sldId id="1436"/>
            <p14:sldId id="1438"/>
            <p14:sldId id="1440"/>
            <p14:sldId id="1442"/>
            <p14:sldId id="1444"/>
            <p14:sldId id="1446"/>
            <p14:sldId id="1448"/>
            <p14:sldId id="1450"/>
            <p14:sldId id="1452"/>
            <p14:sldId id="1454"/>
            <p14:sldId id="1456"/>
            <p14:sldId id="1458"/>
            <p14:sldId id="1460"/>
            <p14:sldId id="1795"/>
            <p14:sldId id="1464"/>
            <p14:sldId id="1466"/>
            <p14:sldId id="1468"/>
            <p14:sldId id="1470"/>
            <p14:sldId id="1472"/>
            <p14:sldId id="1474"/>
            <p14:sldId id="1476"/>
            <p14:sldId id="1478"/>
            <p14:sldId id="1480"/>
            <p14:sldId id="1482"/>
            <p14:sldId id="1796"/>
            <p14:sldId id="1484"/>
            <p14:sldId id="1486"/>
            <p14:sldId id="1488"/>
            <p14:sldId id="1490"/>
            <p14:sldId id="1492"/>
            <p14:sldId id="1494"/>
            <p14:sldId id="1496"/>
            <p14:sldId id="1498"/>
            <p14:sldId id="1500"/>
            <p14:sldId id="1502"/>
            <p14:sldId id="1504"/>
            <p14:sldId id="1506"/>
            <p14:sldId id="1508"/>
            <p14:sldId id="1510"/>
            <p14:sldId id="1512"/>
            <p14:sldId id="1514"/>
            <p14:sldId id="1516"/>
            <p14:sldId id="1518"/>
            <p14:sldId id="1520"/>
            <p14:sldId id="1774"/>
            <p14:sldId id="1522"/>
            <p14:sldId id="1524"/>
            <p14:sldId id="1526"/>
            <p14:sldId id="1528"/>
            <p14:sldId id="1530"/>
            <p14:sldId id="1532"/>
            <p14:sldId id="1534"/>
            <p14:sldId id="1536"/>
            <p14:sldId id="1798"/>
            <p14:sldId id="1778"/>
            <p14:sldId id="1540"/>
            <p14:sldId id="1542"/>
            <p14:sldId id="1776"/>
            <p14:sldId id="1544"/>
            <p14:sldId id="1546"/>
            <p14:sldId id="1548"/>
            <p14:sldId id="1550"/>
            <p14:sldId id="1552"/>
            <p14:sldId id="1554"/>
            <p14:sldId id="1556"/>
            <p14:sldId id="1558"/>
            <p14:sldId id="1560"/>
            <p14:sldId id="1562"/>
            <p14:sldId id="1788"/>
            <p14:sldId id="1564"/>
            <p14:sldId id="1566"/>
            <p14:sldId id="1780"/>
            <p14:sldId id="1568"/>
            <p14:sldId id="1570"/>
            <p14:sldId id="1572"/>
            <p14:sldId id="1574"/>
            <p14:sldId id="1790"/>
            <p14:sldId id="1576"/>
            <p14:sldId id="1781"/>
            <p14:sldId id="1578"/>
            <p14:sldId id="1580"/>
            <p14:sldId id="1582"/>
            <p14:sldId id="1584"/>
            <p14:sldId id="1586"/>
            <p14:sldId id="1588"/>
            <p14:sldId id="1590"/>
            <p14:sldId id="1592"/>
            <p14:sldId id="1594"/>
            <p14:sldId id="1596"/>
            <p14:sldId id="1598"/>
            <p14:sldId id="1600"/>
            <p14:sldId id="1602"/>
            <p14:sldId id="1604"/>
            <p14:sldId id="1606"/>
            <p14:sldId id="1608"/>
            <p14:sldId id="1610"/>
            <p14:sldId id="1612"/>
            <p14:sldId id="1614"/>
            <p14:sldId id="1616"/>
            <p14:sldId id="1618"/>
            <p14:sldId id="1620"/>
            <p14:sldId id="1622"/>
            <p14:sldId id="1624"/>
            <p14:sldId id="1626"/>
            <p14:sldId id="1628"/>
            <p14:sldId id="1630"/>
            <p14:sldId id="1632"/>
            <p14:sldId id="1634"/>
            <p14:sldId id="1636"/>
            <p14:sldId id="1638"/>
            <p14:sldId id="1640"/>
            <p14:sldId id="1642"/>
            <p14:sldId id="1644"/>
            <p14:sldId id="1646"/>
            <p14:sldId id="1648"/>
            <p14:sldId id="1650"/>
            <p14:sldId id="1652"/>
            <p14:sldId id="1654"/>
            <p14:sldId id="1656"/>
            <p14:sldId id="1658"/>
            <p14:sldId id="1660"/>
            <p14:sldId id="1665"/>
            <p14:sldId id="1667"/>
            <p14:sldId id="1669"/>
            <p14:sldId id="1671"/>
            <p14:sldId id="1786"/>
            <p14:sldId id="167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249" autoAdjust="0"/>
  </p:normalViewPr>
  <p:slideViewPr>
    <p:cSldViewPr>
      <p:cViewPr>
        <p:scale>
          <a:sx n="100" d="100"/>
          <a:sy n="100" d="100"/>
        </p:scale>
        <p:origin x="176" y="7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1650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notesMaster" Target="notesMasters/notesMaster1.xml"/><Relationship Id="rId156"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viewProps" Target="view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addSld delSld modSld modSection">
      <pc:chgData name="George Huang" userId="7522906efeb502a4" providerId="LiveId" clId="{981455AA-CF25-444D-A9FA-AD2443EE8176}" dt="2025-09-29T14:59:01.317" v="18" actId="6549"/>
      <pc:docMkLst>
        <pc:docMk/>
      </pc:docMkLst>
      <pc:sldChg chg="del">
        <pc:chgData name="George Huang" userId="7522906efeb502a4" providerId="LiveId" clId="{981455AA-CF25-444D-A9FA-AD2443EE8176}" dt="2025-09-29T14:48:44.025" v="4" actId="47"/>
        <pc:sldMkLst>
          <pc:docMk/>
          <pc:sldMk cId="2789260227" sldId="1427"/>
        </pc:sldMkLst>
      </pc:sldChg>
      <pc:sldChg chg="del">
        <pc:chgData name="George Huang" userId="7522906efeb502a4" providerId="LiveId" clId="{981455AA-CF25-444D-A9FA-AD2443EE8176}" dt="2025-09-29T14:48:44.025" v="4" actId="47"/>
        <pc:sldMkLst>
          <pc:docMk/>
          <pc:sldMk cId="1944594805" sldId="1429"/>
        </pc:sldMkLst>
      </pc:sldChg>
      <pc:sldChg chg="del">
        <pc:chgData name="George Huang" userId="7522906efeb502a4" providerId="LiveId" clId="{981455AA-CF25-444D-A9FA-AD2443EE8176}" dt="2025-09-29T14:48:44.025" v="4" actId="47"/>
        <pc:sldMkLst>
          <pc:docMk/>
          <pc:sldMk cId="3414706348" sldId="1431"/>
        </pc:sldMkLst>
      </pc:sldChg>
      <pc:sldChg chg="del">
        <pc:chgData name="George Huang" userId="7522906efeb502a4" providerId="LiveId" clId="{981455AA-CF25-444D-A9FA-AD2443EE8176}" dt="2025-09-29T14:48:44.025" v="4" actId="47"/>
        <pc:sldMkLst>
          <pc:docMk/>
          <pc:sldMk cId="1566626501" sldId="1433"/>
        </pc:sldMkLst>
      </pc:sldChg>
      <pc:sldChg chg="del">
        <pc:chgData name="George Huang" userId="7522906efeb502a4" providerId="LiveId" clId="{981455AA-CF25-444D-A9FA-AD2443EE8176}" dt="2025-09-29T14:48:44.025" v="4" actId="47"/>
        <pc:sldMkLst>
          <pc:docMk/>
          <pc:sldMk cId="2495680470" sldId="1435"/>
        </pc:sldMkLst>
      </pc:sldChg>
      <pc:sldChg chg="del">
        <pc:chgData name="George Huang" userId="7522906efeb502a4" providerId="LiveId" clId="{981455AA-CF25-444D-A9FA-AD2443EE8176}" dt="2025-09-29T14:48:44.025" v="4" actId="47"/>
        <pc:sldMkLst>
          <pc:docMk/>
          <pc:sldMk cId="254919506" sldId="1437"/>
        </pc:sldMkLst>
      </pc:sldChg>
      <pc:sldChg chg="del">
        <pc:chgData name="George Huang" userId="7522906efeb502a4" providerId="LiveId" clId="{981455AA-CF25-444D-A9FA-AD2443EE8176}" dt="2025-09-29T14:48:44.025" v="4" actId="47"/>
        <pc:sldMkLst>
          <pc:docMk/>
          <pc:sldMk cId="2092097143" sldId="1439"/>
        </pc:sldMkLst>
      </pc:sldChg>
      <pc:sldChg chg="del">
        <pc:chgData name="George Huang" userId="7522906efeb502a4" providerId="LiveId" clId="{981455AA-CF25-444D-A9FA-AD2443EE8176}" dt="2025-09-29T14:48:44.025" v="4" actId="47"/>
        <pc:sldMkLst>
          <pc:docMk/>
          <pc:sldMk cId="1950447688" sldId="1441"/>
        </pc:sldMkLst>
      </pc:sldChg>
      <pc:sldChg chg="del">
        <pc:chgData name="George Huang" userId="7522906efeb502a4" providerId="LiveId" clId="{981455AA-CF25-444D-A9FA-AD2443EE8176}" dt="2025-09-29T14:48:44.025" v="4" actId="47"/>
        <pc:sldMkLst>
          <pc:docMk/>
          <pc:sldMk cId="1052187789" sldId="1443"/>
        </pc:sldMkLst>
      </pc:sldChg>
      <pc:sldChg chg="del">
        <pc:chgData name="George Huang" userId="7522906efeb502a4" providerId="LiveId" clId="{981455AA-CF25-444D-A9FA-AD2443EE8176}" dt="2025-09-29T14:48:44.025" v="4" actId="47"/>
        <pc:sldMkLst>
          <pc:docMk/>
          <pc:sldMk cId="4086588673" sldId="1445"/>
        </pc:sldMkLst>
      </pc:sldChg>
      <pc:sldChg chg="del">
        <pc:chgData name="George Huang" userId="7522906efeb502a4" providerId="LiveId" clId="{981455AA-CF25-444D-A9FA-AD2443EE8176}" dt="2025-09-29T14:48:44.025" v="4" actId="47"/>
        <pc:sldMkLst>
          <pc:docMk/>
          <pc:sldMk cId="2989831922" sldId="1447"/>
        </pc:sldMkLst>
      </pc:sldChg>
      <pc:sldChg chg="del">
        <pc:chgData name="George Huang" userId="7522906efeb502a4" providerId="LiveId" clId="{981455AA-CF25-444D-A9FA-AD2443EE8176}" dt="2025-09-29T14:49:11.046" v="5" actId="47"/>
        <pc:sldMkLst>
          <pc:docMk/>
          <pc:sldMk cId="3458765142" sldId="1449"/>
        </pc:sldMkLst>
      </pc:sldChg>
      <pc:sldChg chg="del">
        <pc:chgData name="George Huang" userId="7522906efeb502a4" providerId="LiveId" clId="{981455AA-CF25-444D-A9FA-AD2443EE8176}" dt="2025-09-29T14:49:11.046" v="5" actId="47"/>
        <pc:sldMkLst>
          <pc:docMk/>
          <pc:sldMk cId="850944290" sldId="1451"/>
        </pc:sldMkLst>
      </pc:sldChg>
      <pc:sldChg chg="del">
        <pc:chgData name="George Huang" userId="7522906efeb502a4" providerId="LiveId" clId="{981455AA-CF25-444D-A9FA-AD2443EE8176}" dt="2025-09-29T14:49:11.046" v="5" actId="47"/>
        <pc:sldMkLst>
          <pc:docMk/>
          <pc:sldMk cId="493857445" sldId="1453"/>
        </pc:sldMkLst>
      </pc:sldChg>
      <pc:sldChg chg="del">
        <pc:chgData name="George Huang" userId="7522906efeb502a4" providerId="LiveId" clId="{981455AA-CF25-444D-A9FA-AD2443EE8176}" dt="2025-09-29T14:49:11.046" v="5" actId="47"/>
        <pc:sldMkLst>
          <pc:docMk/>
          <pc:sldMk cId="248155184" sldId="1455"/>
        </pc:sldMkLst>
      </pc:sldChg>
      <pc:sldChg chg="del">
        <pc:chgData name="George Huang" userId="7522906efeb502a4" providerId="LiveId" clId="{981455AA-CF25-444D-A9FA-AD2443EE8176}" dt="2025-09-29T14:49:11.046" v="5" actId="47"/>
        <pc:sldMkLst>
          <pc:docMk/>
          <pc:sldMk cId="1815159052" sldId="1457"/>
        </pc:sldMkLst>
      </pc:sldChg>
      <pc:sldChg chg="del">
        <pc:chgData name="George Huang" userId="7522906efeb502a4" providerId="LiveId" clId="{981455AA-CF25-444D-A9FA-AD2443EE8176}" dt="2025-09-29T14:49:11.046" v="5" actId="47"/>
        <pc:sldMkLst>
          <pc:docMk/>
          <pc:sldMk cId="392464769" sldId="1459"/>
        </pc:sldMkLst>
      </pc:sldChg>
      <pc:sldChg chg="del">
        <pc:chgData name="George Huang" userId="7522906efeb502a4" providerId="LiveId" clId="{981455AA-CF25-444D-A9FA-AD2443EE8176}" dt="2025-09-29T14:49:11.046" v="5" actId="47"/>
        <pc:sldMkLst>
          <pc:docMk/>
          <pc:sldMk cId="345259323" sldId="1461"/>
        </pc:sldMkLst>
      </pc:sldChg>
      <pc:sldChg chg="del">
        <pc:chgData name="George Huang" userId="7522906efeb502a4" providerId="LiveId" clId="{981455AA-CF25-444D-A9FA-AD2443EE8176}" dt="2025-09-29T14:49:11.046" v="5" actId="47"/>
        <pc:sldMkLst>
          <pc:docMk/>
          <pc:sldMk cId="30356883" sldId="1462"/>
        </pc:sldMkLst>
      </pc:sldChg>
      <pc:sldChg chg="del">
        <pc:chgData name="George Huang" userId="7522906efeb502a4" providerId="LiveId" clId="{981455AA-CF25-444D-A9FA-AD2443EE8176}" dt="2025-09-29T14:49:11.046" v="5" actId="47"/>
        <pc:sldMkLst>
          <pc:docMk/>
          <pc:sldMk cId="352380270" sldId="1463"/>
        </pc:sldMkLst>
      </pc:sldChg>
      <pc:sldChg chg="del">
        <pc:chgData name="George Huang" userId="7522906efeb502a4" providerId="LiveId" clId="{981455AA-CF25-444D-A9FA-AD2443EE8176}" dt="2025-09-29T14:49:11.046" v="5" actId="47"/>
        <pc:sldMkLst>
          <pc:docMk/>
          <pc:sldMk cId="1784678708" sldId="1465"/>
        </pc:sldMkLst>
      </pc:sldChg>
      <pc:sldChg chg="del">
        <pc:chgData name="George Huang" userId="7522906efeb502a4" providerId="LiveId" clId="{981455AA-CF25-444D-A9FA-AD2443EE8176}" dt="2025-09-29T14:49:11.046" v="5" actId="47"/>
        <pc:sldMkLst>
          <pc:docMk/>
          <pc:sldMk cId="2944837236" sldId="1467"/>
        </pc:sldMkLst>
      </pc:sldChg>
      <pc:sldChg chg="del">
        <pc:chgData name="George Huang" userId="7522906efeb502a4" providerId="LiveId" clId="{981455AA-CF25-444D-A9FA-AD2443EE8176}" dt="2025-09-29T14:49:11.046" v="5" actId="47"/>
        <pc:sldMkLst>
          <pc:docMk/>
          <pc:sldMk cId="977724102" sldId="1469"/>
        </pc:sldMkLst>
      </pc:sldChg>
      <pc:sldChg chg="del">
        <pc:chgData name="George Huang" userId="7522906efeb502a4" providerId="LiveId" clId="{981455AA-CF25-444D-A9FA-AD2443EE8176}" dt="2025-09-29T14:49:28.668" v="6" actId="47"/>
        <pc:sldMkLst>
          <pc:docMk/>
          <pc:sldMk cId="3981204610" sldId="1471"/>
        </pc:sldMkLst>
      </pc:sldChg>
      <pc:sldChg chg="del">
        <pc:chgData name="George Huang" userId="7522906efeb502a4" providerId="LiveId" clId="{981455AA-CF25-444D-A9FA-AD2443EE8176}" dt="2025-09-29T14:49:28.668" v="6" actId="47"/>
        <pc:sldMkLst>
          <pc:docMk/>
          <pc:sldMk cId="2579243618" sldId="1473"/>
        </pc:sldMkLst>
      </pc:sldChg>
      <pc:sldChg chg="del">
        <pc:chgData name="George Huang" userId="7522906efeb502a4" providerId="LiveId" clId="{981455AA-CF25-444D-A9FA-AD2443EE8176}" dt="2025-09-29T14:49:28.668" v="6" actId="47"/>
        <pc:sldMkLst>
          <pc:docMk/>
          <pc:sldMk cId="2552857992" sldId="1475"/>
        </pc:sldMkLst>
      </pc:sldChg>
      <pc:sldChg chg="del">
        <pc:chgData name="George Huang" userId="7522906efeb502a4" providerId="LiveId" clId="{981455AA-CF25-444D-A9FA-AD2443EE8176}" dt="2025-09-29T14:49:28.668" v="6" actId="47"/>
        <pc:sldMkLst>
          <pc:docMk/>
          <pc:sldMk cId="3991741472" sldId="1477"/>
        </pc:sldMkLst>
      </pc:sldChg>
      <pc:sldChg chg="del">
        <pc:chgData name="George Huang" userId="7522906efeb502a4" providerId="LiveId" clId="{981455AA-CF25-444D-A9FA-AD2443EE8176}" dt="2025-09-29T14:49:28.668" v="6" actId="47"/>
        <pc:sldMkLst>
          <pc:docMk/>
          <pc:sldMk cId="851048432" sldId="1479"/>
        </pc:sldMkLst>
      </pc:sldChg>
      <pc:sldChg chg="del">
        <pc:chgData name="George Huang" userId="7522906efeb502a4" providerId="LiveId" clId="{981455AA-CF25-444D-A9FA-AD2443EE8176}" dt="2025-09-29T14:49:28.668" v="6" actId="47"/>
        <pc:sldMkLst>
          <pc:docMk/>
          <pc:sldMk cId="1268589889" sldId="1481"/>
        </pc:sldMkLst>
      </pc:sldChg>
      <pc:sldChg chg="del">
        <pc:chgData name="George Huang" userId="7522906efeb502a4" providerId="LiveId" clId="{981455AA-CF25-444D-A9FA-AD2443EE8176}" dt="2025-09-29T14:49:28.668" v="6" actId="47"/>
        <pc:sldMkLst>
          <pc:docMk/>
          <pc:sldMk cId="1558647174" sldId="1483"/>
        </pc:sldMkLst>
      </pc:sldChg>
      <pc:sldChg chg="del">
        <pc:chgData name="George Huang" userId="7522906efeb502a4" providerId="LiveId" clId="{981455AA-CF25-444D-A9FA-AD2443EE8176}" dt="2025-09-29T14:49:28.668" v="6" actId="47"/>
        <pc:sldMkLst>
          <pc:docMk/>
          <pc:sldMk cId="244061068" sldId="1485"/>
        </pc:sldMkLst>
      </pc:sldChg>
      <pc:sldChg chg="del">
        <pc:chgData name="George Huang" userId="7522906efeb502a4" providerId="LiveId" clId="{981455AA-CF25-444D-A9FA-AD2443EE8176}" dt="2025-09-29T14:49:28.668" v="6" actId="47"/>
        <pc:sldMkLst>
          <pc:docMk/>
          <pc:sldMk cId="2703043331" sldId="1487"/>
        </pc:sldMkLst>
      </pc:sldChg>
      <pc:sldChg chg="del">
        <pc:chgData name="George Huang" userId="7522906efeb502a4" providerId="LiveId" clId="{981455AA-CF25-444D-A9FA-AD2443EE8176}" dt="2025-09-29T14:49:28.668" v="6" actId="47"/>
        <pc:sldMkLst>
          <pc:docMk/>
          <pc:sldMk cId="2094367577" sldId="1489"/>
        </pc:sldMkLst>
      </pc:sldChg>
      <pc:sldChg chg="del">
        <pc:chgData name="George Huang" userId="7522906efeb502a4" providerId="LiveId" clId="{981455AA-CF25-444D-A9FA-AD2443EE8176}" dt="2025-09-29T14:49:28.668" v="6" actId="47"/>
        <pc:sldMkLst>
          <pc:docMk/>
          <pc:sldMk cId="2299551902" sldId="1491"/>
        </pc:sldMkLst>
      </pc:sldChg>
      <pc:sldChg chg="del">
        <pc:chgData name="George Huang" userId="7522906efeb502a4" providerId="LiveId" clId="{981455AA-CF25-444D-A9FA-AD2443EE8176}" dt="2025-09-29T14:49:46.394" v="7" actId="47"/>
        <pc:sldMkLst>
          <pc:docMk/>
          <pc:sldMk cId="3137772797" sldId="1493"/>
        </pc:sldMkLst>
      </pc:sldChg>
      <pc:sldChg chg="del">
        <pc:chgData name="George Huang" userId="7522906efeb502a4" providerId="LiveId" clId="{981455AA-CF25-444D-A9FA-AD2443EE8176}" dt="2025-09-29T14:49:46.394" v="7" actId="47"/>
        <pc:sldMkLst>
          <pc:docMk/>
          <pc:sldMk cId="4210066386" sldId="1495"/>
        </pc:sldMkLst>
      </pc:sldChg>
      <pc:sldChg chg="del">
        <pc:chgData name="George Huang" userId="7522906efeb502a4" providerId="LiveId" clId="{981455AA-CF25-444D-A9FA-AD2443EE8176}" dt="2025-09-29T14:49:46.394" v="7" actId="47"/>
        <pc:sldMkLst>
          <pc:docMk/>
          <pc:sldMk cId="3098895880" sldId="1497"/>
        </pc:sldMkLst>
      </pc:sldChg>
      <pc:sldChg chg="del">
        <pc:chgData name="George Huang" userId="7522906efeb502a4" providerId="LiveId" clId="{981455AA-CF25-444D-A9FA-AD2443EE8176}" dt="2025-09-29T14:49:46.394" v="7" actId="47"/>
        <pc:sldMkLst>
          <pc:docMk/>
          <pc:sldMk cId="3624938460" sldId="1499"/>
        </pc:sldMkLst>
      </pc:sldChg>
      <pc:sldChg chg="del">
        <pc:chgData name="George Huang" userId="7522906efeb502a4" providerId="LiveId" clId="{981455AA-CF25-444D-A9FA-AD2443EE8176}" dt="2025-09-29T14:49:46.394" v="7" actId="47"/>
        <pc:sldMkLst>
          <pc:docMk/>
          <pc:sldMk cId="183336938" sldId="1501"/>
        </pc:sldMkLst>
      </pc:sldChg>
      <pc:sldChg chg="del">
        <pc:chgData name="George Huang" userId="7522906efeb502a4" providerId="LiveId" clId="{981455AA-CF25-444D-A9FA-AD2443EE8176}" dt="2025-09-29T14:49:46.394" v="7" actId="47"/>
        <pc:sldMkLst>
          <pc:docMk/>
          <pc:sldMk cId="2962449349" sldId="1503"/>
        </pc:sldMkLst>
      </pc:sldChg>
      <pc:sldChg chg="del">
        <pc:chgData name="George Huang" userId="7522906efeb502a4" providerId="LiveId" clId="{981455AA-CF25-444D-A9FA-AD2443EE8176}" dt="2025-09-29T14:49:46.394" v="7" actId="47"/>
        <pc:sldMkLst>
          <pc:docMk/>
          <pc:sldMk cId="3294254537" sldId="1505"/>
        </pc:sldMkLst>
      </pc:sldChg>
      <pc:sldChg chg="del">
        <pc:chgData name="George Huang" userId="7522906efeb502a4" providerId="LiveId" clId="{981455AA-CF25-444D-A9FA-AD2443EE8176}" dt="2025-09-29T14:49:46.394" v="7" actId="47"/>
        <pc:sldMkLst>
          <pc:docMk/>
          <pc:sldMk cId="1856430039" sldId="1507"/>
        </pc:sldMkLst>
      </pc:sldChg>
      <pc:sldChg chg="del">
        <pc:chgData name="George Huang" userId="7522906efeb502a4" providerId="LiveId" clId="{981455AA-CF25-444D-A9FA-AD2443EE8176}" dt="2025-09-29T14:49:46.394" v="7" actId="47"/>
        <pc:sldMkLst>
          <pc:docMk/>
          <pc:sldMk cId="2038443754" sldId="1509"/>
        </pc:sldMkLst>
      </pc:sldChg>
      <pc:sldChg chg="del">
        <pc:chgData name="George Huang" userId="7522906efeb502a4" providerId="LiveId" clId="{981455AA-CF25-444D-A9FA-AD2443EE8176}" dt="2025-09-29T14:49:46.394" v="7" actId="47"/>
        <pc:sldMkLst>
          <pc:docMk/>
          <pc:sldMk cId="2474206729" sldId="1511"/>
        </pc:sldMkLst>
      </pc:sldChg>
      <pc:sldChg chg="del">
        <pc:chgData name="George Huang" userId="7522906efeb502a4" providerId="LiveId" clId="{981455AA-CF25-444D-A9FA-AD2443EE8176}" dt="2025-09-29T14:49:46.394" v="7" actId="47"/>
        <pc:sldMkLst>
          <pc:docMk/>
          <pc:sldMk cId="1462842822" sldId="1513"/>
        </pc:sldMkLst>
      </pc:sldChg>
      <pc:sldChg chg="del">
        <pc:chgData name="George Huang" userId="7522906efeb502a4" providerId="LiveId" clId="{981455AA-CF25-444D-A9FA-AD2443EE8176}" dt="2025-09-29T14:49:46.394" v="7" actId="47"/>
        <pc:sldMkLst>
          <pc:docMk/>
          <pc:sldMk cId="2170162185" sldId="1515"/>
        </pc:sldMkLst>
      </pc:sldChg>
      <pc:sldChg chg="del">
        <pc:chgData name="George Huang" userId="7522906efeb502a4" providerId="LiveId" clId="{981455AA-CF25-444D-A9FA-AD2443EE8176}" dt="2025-09-29T14:50:13.279" v="8" actId="47"/>
        <pc:sldMkLst>
          <pc:docMk/>
          <pc:sldMk cId="596283112" sldId="1517"/>
        </pc:sldMkLst>
      </pc:sldChg>
      <pc:sldChg chg="del">
        <pc:chgData name="George Huang" userId="7522906efeb502a4" providerId="LiveId" clId="{981455AA-CF25-444D-A9FA-AD2443EE8176}" dt="2025-09-29T14:50:13.279" v="8" actId="47"/>
        <pc:sldMkLst>
          <pc:docMk/>
          <pc:sldMk cId="962091249" sldId="1519"/>
        </pc:sldMkLst>
      </pc:sldChg>
      <pc:sldChg chg="del">
        <pc:chgData name="George Huang" userId="7522906efeb502a4" providerId="LiveId" clId="{981455AA-CF25-444D-A9FA-AD2443EE8176}" dt="2025-09-29T14:50:13.279" v="8" actId="47"/>
        <pc:sldMkLst>
          <pc:docMk/>
          <pc:sldMk cId="309152755" sldId="1521"/>
        </pc:sldMkLst>
      </pc:sldChg>
      <pc:sldChg chg="del">
        <pc:chgData name="George Huang" userId="7522906efeb502a4" providerId="LiveId" clId="{981455AA-CF25-444D-A9FA-AD2443EE8176}" dt="2025-09-29T14:50:13.279" v="8" actId="47"/>
        <pc:sldMkLst>
          <pc:docMk/>
          <pc:sldMk cId="1850134937" sldId="1523"/>
        </pc:sldMkLst>
      </pc:sldChg>
      <pc:sldChg chg="del">
        <pc:chgData name="George Huang" userId="7522906efeb502a4" providerId="LiveId" clId="{981455AA-CF25-444D-A9FA-AD2443EE8176}" dt="2025-09-29T14:50:13.279" v="8" actId="47"/>
        <pc:sldMkLst>
          <pc:docMk/>
          <pc:sldMk cId="3503404918" sldId="1525"/>
        </pc:sldMkLst>
      </pc:sldChg>
      <pc:sldChg chg="del">
        <pc:chgData name="George Huang" userId="7522906efeb502a4" providerId="LiveId" clId="{981455AA-CF25-444D-A9FA-AD2443EE8176}" dt="2025-09-29T14:50:13.279" v="8" actId="47"/>
        <pc:sldMkLst>
          <pc:docMk/>
          <pc:sldMk cId="3903742799" sldId="1529"/>
        </pc:sldMkLst>
      </pc:sldChg>
      <pc:sldChg chg="del">
        <pc:chgData name="George Huang" userId="7522906efeb502a4" providerId="LiveId" clId="{981455AA-CF25-444D-A9FA-AD2443EE8176}" dt="2025-09-29T14:50:13.279" v="8" actId="47"/>
        <pc:sldMkLst>
          <pc:docMk/>
          <pc:sldMk cId="3784012823" sldId="1531"/>
        </pc:sldMkLst>
      </pc:sldChg>
      <pc:sldChg chg="del">
        <pc:chgData name="George Huang" userId="7522906efeb502a4" providerId="LiveId" clId="{981455AA-CF25-444D-A9FA-AD2443EE8176}" dt="2025-09-29T14:50:13.279" v="8" actId="47"/>
        <pc:sldMkLst>
          <pc:docMk/>
          <pc:sldMk cId="3794103163" sldId="1533"/>
        </pc:sldMkLst>
      </pc:sldChg>
      <pc:sldChg chg="del">
        <pc:chgData name="George Huang" userId="7522906efeb502a4" providerId="LiveId" clId="{981455AA-CF25-444D-A9FA-AD2443EE8176}" dt="2025-09-29T14:50:13.279" v="8" actId="47"/>
        <pc:sldMkLst>
          <pc:docMk/>
          <pc:sldMk cId="4094008119" sldId="1535"/>
        </pc:sldMkLst>
      </pc:sldChg>
      <pc:sldChg chg="del">
        <pc:chgData name="George Huang" userId="7522906efeb502a4" providerId="LiveId" clId="{981455AA-CF25-444D-A9FA-AD2443EE8176}" dt="2025-09-29T14:50:13.279" v="8" actId="47"/>
        <pc:sldMkLst>
          <pc:docMk/>
          <pc:sldMk cId="2482735546" sldId="1537"/>
        </pc:sldMkLst>
      </pc:sldChg>
      <pc:sldChg chg="del">
        <pc:chgData name="George Huang" userId="7522906efeb502a4" providerId="LiveId" clId="{981455AA-CF25-444D-A9FA-AD2443EE8176}" dt="2025-09-29T14:50:13.279" v="8" actId="47"/>
        <pc:sldMkLst>
          <pc:docMk/>
          <pc:sldMk cId="3034759381" sldId="1538"/>
        </pc:sldMkLst>
      </pc:sldChg>
      <pc:sldChg chg="del">
        <pc:chgData name="George Huang" userId="7522906efeb502a4" providerId="LiveId" clId="{981455AA-CF25-444D-A9FA-AD2443EE8176}" dt="2025-09-29T14:50:28.264" v="9" actId="47"/>
        <pc:sldMkLst>
          <pc:docMk/>
          <pc:sldMk cId="3166406906" sldId="1539"/>
        </pc:sldMkLst>
      </pc:sldChg>
      <pc:sldChg chg="del">
        <pc:chgData name="George Huang" userId="7522906efeb502a4" providerId="LiveId" clId="{981455AA-CF25-444D-A9FA-AD2443EE8176}" dt="2025-09-29T14:50:28.264" v="9" actId="47"/>
        <pc:sldMkLst>
          <pc:docMk/>
          <pc:sldMk cId="1831124188" sldId="1541"/>
        </pc:sldMkLst>
      </pc:sldChg>
      <pc:sldChg chg="del">
        <pc:chgData name="George Huang" userId="7522906efeb502a4" providerId="LiveId" clId="{981455AA-CF25-444D-A9FA-AD2443EE8176}" dt="2025-09-29T14:50:28.264" v="9" actId="47"/>
        <pc:sldMkLst>
          <pc:docMk/>
          <pc:sldMk cId="1231079683" sldId="1543"/>
        </pc:sldMkLst>
      </pc:sldChg>
      <pc:sldChg chg="del">
        <pc:chgData name="George Huang" userId="7522906efeb502a4" providerId="LiveId" clId="{981455AA-CF25-444D-A9FA-AD2443EE8176}" dt="2025-09-29T14:50:28.264" v="9" actId="47"/>
        <pc:sldMkLst>
          <pc:docMk/>
          <pc:sldMk cId="412506063" sldId="1545"/>
        </pc:sldMkLst>
      </pc:sldChg>
      <pc:sldChg chg="del">
        <pc:chgData name="George Huang" userId="7522906efeb502a4" providerId="LiveId" clId="{981455AA-CF25-444D-A9FA-AD2443EE8176}" dt="2025-09-29T14:50:28.264" v="9" actId="47"/>
        <pc:sldMkLst>
          <pc:docMk/>
          <pc:sldMk cId="1317505653" sldId="1547"/>
        </pc:sldMkLst>
      </pc:sldChg>
      <pc:sldChg chg="del">
        <pc:chgData name="George Huang" userId="7522906efeb502a4" providerId="LiveId" clId="{981455AA-CF25-444D-A9FA-AD2443EE8176}" dt="2025-09-29T14:50:28.264" v="9" actId="47"/>
        <pc:sldMkLst>
          <pc:docMk/>
          <pc:sldMk cId="3266714288" sldId="1549"/>
        </pc:sldMkLst>
      </pc:sldChg>
      <pc:sldChg chg="del">
        <pc:chgData name="George Huang" userId="7522906efeb502a4" providerId="LiveId" clId="{981455AA-CF25-444D-A9FA-AD2443EE8176}" dt="2025-09-29T14:50:28.264" v="9" actId="47"/>
        <pc:sldMkLst>
          <pc:docMk/>
          <pc:sldMk cId="2937546308" sldId="1551"/>
        </pc:sldMkLst>
      </pc:sldChg>
      <pc:sldChg chg="del">
        <pc:chgData name="George Huang" userId="7522906efeb502a4" providerId="LiveId" clId="{981455AA-CF25-444D-A9FA-AD2443EE8176}" dt="2025-09-29T14:50:28.264" v="9" actId="47"/>
        <pc:sldMkLst>
          <pc:docMk/>
          <pc:sldMk cId="2881891159" sldId="1553"/>
        </pc:sldMkLst>
      </pc:sldChg>
      <pc:sldChg chg="del">
        <pc:chgData name="George Huang" userId="7522906efeb502a4" providerId="LiveId" clId="{981455AA-CF25-444D-A9FA-AD2443EE8176}" dt="2025-09-29T14:50:28.264" v="9" actId="47"/>
        <pc:sldMkLst>
          <pc:docMk/>
          <pc:sldMk cId="2707245695" sldId="1555"/>
        </pc:sldMkLst>
      </pc:sldChg>
      <pc:sldChg chg="del">
        <pc:chgData name="George Huang" userId="7522906efeb502a4" providerId="LiveId" clId="{981455AA-CF25-444D-A9FA-AD2443EE8176}" dt="2025-09-29T14:50:28.264" v="9" actId="47"/>
        <pc:sldMkLst>
          <pc:docMk/>
          <pc:sldMk cId="1005996675" sldId="1557"/>
        </pc:sldMkLst>
      </pc:sldChg>
      <pc:sldChg chg="del">
        <pc:chgData name="George Huang" userId="7522906efeb502a4" providerId="LiveId" clId="{981455AA-CF25-444D-A9FA-AD2443EE8176}" dt="2025-09-29T14:50:47.911" v="10" actId="47"/>
        <pc:sldMkLst>
          <pc:docMk/>
          <pc:sldMk cId="1433014631" sldId="1559"/>
        </pc:sldMkLst>
      </pc:sldChg>
      <pc:sldChg chg="del">
        <pc:chgData name="George Huang" userId="7522906efeb502a4" providerId="LiveId" clId="{981455AA-CF25-444D-A9FA-AD2443EE8176}" dt="2025-09-29T14:50:47.911" v="10" actId="47"/>
        <pc:sldMkLst>
          <pc:docMk/>
          <pc:sldMk cId="1428901039" sldId="1561"/>
        </pc:sldMkLst>
      </pc:sldChg>
      <pc:sldChg chg="del">
        <pc:chgData name="George Huang" userId="7522906efeb502a4" providerId="LiveId" clId="{981455AA-CF25-444D-A9FA-AD2443EE8176}" dt="2025-09-29T14:50:47.911" v="10" actId="47"/>
        <pc:sldMkLst>
          <pc:docMk/>
          <pc:sldMk cId="2753327541" sldId="1563"/>
        </pc:sldMkLst>
      </pc:sldChg>
      <pc:sldChg chg="del">
        <pc:chgData name="George Huang" userId="7522906efeb502a4" providerId="LiveId" clId="{981455AA-CF25-444D-A9FA-AD2443EE8176}" dt="2025-09-29T14:50:47.911" v="10" actId="47"/>
        <pc:sldMkLst>
          <pc:docMk/>
          <pc:sldMk cId="3699985871" sldId="1565"/>
        </pc:sldMkLst>
      </pc:sldChg>
      <pc:sldChg chg="del">
        <pc:chgData name="George Huang" userId="7522906efeb502a4" providerId="LiveId" clId="{981455AA-CF25-444D-A9FA-AD2443EE8176}" dt="2025-09-29T14:50:47.911" v="10" actId="47"/>
        <pc:sldMkLst>
          <pc:docMk/>
          <pc:sldMk cId="2215655269" sldId="1567"/>
        </pc:sldMkLst>
      </pc:sldChg>
      <pc:sldChg chg="del">
        <pc:chgData name="George Huang" userId="7522906efeb502a4" providerId="LiveId" clId="{981455AA-CF25-444D-A9FA-AD2443EE8176}" dt="2025-09-29T14:50:47.911" v="10" actId="47"/>
        <pc:sldMkLst>
          <pc:docMk/>
          <pc:sldMk cId="2493076199" sldId="1569"/>
        </pc:sldMkLst>
      </pc:sldChg>
      <pc:sldChg chg="del">
        <pc:chgData name="George Huang" userId="7522906efeb502a4" providerId="LiveId" clId="{981455AA-CF25-444D-A9FA-AD2443EE8176}" dt="2025-09-29T14:50:47.911" v="10" actId="47"/>
        <pc:sldMkLst>
          <pc:docMk/>
          <pc:sldMk cId="1320865936" sldId="1571"/>
        </pc:sldMkLst>
      </pc:sldChg>
      <pc:sldChg chg="del">
        <pc:chgData name="George Huang" userId="7522906efeb502a4" providerId="LiveId" clId="{981455AA-CF25-444D-A9FA-AD2443EE8176}" dt="2025-09-29T14:50:47.911" v="10" actId="47"/>
        <pc:sldMkLst>
          <pc:docMk/>
          <pc:sldMk cId="2270174558" sldId="1573"/>
        </pc:sldMkLst>
      </pc:sldChg>
      <pc:sldChg chg="del">
        <pc:chgData name="George Huang" userId="7522906efeb502a4" providerId="LiveId" clId="{981455AA-CF25-444D-A9FA-AD2443EE8176}" dt="2025-09-29T14:50:47.911" v="10" actId="47"/>
        <pc:sldMkLst>
          <pc:docMk/>
          <pc:sldMk cId="543650142" sldId="1575"/>
        </pc:sldMkLst>
      </pc:sldChg>
      <pc:sldChg chg="del">
        <pc:chgData name="George Huang" userId="7522906efeb502a4" providerId="LiveId" clId="{981455AA-CF25-444D-A9FA-AD2443EE8176}" dt="2025-09-29T14:50:47.911" v="10" actId="47"/>
        <pc:sldMkLst>
          <pc:docMk/>
          <pc:sldMk cId="330049731" sldId="1577"/>
        </pc:sldMkLst>
      </pc:sldChg>
      <pc:sldChg chg="del">
        <pc:chgData name="George Huang" userId="7522906efeb502a4" providerId="LiveId" clId="{981455AA-CF25-444D-A9FA-AD2443EE8176}" dt="2025-09-29T14:53:16.772" v="11" actId="47"/>
        <pc:sldMkLst>
          <pc:docMk/>
          <pc:sldMk cId="2345750164" sldId="1579"/>
        </pc:sldMkLst>
      </pc:sldChg>
      <pc:sldChg chg="del">
        <pc:chgData name="George Huang" userId="7522906efeb502a4" providerId="LiveId" clId="{981455AA-CF25-444D-A9FA-AD2443EE8176}" dt="2025-09-29T14:53:16.772" v="11" actId="47"/>
        <pc:sldMkLst>
          <pc:docMk/>
          <pc:sldMk cId="3299205438" sldId="1581"/>
        </pc:sldMkLst>
      </pc:sldChg>
      <pc:sldChg chg="del">
        <pc:chgData name="George Huang" userId="7522906efeb502a4" providerId="LiveId" clId="{981455AA-CF25-444D-A9FA-AD2443EE8176}" dt="2025-09-29T14:53:16.772" v="11" actId="47"/>
        <pc:sldMkLst>
          <pc:docMk/>
          <pc:sldMk cId="3218818285" sldId="1583"/>
        </pc:sldMkLst>
      </pc:sldChg>
      <pc:sldChg chg="del">
        <pc:chgData name="George Huang" userId="7522906efeb502a4" providerId="LiveId" clId="{981455AA-CF25-444D-A9FA-AD2443EE8176}" dt="2025-09-29T14:53:16.772" v="11" actId="47"/>
        <pc:sldMkLst>
          <pc:docMk/>
          <pc:sldMk cId="1204623961" sldId="1585"/>
        </pc:sldMkLst>
      </pc:sldChg>
      <pc:sldChg chg="del">
        <pc:chgData name="George Huang" userId="7522906efeb502a4" providerId="LiveId" clId="{981455AA-CF25-444D-A9FA-AD2443EE8176}" dt="2025-09-29T14:53:16.772" v="11" actId="47"/>
        <pc:sldMkLst>
          <pc:docMk/>
          <pc:sldMk cId="4179047287" sldId="1587"/>
        </pc:sldMkLst>
      </pc:sldChg>
      <pc:sldChg chg="del">
        <pc:chgData name="George Huang" userId="7522906efeb502a4" providerId="LiveId" clId="{981455AA-CF25-444D-A9FA-AD2443EE8176}" dt="2025-09-29T14:53:16.772" v="11" actId="47"/>
        <pc:sldMkLst>
          <pc:docMk/>
          <pc:sldMk cId="4133561112" sldId="1589"/>
        </pc:sldMkLst>
      </pc:sldChg>
      <pc:sldChg chg="del">
        <pc:chgData name="George Huang" userId="7522906efeb502a4" providerId="LiveId" clId="{981455AA-CF25-444D-A9FA-AD2443EE8176}" dt="2025-09-29T14:53:16.772" v="11" actId="47"/>
        <pc:sldMkLst>
          <pc:docMk/>
          <pc:sldMk cId="2745849625" sldId="1591"/>
        </pc:sldMkLst>
      </pc:sldChg>
      <pc:sldChg chg="del">
        <pc:chgData name="George Huang" userId="7522906efeb502a4" providerId="LiveId" clId="{981455AA-CF25-444D-A9FA-AD2443EE8176}" dt="2025-09-29T14:53:16.772" v="11" actId="47"/>
        <pc:sldMkLst>
          <pc:docMk/>
          <pc:sldMk cId="1957220038" sldId="1593"/>
        </pc:sldMkLst>
      </pc:sldChg>
      <pc:sldChg chg="del">
        <pc:chgData name="George Huang" userId="7522906efeb502a4" providerId="LiveId" clId="{981455AA-CF25-444D-A9FA-AD2443EE8176}" dt="2025-09-29T14:53:16.772" v="11" actId="47"/>
        <pc:sldMkLst>
          <pc:docMk/>
          <pc:sldMk cId="4277127213" sldId="1595"/>
        </pc:sldMkLst>
      </pc:sldChg>
      <pc:sldChg chg="del">
        <pc:chgData name="George Huang" userId="7522906efeb502a4" providerId="LiveId" clId="{981455AA-CF25-444D-A9FA-AD2443EE8176}" dt="2025-09-29T14:53:16.772" v="11" actId="47"/>
        <pc:sldMkLst>
          <pc:docMk/>
          <pc:sldMk cId="592275117" sldId="1597"/>
        </pc:sldMkLst>
      </pc:sldChg>
      <pc:sldChg chg="del">
        <pc:chgData name="George Huang" userId="7522906efeb502a4" providerId="LiveId" clId="{981455AA-CF25-444D-A9FA-AD2443EE8176}" dt="2025-09-29T14:53:16.772" v="11" actId="47"/>
        <pc:sldMkLst>
          <pc:docMk/>
          <pc:sldMk cId="1388709485" sldId="1599"/>
        </pc:sldMkLst>
      </pc:sldChg>
      <pc:sldChg chg="del">
        <pc:chgData name="George Huang" userId="7522906efeb502a4" providerId="LiveId" clId="{981455AA-CF25-444D-A9FA-AD2443EE8176}" dt="2025-09-29T14:53:33.145" v="12" actId="47"/>
        <pc:sldMkLst>
          <pc:docMk/>
          <pc:sldMk cId="4212024801" sldId="1601"/>
        </pc:sldMkLst>
      </pc:sldChg>
      <pc:sldChg chg="modSp mod">
        <pc:chgData name="George Huang" userId="7522906efeb502a4" providerId="LiveId" clId="{981455AA-CF25-444D-A9FA-AD2443EE8176}" dt="2025-09-29T14:59:01.317" v="18" actId="6549"/>
        <pc:sldMkLst>
          <pc:docMk/>
          <pc:sldMk cId="1530122371" sldId="1602"/>
        </pc:sldMkLst>
        <pc:spChg chg="mod">
          <ac:chgData name="George Huang" userId="7522906efeb502a4" providerId="LiveId" clId="{981455AA-CF25-444D-A9FA-AD2443EE8176}" dt="2025-09-29T14:59:01.317" v="18" actId="6549"/>
          <ac:spMkLst>
            <pc:docMk/>
            <pc:sldMk cId="1530122371" sldId="1602"/>
            <ac:spMk id="3" creationId="{2342F707-955D-43C1-BADD-9089D2C87047}"/>
          </ac:spMkLst>
        </pc:spChg>
      </pc:sldChg>
      <pc:sldChg chg="del">
        <pc:chgData name="George Huang" userId="7522906efeb502a4" providerId="LiveId" clId="{981455AA-CF25-444D-A9FA-AD2443EE8176}" dt="2025-09-29T14:53:33.145" v="12" actId="47"/>
        <pc:sldMkLst>
          <pc:docMk/>
          <pc:sldMk cId="1438052496" sldId="1603"/>
        </pc:sldMkLst>
      </pc:sldChg>
      <pc:sldChg chg="del">
        <pc:chgData name="George Huang" userId="7522906efeb502a4" providerId="LiveId" clId="{981455AA-CF25-444D-A9FA-AD2443EE8176}" dt="2025-09-29T14:53:33.145" v="12" actId="47"/>
        <pc:sldMkLst>
          <pc:docMk/>
          <pc:sldMk cId="2700082207" sldId="1605"/>
        </pc:sldMkLst>
      </pc:sldChg>
      <pc:sldChg chg="del">
        <pc:chgData name="George Huang" userId="7522906efeb502a4" providerId="LiveId" clId="{981455AA-CF25-444D-A9FA-AD2443EE8176}" dt="2025-09-29T14:53:33.145" v="12" actId="47"/>
        <pc:sldMkLst>
          <pc:docMk/>
          <pc:sldMk cId="2468901747" sldId="1607"/>
        </pc:sldMkLst>
      </pc:sldChg>
      <pc:sldChg chg="del">
        <pc:chgData name="George Huang" userId="7522906efeb502a4" providerId="LiveId" clId="{981455AA-CF25-444D-A9FA-AD2443EE8176}" dt="2025-09-29T14:53:33.145" v="12" actId="47"/>
        <pc:sldMkLst>
          <pc:docMk/>
          <pc:sldMk cId="539393917" sldId="1609"/>
        </pc:sldMkLst>
      </pc:sldChg>
      <pc:sldChg chg="del">
        <pc:chgData name="George Huang" userId="7522906efeb502a4" providerId="LiveId" clId="{981455AA-CF25-444D-A9FA-AD2443EE8176}" dt="2025-09-29T14:53:33.145" v="12" actId="47"/>
        <pc:sldMkLst>
          <pc:docMk/>
          <pc:sldMk cId="3391257950" sldId="1611"/>
        </pc:sldMkLst>
      </pc:sldChg>
      <pc:sldChg chg="del">
        <pc:chgData name="George Huang" userId="7522906efeb502a4" providerId="LiveId" clId="{981455AA-CF25-444D-A9FA-AD2443EE8176}" dt="2025-09-29T14:53:33.145" v="12" actId="47"/>
        <pc:sldMkLst>
          <pc:docMk/>
          <pc:sldMk cId="3719479983" sldId="1613"/>
        </pc:sldMkLst>
      </pc:sldChg>
      <pc:sldChg chg="del">
        <pc:chgData name="George Huang" userId="7522906efeb502a4" providerId="LiveId" clId="{981455AA-CF25-444D-A9FA-AD2443EE8176}" dt="2025-09-29T14:53:33.145" v="12" actId="47"/>
        <pc:sldMkLst>
          <pc:docMk/>
          <pc:sldMk cId="2534735407" sldId="1615"/>
        </pc:sldMkLst>
      </pc:sldChg>
      <pc:sldChg chg="del">
        <pc:chgData name="George Huang" userId="7522906efeb502a4" providerId="LiveId" clId="{981455AA-CF25-444D-A9FA-AD2443EE8176}" dt="2025-09-29T14:53:33.145" v="12" actId="47"/>
        <pc:sldMkLst>
          <pc:docMk/>
          <pc:sldMk cId="2722100898" sldId="1617"/>
        </pc:sldMkLst>
      </pc:sldChg>
      <pc:sldChg chg="del">
        <pc:chgData name="George Huang" userId="7522906efeb502a4" providerId="LiveId" clId="{981455AA-CF25-444D-A9FA-AD2443EE8176}" dt="2025-09-29T14:53:33.145" v="12" actId="47"/>
        <pc:sldMkLst>
          <pc:docMk/>
          <pc:sldMk cId="2235960655" sldId="1619"/>
        </pc:sldMkLst>
      </pc:sldChg>
      <pc:sldChg chg="del">
        <pc:chgData name="George Huang" userId="7522906efeb502a4" providerId="LiveId" clId="{981455AA-CF25-444D-A9FA-AD2443EE8176}" dt="2025-09-29T14:53:33.145" v="12" actId="47"/>
        <pc:sldMkLst>
          <pc:docMk/>
          <pc:sldMk cId="2224226817" sldId="1621"/>
        </pc:sldMkLst>
      </pc:sldChg>
      <pc:sldChg chg="del">
        <pc:chgData name="George Huang" userId="7522906efeb502a4" providerId="LiveId" clId="{981455AA-CF25-444D-A9FA-AD2443EE8176}" dt="2025-09-29T14:53:47.899" v="13" actId="47"/>
        <pc:sldMkLst>
          <pc:docMk/>
          <pc:sldMk cId="2511044278" sldId="1623"/>
        </pc:sldMkLst>
      </pc:sldChg>
      <pc:sldChg chg="del">
        <pc:chgData name="George Huang" userId="7522906efeb502a4" providerId="LiveId" clId="{981455AA-CF25-444D-A9FA-AD2443EE8176}" dt="2025-09-29T14:53:47.899" v="13" actId="47"/>
        <pc:sldMkLst>
          <pc:docMk/>
          <pc:sldMk cId="3178284027" sldId="1625"/>
        </pc:sldMkLst>
      </pc:sldChg>
      <pc:sldChg chg="del">
        <pc:chgData name="George Huang" userId="7522906efeb502a4" providerId="LiveId" clId="{981455AA-CF25-444D-A9FA-AD2443EE8176}" dt="2025-09-29T14:53:47.899" v="13" actId="47"/>
        <pc:sldMkLst>
          <pc:docMk/>
          <pc:sldMk cId="3057249629" sldId="1627"/>
        </pc:sldMkLst>
      </pc:sldChg>
      <pc:sldChg chg="del">
        <pc:chgData name="George Huang" userId="7522906efeb502a4" providerId="LiveId" clId="{981455AA-CF25-444D-A9FA-AD2443EE8176}" dt="2025-09-29T14:53:47.899" v="13" actId="47"/>
        <pc:sldMkLst>
          <pc:docMk/>
          <pc:sldMk cId="96530562" sldId="1629"/>
        </pc:sldMkLst>
      </pc:sldChg>
      <pc:sldChg chg="del">
        <pc:chgData name="George Huang" userId="7522906efeb502a4" providerId="LiveId" clId="{981455AA-CF25-444D-A9FA-AD2443EE8176}" dt="2025-09-29T14:53:47.899" v="13" actId="47"/>
        <pc:sldMkLst>
          <pc:docMk/>
          <pc:sldMk cId="3710645126" sldId="1631"/>
        </pc:sldMkLst>
      </pc:sldChg>
      <pc:sldChg chg="del">
        <pc:chgData name="George Huang" userId="7522906efeb502a4" providerId="LiveId" clId="{981455AA-CF25-444D-A9FA-AD2443EE8176}" dt="2025-09-29T14:53:47.899" v="13" actId="47"/>
        <pc:sldMkLst>
          <pc:docMk/>
          <pc:sldMk cId="1451943510" sldId="1633"/>
        </pc:sldMkLst>
      </pc:sldChg>
      <pc:sldChg chg="del">
        <pc:chgData name="George Huang" userId="7522906efeb502a4" providerId="LiveId" clId="{981455AA-CF25-444D-A9FA-AD2443EE8176}" dt="2025-09-29T14:53:47.899" v="13" actId="47"/>
        <pc:sldMkLst>
          <pc:docMk/>
          <pc:sldMk cId="1112257841" sldId="1635"/>
        </pc:sldMkLst>
      </pc:sldChg>
      <pc:sldChg chg="del">
        <pc:chgData name="George Huang" userId="7522906efeb502a4" providerId="LiveId" clId="{981455AA-CF25-444D-A9FA-AD2443EE8176}" dt="2025-09-29T14:53:47.899" v="13" actId="47"/>
        <pc:sldMkLst>
          <pc:docMk/>
          <pc:sldMk cId="1019001373" sldId="1637"/>
        </pc:sldMkLst>
      </pc:sldChg>
      <pc:sldChg chg="del">
        <pc:chgData name="George Huang" userId="7522906efeb502a4" providerId="LiveId" clId="{981455AA-CF25-444D-A9FA-AD2443EE8176}" dt="2025-09-29T14:53:47.899" v="13" actId="47"/>
        <pc:sldMkLst>
          <pc:docMk/>
          <pc:sldMk cId="3029624344" sldId="1639"/>
        </pc:sldMkLst>
      </pc:sldChg>
      <pc:sldChg chg="del">
        <pc:chgData name="George Huang" userId="7522906efeb502a4" providerId="LiveId" clId="{981455AA-CF25-444D-A9FA-AD2443EE8176}" dt="2025-09-29T14:53:47.899" v="13" actId="47"/>
        <pc:sldMkLst>
          <pc:docMk/>
          <pc:sldMk cId="1863992212" sldId="1641"/>
        </pc:sldMkLst>
      </pc:sldChg>
      <pc:sldChg chg="del">
        <pc:chgData name="George Huang" userId="7522906efeb502a4" providerId="LiveId" clId="{981455AA-CF25-444D-A9FA-AD2443EE8176}" dt="2025-09-29T14:53:47.899" v="13" actId="47"/>
        <pc:sldMkLst>
          <pc:docMk/>
          <pc:sldMk cId="1915265383" sldId="1643"/>
        </pc:sldMkLst>
      </pc:sldChg>
      <pc:sldChg chg="del">
        <pc:chgData name="George Huang" userId="7522906efeb502a4" providerId="LiveId" clId="{981455AA-CF25-444D-A9FA-AD2443EE8176}" dt="2025-09-29T14:53:47.899" v="13" actId="47"/>
        <pc:sldMkLst>
          <pc:docMk/>
          <pc:sldMk cId="3289338416" sldId="1645"/>
        </pc:sldMkLst>
      </pc:sldChg>
      <pc:sldChg chg="del">
        <pc:chgData name="George Huang" userId="7522906efeb502a4" providerId="LiveId" clId="{981455AA-CF25-444D-A9FA-AD2443EE8176}" dt="2025-09-29T14:53:58.312" v="14" actId="47"/>
        <pc:sldMkLst>
          <pc:docMk/>
          <pc:sldMk cId="424605278" sldId="1647"/>
        </pc:sldMkLst>
      </pc:sldChg>
      <pc:sldChg chg="del">
        <pc:chgData name="George Huang" userId="7522906efeb502a4" providerId="LiveId" clId="{981455AA-CF25-444D-A9FA-AD2443EE8176}" dt="2025-09-29T14:53:58.312" v="14" actId="47"/>
        <pc:sldMkLst>
          <pc:docMk/>
          <pc:sldMk cId="2074543524" sldId="1649"/>
        </pc:sldMkLst>
      </pc:sldChg>
      <pc:sldChg chg="del">
        <pc:chgData name="George Huang" userId="7522906efeb502a4" providerId="LiveId" clId="{981455AA-CF25-444D-A9FA-AD2443EE8176}" dt="2025-09-29T14:53:58.312" v="14" actId="47"/>
        <pc:sldMkLst>
          <pc:docMk/>
          <pc:sldMk cId="978276561" sldId="1651"/>
        </pc:sldMkLst>
      </pc:sldChg>
      <pc:sldChg chg="del">
        <pc:chgData name="George Huang" userId="7522906efeb502a4" providerId="LiveId" clId="{981455AA-CF25-444D-A9FA-AD2443EE8176}" dt="2025-09-29T14:53:58.312" v="14" actId="47"/>
        <pc:sldMkLst>
          <pc:docMk/>
          <pc:sldMk cId="3848048522" sldId="1653"/>
        </pc:sldMkLst>
      </pc:sldChg>
      <pc:sldChg chg="del">
        <pc:chgData name="George Huang" userId="7522906efeb502a4" providerId="LiveId" clId="{981455AA-CF25-444D-A9FA-AD2443EE8176}" dt="2025-09-29T14:53:58.312" v="14" actId="47"/>
        <pc:sldMkLst>
          <pc:docMk/>
          <pc:sldMk cId="547709500" sldId="1655"/>
        </pc:sldMkLst>
      </pc:sldChg>
      <pc:sldChg chg="del">
        <pc:chgData name="George Huang" userId="7522906efeb502a4" providerId="LiveId" clId="{981455AA-CF25-444D-A9FA-AD2443EE8176}" dt="2025-09-29T14:53:58.312" v="14" actId="47"/>
        <pc:sldMkLst>
          <pc:docMk/>
          <pc:sldMk cId="3823475103" sldId="1657"/>
        </pc:sldMkLst>
      </pc:sldChg>
      <pc:sldChg chg="del">
        <pc:chgData name="George Huang" userId="7522906efeb502a4" providerId="LiveId" clId="{981455AA-CF25-444D-A9FA-AD2443EE8176}" dt="2025-09-29T14:53:58.312" v="14" actId="47"/>
        <pc:sldMkLst>
          <pc:docMk/>
          <pc:sldMk cId="1719038396" sldId="1659"/>
        </pc:sldMkLst>
      </pc:sldChg>
      <pc:sldChg chg="del">
        <pc:chgData name="George Huang" userId="7522906efeb502a4" providerId="LiveId" clId="{981455AA-CF25-444D-A9FA-AD2443EE8176}" dt="2025-09-29T14:53:58.312" v="14" actId="47"/>
        <pc:sldMkLst>
          <pc:docMk/>
          <pc:sldMk cId="4216087198" sldId="1664"/>
        </pc:sldMkLst>
      </pc:sldChg>
      <pc:sldChg chg="del">
        <pc:chgData name="George Huang" userId="7522906efeb502a4" providerId="LiveId" clId="{981455AA-CF25-444D-A9FA-AD2443EE8176}" dt="2025-09-29T14:53:58.312" v="14" actId="47"/>
        <pc:sldMkLst>
          <pc:docMk/>
          <pc:sldMk cId="388304193" sldId="1666"/>
        </pc:sldMkLst>
      </pc:sldChg>
      <pc:sldChg chg="del">
        <pc:chgData name="George Huang" userId="7522906efeb502a4" providerId="LiveId" clId="{981455AA-CF25-444D-A9FA-AD2443EE8176}" dt="2025-09-29T14:54:07.206" v="15" actId="47"/>
        <pc:sldMkLst>
          <pc:docMk/>
          <pc:sldMk cId="1997384770" sldId="1668"/>
        </pc:sldMkLst>
      </pc:sldChg>
      <pc:sldChg chg="del">
        <pc:chgData name="George Huang" userId="7522906efeb502a4" providerId="LiveId" clId="{981455AA-CF25-444D-A9FA-AD2443EE8176}" dt="2025-09-29T14:54:07.206" v="15" actId="47"/>
        <pc:sldMkLst>
          <pc:docMk/>
          <pc:sldMk cId="3866911079" sldId="1670"/>
        </pc:sldMkLst>
      </pc:sldChg>
      <pc:sldChg chg="del">
        <pc:chgData name="George Huang" userId="7522906efeb502a4" providerId="LiveId" clId="{981455AA-CF25-444D-A9FA-AD2443EE8176}" dt="2025-09-29T14:54:07.206" v="15" actId="47"/>
        <pc:sldMkLst>
          <pc:docMk/>
          <pc:sldMk cId="3566800708" sldId="1672"/>
        </pc:sldMkLst>
      </pc:sldChg>
      <pc:sldChg chg="del">
        <pc:chgData name="George Huang" userId="7522906efeb502a4" providerId="LiveId" clId="{981455AA-CF25-444D-A9FA-AD2443EE8176}" dt="2025-09-29T14:54:07.206" v="15" actId="47"/>
        <pc:sldMkLst>
          <pc:docMk/>
          <pc:sldMk cId="2350581183" sldId="1674"/>
        </pc:sldMkLst>
      </pc:sldChg>
      <pc:sldChg chg="del">
        <pc:chgData name="George Huang" userId="7522906efeb502a4" providerId="LiveId" clId="{981455AA-CF25-444D-A9FA-AD2443EE8176}" dt="2025-09-29T14:48:19.218" v="1" actId="47"/>
        <pc:sldMkLst>
          <pc:docMk/>
          <pc:sldMk cId="37560555" sldId="1750"/>
        </pc:sldMkLst>
      </pc:sldChg>
      <pc:sldChg chg="del">
        <pc:chgData name="George Huang" userId="7522906efeb502a4" providerId="LiveId" clId="{981455AA-CF25-444D-A9FA-AD2443EE8176}" dt="2025-09-29T14:48:19.218" v="1" actId="47"/>
        <pc:sldMkLst>
          <pc:docMk/>
          <pc:sldMk cId="2264921879" sldId="1751"/>
        </pc:sldMkLst>
      </pc:sldChg>
      <pc:sldChg chg="del">
        <pc:chgData name="George Huang" userId="7522906efeb502a4" providerId="LiveId" clId="{981455AA-CF25-444D-A9FA-AD2443EE8176}" dt="2025-09-29T14:48:19.218" v="1" actId="47"/>
        <pc:sldMkLst>
          <pc:docMk/>
          <pc:sldMk cId="242663047" sldId="1752"/>
        </pc:sldMkLst>
      </pc:sldChg>
      <pc:sldChg chg="del">
        <pc:chgData name="George Huang" userId="7522906efeb502a4" providerId="LiveId" clId="{981455AA-CF25-444D-A9FA-AD2443EE8176}" dt="2025-09-29T14:48:19.218" v="1" actId="47"/>
        <pc:sldMkLst>
          <pc:docMk/>
          <pc:sldMk cId="1074021338" sldId="1753"/>
        </pc:sldMkLst>
      </pc:sldChg>
      <pc:sldChg chg="del">
        <pc:chgData name="George Huang" userId="7522906efeb502a4" providerId="LiveId" clId="{981455AA-CF25-444D-A9FA-AD2443EE8176}" dt="2025-09-29T14:48:19.218" v="1" actId="47"/>
        <pc:sldMkLst>
          <pc:docMk/>
          <pc:sldMk cId="4114736033" sldId="1754"/>
        </pc:sldMkLst>
      </pc:sldChg>
      <pc:sldChg chg="del">
        <pc:chgData name="George Huang" userId="7522906efeb502a4" providerId="LiveId" clId="{981455AA-CF25-444D-A9FA-AD2443EE8176}" dt="2025-09-29T14:48:19.218" v="1" actId="47"/>
        <pc:sldMkLst>
          <pc:docMk/>
          <pc:sldMk cId="2390027722" sldId="1755"/>
        </pc:sldMkLst>
      </pc:sldChg>
      <pc:sldChg chg="del">
        <pc:chgData name="George Huang" userId="7522906efeb502a4" providerId="LiveId" clId="{981455AA-CF25-444D-A9FA-AD2443EE8176}" dt="2025-09-29T14:48:19.218" v="1" actId="47"/>
        <pc:sldMkLst>
          <pc:docMk/>
          <pc:sldMk cId="3856850994" sldId="1756"/>
        </pc:sldMkLst>
      </pc:sldChg>
      <pc:sldChg chg="del">
        <pc:chgData name="George Huang" userId="7522906efeb502a4" providerId="LiveId" clId="{981455AA-CF25-444D-A9FA-AD2443EE8176}" dt="2025-09-29T14:48:19.218" v="1" actId="47"/>
        <pc:sldMkLst>
          <pc:docMk/>
          <pc:sldMk cId="3231110702" sldId="1757"/>
        </pc:sldMkLst>
      </pc:sldChg>
      <pc:sldChg chg="del">
        <pc:chgData name="George Huang" userId="7522906efeb502a4" providerId="LiveId" clId="{981455AA-CF25-444D-A9FA-AD2443EE8176}" dt="2025-09-29T14:48:19.218" v="1" actId="47"/>
        <pc:sldMkLst>
          <pc:docMk/>
          <pc:sldMk cId="2570563412" sldId="1758"/>
        </pc:sldMkLst>
      </pc:sldChg>
      <pc:sldChg chg="del">
        <pc:chgData name="George Huang" userId="7522906efeb502a4" providerId="LiveId" clId="{981455AA-CF25-444D-A9FA-AD2443EE8176}" dt="2025-09-29T14:48:19.218" v="1" actId="47"/>
        <pc:sldMkLst>
          <pc:docMk/>
          <pc:sldMk cId="1292283373" sldId="1759"/>
        </pc:sldMkLst>
      </pc:sldChg>
      <pc:sldChg chg="del">
        <pc:chgData name="George Huang" userId="7522906efeb502a4" providerId="LiveId" clId="{981455AA-CF25-444D-A9FA-AD2443EE8176}" dt="2025-09-29T14:48:19.218" v="1" actId="47"/>
        <pc:sldMkLst>
          <pc:docMk/>
          <pc:sldMk cId="1230295373" sldId="1761"/>
        </pc:sldMkLst>
      </pc:sldChg>
      <pc:sldChg chg="del">
        <pc:chgData name="George Huang" userId="7522906efeb502a4" providerId="LiveId" clId="{981455AA-CF25-444D-A9FA-AD2443EE8176}" dt="2025-09-29T14:48:19.218" v="1" actId="47"/>
        <pc:sldMkLst>
          <pc:docMk/>
          <pc:sldMk cId="751293489" sldId="1763"/>
        </pc:sldMkLst>
      </pc:sldChg>
      <pc:sldChg chg="del">
        <pc:chgData name="George Huang" userId="7522906efeb502a4" providerId="LiveId" clId="{981455AA-CF25-444D-A9FA-AD2443EE8176}" dt="2025-09-29T14:48:19.218" v="1" actId="47"/>
        <pc:sldMkLst>
          <pc:docMk/>
          <pc:sldMk cId="3683601629" sldId="1764"/>
        </pc:sldMkLst>
      </pc:sldChg>
      <pc:sldChg chg="del">
        <pc:chgData name="George Huang" userId="7522906efeb502a4" providerId="LiveId" clId="{981455AA-CF25-444D-A9FA-AD2443EE8176}" dt="2025-09-29T14:48:19.218" v="1" actId="47"/>
        <pc:sldMkLst>
          <pc:docMk/>
          <pc:sldMk cId="2772545988" sldId="1765"/>
        </pc:sldMkLst>
      </pc:sldChg>
      <pc:sldChg chg="del">
        <pc:chgData name="George Huang" userId="7522906efeb502a4" providerId="LiveId" clId="{981455AA-CF25-444D-A9FA-AD2443EE8176}" dt="2025-09-29T14:48:19.218" v="1" actId="47"/>
        <pc:sldMkLst>
          <pc:docMk/>
          <pc:sldMk cId="1757853223" sldId="1766"/>
        </pc:sldMkLst>
      </pc:sldChg>
      <pc:sldChg chg="del">
        <pc:chgData name="George Huang" userId="7522906efeb502a4" providerId="LiveId" clId="{981455AA-CF25-444D-A9FA-AD2443EE8176}" dt="2025-09-29T14:48:19.218" v="1" actId="47"/>
        <pc:sldMkLst>
          <pc:docMk/>
          <pc:sldMk cId="128710410" sldId="1767"/>
        </pc:sldMkLst>
      </pc:sldChg>
      <pc:sldChg chg="del">
        <pc:chgData name="George Huang" userId="7522906efeb502a4" providerId="LiveId" clId="{981455AA-CF25-444D-A9FA-AD2443EE8176}" dt="2025-09-29T14:48:19.218" v="1" actId="47"/>
        <pc:sldMkLst>
          <pc:docMk/>
          <pc:sldMk cId="3409833496" sldId="1768"/>
        </pc:sldMkLst>
      </pc:sldChg>
      <pc:sldChg chg="del">
        <pc:chgData name="George Huang" userId="7522906efeb502a4" providerId="LiveId" clId="{981455AA-CF25-444D-A9FA-AD2443EE8176}" dt="2025-09-29T14:48:19.218" v="1" actId="47"/>
        <pc:sldMkLst>
          <pc:docMk/>
          <pc:sldMk cId="3118673837" sldId="1769"/>
        </pc:sldMkLst>
      </pc:sldChg>
      <pc:sldChg chg="del">
        <pc:chgData name="George Huang" userId="7522906efeb502a4" providerId="LiveId" clId="{981455AA-CF25-444D-A9FA-AD2443EE8176}" dt="2025-09-29T14:48:19.218" v="1" actId="47"/>
        <pc:sldMkLst>
          <pc:docMk/>
          <pc:sldMk cId="3394308104" sldId="1770"/>
        </pc:sldMkLst>
      </pc:sldChg>
      <pc:sldChg chg="del">
        <pc:chgData name="George Huang" userId="7522906efeb502a4" providerId="LiveId" clId="{981455AA-CF25-444D-A9FA-AD2443EE8176}" dt="2025-09-29T14:48:19.218" v="1" actId="47"/>
        <pc:sldMkLst>
          <pc:docMk/>
          <pc:sldMk cId="1072605118" sldId="1771"/>
        </pc:sldMkLst>
      </pc:sldChg>
      <pc:sldChg chg="del">
        <pc:chgData name="George Huang" userId="7522906efeb502a4" providerId="LiveId" clId="{981455AA-CF25-444D-A9FA-AD2443EE8176}" dt="2025-09-29T14:50:13.279" v="8" actId="47"/>
        <pc:sldMkLst>
          <pc:docMk/>
          <pc:sldMk cId="3535678169" sldId="1775"/>
        </pc:sldMkLst>
      </pc:sldChg>
      <pc:sldChg chg="del">
        <pc:chgData name="George Huang" userId="7522906efeb502a4" providerId="LiveId" clId="{981455AA-CF25-444D-A9FA-AD2443EE8176}" dt="2025-09-29T14:50:28.264" v="9" actId="47"/>
        <pc:sldMkLst>
          <pc:docMk/>
          <pc:sldMk cId="400816525" sldId="1777"/>
        </pc:sldMkLst>
      </pc:sldChg>
      <pc:sldChg chg="del">
        <pc:chgData name="George Huang" userId="7522906efeb502a4" providerId="LiveId" clId="{981455AA-CF25-444D-A9FA-AD2443EE8176}" dt="2025-09-29T14:50:28.264" v="9" actId="47"/>
        <pc:sldMkLst>
          <pc:docMk/>
          <pc:sldMk cId="2911742212" sldId="1779"/>
        </pc:sldMkLst>
      </pc:sldChg>
      <pc:sldChg chg="del">
        <pc:chgData name="George Huang" userId="7522906efeb502a4" providerId="LiveId" clId="{981455AA-CF25-444D-A9FA-AD2443EE8176}" dt="2025-09-29T14:53:16.772" v="11" actId="47"/>
        <pc:sldMkLst>
          <pc:docMk/>
          <pc:sldMk cId="1158997407" sldId="1782"/>
        </pc:sldMkLst>
      </pc:sldChg>
      <pc:sldChg chg="del">
        <pc:chgData name="George Huang" userId="7522906efeb502a4" providerId="LiveId" clId="{981455AA-CF25-444D-A9FA-AD2443EE8176}" dt="2025-09-29T14:53:33.145" v="12" actId="47"/>
        <pc:sldMkLst>
          <pc:docMk/>
          <pc:sldMk cId="3498530694" sldId="1783"/>
        </pc:sldMkLst>
      </pc:sldChg>
      <pc:sldChg chg="del">
        <pc:chgData name="George Huang" userId="7522906efeb502a4" providerId="LiveId" clId="{981455AA-CF25-444D-A9FA-AD2443EE8176}" dt="2025-09-29T14:54:07.206" v="15" actId="47"/>
        <pc:sldMkLst>
          <pc:docMk/>
          <pc:sldMk cId="2093850325" sldId="1787"/>
        </pc:sldMkLst>
      </pc:sldChg>
      <pc:sldChg chg="del">
        <pc:chgData name="George Huang" userId="7522906efeb502a4" providerId="LiveId" clId="{981455AA-CF25-444D-A9FA-AD2443EE8176}" dt="2025-09-29T14:50:47.911" v="10" actId="47"/>
        <pc:sldMkLst>
          <pc:docMk/>
          <pc:sldMk cId="1929747050" sldId="1789"/>
        </pc:sldMkLst>
      </pc:sldChg>
      <pc:sldChg chg="del">
        <pc:chgData name="George Huang" userId="7522906efeb502a4" providerId="LiveId" clId="{981455AA-CF25-444D-A9FA-AD2443EE8176}" dt="2025-09-29T14:50:47.911" v="10" actId="47"/>
        <pc:sldMkLst>
          <pc:docMk/>
          <pc:sldMk cId="2557867013" sldId="1791"/>
        </pc:sldMkLst>
      </pc:sldChg>
      <pc:sldChg chg="del">
        <pc:chgData name="George Huang" userId="7522906efeb502a4" providerId="LiveId" clId="{981455AA-CF25-444D-A9FA-AD2443EE8176}" dt="2025-09-29T14:47:49.537" v="0" actId="47"/>
        <pc:sldMkLst>
          <pc:docMk/>
          <pc:sldMk cId="1858096439" sldId="1792"/>
        </pc:sldMkLst>
      </pc:sldChg>
      <pc:sldChg chg="add del">
        <pc:chgData name="George Huang" userId="7522906efeb502a4" providerId="LiveId" clId="{981455AA-CF25-444D-A9FA-AD2443EE8176}" dt="2025-09-29T14:48:24.208" v="3" actId="47"/>
        <pc:sldMkLst>
          <pc:docMk/>
          <pc:sldMk cId="132314806" sldId="1793"/>
        </pc:sldMkLst>
      </pc:sldChg>
      <pc:sldChg chg="del">
        <pc:chgData name="George Huang" userId="7522906efeb502a4" providerId="LiveId" clId="{981455AA-CF25-444D-A9FA-AD2443EE8176}" dt="2025-09-29T14:48:44.025" v="4" actId="47"/>
        <pc:sldMkLst>
          <pc:docMk/>
          <pc:sldMk cId="1100701360" sldId="1794"/>
        </pc:sldMkLst>
      </pc:sldChg>
      <pc:sldChg chg="del">
        <pc:chgData name="George Huang" userId="7522906efeb502a4" providerId="LiveId" clId="{981455AA-CF25-444D-A9FA-AD2443EE8176}" dt="2025-09-29T14:49:28.668" v="6" actId="47"/>
        <pc:sldMkLst>
          <pc:docMk/>
          <pc:sldMk cId="1724834757" sldId="179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9/29/2025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9/29/2025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28508387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315425549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299654509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41371453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385165025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74641952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375936362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740281962"/>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225040259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218828184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1735241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876280576"/>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139113741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151630641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3160123603"/>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182876034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689667638"/>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1933546717"/>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216290709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2470924620"/>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378868308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38643514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181850475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3012740274"/>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1049599940"/>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1409194445"/>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1445788665"/>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129</a:t>
            </a:fld>
            <a:endParaRPr lang="en-US" dirty="0"/>
          </a:p>
        </p:txBody>
      </p:sp>
    </p:spTree>
    <p:extLst>
      <p:ext uri="{BB962C8B-B14F-4D97-AF65-F5344CB8AC3E}">
        <p14:creationId xmlns:p14="http://schemas.microsoft.com/office/powerpoint/2010/main" val="185591618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130</a:t>
            </a:fld>
            <a:endParaRPr lang="en-US" dirty="0"/>
          </a:p>
        </p:txBody>
      </p:sp>
    </p:spTree>
    <p:extLst>
      <p:ext uri="{BB962C8B-B14F-4D97-AF65-F5344CB8AC3E}">
        <p14:creationId xmlns:p14="http://schemas.microsoft.com/office/powerpoint/2010/main" val="2356493695"/>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131</a:t>
            </a:fld>
            <a:endParaRPr lang="en-US" dirty="0"/>
          </a:p>
        </p:txBody>
      </p:sp>
    </p:spTree>
    <p:extLst>
      <p:ext uri="{BB962C8B-B14F-4D97-AF65-F5344CB8AC3E}">
        <p14:creationId xmlns:p14="http://schemas.microsoft.com/office/powerpoint/2010/main" val="7909698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132</a:t>
            </a:fld>
            <a:endParaRPr lang="en-US" dirty="0"/>
          </a:p>
        </p:txBody>
      </p:sp>
    </p:spTree>
    <p:extLst>
      <p:ext uri="{BB962C8B-B14F-4D97-AF65-F5344CB8AC3E}">
        <p14:creationId xmlns:p14="http://schemas.microsoft.com/office/powerpoint/2010/main" val="3119483096"/>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133</a:t>
            </a:fld>
            <a:endParaRPr lang="en-US" dirty="0"/>
          </a:p>
        </p:txBody>
      </p:sp>
    </p:spTree>
    <p:extLst>
      <p:ext uri="{BB962C8B-B14F-4D97-AF65-F5344CB8AC3E}">
        <p14:creationId xmlns:p14="http://schemas.microsoft.com/office/powerpoint/2010/main" val="1550403922"/>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134</a:t>
            </a:fld>
            <a:endParaRPr lang="en-US" dirty="0"/>
          </a:p>
        </p:txBody>
      </p:sp>
    </p:spTree>
    <p:extLst>
      <p:ext uri="{BB962C8B-B14F-4D97-AF65-F5344CB8AC3E}">
        <p14:creationId xmlns:p14="http://schemas.microsoft.com/office/powerpoint/2010/main" val="3485672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873013661"/>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135</a:t>
            </a:fld>
            <a:endParaRPr lang="en-US" dirty="0"/>
          </a:p>
        </p:txBody>
      </p:sp>
    </p:spTree>
    <p:extLst>
      <p:ext uri="{BB962C8B-B14F-4D97-AF65-F5344CB8AC3E}">
        <p14:creationId xmlns:p14="http://schemas.microsoft.com/office/powerpoint/2010/main" val="2468429318"/>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136</a:t>
            </a:fld>
            <a:endParaRPr lang="en-US" dirty="0"/>
          </a:p>
        </p:txBody>
      </p:sp>
    </p:spTree>
    <p:extLst>
      <p:ext uri="{BB962C8B-B14F-4D97-AF65-F5344CB8AC3E}">
        <p14:creationId xmlns:p14="http://schemas.microsoft.com/office/powerpoint/2010/main" val="3814371355"/>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137</a:t>
            </a:fld>
            <a:endParaRPr lang="en-US" dirty="0"/>
          </a:p>
        </p:txBody>
      </p:sp>
    </p:spTree>
    <p:extLst>
      <p:ext uri="{BB962C8B-B14F-4D97-AF65-F5344CB8AC3E}">
        <p14:creationId xmlns:p14="http://schemas.microsoft.com/office/powerpoint/2010/main" val="3319757402"/>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138</a:t>
            </a:fld>
            <a:endParaRPr lang="en-US" dirty="0"/>
          </a:p>
        </p:txBody>
      </p:sp>
    </p:spTree>
    <p:extLst>
      <p:ext uri="{BB962C8B-B14F-4D97-AF65-F5344CB8AC3E}">
        <p14:creationId xmlns:p14="http://schemas.microsoft.com/office/powerpoint/2010/main" val="590923877"/>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139</a:t>
            </a:fld>
            <a:endParaRPr lang="en-US" dirty="0"/>
          </a:p>
        </p:txBody>
      </p:sp>
    </p:spTree>
    <p:extLst>
      <p:ext uri="{BB962C8B-B14F-4D97-AF65-F5344CB8AC3E}">
        <p14:creationId xmlns:p14="http://schemas.microsoft.com/office/powerpoint/2010/main" val="122498452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140</a:t>
            </a:fld>
            <a:endParaRPr lang="en-US" dirty="0"/>
          </a:p>
        </p:txBody>
      </p:sp>
    </p:spTree>
    <p:extLst>
      <p:ext uri="{BB962C8B-B14F-4D97-AF65-F5344CB8AC3E}">
        <p14:creationId xmlns:p14="http://schemas.microsoft.com/office/powerpoint/2010/main" val="314613759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141</a:t>
            </a:fld>
            <a:endParaRPr lang="en-US" dirty="0"/>
          </a:p>
        </p:txBody>
      </p:sp>
    </p:spTree>
    <p:extLst>
      <p:ext uri="{BB962C8B-B14F-4D97-AF65-F5344CB8AC3E}">
        <p14:creationId xmlns:p14="http://schemas.microsoft.com/office/powerpoint/2010/main" val="287096940"/>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142</a:t>
            </a:fld>
            <a:endParaRPr lang="en-US" dirty="0"/>
          </a:p>
        </p:txBody>
      </p:sp>
    </p:spTree>
    <p:extLst>
      <p:ext uri="{BB962C8B-B14F-4D97-AF65-F5344CB8AC3E}">
        <p14:creationId xmlns:p14="http://schemas.microsoft.com/office/powerpoint/2010/main" val="1604793287"/>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143</a:t>
            </a:fld>
            <a:endParaRPr lang="en-US" dirty="0"/>
          </a:p>
        </p:txBody>
      </p:sp>
    </p:spTree>
    <p:extLst>
      <p:ext uri="{BB962C8B-B14F-4D97-AF65-F5344CB8AC3E}">
        <p14:creationId xmlns:p14="http://schemas.microsoft.com/office/powerpoint/2010/main" val="3739272261"/>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144</a:t>
            </a:fld>
            <a:endParaRPr lang="en-US" dirty="0"/>
          </a:p>
        </p:txBody>
      </p:sp>
    </p:spTree>
    <p:extLst>
      <p:ext uri="{BB962C8B-B14F-4D97-AF65-F5344CB8AC3E}">
        <p14:creationId xmlns:p14="http://schemas.microsoft.com/office/powerpoint/2010/main" val="2438198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2932572858"/>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145</a:t>
            </a:fld>
            <a:endParaRPr lang="en-US" dirty="0"/>
          </a:p>
        </p:txBody>
      </p:sp>
    </p:spTree>
    <p:extLst>
      <p:ext uri="{BB962C8B-B14F-4D97-AF65-F5344CB8AC3E}">
        <p14:creationId xmlns:p14="http://schemas.microsoft.com/office/powerpoint/2010/main" val="2911674390"/>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146</a:t>
            </a:fld>
            <a:endParaRPr lang="en-US" dirty="0"/>
          </a:p>
        </p:txBody>
      </p:sp>
    </p:spTree>
    <p:extLst>
      <p:ext uri="{BB962C8B-B14F-4D97-AF65-F5344CB8AC3E}">
        <p14:creationId xmlns:p14="http://schemas.microsoft.com/office/powerpoint/2010/main" val="3128964527"/>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147</a:t>
            </a:fld>
            <a:endParaRPr lang="en-US" dirty="0"/>
          </a:p>
        </p:txBody>
      </p:sp>
    </p:spTree>
    <p:extLst>
      <p:ext uri="{BB962C8B-B14F-4D97-AF65-F5344CB8AC3E}">
        <p14:creationId xmlns:p14="http://schemas.microsoft.com/office/powerpoint/2010/main" val="308124886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5502A-CEB0-A768-7C99-518BF483C5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A3469-2770-13FF-7859-3DF50BBDE24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6719E57-66F3-67EC-BD85-C13A604F5F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AFF370-09D9-EEA4-D1D1-4374136C382D}"/>
              </a:ext>
            </a:extLst>
          </p:cNvPr>
          <p:cNvSpPr>
            <a:spLocks noGrp="1"/>
          </p:cNvSpPr>
          <p:nvPr>
            <p:ph type="sldNum" sz="quarter" idx="10"/>
          </p:nvPr>
        </p:nvSpPr>
        <p:spPr/>
        <p:txBody>
          <a:bodyPr/>
          <a:lstStyle/>
          <a:p>
            <a:pPr>
              <a:defRPr/>
            </a:pPr>
            <a:fld id="{D464CE9B-B233-457B-8491-F7BCBC04C59D}" type="slidenum">
              <a:rPr lang="en-US" smtClean="0"/>
              <a:pPr>
                <a:defRPr/>
              </a:pPr>
              <a:t>148</a:t>
            </a:fld>
            <a:endParaRPr lang="en-US" dirty="0"/>
          </a:p>
        </p:txBody>
      </p:sp>
    </p:spTree>
    <p:extLst>
      <p:ext uri="{BB962C8B-B14F-4D97-AF65-F5344CB8AC3E}">
        <p14:creationId xmlns:p14="http://schemas.microsoft.com/office/powerpoint/2010/main" val="882796183"/>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149</a:t>
            </a:fld>
            <a:endParaRPr lang="en-US" dirty="0"/>
          </a:p>
        </p:txBody>
      </p:sp>
    </p:spTree>
    <p:extLst>
      <p:ext uri="{BB962C8B-B14F-4D97-AF65-F5344CB8AC3E}">
        <p14:creationId xmlns:p14="http://schemas.microsoft.com/office/powerpoint/2010/main" val="2715623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2416005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81145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666521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3032228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226673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31094165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13491950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16510962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41054455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3552345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8640201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20403530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5821184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35760541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32140906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999901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14118739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26992847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42550669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37139478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9114261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60D35-998F-1E27-F6B8-9C2A0BE05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9BEC28-A9EC-EA21-ADE0-CCB466C199E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8CD1971-2A19-D7BE-2EE1-C1EED91C4E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E7D2AD-930B-6A80-DB31-9665A1769127}"/>
              </a:ext>
            </a:extLst>
          </p:cNvPr>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40644659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13876051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29293506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40451433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35610202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1954086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18932676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33297488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14376042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148490437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6356060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19597704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6102659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44059475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8233663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268696243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2450464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20781156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12626890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35550609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227334096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75469530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3316608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81749577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3922346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121272894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3184904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022784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3484986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34549839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77303520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364255999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12600258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63703898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343804418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163139830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386747714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24338466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3000876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316906297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42237326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374554752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03272-8B8B-77D9-62B1-9DFE0AE715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AE47F-05A7-0670-9E3C-7DC39194A1F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B9C4CB2-B309-C22F-14F6-06F31F0CE5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1022F6-E271-59AD-DA9A-691113AE557B}"/>
              </a:ext>
            </a:extLst>
          </p:cNvPr>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193195914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148192616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203326135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98843889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142630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96029250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97706938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848590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316104160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152201729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145086399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319366770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243532752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188458896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283027599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42241855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F5ADF-D452-D6D5-CA4A-B46709BD93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0534D8-E6E4-1DAB-203A-F7B92A3380E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50CA8CF-7CA2-4075-1427-64629DB53B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6639AC-7796-8EC4-EECE-64E6547F5B9E}"/>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327612453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58186855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4074759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295814166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258255848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4168270054"/>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3089439547"/>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31804055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A1931-C0C9-EC8A-3264-0E5D007D86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4EE3A6-4A28-5090-318F-042EFCC5728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58DD164-F4C7-E378-A64E-8D4996C0AD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A5E4A2-1D57-4724-CAD9-36C3F588D6E9}"/>
              </a:ext>
            </a:extLst>
          </p:cNvPr>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200903419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229459549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242798095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333298807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7155418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413016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2267125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194435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363082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90102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38941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622326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3441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494459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02227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520265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1426814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12883776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1.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1.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1372743" y="1448365"/>
            <a:ext cx="6398513"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交銀於十僕</a:t>
            </a:r>
            <a:endParaRPr lang="en-US" altLang="zh-TW" sz="7000" b="1" dirty="0">
              <a:latin typeface="Microsoft JhengHei" panose="020B0604030504040204" pitchFamily="34" charset="-120"/>
              <a:ea typeface="Microsoft JhengHei" panose="020B0604030504040204" pitchFamily="34" charset="-120"/>
            </a:endParaRPr>
          </a:p>
          <a:p>
            <a:pPr algn="ctr"/>
            <a:r>
              <a:rPr lang="zh-TW" altLang="en-US" sz="7000" b="1" dirty="0">
                <a:latin typeface="Microsoft JhengHei" panose="020B0604030504040204" pitchFamily="34" charset="-120"/>
                <a:ea typeface="Microsoft JhengHei" panose="020B0604030504040204" pitchFamily="34" charset="-120"/>
              </a:rPr>
              <a:t>的比喻</a:t>
            </a: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又有一個來，說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主啊，看哪，你的一錠銀子在這裡，我把它包在手巾裡存著。</a:t>
            </a:r>
          </a:p>
        </p:txBody>
      </p:sp>
    </p:spTree>
    <p:extLst>
      <p:ext uri="{BB962C8B-B14F-4D97-AF65-F5344CB8AC3E}">
        <p14:creationId xmlns:p14="http://schemas.microsoft.com/office/powerpoint/2010/main" val="87182069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相比之下，主人對第三個僕人的反應也許是這個比喻中最有意義的部分。</a:t>
            </a:r>
          </a:p>
        </p:txBody>
      </p:sp>
    </p:spTree>
    <p:extLst>
      <p:ext uri="{BB962C8B-B14F-4D97-AF65-F5344CB8AC3E}">
        <p14:creationId xmlns:p14="http://schemas.microsoft.com/office/powerpoint/2010/main" val="7266758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主人突然從一個看起來很慷慨的人變成了一個非常嚴厲的人。</a:t>
            </a:r>
          </a:p>
        </p:txBody>
      </p:sp>
    </p:spTree>
    <p:extLst>
      <p:ext uri="{BB962C8B-B14F-4D97-AF65-F5344CB8AC3E}">
        <p14:creationId xmlns:p14="http://schemas.microsoft.com/office/powerpoint/2010/main" val="345515324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第三個僕人把錢藏了起來。他沒有按照主人的要求去好好的利用它。</a:t>
            </a:r>
          </a:p>
        </p:txBody>
      </p:sp>
    </p:spTree>
    <p:extLst>
      <p:ext uri="{BB962C8B-B14F-4D97-AF65-F5344CB8AC3E}">
        <p14:creationId xmlns:p14="http://schemas.microsoft.com/office/powerpoint/2010/main" val="279539945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 </a:t>
            </a:r>
            <a:r>
              <a:rPr lang="en-US" altLang="zh-TW" sz="7000" b="1" kern="1000" spc="-38" dirty="0">
                <a:latin typeface="Microsoft JhengHei" panose="020B0604030504040204" pitchFamily="34" charset="-120"/>
                <a:ea typeface="Microsoft JhengHei" panose="020B0604030504040204" pitchFamily="34" charset="-120"/>
              </a:rPr>
              <a:t>20 </a:t>
            </a:r>
            <a:r>
              <a:rPr lang="zh-TW" altLang="en-US" sz="7000" b="1" kern="1000" spc="-38" dirty="0">
                <a:latin typeface="Microsoft JhengHei" panose="020B0604030504040204" pitchFamily="34" charset="-120"/>
                <a:ea typeface="Microsoft JhengHei" panose="020B0604030504040204" pitchFamily="34" charset="-120"/>
              </a:rPr>
              <a:t>節</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第三個僕人指責主人</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「沒有放下的還要去拿，沒有種下的還要去收。」</a:t>
            </a:r>
          </a:p>
        </p:txBody>
      </p:sp>
    </p:spTree>
    <p:extLst>
      <p:ext uri="{BB962C8B-B14F-4D97-AF65-F5344CB8AC3E}">
        <p14:creationId xmlns:p14="http://schemas.microsoft.com/office/powerpoint/2010/main" val="135853285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這句話可能是在說：「主人不應該要求更多的回報，因為主人自己不工作，只依賴僕人。」</a:t>
            </a:r>
          </a:p>
        </p:txBody>
      </p:sp>
    </p:spTree>
    <p:extLst>
      <p:ext uri="{BB962C8B-B14F-4D97-AF65-F5344CB8AC3E}">
        <p14:creationId xmlns:p14="http://schemas.microsoft.com/office/powerpoint/2010/main" val="198446138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耶穌基本上回答說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「你是對的。我希望你去做這項工作，從我給你的東西中賺點錢。」</a:t>
            </a:r>
          </a:p>
        </p:txBody>
      </p:sp>
    </p:spTree>
    <p:extLst>
      <p:ext uri="{BB962C8B-B14F-4D97-AF65-F5344CB8AC3E}">
        <p14:creationId xmlns:p14="http://schemas.microsoft.com/office/powerpoint/2010/main" val="206366191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但是僕人抱怨主人甚麼都沒做還想要回報。</a:t>
            </a:r>
          </a:p>
        </p:txBody>
      </p:sp>
    </p:spTree>
    <p:extLst>
      <p:ext uri="{BB962C8B-B14F-4D97-AF65-F5344CB8AC3E}">
        <p14:creationId xmlns:p14="http://schemas.microsoft.com/office/powerpoint/2010/main" val="290915611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我們有時會向神抱怨為什麼祂似乎不關心世界上的問題，例如極端的貧困、飢餓、和戰爭。</a:t>
            </a:r>
          </a:p>
        </p:txBody>
      </p:sp>
    </p:spTree>
    <p:extLst>
      <p:ext uri="{BB962C8B-B14F-4D97-AF65-F5344CB8AC3E}">
        <p14:creationId xmlns:p14="http://schemas.microsoft.com/office/powerpoint/2010/main" val="21306708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神的回應</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我已經做了 </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我創造了你們來幫助解決這些問題。我給了你時間、天賦和財富，所以你可以幫忙解決這些問題。</a:t>
            </a:r>
          </a:p>
        </p:txBody>
      </p:sp>
    </p:spTree>
    <p:extLst>
      <p:ext uri="{BB962C8B-B14F-4D97-AF65-F5344CB8AC3E}">
        <p14:creationId xmlns:p14="http://schemas.microsoft.com/office/powerpoint/2010/main" val="56959542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普京在烏克蘭發動了戰爭。世界上很多國家聯合起來幫助烏克蘭人戰鬥，他們現在正在獲勝</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242720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144000" cy="655564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我原是怕你，</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因為你是嚴厲的人，</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沒有放下的還要去拿，沒有種下的還要去收。</a:t>
            </a:r>
            <a:endParaRPr lang="en-US" altLang="zh-TW" sz="7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  </a:t>
            </a:r>
          </a:p>
          <a:p>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53009305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4447" y="-95250"/>
            <a:ext cx="9144000" cy="5401479"/>
          </a:xfrm>
          <a:prstGeom prst="rect">
            <a:avLst/>
          </a:prstGeom>
        </p:spPr>
        <p:txBody>
          <a:bodyPr wrap="square">
            <a:spAutoFit/>
          </a:bodyPr>
          <a:lstStyle/>
          <a:p>
            <a:r>
              <a:rPr lang="zh-TW" altLang="en-US" sz="6900" b="1" kern="1000" spc="-38" dirty="0">
                <a:latin typeface="Microsoft JhengHei" panose="020B0604030504040204" pitchFamily="34" charset="-120"/>
                <a:ea typeface="Microsoft JhengHei" panose="020B0604030504040204" pitchFamily="34" charset="-120"/>
              </a:rPr>
              <a:t>與</a:t>
            </a:r>
            <a:r>
              <a:rPr lang="en-US" altLang="zh-TW" sz="6900" b="1" kern="1000" spc="-38" dirty="0">
                <a:latin typeface="Microsoft JhengHei" panose="020B0604030504040204" pitchFamily="34" charset="-120"/>
                <a:ea typeface="Microsoft JhengHei" panose="020B0604030504040204" pitchFamily="34" charset="-120"/>
              </a:rPr>
              <a:t>2022</a:t>
            </a:r>
            <a:r>
              <a:rPr lang="zh-TW" altLang="en-US" sz="6900" b="1" kern="1000" spc="-38" dirty="0">
                <a:latin typeface="Microsoft JhengHei" panose="020B0604030504040204" pitchFamily="34" charset="-120"/>
                <a:ea typeface="Microsoft JhengHei" panose="020B0604030504040204" pitchFamily="34" charset="-120"/>
              </a:rPr>
              <a:t>年二月人們預計烏克蘭會在幾天內垮台相比，現在人們在想知道普京什麼時候會垮台。</a:t>
            </a:r>
          </a:p>
        </p:txBody>
      </p:sp>
    </p:spTree>
    <p:extLst>
      <p:ext uri="{BB962C8B-B14F-4D97-AF65-F5344CB8AC3E}">
        <p14:creationId xmlns:p14="http://schemas.microsoft.com/office/powerpoint/2010/main" val="34338376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有什麼不同呢？ 因為許多國家和人民站出來幫助烏克蘭。否則烏克蘭無法生存下來。</a:t>
            </a:r>
          </a:p>
        </p:txBody>
      </p:sp>
    </p:spTree>
    <p:extLst>
      <p:ext uri="{BB962C8B-B14F-4D97-AF65-F5344CB8AC3E}">
        <p14:creationId xmlns:p14="http://schemas.microsoft.com/office/powerpoint/2010/main" val="351468996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耶穌又說：「為什麼不把</a:t>
            </a:r>
            <a:r>
              <a:rPr lang="zh-TW" altLang="en-US" sz="7000" b="1" kern="1000" spc="-38" dirty="0">
                <a:solidFill>
                  <a:srgbClr val="0070C0"/>
                </a:solidFill>
                <a:latin typeface="Microsoft JhengHei" panose="020B0604030504040204" pitchFamily="34" charset="-120"/>
                <a:ea typeface="Microsoft JhengHei" panose="020B0604030504040204" pitchFamily="34" charset="-120"/>
              </a:rPr>
              <a:t>我的銀子</a:t>
            </a:r>
            <a:r>
              <a:rPr lang="zh-TW" altLang="en-US" sz="7000" b="1" kern="1000" spc="-38" dirty="0">
                <a:latin typeface="Microsoft JhengHei" panose="020B0604030504040204" pitchFamily="34" charset="-120"/>
                <a:ea typeface="Microsoft JhengHei" panose="020B0604030504040204" pitchFamily="34" charset="-120"/>
              </a:rPr>
              <a:t>交給銀行，等我來的時候，連本帶利都可以要回來呢？ 」</a:t>
            </a:r>
          </a:p>
        </p:txBody>
      </p:sp>
    </p:spTree>
    <p:extLst>
      <p:ext uri="{BB962C8B-B14F-4D97-AF65-F5344CB8AC3E}">
        <p14:creationId xmlns:p14="http://schemas.microsoft.com/office/powerpoint/2010/main" val="1707460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什麼是銀行？耶穌為什麼要提出這個當時人們看不起的機構呢？</a:t>
            </a:r>
          </a:p>
        </p:txBody>
      </p:sp>
    </p:spTree>
    <p:extLst>
      <p:ext uri="{BB962C8B-B14F-4D97-AF65-F5344CB8AC3E}">
        <p14:creationId xmlns:p14="http://schemas.microsoft.com/office/powerpoint/2010/main" val="100037429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964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銀行是重要的金融中介機構</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它從存款人那裡收取未被充分利用的資金</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並將其借給可以使用它的借款人</a:t>
            </a:r>
            <a:r>
              <a:rPr lang="en-US" altLang="zh-TW" sz="6500" b="1" kern="1000" spc="-38">
                <a:latin typeface="Microsoft JhengHei" panose="020B0604030504040204" pitchFamily="34" charset="-120"/>
                <a:ea typeface="Microsoft JhengHei" panose="020B0604030504040204" pitchFamily="34" charset="-120"/>
              </a:rPr>
              <a:t>,</a:t>
            </a:r>
            <a:r>
              <a:rPr lang="zh-TW" altLang="en-US" sz="6500" b="1" kern="1000" spc="-38">
                <a:latin typeface="Microsoft JhengHei" panose="020B0604030504040204" pitchFamily="34" charset="-120"/>
                <a:ea typeface="Microsoft JhengHei" panose="020B0604030504040204" pitchFamily="34" charset="-120"/>
              </a:rPr>
              <a:t>以</a:t>
            </a:r>
            <a:r>
              <a:rPr lang="zh-TW" altLang="en-US" sz="6500" b="1" kern="1000" spc="-38" dirty="0">
                <a:latin typeface="Microsoft JhengHei" panose="020B0604030504040204" pitchFamily="34" charset="-120"/>
                <a:ea typeface="Microsoft JhengHei" panose="020B0604030504040204" pitchFamily="34" charset="-120"/>
              </a:rPr>
              <a:t>其賺取更多的錢。</a:t>
            </a:r>
          </a:p>
        </p:txBody>
      </p:sp>
    </p:spTree>
    <p:extLst>
      <p:ext uri="{BB962C8B-B14F-4D97-AF65-F5344CB8AC3E}">
        <p14:creationId xmlns:p14="http://schemas.microsoft.com/office/powerpoint/2010/main" val="153012237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它向借款人收取利息作為回報，並將其中的一部分與存款人分享。</a:t>
            </a:r>
          </a:p>
        </p:txBody>
      </p:sp>
    </p:spTree>
    <p:extLst>
      <p:ext uri="{BB962C8B-B14F-4D97-AF65-F5344CB8AC3E}">
        <p14:creationId xmlns:p14="http://schemas.microsoft.com/office/powerpoint/2010/main" val="12058371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人們討厭銀行收取利息，但這對於從人們那裡獲得資金是絕對必要的。</a:t>
            </a:r>
          </a:p>
        </p:txBody>
      </p:sp>
    </p:spTree>
    <p:extLst>
      <p:ext uri="{BB962C8B-B14F-4D97-AF65-F5344CB8AC3E}">
        <p14:creationId xmlns:p14="http://schemas.microsoft.com/office/powerpoint/2010/main" val="97237057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耶穌基本上是在說，當我們不能很好地使用我們的資源時，要讓別人使用它，這樣我們也能從中得到一些東西。</a:t>
            </a:r>
          </a:p>
        </p:txBody>
      </p:sp>
    </p:spTree>
    <p:extLst>
      <p:ext uri="{BB962C8B-B14F-4D97-AF65-F5344CB8AC3E}">
        <p14:creationId xmlns:p14="http://schemas.microsoft.com/office/powerpoint/2010/main" val="413236874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如果我們不擅長傳播福音或照顧人，請捐出我們的時間和金錢來支持那些有能力的人。</a:t>
            </a:r>
          </a:p>
        </p:txBody>
      </p:sp>
    </p:spTree>
    <p:extLst>
      <p:ext uri="{BB962C8B-B14F-4D97-AF65-F5344CB8AC3E}">
        <p14:creationId xmlns:p14="http://schemas.microsoft.com/office/powerpoint/2010/main" val="336874232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神會記住我們所做的並獎勵我們，因為我們幫助其他人去做神的工作</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839763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2964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主人對他說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你這惡僕！我要憑你的口定你的罪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你既知道我是嚴厲的人</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沒有放下的還要去拿</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沒有種下的還要去收</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5448407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無論你能做什麼來擴展神的國度，都要努力去做。神在看你是否願意</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36484333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最糟糕的狀況是不為神做任何事而浪費掉我們的生命，就像第三個僕人把錢藏在地裡一樣。</a:t>
            </a:r>
          </a:p>
        </p:txBody>
      </p:sp>
    </p:spTree>
    <p:extLst>
      <p:ext uri="{BB962C8B-B14F-4D97-AF65-F5344CB8AC3E}">
        <p14:creationId xmlns:p14="http://schemas.microsoft.com/office/powerpoint/2010/main" val="186336804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他雖然享受了在地球上的時光，卻浪費了主人所託付的，到頭來也沒有什麼可以給主人看。</a:t>
            </a:r>
          </a:p>
        </p:txBody>
      </p:sp>
    </p:spTree>
    <p:extLst>
      <p:ext uri="{BB962C8B-B14F-4D97-AF65-F5344CB8AC3E}">
        <p14:creationId xmlns:p14="http://schemas.microsoft.com/office/powerpoint/2010/main" val="197479166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主人把他藏起來的錢拿走，給了赚最多錢的僕人。</a:t>
            </a:r>
          </a:p>
        </p:txBody>
      </p:sp>
    </p:spTree>
    <p:extLst>
      <p:ext uri="{BB962C8B-B14F-4D97-AF65-F5344CB8AC3E}">
        <p14:creationId xmlns:p14="http://schemas.microsoft.com/office/powerpoint/2010/main" val="320404246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雖然這數額不大，它也確實是個考驗，但主人還是希望這筆錢能用得其所。</a:t>
            </a:r>
          </a:p>
        </p:txBody>
      </p:sp>
    </p:spTree>
    <p:extLst>
      <p:ext uri="{BB962C8B-B14F-4D97-AF65-F5344CB8AC3E}">
        <p14:creationId xmlns:p14="http://schemas.microsoft.com/office/powerpoint/2010/main" val="428793128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如果我們為神使用我們的生命，神可能會給我們更多的時間和資源來為祂做更多的事情。</a:t>
            </a:r>
          </a:p>
        </p:txBody>
      </p:sp>
    </p:spTree>
    <p:extLst>
      <p:ext uri="{BB962C8B-B14F-4D97-AF65-F5344CB8AC3E}">
        <p14:creationId xmlns:p14="http://schemas.microsoft.com/office/powerpoint/2010/main" val="169573417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雖然今世的生命與永生相比是微不足道的</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但祂還是關心它</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祂希望我們充分利用我們的時間、才能和財富去為祂做事。</a:t>
            </a:r>
          </a:p>
        </p:txBody>
      </p:sp>
    </p:spTree>
    <p:extLst>
      <p:ext uri="{BB962C8B-B14F-4D97-AF65-F5344CB8AC3E}">
        <p14:creationId xmlns:p14="http://schemas.microsoft.com/office/powerpoint/2010/main" val="47761558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202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總之，這個比喻教導我們許多重要的真理：</a:t>
            </a:r>
          </a:p>
        </p:txBody>
      </p:sp>
    </p:spTree>
    <p:extLst>
      <p:ext uri="{BB962C8B-B14F-4D97-AF65-F5344CB8AC3E}">
        <p14:creationId xmlns:p14="http://schemas.microsoft.com/office/powerpoint/2010/main" val="38495296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首先，我們塵世的生命只是對我們的考驗。與永恆相比，它是微不足道的。</a:t>
            </a:r>
          </a:p>
        </p:txBody>
      </p:sp>
    </p:spTree>
    <p:extLst>
      <p:ext uri="{BB962C8B-B14F-4D97-AF65-F5344CB8AC3E}">
        <p14:creationId xmlns:p14="http://schemas.microsoft.com/office/powerpoint/2010/main" val="129712111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3726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但是我們在來世一開始的責任及地位取決於我們今日如何利用我們在地球上的生命。這是決定我們永恆的起點的考驗。</a:t>
            </a:r>
          </a:p>
        </p:txBody>
      </p:sp>
    </p:spTree>
    <p:extLst>
      <p:ext uri="{BB962C8B-B14F-4D97-AF65-F5344CB8AC3E}">
        <p14:creationId xmlns:p14="http://schemas.microsoft.com/office/powerpoint/2010/main" val="2814980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為什麼不把我的銀子交給銀行，等我來的時候，連本帶利都可以要回來呢？</a:t>
            </a:r>
            <a:r>
              <a:rPr lang="en-US" altLang="zh-TW" sz="7000" b="1" kern="1000" spc="-38"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54798238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其次</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神是根據我們的意圖而不是我們的能力來審判我們。我們只需要盡力而為</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其結果不是神用來評判我們的標準。</a:t>
            </a:r>
          </a:p>
        </p:txBody>
      </p:sp>
    </p:spTree>
    <p:extLst>
      <p:ext uri="{BB962C8B-B14F-4D97-AF65-F5344CB8AC3E}">
        <p14:creationId xmlns:p14="http://schemas.microsoft.com/office/powerpoint/2010/main" val="54733699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第三，當我們無法做為神要我們做的事時</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我們可以支持其他人去為主工作，我們也將分享他們的成果。</a:t>
            </a:r>
          </a:p>
        </p:txBody>
      </p:sp>
    </p:spTree>
    <p:extLst>
      <p:ext uri="{BB962C8B-B14F-4D97-AF65-F5344CB8AC3E}">
        <p14:creationId xmlns:p14="http://schemas.microsoft.com/office/powerpoint/2010/main" val="344501552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964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最後</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最糟糕的是浪費我們塵世的生命</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或者認為我們可以為自己保留它。事實上</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你不能保留它</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因為它是暫時的。</a:t>
            </a:r>
          </a:p>
        </p:txBody>
      </p:sp>
    </p:spTree>
    <p:extLst>
      <p:ext uri="{BB962C8B-B14F-4D97-AF65-F5344CB8AC3E}">
        <p14:creationId xmlns:p14="http://schemas.microsoft.com/office/powerpoint/2010/main" val="90514514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那麼這些教訓對我們今天有什麼影響呢？</a:t>
            </a:r>
          </a:p>
        </p:txBody>
      </p:sp>
    </p:spTree>
    <p:extLst>
      <p:ext uri="{BB962C8B-B14F-4D97-AF65-F5344CB8AC3E}">
        <p14:creationId xmlns:p14="http://schemas.microsoft.com/office/powerpoint/2010/main" val="205323499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問問自己：我是否正在為神做我能做的事？還是我在浪費我的生命</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認為它真的是我的</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可以隨心所欲地使用？</a:t>
            </a:r>
          </a:p>
        </p:txBody>
      </p:sp>
    </p:spTree>
    <p:extLst>
      <p:ext uri="{BB962C8B-B14F-4D97-AF65-F5344CB8AC3E}">
        <p14:creationId xmlns:p14="http://schemas.microsoft.com/office/powerpoint/2010/main" val="305974894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 y="-95250"/>
            <a:ext cx="9220199"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並非我們所有人都注定要成為傳道人</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但你是否正在盡你所能幫助他人並擴展神的國度？當別人需要幫助時</a:t>
            </a:r>
            <a:r>
              <a:rPr lang="en-US" altLang="zh-TW" sz="6500" b="1" kern="1000" spc="-38" dirty="0">
                <a:latin typeface="Microsoft JhengHei" panose="020B0604030504040204" pitchFamily="34" charset="-120"/>
                <a:ea typeface="Microsoft JhengHei" panose="020B0604030504040204" pitchFamily="34" charset="-120"/>
              </a:rPr>
              <a:t>, </a:t>
            </a:r>
            <a:r>
              <a:rPr lang="zh-TW" altLang="en-US" sz="6500" b="1" kern="1000" spc="-38" dirty="0">
                <a:latin typeface="Microsoft JhengHei" panose="020B0604030504040204" pitchFamily="34" charset="-120"/>
                <a:ea typeface="Microsoft JhengHei" panose="020B0604030504040204" pitchFamily="34" charset="-120"/>
              </a:rPr>
              <a:t>你關心他們嗎？</a:t>
            </a:r>
          </a:p>
        </p:txBody>
      </p:sp>
    </p:spTree>
    <p:extLst>
      <p:ext uri="{BB962C8B-B14F-4D97-AF65-F5344CB8AC3E}">
        <p14:creationId xmlns:p14="http://schemas.microsoft.com/office/powerpoint/2010/main" val="405469286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如果你不能直接為神工作，那就支持那些可以的人。例如，賺錢並捐款支持神的工作。開車送人去教堂。</a:t>
            </a:r>
          </a:p>
        </p:txBody>
      </p:sp>
    </p:spTree>
    <p:extLst>
      <p:ext uri="{BB962C8B-B14F-4D97-AF65-F5344CB8AC3E}">
        <p14:creationId xmlns:p14="http://schemas.microsoft.com/office/powerpoint/2010/main" val="265263378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6012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幫助照顧孩子</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以便其他人可以好好的在小組中學習聖經。在廚房準備食物</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以便人們在教堂後可以享用美味的午餐。</a:t>
            </a:r>
          </a:p>
        </p:txBody>
      </p:sp>
    </p:spTree>
    <p:extLst>
      <p:ext uri="{BB962C8B-B14F-4D97-AF65-F5344CB8AC3E}">
        <p14:creationId xmlns:p14="http://schemas.microsoft.com/office/powerpoint/2010/main" val="118208642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我曾經看到一位老太太在教堂洗碗。我上前說：「請讓我們年輕人來做吧。」</a:t>
            </a:r>
          </a:p>
        </p:txBody>
      </p:sp>
    </p:spTree>
    <p:extLst>
      <p:ext uri="{BB962C8B-B14F-4D97-AF65-F5344CB8AC3E}">
        <p14:creationId xmlns:p14="http://schemas.microsoft.com/office/powerpoint/2010/main" val="294189904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她說：「我老了，這就是我現在能為神做的。請讓我去做，你去做一些你能做的事情。」</a:t>
            </a:r>
          </a:p>
        </p:txBody>
      </p:sp>
    </p:spTree>
    <p:extLst>
      <p:ext uri="{BB962C8B-B14F-4D97-AF65-F5344CB8AC3E}">
        <p14:creationId xmlns:p14="http://schemas.microsoft.com/office/powerpoint/2010/main" val="3278422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就對旁邊站著的人說：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奪過他這一錠來，給那有十錠的！</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他們說：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主啊，他已經有十錠了。</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0958176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525000" cy="4401205"/>
          </a:xfrm>
          <a:prstGeom prst="rect">
            <a:avLst/>
          </a:prstGeom>
        </p:spPr>
        <p:txBody>
          <a:bodyPr wrap="square">
            <a:spAutoFit/>
          </a:bodyPr>
          <a:lstStyle/>
          <a:p>
            <a:r>
              <a:rPr lang="zh-TW" altLang="en-US" sz="6900" b="1" kern="1000" spc="-38" dirty="0">
                <a:latin typeface="Microsoft JhengHei" panose="020B0604030504040204" pitchFamily="34" charset="-120"/>
                <a:ea typeface="Microsoft JhengHei" panose="020B0604030504040204" pitchFamily="34" charset="-120"/>
              </a:rPr>
              <a:t>神會因你肯為祂做事而獎賞你。當你支持他人去為主作工時</a:t>
            </a:r>
            <a:r>
              <a:rPr lang="en-US" altLang="zh-TW" sz="6900" b="1" kern="1000" spc="-38" dirty="0">
                <a:latin typeface="Microsoft JhengHei" panose="020B0604030504040204" pitchFamily="34" charset="-120"/>
                <a:ea typeface="Microsoft JhengHei" panose="020B0604030504040204" pitchFamily="34" charset="-120"/>
              </a:rPr>
              <a:t>, </a:t>
            </a:r>
            <a:r>
              <a:rPr lang="zh-TW" altLang="en-US" sz="6900" b="1" kern="1000" spc="-38" dirty="0">
                <a:latin typeface="Microsoft JhengHei" panose="020B0604030504040204" pitchFamily="34" charset="-120"/>
                <a:ea typeface="Microsoft JhengHei" panose="020B0604030504040204" pitchFamily="34" charset="-120"/>
              </a:rPr>
              <a:t>你可以分享其他勞動者的成果。</a:t>
            </a:r>
          </a:p>
        </p:txBody>
      </p:sp>
    </p:spTree>
    <p:extLst>
      <p:ext uri="{BB962C8B-B14F-4D97-AF65-F5344CB8AC3E}">
        <p14:creationId xmlns:p14="http://schemas.microsoft.com/office/powerpoint/2010/main" val="13228672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最後，請記住，與永生相比，我們塵世的生命是微不足道的。</a:t>
            </a:r>
          </a:p>
        </p:txBody>
      </p:sp>
    </p:spTree>
    <p:extLst>
      <p:ext uri="{BB962C8B-B14F-4D97-AF65-F5344CB8AC3E}">
        <p14:creationId xmlns:p14="http://schemas.microsoft.com/office/powerpoint/2010/main" val="386465473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這比喻表明我們塵世的生命只是一個試驗場。</a:t>
            </a:r>
          </a:p>
        </p:txBody>
      </p:sp>
    </p:spTree>
    <p:extLst>
      <p:ext uri="{BB962C8B-B14F-4D97-AF65-F5344CB8AC3E}">
        <p14:creationId xmlns:p14="http://schemas.microsoft.com/office/powerpoint/2010/main" val="337299093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那麼我們在地上的得失就並不是那麼的重要。</a:t>
            </a:r>
          </a:p>
        </p:txBody>
      </p:sp>
    </p:spTree>
    <p:extLst>
      <p:ext uri="{BB962C8B-B14F-4D97-AF65-F5344CB8AC3E}">
        <p14:creationId xmlns:p14="http://schemas.microsoft.com/office/powerpoint/2010/main" val="414837687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無論發生什麼事，我們都要吸取教訓並繼續前進。</a:t>
            </a:r>
          </a:p>
        </p:txBody>
      </p:sp>
    </p:spTree>
    <p:extLst>
      <p:ext uri="{BB962C8B-B14F-4D97-AF65-F5344CB8AC3E}">
        <p14:creationId xmlns:p14="http://schemas.microsoft.com/office/powerpoint/2010/main" val="404760394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若我們活在遺憾中，無法繼續前進，那才是真正的失敗。</a:t>
            </a:r>
          </a:p>
        </p:txBody>
      </p:sp>
    </p:spTree>
    <p:extLst>
      <p:ext uri="{BB962C8B-B14F-4D97-AF65-F5344CB8AC3E}">
        <p14:creationId xmlns:p14="http://schemas.microsoft.com/office/powerpoint/2010/main" val="366237442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從一所學校畢業後，沒有人會關心您在某考試中的成績。</a:t>
            </a:r>
          </a:p>
        </p:txBody>
      </p:sp>
    </p:spTree>
    <p:extLst>
      <p:ext uri="{BB962C8B-B14F-4D97-AF65-F5344CB8AC3E}">
        <p14:creationId xmlns:p14="http://schemas.microsoft.com/office/powerpoint/2010/main" val="52812659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重要的是你已經順利完成學業，已經為現實生活做好了準備。</a:t>
            </a:r>
          </a:p>
        </p:txBody>
      </p:sp>
    </p:spTree>
    <p:extLst>
      <p:ext uri="{BB962C8B-B14F-4D97-AF65-F5344CB8AC3E}">
        <p14:creationId xmlns:p14="http://schemas.microsoft.com/office/powerpoint/2010/main" val="103944234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41514-A0BA-2292-E922-59AFCDD91F7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0F2CE6D-F3F0-F300-FA74-6BEAE341DFD5}"/>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馬可福音 </a:t>
            </a:r>
            <a:r>
              <a:rPr lang="en-US" altLang="zh-TW" sz="7000" b="1" kern="1000" spc="-38" dirty="0">
                <a:latin typeface="Microsoft JhengHei" panose="020B0604030504040204" pitchFamily="34" charset="-120"/>
                <a:ea typeface="Microsoft JhengHei" panose="020B0604030504040204" pitchFamily="34" charset="-120"/>
              </a:rPr>
              <a:t>8:36 –</a:t>
            </a:r>
          </a:p>
          <a:p>
            <a:r>
              <a:rPr lang="zh-TW" altLang="en-US" sz="7000" b="1" kern="1000" spc="-38" dirty="0">
                <a:latin typeface="Microsoft JhengHei" panose="020B0604030504040204" pitchFamily="34" charset="-120"/>
                <a:ea typeface="Microsoft JhengHei" panose="020B0604030504040204" pitchFamily="34" charset="-120"/>
              </a:rPr>
              <a:t>人就是賺得全世界，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賠上自己的生命，</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有什麼益處呢？</a:t>
            </a:r>
          </a:p>
        </p:txBody>
      </p:sp>
    </p:spTree>
    <p:extLst>
      <p:ext uri="{BB962C8B-B14F-4D97-AF65-F5344CB8AC3E}">
        <p14:creationId xmlns:p14="http://schemas.microsoft.com/office/powerpoint/2010/main" val="160947970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862870"/>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讓我們確保我們都為真正重要的生命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永生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做好了準備。</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3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願神祝福各位。</a:t>
            </a:r>
          </a:p>
        </p:txBody>
      </p:sp>
    </p:spTree>
    <p:extLst>
      <p:ext uri="{BB962C8B-B14F-4D97-AF65-F5344CB8AC3E}">
        <p14:creationId xmlns:p14="http://schemas.microsoft.com/office/powerpoint/2010/main" val="2179496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我告訴你們</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凡有的，還要加給他；沒有的，連他所有的也要奪過來。</a:t>
            </a:r>
          </a:p>
        </p:txBody>
      </p:sp>
    </p:spTree>
    <p:extLst>
      <p:ext uri="{BB962C8B-B14F-4D97-AF65-F5344CB8AC3E}">
        <p14:creationId xmlns:p14="http://schemas.microsoft.com/office/powerpoint/2010/main" val="270367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至於我那些仇敵，</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不要我做他們王的，</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把他們拉來，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在我面前殺了吧！</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51737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D927E-216A-779D-9B5B-A72D274D6BA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BA0CDFB-C1A2-631B-D5C1-4BD762184E0D}"/>
              </a:ext>
            </a:extLst>
          </p:cNvPr>
          <p:cNvSpPr/>
          <p:nvPr/>
        </p:nvSpPr>
        <p:spPr>
          <a:xfrm>
            <a:off x="1372743" y="1448365"/>
            <a:ext cx="6398513"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交銀於十僕</a:t>
            </a:r>
            <a:endParaRPr lang="en-US" altLang="zh-TW" sz="7000" b="1" dirty="0">
              <a:latin typeface="Microsoft JhengHei" panose="020B0604030504040204" pitchFamily="34" charset="-120"/>
              <a:ea typeface="Microsoft JhengHei" panose="020B0604030504040204" pitchFamily="34" charset="-120"/>
            </a:endParaRPr>
          </a:p>
          <a:p>
            <a:pPr algn="ctr"/>
            <a:r>
              <a:rPr lang="zh-TW" altLang="en-US" sz="7000" b="1" dirty="0">
                <a:latin typeface="Microsoft JhengHei" panose="020B0604030504040204" pitchFamily="34" charset="-120"/>
                <a:ea typeface="Microsoft JhengHei" panose="020B0604030504040204" pitchFamily="34" charset="-120"/>
              </a:rPr>
              <a:t>的比喻</a:t>
            </a: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132314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這是我稱之為「基督徒生命的意義」系列的三篇道中的第一篇道。</a:t>
            </a:r>
          </a:p>
        </p:txBody>
      </p:sp>
    </p:spTree>
    <p:extLst>
      <p:ext uri="{BB962C8B-B14F-4D97-AF65-F5344CB8AC3E}">
        <p14:creationId xmlns:p14="http://schemas.microsoft.com/office/powerpoint/2010/main" val="2710342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它基於路加福音</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19 </a:t>
            </a:r>
            <a:r>
              <a:rPr lang="zh-TW" altLang="en-US" sz="7000" b="1" kern="1000" spc="-38" dirty="0">
                <a:latin typeface="Microsoft JhengHei" panose="020B0604030504040204" pitchFamily="34" charset="-120"/>
                <a:ea typeface="Microsoft JhengHei" panose="020B0604030504040204" pitchFamily="34" charset="-120"/>
              </a:rPr>
              <a:t>章、馬太福音 </a:t>
            </a:r>
            <a:r>
              <a:rPr lang="en-US" altLang="zh-TW" sz="7000" b="1" kern="1000" spc="-38" dirty="0">
                <a:ea typeface="Microsoft JhengHei" panose="020B0604030504040204" pitchFamily="34" charset="-120"/>
              </a:rPr>
              <a:t>25</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章和路加福音 </a:t>
            </a:r>
            <a:r>
              <a:rPr lang="en-US" altLang="zh-TW" sz="7000" b="1" kern="1000" spc="-38" dirty="0">
                <a:ea typeface="Microsoft JhengHei" panose="020B0604030504040204" pitchFamily="34" charset="-120"/>
              </a:rPr>
              <a:t>16</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章中的三個比喻。</a:t>
            </a:r>
          </a:p>
        </p:txBody>
      </p:sp>
    </p:spTree>
    <p:extLst>
      <p:ext uri="{BB962C8B-B14F-4D97-AF65-F5344CB8AC3E}">
        <p14:creationId xmlns:p14="http://schemas.microsoft.com/office/powerpoint/2010/main" val="2675326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1372743" y="1448365"/>
            <a:ext cx="6398513"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經文</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路加 </a:t>
            </a:r>
            <a:r>
              <a:rPr lang="en-US" altLang="zh-TW" sz="7000" b="1" dirty="0">
                <a:ea typeface="Microsoft JhengHei" panose="020B0604030504040204" pitchFamily="34" charset="-120"/>
              </a:rPr>
              <a:t>19:11-27</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一旦你理解了這三個比喻，你就會知道你為什麼在這地球上，以及神對你的期望。</a:t>
            </a:r>
          </a:p>
        </p:txBody>
      </p:sp>
    </p:spTree>
    <p:extLst>
      <p:ext uri="{BB962C8B-B14F-4D97-AF65-F5344CB8AC3E}">
        <p14:creationId xmlns:p14="http://schemas.microsoft.com/office/powerpoint/2010/main" val="2390627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它會給你一個新的視角來看待這個塵世的生活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。我希望這個視角會改變你的生活方式。</a:t>
            </a:r>
          </a:p>
        </p:txBody>
      </p:sp>
    </p:spTree>
    <p:extLst>
      <p:ext uri="{BB962C8B-B14F-4D97-AF65-F5344CB8AC3E}">
        <p14:creationId xmlns:p14="http://schemas.microsoft.com/office/powerpoint/2010/main" val="3802824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在這三個比喻中，最深的含義被隱藏在微小的差異和奇怪的細節中。</a:t>
            </a:r>
          </a:p>
        </p:txBody>
      </p:sp>
    </p:spTree>
    <p:extLst>
      <p:ext uri="{BB962C8B-B14F-4D97-AF65-F5344CB8AC3E}">
        <p14:creationId xmlns:p14="http://schemas.microsoft.com/office/powerpoint/2010/main" val="1892795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前兩個比喻其實看起來很像，但我們在細細比較後就會發現更深層的含義。</a:t>
            </a:r>
          </a:p>
        </p:txBody>
      </p:sp>
    </p:spTree>
    <p:extLst>
      <p:ext uri="{BB962C8B-B14F-4D97-AF65-F5344CB8AC3E}">
        <p14:creationId xmlns:p14="http://schemas.microsoft.com/office/powerpoint/2010/main" val="206624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在這個叫做「交銀於十僕的比喻」中，我們有一位主人似乎為了賺更多的錢而給了他的僕人錢。</a:t>
            </a:r>
          </a:p>
        </p:txBody>
      </p:sp>
    </p:spTree>
    <p:extLst>
      <p:ext uri="{BB962C8B-B14F-4D97-AF65-F5344CB8AC3E}">
        <p14:creationId xmlns:p14="http://schemas.microsoft.com/office/powerpoint/2010/main" val="2516249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他給了十個僕人十碇銀子，我們通常假設是每人一碇銀子。</a:t>
            </a:r>
          </a:p>
        </p:txBody>
      </p:sp>
    </p:spTree>
    <p:extLst>
      <p:ext uri="{BB962C8B-B14F-4D97-AF65-F5344CB8AC3E}">
        <p14:creationId xmlns:p14="http://schemas.microsoft.com/office/powerpoint/2010/main" val="1098794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主人在別處辦完事回來，叫了他們回來，但回來的只有三個。</a:t>
            </a:r>
          </a:p>
        </p:txBody>
      </p:sp>
    </p:spTree>
    <p:extLst>
      <p:ext uri="{BB962C8B-B14F-4D97-AF65-F5344CB8AC3E}">
        <p14:creationId xmlns:p14="http://schemas.microsoft.com/office/powerpoint/2010/main" val="1033209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一個人用他的一碇銀子赚了十碇銀子，主人讓他統治十座城市。</a:t>
            </a:r>
          </a:p>
        </p:txBody>
      </p:sp>
    </p:spTree>
    <p:extLst>
      <p:ext uri="{BB962C8B-B14F-4D97-AF65-F5344CB8AC3E}">
        <p14:creationId xmlns:p14="http://schemas.microsoft.com/office/powerpoint/2010/main" val="15573716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一個人用他的一碇銀子赚了五碇銀子，主人讓他管理五個城市。</a:t>
            </a:r>
          </a:p>
        </p:txBody>
      </p:sp>
    </p:spTree>
    <p:extLst>
      <p:ext uri="{BB962C8B-B14F-4D97-AF65-F5344CB8AC3E}">
        <p14:creationId xmlns:p14="http://schemas.microsoft.com/office/powerpoint/2010/main" val="209604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最後一個把他的一碇銀子藏了起來，沒去賺錢。主人很不高興，嚴厲地斥責了他。</a:t>
            </a:r>
          </a:p>
        </p:txBody>
      </p:sp>
    </p:spTree>
    <p:extLst>
      <p:ext uri="{BB962C8B-B14F-4D97-AF65-F5344CB8AC3E}">
        <p14:creationId xmlns:p14="http://schemas.microsoft.com/office/powerpoint/2010/main" val="3037189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149375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眾人正在聽見這些話的時候</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耶穌因為將近耶路撒冷，又因他們以為神的國快要顯出來，就另設一個比喻，說： </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「有一個貴胄往遠方去，要得國回來。 便叫了他的十個僕人來，交給他們十錠銀子，說：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你們去做生意，直等我回來。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他本國的人卻恨他，打發使者隨後去說：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我們不願意這個人做我們的王。</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他既得國回來，就吩咐叫那領銀子的僕人來，要知道他們做生意賺了多少。  頭一個上來，說：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主啊，你的一錠銀子已經賺了十錠。</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好，良善的僕人！你既在最小的事上有忠心，可以有權柄管十座城。</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第二個來，說：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主啊，你的一錠銀子已經賺了五錠。</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你也可以管五座城。</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又有一個來，說：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主啊，看哪，你的一錠銀子在這裡，我把它包在手巾裡存著。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我原是怕你，因為你是嚴厲的人，沒有放下的還要去拿，沒有種下的還要去收。</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主人對他說：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你這惡僕！我要憑你的口定你的罪。你既知道我是嚴厲的人，沒有放下的還要去拿，沒有種下的還要去收，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為什麼不把我的銀子交給銀行，等我來的時候，連本帶利都可以要回來呢？</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就對旁邊站著的人說：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奪過他這一錠來，給那有十錠的！</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他們說：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主啊，他已經有十錠了。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我告訴你們：凡有的，還要加給他；沒有的，連他所有的也要奪過來。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至於我那些仇敵，不要我做他們王的，把他們拉來，在我面前殺了吧！</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1319852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主人拿走了他的一碇銀子，給了第一個有十碇銀子的僕人。</a:t>
            </a:r>
          </a:p>
        </p:txBody>
      </p:sp>
    </p:spTree>
    <p:extLst>
      <p:ext uri="{BB962C8B-B14F-4D97-AF65-F5344CB8AC3E}">
        <p14:creationId xmlns:p14="http://schemas.microsoft.com/office/powerpoint/2010/main" val="23448633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弄清楚這一碇銀子代表什麼並不需要太多的功夫。</a:t>
            </a:r>
          </a:p>
        </p:txBody>
      </p:sp>
    </p:spTree>
    <p:extLst>
      <p:ext uri="{BB962C8B-B14F-4D97-AF65-F5344CB8AC3E}">
        <p14:creationId xmlns:p14="http://schemas.microsoft.com/office/powerpoint/2010/main" val="40092585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關鍵在於第 </a:t>
            </a:r>
            <a:r>
              <a:rPr lang="en-US" altLang="zh-TW" sz="7000" b="1" kern="1000" spc="-38" dirty="0">
                <a:latin typeface="Microsoft JhengHei" panose="020B0604030504040204" pitchFamily="34" charset="-120"/>
                <a:ea typeface="Microsoft JhengHei" panose="020B0604030504040204" pitchFamily="34" charset="-120"/>
              </a:rPr>
              <a:t>24 </a:t>
            </a:r>
            <a:r>
              <a:rPr lang="zh-TW" altLang="en-US" sz="7000" b="1" kern="1000" spc="-38" dirty="0">
                <a:latin typeface="Microsoft JhengHei" panose="020B0604030504040204" pitchFamily="34" charset="-120"/>
                <a:ea typeface="Microsoft JhengHei" panose="020B0604030504040204" pitchFamily="34" charset="-120"/>
              </a:rPr>
              <a:t>節</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主人說要把第三個僕人的一碇銀子給第一個有十碇銀子的僕人。</a:t>
            </a:r>
          </a:p>
        </p:txBody>
      </p:sp>
    </p:spTree>
    <p:extLst>
      <p:ext uri="{BB962C8B-B14F-4D97-AF65-F5344CB8AC3E}">
        <p14:creationId xmlns:p14="http://schemas.microsoft.com/office/powerpoint/2010/main" val="8744500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第一個僕人說他賺了十碇銀子，但最後他只有十碇銀子。</a:t>
            </a:r>
          </a:p>
        </p:txBody>
      </p:sp>
    </p:spTree>
    <p:extLst>
      <p:ext uri="{BB962C8B-B14F-4D97-AF65-F5344CB8AC3E}">
        <p14:creationId xmlns:p14="http://schemas.microsoft.com/office/powerpoint/2010/main" val="29699672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132" y="0"/>
            <a:ext cx="9147132"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這意味著他原本的一碇銀子用完了，再也不存在了。</a:t>
            </a:r>
          </a:p>
        </p:txBody>
      </p:sp>
    </p:spTree>
    <p:extLst>
      <p:ext uri="{BB962C8B-B14F-4D97-AF65-F5344CB8AC3E}">
        <p14:creationId xmlns:p14="http://schemas.microsoft.com/office/powerpoint/2010/main" val="9620454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甚麼是每個人都有的一件東西，但他終就還是不能保留的東西？</a:t>
            </a:r>
          </a:p>
        </p:txBody>
      </p:sp>
    </p:spTree>
    <p:extLst>
      <p:ext uri="{BB962C8B-B14F-4D97-AF65-F5344CB8AC3E}">
        <p14:creationId xmlns:p14="http://schemas.microsoft.com/office/powerpoint/2010/main" val="32492580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35D1D-2A50-D0BF-95B2-97EFC379713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D4519E2-D2C7-10B7-FE9B-B8188EB312A5}"/>
              </a:ext>
            </a:extLst>
          </p:cNvPr>
          <p:cNvSpPr/>
          <p:nvPr/>
        </p:nvSpPr>
        <p:spPr>
          <a:xfrm>
            <a:off x="0" y="1"/>
            <a:ext cx="9144000" cy="116955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我們塵世的生命！</a:t>
            </a:r>
          </a:p>
        </p:txBody>
      </p:sp>
    </p:spTree>
    <p:extLst>
      <p:ext uri="{BB962C8B-B14F-4D97-AF65-F5344CB8AC3E}">
        <p14:creationId xmlns:p14="http://schemas.microsoft.com/office/powerpoint/2010/main" val="10935896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我們都有一個塵世的生命。就長度</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最初的經濟地位</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情況和遭遇而言</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這可能是極不同的生命</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但我們都只有一個生命。</a:t>
            </a:r>
          </a:p>
        </p:txBody>
      </p:sp>
    </p:spTree>
    <p:extLst>
      <p:ext uri="{BB962C8B-B14F-4D97-AF65-F5344CB8AC3E}">
        <p14:creationId xmlns:p14="http://schemas.microsoft.com/office/powerpoint/2010/main" val="19062151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無論你做什麼，你都無法保留它。時間一到，就結束了。</a:t>
            </a:r>
          </a:p>
        </p:txBody>
      </p:sp>
    </p:spTree>
    <p:extLst>
      <p:ext uri="{BB962C8B-B14F-4D97-AF65-F5344CB8AC3E}">
        <p14:creationId xmlns:p14="http://schemas.microsoft.com/office/powerpoint/2010/main" val="28462575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重要的是你活著的時候用它做了什麼。</a:t>
            </a:r>
          </a:p>
        </p:txBody>
      </p:sp>
    </p:spTree>
    <p:extLst>
      <p:ext uri="{BB962C8B-B14F-4D97-AF65-F5344CB8AC3E}">
        <p14:creationId xmlns:p14="http://schemas.microsoft.com/office/powerpoint/2010/main" val="211260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2964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有一個貴胄往遠方去</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要得國回來。便叫了他的十個僕人來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交給他們十錠銀子</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你們去做生意</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直等我回來。</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7173303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你可以像前兩個僕人那樣好好利用它來創造一些東西，或者像第三個僕人那樣不把它用於神的目的。</a:t>
            </a:r>
          </a:p>
        </p:txBody>
      </p:sp>
    </p:spTree>
    <p:extLst>
      <p:ext uri="{BB962C8B-B14F-4D97-AF65-F5344CB8AC3E}">
        <p14:creationId xmlns:p14="http://schemas.microsoft.com/office/powerpoint/2010/main" val="24076738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第三個僕人試圖不使用那碇銀子來保留它，但最後他還是失去了它，並沒有從中得到任何東西。</a:t>
            </a:r>
          </a:p>
        </p:txBody>
      </p:sp>
    </p:spTree>
    <p:extLst>
      <p:ext uri="{BB962C8B-B14F-4D97-AF65-F5344CB8AC3E}">
        <p14:creationId xmlns:p14="http://schemas.microsoft.com/office/powerpoint/2010/main" val="42650791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所以這比喻告訴我們要為神使用我們塵世的生命。這決定了我們在永生的起初責任及地位。</a:t>
            </a:r>
          </a:p>
        </p:txBody>
      </p:sp>
    </p:spTree>
    <p:extLst>
      <p:ext uri="{BB962C8B-B14F-4D97-AF65-F5344CB8AC3E}">
        <p14:creationId xmlns:p14="http://schemas.microsoft.com/office/powerpoint/2010/main" val="5104448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讓我們一起探討這個比喻的細節，藉此了解更多的真理。</a:t>
            </a:r>
          </a:p>
        </p:txBody>
      </p:sp>
    </p:spTree>
    <p:extLst>
      <p:ext uri="{BB962C8B-B14F-4D97-AF65-F5344CB8AC3E}">
        <p14:creationId xmlns:p14="http://schemas.microsoft.com/office/powerpoint/2010/main" val="39989870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首先，給的錢數額對每個人都是一樣的。它代表了每個人在塵世的唯一的生命。</a:t>
            </a:r>
          </a:p>
        </p:txBody>
      </p:sp>
    </p:spTree>
    <p:extLst>
      <p:ext uri="{BB962C8B-B14F-4D97-AF65-F5344CB8AC3E}">
        <p14:creationId xmlns:p14="http://schemas.microsoft.com/office/powerpoint/2010/main" val="16548594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一碇銀子大約相當於羅馬時代普通工人三個月的工資。</a:t>
            </a:r>
          </a:p>
        </p:txBody>
      </p:sp>
    </p:spTree>
    <p:extLst>
      <p:ext uri="{BB962C8B-B14F-4D97-AF65-F5344CB8AC3E}">
        <p14:creationId xmlns:p14="http://schemas.microsoft.com/office/powerpoint/2010/main" val="39669897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如果您使用今天的加州最低工資每小時 </a:t>
            </a:r>
            <a:r>
              <a:rPr lang="en-US" altLang="zh-TW" sz="7000" b="1" kern="1000" spc="-38" dirty="0">
                <a:latin typeface="Microsoft JhengHei" panose="020B0604030504040204" pitchFamily="34" charset="-120"/>
                <a:ea typeface="Microsoft JhengHei" panose="020B0604030504040204" pitchFamily="34" charset="-120"/>
              </a:rPr>
              <a:t>15 </a:t>
            </a:r>
            <a:r>
              <a:rPr lang="zh-TW" altLang="en-US" sz="7000" b="1" kern="1000" spc="-38" dirty="0">
                <a:latin typeface="Microsoft JhengHei" panose="020B0604030504040204" pitchFamily="34" charset="-120"/>
                <a:ea typeface="Microsoft JhengHei" panose="020B0604030504040204" pitchFamily="34" charset="-120"/>
              </a:rPr>
              <a:t>美元，那麼今天就約為 </a:t>
            </a:r>
            <a:r>
              <a:rPr lang="en-US" altLang="zh-TW" sz="7000" b="1" kern="1000" spc="-38" dirty="0">
                <a:latin typeface="Microsoft JhengHei" panose="020B0604030504040204" pitchFamily="34" charset="-120"/>
                <a:ea typeface="Microsoft JhengHei" panose="020B0604030504040204" pitchFamily="34" charset="-120"/>
              </a:rPr>
              <a:t>12,000 </a:t>
            </a:r>
            <a:r>
              <a:rPr lang="zh-TW" altLang="en-US" sz="7000" b="1" kern="1000" spc="-38" dirty="0">
                <a:latin typeface="Microsoft JhengHei" panose="020B0604030504040204" pitchFamily="34" charset="-120"/>
                <a:ea typeface="Microsoft JhengHei" panose="020B0604030504040204" pitchFamily="34" charset="-120"/>
              </a:rPr>
              <a:t>美元。</a:t>
            </a:r>
          </a:p>
        </p:txBody>
      </p:sp>
    </p:spTree>
    <p:extLst>
      <p:ext uri="{BB962C8B-B14F-4D97-AF65-F5344CB8AC3E}">
        <p14:creationId xmlns:p14="http://schemas.microsoft.com/office/powerpoint/2010/main" val="452042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8365A-631D-00D5-E8BB-5DF1564706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881391-8E61-797F-70C6-65A6E66FA293}"/>
              </a:ext>
            </a:extLst>
          </p:cNvPr>
          <p:cNvSpPr>
            <a:spLocks noGrp="1"/>
          </p:cNvSpPr>
          <p:nvPr>
            <p:ph idx="1"/>
          </p:nvPr>
        </p:nvSpPr>
        <p:spPr>
          <a:xfrm>
            <a:off x="1752600" y="0"/>
            <a:ext cx="7391400" cy="4270773"/>
          </a:xfrm>
        </p:spPr>
        <p:txBody>
          <a:bodyPr>
            <a:noAutofit/>
          </a:bodyPr>
          <a:lstStyle/>
          <a:p>
            <a:pPr marL="0" indent="0">
              <a:buNone/>
            </a:pPr>
            <a:r>
              <a:rPr lang="zh-TW" altLang="en-US" sz="7000" b="1" dirty="0">
                <a:latin typeface="Microsoft JhengHei" panose="020B0604030504040204" pitchFamily="34" charset="-120"/>
                <a:ea typeface="Microsoft JhengHei" panose="020B0604030504040204" pitchFamily="34" charset="-120"/>
              </a:rPr>
              <a:t>   每小時 </a:t>
            </a:r>
            <a:r>
              <a:rPr lang="en-US" sz="7000" b="1" dirty="0"/>
              <a:t>$15</a:t>
            </a:r>
            <a:endParaRPr lang="en-US" altLang="zh-TW" sz="7000" b="1" dirty="0">
              <a:latin typeface="Microsoft JhengHei" panose="020B0604030504040204" pitchFamily="34" charset="-120"/>
              <a:ea typeface="Microsoft JhengHei" panose="020B0604030504040204" pitchFamily="34" charset="-120"/>
            </a:endParaRPr>
          </a:p>
          <a:p>
            <a:pPr marL="0" indent="0">
              <a:buNone/>
            </a:pPr>
            <a:r>
              <a:rPr lang="en-US" altLang="zh-TW" sz="7000" b="1" dirty="0"/>
              <a:t>x </a:t>
            </a:r>
            <a:r>
              <a:rPr lang="zh-TW" altLang="en-US" sz="7000" b="1" dirty="0">
                <a:latin typeface="Microsoft JhengHei" panose="020B0604030504040204" pitchFamily="34" charset="-120"/>
                <a:ea typeface="Microsoft JhengHei" panose="020B0604030504040204" pitchFamily="34" charset="-120"/>
              </a:rPr>
              <a:t>每日 </a:t>
            </a:r>
            <a:r>
              <a:rPr lang="en-US" altLang="zh-TW" sz="7000" b="1" dirty="0"/>
              <a:t>10</a:t>
            </a:r>
            <a:r>
              <a:rPr lang="zh-TW" altLang="en-US" sz="7000" b="1" dirty="0"/>
              <a:t> </a:t>
            </a:r>
            <a:r>
              <a:rPr lang="zh-TW" altLang="en-US" sz="7000" b="1" dirty="0">
                <a:latin typeface="Microsoft JhengHei" panose="020B0604030504040204" pitchFamily="34" charset="-120"/>
                <a:ea typeface="Microsoft JhengHei" panose="020B0604030504040204" pitchFamily="34" charset="-120"/>
              </a:rPr>
              <a:t>小時</a:t>
            </a:r>
            <a:endParaRPr lang="en-US" altLang="zh-TW" sz="7000" b="1" dirty="0"/>
          </a:p>
          <a:p>
            <a:pPr marL="0" indent="0">
              <a:buNone/>
            </a:pPr>
            <a:r>
              <a:rPr lang="en-US" altLang="zh-TW" sz="7000" b="1" dirty="0"/>
              <a:t>x</a:t>
            </a:r>
            <a:r>
              <a:rPr lang="zh-TW" altLang="en-US" sz="7000" b="1" dirty="0"/>
              <a:t> </a:t>
            </a:r>
            <a:r>
              <a:rPr lang="zh-TW" altLang="en-US" sz="7000" b="1" dirty="0">
                <a:latin typeface="Microsoft JhengHei" panose="020B0604030504040204" pitchFamily="34" charset="-120"/>
                <a:ea typeface="Microsoft JhengHei" panose="020B0604030504040204" pitchFamily="34" charset="-120"/>
              </a:rPr>
              <a:t>每周 </a:t>
            </a:r>
            <a:r>
              <a:rPr lang="en-US" altLang="zh-TW" sz="7000" b="1" dirty="0"/>
              <a:t>6</a:t>
            </a:r>
            <a:r>
              <a:rPr lang="zh-TW" altLang="en-US" sz="7000" b="1" dirty="0"/>
              <a:t> </a:t>
            </a:r>
            <a:r>
              <a:rPr lang="zh-TW" altLang="en-US" sz="7000" b="1" dirty="0">
                <a:latin typeface="Microsoft JhengHei" panose="020B0604030504040204" pitchFamily="34" charset="-120"/>
                <a:ea typeface="Microsoft JhengHei" panose="020B0604030504040204" pitchFamily="34" charset="-120"/>
              </a:rPr>
              <a:t>日</a:t>
            </a:r>
            <a:endParaRPr lang="en-US" altLang="zh-TW" sz="7000" b="1" dirty="0"/>
          </a:p>
          <a:p>
            <a:pPr marL="0" indent="0">
              <a:buNone/>
            </a:pPr>
            <a:r>
              <a:rPr lang="en-US" altLang="zh-TW" sz="7000" b="1" u="sng" dirty="0"/>
              <a:t>x 13</a:t>
            </a:r>
            <a:r>
              <a:rPr lang="zh-TW" altLang="en-US" sz="7000" b="1" u="sng" dirty="0">
                <a:latin typeface="Microsoft JhengHei" panose="020B0604030504040204" pitchFamily="34" charset="-120"/>
                <a:ea typeface="Microsoft JhengHei" panose="020B0604030504040204" pitchFamily="34" charset="-120"/>
              </a:rPr>
              <a:t>周             </a:t>
            </a:r>
            <a:r>
              <a:rPr lang="en-US" altLang="zh-TW" sz="7000" b="1" u="sng" dirty="0">
                <a:solidFill>
                  <a:schemeClr val="bg1"/>
                </a:solidFill>
                <a:latin typeface="Microsoft JhengHei" panose="020B0604030504040204" pitchFamily="34" charset="-120"/>
                <a:ea typeface="Microsoft JhengHei" panose="020B0604030504040204" pitchFamily="34" charset="-120"/>
              </a:rPr>
              <a:t>_</a:t>
            </a:r>
            <a:endParaRPr lang="en-US" altLang="zh-TW" sz="7000" b="1" u="sng" dirty="0">
              <a:solidFill>
                <a:schemeClr val="bg1"/>
              </a:solidFill>
            </a:endParaRPr>
          </a:p>
          <a:p>
            <a:pPr marL="0" indent="0">
              <a:buNone/>
            </a:pPr>
            <a:r>
              <a:rPr lang="en-US" sz="7000" b="1" dirty="0"/>
              <a:t>$ 11,700</a:t>
            </a:r>
          </a:p>
        </p:txBody>
      </p:sp>
    </p:spTree>
    <p:extLst>
      <p:ext uri="{BB962C8B-B14F-4D97-AF65-F5344CB8AC3E}">
        <p14:creationId xmlns:p14="http://schemas.microsoft.com/office/powerpoint/2010/main" val="8062739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這筆錢花在個人的事情上是一筆不小的數目，但對於做生意來說，這實際上不足以做任何大的生意。</a:t>
            </a:r>
          </a:p>
        </p:txBody>
      </p:sp>
    </p:spTree>
    <p:extLst>
      <p:ext uri="{BB962C8B-B14F-4D97-AF65-F5344CB8AC3E}">
        <p14:creationId xmlns:p14="http://schemas.microsoft.com/office/powerpoint/2010/main" val="9006340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第二，當主人回來時， 他叫僕人回來面對他。但只有三個回來。</a:t>
            </a:r>
          </a:p>
        </p:txBody>
      </p:sp>
    </p:spTree>
    <p:extLst>
      <p:ext uri="{BB962C8B-B14F-4D97-AF65-F5344CB8AC3E}">
        <p14:creationId xmlns:p14="http://schemas.microsoft.com/office/powerpoint/2010/main" val="4228403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他本國的人卻恨他，打發使者隨後去說：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我們不願意這個人做我們的王。</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16210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十個僕人中有七個沒有回來見主人。</a:t>
            </a:r>
          </a:p>
        </p:txBody>
      </p:sp>
    </p:spTree>
    <p:extLst>
      <p:ext uri="{BB962C8B-B14F-4D97-AF65-F5344CB8AC3E}">
        <p14:creationId xmlns:p14="http://schemas.microsoft.com/office/powerpoint/2010/main" val="7632149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因此，我們知道並非所有的人都會在塵世生命結束時接受耶穌並回到神面前。</a:t>
            </a:r>
          </a:p>
        </p:txBody>
      </p:sp>
    </p:spTree>
    <p:extLst>
      <p:ext uri="{BB962C8B-B14F-4D97-AF65-F5344CB8AC3E}">
        <p14:creationId xmlns:p14="http://schemas.microsoft.com/office/powerpoint/2010/main" val="41459170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我們估計今天世上的基督徒約佔全人口的 </a:t>
            </a:r>
            <a:r>
              <a:rPr lang="en-US" altLang="zh-TW" sz="7000" b="1" kern="1000" spc="-38" dirty="0">
                <a:latin typeface="Microsoft JhengHei" panose="020B0604030504040204" pitchFamily="34" charset="-120"/>
                <a:ea typeface="Microsoft JhengHei" panose="020B0604030504040204" pitchFamily="34" charset="-120"/>
              </a:rPr>
              <a:t>30%</a:t>
            </a:r>
            <a:r>
              <a:rPr lang="zh-TW" altLang="en-US" sz="7000" b="1" kern="1000" spc="-38" dirty="0">
                <a:latin typeface="Microsoft JhengHei" panose="020B0604030504040204" pitchFamily="34" charset="-120"/>
                <a:ea typeface="Microsoft JhengHei" panose="020B0604030504040204" pitchFamily="34" charset="-120"/>
              </a:rPr>
              <a:t>，就像這個比喻中的十分之三的僕人。</a:t>
            </a:r>
          </a:p>
        </p:txBody>
      </p:sp>
    </p:spTree>
    <p:extLst>
      <p:ext uri="{BB962C8B-B14F-4D97-AF65-F5344CB8AC3E}">
        <p14:creationId xmlns:p14="http://schemas.microsoft.com/office/powerpoint/2010/main" val="1150193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有些人不認識耶穌，因為他們從未聽過福音。傳播福音是基督徒的責任。</a:t>
            </a:r>
          </a:p>
        </p:txBody>
      </p:sp>
    </p:spTree>
    <p:extLst>
      <p:ext uri="{BB962C8B-B14F-4D97-AF65-F5344CB8AC3E}">
        <p14:creationId xmlns:p14="http://schemas.microsoft.com/office/powerpoint/2010/main" val="41296164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有些人即使聽了福音也選擇不接受耶穌。當我們向人們講述耶穌時，我們應該知道並非所有人都會接受。</a:t>
            </a:r>
          </a:p>
        </p:txBody>
      </p:sp>
    </p:spTree>
    <p:extLst>
      <p:ext uri="{BB962C8B-B14F-4D97-AF65-F5344CB8AC3E}">
        <p14:creationId xmlns:p14="http://schemas.microsoft.com/office/powerpoint/2010/main" val="17496243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不要因此而感到失敗。這是因為神給了他們自己選擇的能力。</a:t>
            </a:r>
          </a:p>
        </p:txBody>
      </p:sp>
    </p:spTree>
    <p:extLst>
      <p:ext uri="{BB962C8B-B14F-4D97-AF65-F5344CB8AC3E}">
        <p14:creationId xmlns:p14="http://schemas.microsoft.com/office/powerpoint/2010/main" val="5552427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人們歸向基督是因為他們的選擇，而不是因為你很有說服他人的技巧</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7847309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神的靈在人裡面運行，如果他們降服這靈的感動，他們就能接受耶穌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60747792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即使在最初接受了耶穌之後，有些人還是放棄並離開了。神也給了基督徒這選擇。</a:t>
            </a:r>
          </a:p>
        </p:txBody>
      </p:sp>
    </p:spTree>
    <p:extLst>
      <p:ext uri="{BB962C8B-B14F-4D97-AF65-F5344CB8AC3E}">
        <p14:creationId xmlns:p14="http://schemas.microsoft.com/office/powerpoint/2010/main" val="17495722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有些人起初帶著錯誤的動機來到基督面前，直到最後也未真正改變。存心不正的人也不會得救。</a:t>
            </a:r>
          </a:p>
        </p:txBody>
      </p:sp>
    </p:spTree>
    <p:extLst>
      <p:ext uri="{BB962C8B-B14F-4D97-AF65-F5344CB8AC3E}">
        <p14:creationId xmlns:p14="http://schemas.microsoft.com/office/powerpoint/2010/main" val="190994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他既得國回來，就吩咐叫那領銀子的僕人來，要知道他們做生意賺了多少。</a:t>
            </a:r>
          </a:p>
        </p:txBody>
      </p:sp>
    </p:spTree>
    <p:extLst>
      <p:ext uri="{BB962C8B-B14F-4D97-AF65-F5344CB8AC3E}">
        <p14:creationId xmlns:p14="http://schemas.microsoft.com/office/powerpoint/2010/main" val="33101525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6001643"/>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最後，許多人接受了耶穌，但並沒有真正降服於神。他們繼續按照自己的意願過著自己的生活。他們只是名義上的基督徒。</a:t>
            </a:r>
          </a:p>
          <a:p>
            <a:endParaRPr lang="zh-TW" altLang="en-US" sz="6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6455572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我們稱耶穌基督為</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「主宰」和「救主」。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許多人要耶穌做他們的「救主」 ，但不是他們的「主宰」。</a:t>
            </a:r>
          </a:p>
        </p:txBody>
      </p:sp>
    </p:spTree>
    <p:extLst>
      <p:ext uri="{BB962C8B-B14F-4D97-AF65-F5344CB8AC3E}">
        <p14:creationId xmlns:p14="http://schemas.microsoft.com/office/powerpoint/2010/main" val="18887252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事實上，你不能把「主宰」和「救主」分開。如果祂不是你的「主宰」，祂就不能成為你的「救主」。</a:t>
            </a:r>
          </a:p>
        </p:txBody>
      </p:sp>
    </p:spTree>
    <p:extLst>
      <p:ext uri="{BB962C8B-B14F-4D97-AF65-F5344CB8AC3E}">
        <p14:creationId xmlns:p14="http://schemas.microsoft.com/office/powerpoint/2010/main" val="410603427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如果你真的相信耶穌</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 你就會努力讓祂成為你的「主宰」。如果你不這樣做</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那麼你就不是真的相信他</a:t>
            </a:r>
            <a:r>
              <a:rPr lang="en-US" altLang="zh-TW" sz="6400" b="1" kern="1000" spc="-38" dirty="0">
                <a:latin typeface="Microsoft JhengHei" panose="020B0604030504040204" pitchFamily="34" charset="-120"/>
                <a:ea typeface="Microsoft JhengHei" panose="020B0604030504040204" pitchFamily="34" charset="-120"/>
              </a:rPr>
              <a:t>; </a:t>
            </a:r>
            <a:r>
              <a:rPr lang="zh-TW" altLang="en-US" sz="6400" b="1" kern="1000" spc="-38" dirty="0">
                <a:latin typeface="Microsoft JhengHei" panose="020B0604030504040204" pitchFamily="34" charset="-120"/>
                <a:ea typeface="Microsoft JhengHei" panose="020B0604030504040204" pitchFamily="34" charset="-120"/>
              </a:rPr>
              <a:t>你只是在說說而已。</a:t>
            </a:r>
          </a:p>
        </p:txBody>
      </p:sp>
    </p:spTree>
    <p:extLst>
      <p:ext uri="{BB962C8B-B14F-4D97-AF65-F5344CB8AC3E}">
        <p14:creationId xmlns:p14="http://schemas.microsoft.com/office/powerpoint/2010/main" val="412858455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救恩是你對耶穌基督的信心和降服的副產品或結果。而不是讓你信奉基督教的誘惑。</a:t>
            </a:r>
          </a:p>
        </p:txBody>
      </p:sp>
    </p:spTree>
    <p:extLst>
      <p:ext uri="{BB962C8B-B14F-4D97-AF65-F5344CB8AC3E}">
        <p14:creationId xmlns:p14="http://schemas.microsoft.com/office/powerpoint/2010/main" val="333577362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2202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我們沒有人可以完全百分之百的降服於耶穌，但必須有一個最低限度。由於神的恩典，這最低限度可能很低，但它不是零。</a:t>
            </a:r>
          </a:p>
        </p:txBody>
      </p:sp>
    </p:spTree>
    <p:extLst>
      <p:ext uri="{BB962C8B-B14F-4D97-AF65-F5344CB8AC3E}">
        <p14:creationId xmlns:p14="http://schemas.microsoft.com/office/powerpoint/2010/main" val="5492187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448800" cy="5170646"/>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老實說，我們不知道「最低的救贖水準」是什麼。我們確實知道，這不是稱自己為「基督徒」，但不努力去像基督一樣的。</a:t>
            </a:r>
          </a:p>
        </p:txBody>
      </p:sp>
    </p:spTree>
    <p:extLst>
      <p:ext uri="{BB962C8B-B14F-4D97-AF65-F5344CB8AC3E}">
        <p14:creationId xmlns:p14="http://schemas.microsoft.com/office/powerpoint/2010/main" val="39102405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Honestly, we don’t know what that “minimum level of salvation” is.  </a:t>
            </a:r>
          </a:p>
        </p:txBody>
      </p:sp>
    </p:spTree>
    <p:extLst>
      <p:ext uri="{BB962C8B-B14F-4D97-AF65-F5344CB8AC3E}">
        <p14:creationId xmlns:p14="http://schemas.microsoft.com/office/powerpoint/2010/main" val="133668473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2202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神會根據我們的意圖來審判我們。你是否試著降服並為祂而活呢？雖然我們永遠無法達到</a:t>
            </a:r>
            <a:r>
              <a:rPr lang="en-US" altLang="zh-TW" sz="6500" b="1" kern="1000" spc="-38" dirty="0">
                <a:latin typeface="Microsoft JhengHei" panose="020B0604030504040204" pitchFamily="34" charset="-120"/>
                <a:ea typeface="Microsoft JhengHei" panose="020B0604030504040204" pitchFamily="34" charset="-120"/>
              </a:rPr>
              <a:t>100%</a:t>
            </a:r>
            <a:r>
              <a:rPr lang="zh-TW" altLang="en-US" sz="6500" b="1" kern="1000" spc="-38" dirty="0">
                <a:latin typeface="Microsoft JhengHei" panose="020B0604030504040204" pitchFamily="34" charset="-120"/>
                <a:ea typeface="Microsoft JhengHei" panose="020B0604030504040204" pitchFamily="34" charset="-120"/>
              </a:rPr>
              <a:t>，但我們必須繼續努力。</a:t>
            </a:r>
          </a:p>
        </p:txBody>
      </p:sp>
    </p:spTree>
    <p:extLst>
      <p:ext uri="{BB962C8B-B14F-4D97-AF65-F5344CB8AC3E}">
        <p14:creationId xmlns:p14="http://schemas.microsoft.com/office/powerpoint/2010/main" val="6755397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「沒有最好，</a:t>
            </a:r>
            <a:endParaRPr lang="en-US" altLang="zh-TW" sz="7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只有更好。」 </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讓我們永遠不要停止努力去活的更像基督。</a:t>
            </a:r>
          </a:p>
        </p:txBody>
      </p:sp>
    </p:spTree>
    <p:extLst>
      <p:ext uri="{BB962C8B-B14F-4D97-AF65-F5344CB8AC3E}">
        <p14:creationId xmlns:p14="http://schemas.microsoft.com/office/powerpoint/2010/main" val="313904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頭一個上來，說：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主啊，你的一錠銀子已經賺了十錠。</a:t>
            </a:r>
            <a:r>
              <a:rPr lang="en-US" altLang="zh-TW" sz="7000" b="1" kern="1000" spc="-38"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839930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馬太福音 </a:t>
            </a:r>
            <a:r>
              <a:rPr lang="en-US" altLang="zh-TW" sz="7000" b="1" kern="1000" spc="-38" dirty="0">
                <a:latin typeface="Microsoft JhengHei" panose="020B0604030504040204" pitchFamily="34" charset="-120"/>
                <a:ea typeface="Microsoft JhengHei" panose="020B0604030504040204" pitchFamily="34" charset="-120"/>
              </a:rPr>
              <a:t>16:25 – </a:t>
            </a:r>
          </a:p>
          <a:p>
            <a:r>
              <a:rPr lang="zh-TW" altLang="en-US" sz="7000" b="1" kern="1000" spc="-38" dirty="0">
                <a:latin typeface="Microsoft JhengHei" panose="020B0604030504040204" pitchFamily="34" charset="-120"/>
                <a:ea typeface="Microsoft JhengHei" panose="020B0604030504040204" pitchFamily="34" charset="-120"/>
              </a:rPr>
              <a:t>因為凡要救自己生命的，必喪掉生命；凡為我喪掉生命的，必得著生命。</a:t>
            </a:r>
          </a:p>
        </p:txBody>
      </p:sp>
    </p:spTree>
    <p:extLst>
      <p:ext uri="{BB962C8B-B14F-4D97-AF65-F5344CB8AC3E}">
        <p14:creationId xmlns:p14="http://schemas.microsoft.com/office/powerpoint/2010/main" val="32869611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這是一個很划算的交易！放棄我們一些世俗和暫時的享受以獲得永生是一個很划算的交易。</a:t>
            </a:r>
          </a:p>
        </p:txBody>
      </p:sp>
    </p:spTree>
    <p:extLst>
      <p:ext uri="{BB962C8B-B14F-4D97-AF65-F5344CB8AC3E}">
        <p14:creationId xmlns:p14="http://schemas.microsoft.com/office/powerpoint/2010/main" val="22023348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祂讓你選擇為祂放棄多少。祂沒有要你做一個沒有自由、沒有任何享受的奴隸。</a:t>
            </a:r>
          </a:p>
        </p:txBody>
      </p:sp>
    </p:spTree>
    <p:extLst>
      <p:ext uri="{BB962C8B-B14F-4D97-AF65-F5344CB8AC3E}">
        <p14:creationId xmlns:p14="http://schemas.microsoft.com/office/powerpoint/2010/main" val="26030249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但有些人卻走向另一個極端，覺得自己是神的奴隸，就像浪子的比喻中的大兒子。</a:t>
            </a:r>
          </a:p>
        </p:txBody>
      </p:sp>
    </p:spTree>
    <p:extLst>
      <p:ext uri="{BB962C8B-B14F-4D97-AF65-F5344CB8AC3E}">
        <p14:creationId xmlns:p14="http://schemas.microsoft.com/office/powerpoint/2010/main" val="303067421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在那個比喻中，父親願意讓兒子們合理地享受生活，而哥哥卻不知道</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4132980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他最終將繼承父親所有剩餘的財富，但他為父親工作時感到很痛苦。</a:t>
            </a:r>
          </a:p>
        </p:txBody>
      </p:sp>
    </p:spTree>
    <p:extLst>
      <p:ext uri="{BB962C8B-B14F-4D97-AF65-F5344CB8AC3E}">
        <p14:creationId xmlns:p14="http://schemas.microsoft.com/office/powerpoint/2010/main" val="103055911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D31FF-2261-CF99-51F3-D0430689CE1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D3296C6-E779-FD0D-FB88-8E915D657810}"/>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那也不是神要我們過的生活。</a:t>
            </a:r>
          </a:p>
        </p:txBody>
      </p:sp>
    </p:spTree>
    <p:extLst>
      <p:ext uri="{BB962C8B-B14F-4D97-AF65-F5344CB8AC3E}">
        <p14:creationId xmlns:p14="http://schemas.microsoft.com/office/powerpoint/2010/main" val="364451175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我們在塵世的享受和為神做事之間存在一個平衡。神讓你選擇給祂多少。</a:t>
            </a:r>
          </a:p>
        </p:txBody>
      </p:sp>
    </p:spTree>
    <p:extLst>
      <p:ext uri="{BB962C8B-B14F-4D97-AF65-F5344CB8AC3E}">
        <p14:creationId xmlns:p14="http://schemas.microsoft.com/office/powerpoint/2010/main" val="32489152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第三，主人對兩個忠僕的賞賜簡直讓我們無法想像。</a:t>
            </a:r>
          </a:p>
        </p:txBody>
      </p:sp>
    </p:spTree>
    <p:extLst>
      <p:ext uri="{BB962C8B-B14F-4D97-AF65-F5344CB8AC3E}">
        <p14:creationId xmlns:p14="http://schemas.microsoft.com/office/powerpoint/2010/main" val="6210360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第一個僕人用他原來的一碇銀子赚到了十碇銀子，結果被授予十個城市來管理。</a:t>
            </a:r>
          </a:p>
        </p:txBody>
      </p:sp>
    </p:spTree>
    <p:extLst>
      <p:ext uri="{BB962C8B-B14F-4D97-AF65-F5344CB8AC3E}">
        <p14:creationId xmlns:p14="http://schemas.microsoft.com/office/powerpoint/2010/main" val="2340189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1026616"/>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好，良善的僕人！你既在最小的事上有忠心，可以有權柄管十座城。</a:t>
            </a:r>
            <a:r>
              <a:rPr lang="en-US" altLang="zh-TW" sz="7000" b="1" kern="1000" spc="-38" dirty="0">
                <a:latin typeface="Microsoft JhengHei" panose="020B0604030504040204" pitchFamily="34" charset="-120"/>
                <a:ea typeface="Microsoft JhengHei" panose="020B0604030504040204" pitchFamily="34" charset="-120"/>
              </a:rPr>
              <a:t>』  </a:t>
            </a:r>
          </a:p>
          <a:p>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第二個來，說：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主啊，你的一錠銀子已經賺了五錠。</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你也可以管五座城。</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又有一個來，說：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主啊，看哪，你的一錠銀子在這裡，我把它包在手巾裡存著。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我原是怕你，因為你是嚴厲的人，沒有放下的還要去拿，沒有種下的還要去收。</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主人對他說：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你這惡僕！我要憑你的口定你的罪。你既知道我是嚴厲的人，沒有放下的還要去拿，沒有種下的還要去收，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為什麼不把我的銀子交給銀行，等我來的時候，連本帶利都可以要回來呢？</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就對旁邊站著的人說：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奪過他這一錠來，給那有十錠的！</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他們說：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主啊，他已經有十錠了。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我告訴你們：凡有的，還要加給他；沒有的，連他所有的也要奪過來。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至於我那些仇敵，不要我做他們王的，把他們拉來，在我面前殺了吧！</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3543134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他表現出他的忠誠，結果被賦予了重大的責任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21782812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按今天的標準，一碇銀子約等於 </a:t>
            </a:r>
            <a:r>
              <a:rPr lang="en-US" altLang="zh-TW" sz="7000" b="1" kern="1000" spc="-38" dirty="0">
                <a:latin typeface="Microsoft JhengHei" panose="020B0604030504040204" pitchFamily="34" charset="-120"/>
                <a:ea typeface="Microsoft JhengHei" panose="020B0604030504040204" pitchFamily="34" charset="-120"/>
              </a:rPr>
              <a:t>12,000 </a:t>
            </a:r>
            <a:r>
              <a:rPr lang="zh-TW" altLang="en-US" sz="7000" b="1" kern="1000" spc="-38" dirty="0">
                <a:latin typeface="Microsoft JhengHei" panose="020B0604030504040204" pitchFamily="34" charset="-120"/>
                <a:ea typeface="Microsoft JhengHei" panose="020B0604030504040204" pitchFamily="34" charset="-120"/>
              </a:rPr>
              <a:t>美元。</a:t>
            </a:r>
          </a:p>
        </p:txBody>
      </p:sp>
    </p:spTree>
    <p:extLst>
      <p:ext uri="{BB962C8B-B14F-4D97-AF65-F5344CB8AC3E}">
        <p14:creationId xmlns:p14="http://schemas.microsoft.com/office/powerpoint/2010/main" val="19267427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洛杉磯市的總生產毛額約為 </a:t>
            </a:r>
            <a:r>
              <a:rPr lang="en-US" altLang="zh-TW" sz="7000" b="1" kern="1000" spc="-38" dirty="0">
                <a:latin typeface="Microsoft JhengHei" panose="020B0604030504040204" pitchFamily="34" charset="-120"/>
                <a:ea typeface="Microsoft JhengHei" panose="020B0604030504040204" pitchFamily="34" charset="-120"/>
              </a:rPr>
              <a:t>3,000 </a:t>
            </a:r>
            <a:r>
              <a:rPr lang="zh-TW" altLang="en-US" sz="7000" b="1" kern="1000" spc="-38" dirty="0">
                <a:latin typeface="Microsoft JhengHei" panose="020B0604030504040204" pitchFamily="34" charset="-120"/>
                <a:ea typeface="Microsoft JhengHei" panose="020B0604030504040204" pitchFamily="34" charset="-120"/>
              </a:rPr>
              <a:t>億美元</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。那是大約兩千五百萬倍！</a:t>
            </a:r>
          </a:p>
        </p:txBody>
      </p:sp>
    </p:spTree>
    <p:extLst>
      <p:ext uri="{BB962C8B-B14F-4D97-AF65-F5344CB8AC3E}">
        <p14:creationId xmlns:p14="http://schemas.microsoft.com/office/powerpoint/2010/main" val="389034848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這顯然無可比較。主人給他那個重大的責任不是因為那僕人為他賺了很多錢。</a:t>
            </a:r>
          </a:p>
        </p:txBody>
      </p:sp>
    </p:spTree>
    <p:extLst>
      <p:ext uri="{BB962C8B-B14F-4D97-AF65-F5344CB8AC3E}">
        <p14:creationId xmlns:p14="http://schemas.microsoft.com/office/powerpoint/2010/main" val="37590864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這意表當初的一碇銀子只是一種考驗，來看這僕人是否配地起這重大的責任。</a:t>
            </a:r>
          </a:p>
        </p:txBody>
      </p:sp>
    </p:spTree>
    <p:extLst>
      <p:ext uri="{BB962C8B-B14F-4D97-AF65-F5344CB8AC3E}">
        <p14:creationId xmlns:p14="http://schemas.microsoft.com/office/powerpoint/2010/main" val="16393479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 </a:t>
            </a:r>
            <a:r>
              <a:rPr lang="en-US" altLang="zh-TW" sz="7000" b="1" kern="1000" spc="-38" dirty="0">
                <a:latin typeface="Microsoft JhengHei" panose="020B0604030504040204" pitchFamily="34" charset="-120"/>
                <a:ea typeface="Microsoft JhengHei" panose="020B0604030504040204" pitchFamily="34" charset="-120"/>
              </a:rPr>
              <a:t>17 </a:t>
            </a:r>
            <a:r>
              <a:rPr lang="zh-TW" altLang="en-US" sz="7000" b="1" kern="1000" spc="-38" dirty="0">
                <a:latin typeface="Microsoft JhengHei" panose="020B0604030504040204" pitchFamily="34" charset="-120"/>
                <a:ea typeface="Microsoft JhengHei" panose="020B0604030504040204" pitchFamily="34" charset="-120"/>
              </a:rPr>
              <a:t>節</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好，良善的僕人！你既在最小的事上有忠心，可以有權柄管十座城。</a:t>
            </a:r>
            <a:r>
              <a:rPr lang="en-US" altLang="zh-TW"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8354816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主人正在尋找一個忠誠及值得信賴的人。他會忠實地使用主人的錢。</a:t>
            </a:r>
          </a:p>
        </p:txBody>
      </p:sp>
    </p:spTree>
    <p:extLst>
      <p:ext uri="{BB962C8B-B14F-4D97-AF65-F5344CB8AC3E}">
        <p14:creationId xmlns:p14="http://schemas.microsoft.com/office/powerpoint/2010/main" val="106372743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3726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「良善」這個詞暗示一個人的意圖。僕人之所以被稱為良善，是因為他決定按照主人的吩咐去用主人的錢去賺更多的錢。</a:t>
            </a:r>
          </a:p>
        </p:txBody>
      </p:sp>
    </p:spTree>
    <p:extLst>
      <p:ext uri="{BB962C8B-B14F-4D97-AF65-F5344CB8AC3E}">
        <p14:creationId xmlns:p14="http://schemas.microsoft.com/office/powerpoint/2010/main" val="396822584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神並沒有稱他們為</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「聰明」或「能幹」，因這兩詞是在跨讚一個僕人的智慧或能力。</a:t>
            </a:r>
          </a:p>
        </p:txBody>
      </p:sp>
    </p:spTree>
    <p:extLst>
      <p:ext uri="{BB962C8B-B14F-4D97-AF65-F5344CB8AC3E}">
        <p14:creationId xmlns:p14="http://schemas.microsoft.com/office/powerpoint/2010/main" val="10400378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964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這一碇銀子顯然不是在考驗他的能力。一個能夠管理 </a:t>
            </a:r>
            <a:r>
              <a:rPr lang="en-US" altLang="zh-TW" sz="6600" b="1" kern="1000" spc="-38" dirty="0">
                <a:ea typeface="Microsoft JhengHei" panose="020B0604030504040204" pitchFamily="34" charset="-120"/>
              </a:rPr>
              <a:t>$12,000</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美元的人可能不是能管理 </a:t>
            </a:r>
            <a:r>
              <a:rPr lang="en-US" altLang="zh-TW" sz="6600" b="1" kern="1000" spc="-38" dirty="0">
                <a:ea typeface="Microsoft JhengHei" panose="020B0604030504040204" pitchFamily="34" charset="-120"/>
              </a:rPr>
              <a:t>25,000</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萬倍的資產的好經理。</a:t>
            </a:r>
          </a:p>
        </p:txBody>
      </p:sp>
    </p:spTree>
    <p:extLst>
      <p:ext uri="{BB962C8B-B14F-4D97-AF65-F5344CB8AC3E}">
        <p14:creationId xmlns:p14="http://schemas.microsoft.com/office/powerpoint/2010/main" val="2484033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第二個來，說：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主啊，你的一錠銀子已經賺了五錠。</a:t>
            </a:r>
            <a:r>
              <a:rPr lang="en-US" altLang="zh-TW" sz="7000" b="1" kern="1000" spc="-38" dirty="0">
                <a:latin typeface="Microsoft JhengHei" panose="020B0604030504040204" pitchFamily="34" charset="-120"/>
                <a:ea typeface="Microsoft JhengHei" panose="020B0604030504040204" pitchFamily="34" charset="-120"/>
              </a:rPr>
              <a:t>』  </a:t>
            </a:r>
          </a:p>
          <a:p>
            <a:r>
              <a:rPr lang="zh-TW" altLang="en-US" sz="7000" b="1" kern="1000" spc="-38" dirty="0">
                <a:latin typeface="Microsoft JhengHei" panose="020B0604030504040204" pitchFamily="34" charset="-120"/>
                <a:ea typeface="Microsoft JhengHei" panose="020B0604030504040204" pitchFamily="34" charset="-120"/>
              </a:rPr>
              <a:t>主人說：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你也可以管五座城。</a:t>
            </a:r>
            <a:r>
              <a:rPr lang="en-US" altLang="zh-TW" sz="7000" b="1" kern="1000" spc="-38"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318950985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管理 </a:t>
            </a:r>
            <a:r>
              <a:rPr lang="en-US" altLang="zh-TW" sz="7000" b="1" kern="1000" spc="-38" dirty="0">
                <a:ea typeface="Microsoft JhengHei" panose="020B0604030504040204" pitchFamily="34" charset="-120"/>
              </a:rPr>
              <a:t>$12,000 </a:t>
            </a:r>
            <a:r>
              <a:rPr lang="zh-TW" altLang="en-US" sz="7000" b="1" kern="1000" spc="-38" dirty="0">
                <a:latin typeface="Microsoft JhengHei" panose="020B0604030504040204" pitchFamily="34" charset="-120"/>
                <a:ea typeface="Microsoft JhengHei" panose="020B0604030504040204" pitchFamily="34" charset="-120"/>
              </a:rPr>
              <a:t>美元也不足以訓練一個人去管理城市。</a:t>
            </a:r>
          </a:p>
        </p:txBody>
      </p:sp>
    </p:spTree>
    <p:extLst>
      <p:ext uri="{BB962C8B-B14F-4D97-AF65-F5344CB8AC3E}">
        <p14:creationId xmlns:p14="http://schemas.microsoft.com/office/powerpoint/2010/main" val="216154830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FD4C8-C0D2-042A-1D94-539FEF6C3C5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740B554-A7CA-6F72-0AC4-ED63095D8C3E}"/>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神用賺錢來衡量人的忠心。祂真正的目的不是為了賺錢。</a:t>
            </a:r>
          </a:p>
        </p:txBody>
      </p:sp>
    </p:spTree>
    <p:extLst>
      <p:ext uri="{BB962C8B-B14F-4D97-AF65-F5344CB8AC3E}">
        <p14:creationId xmlns:p14="http://schemas.microsoft.com/office/powerpoint/2010/main" val="323713616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在神眼中，一個人的忠心比一個人的能力更重要。</a:t>
            </a:r>
          </a:p>
        </p:txBody>
      </p:sp>
    </p:spTree>
    <p:extLst>
      <p:ext uri="{BB962C8B-B14F-4D97-AF65-F5344CB8AC3E}">
        <p14:creationId xmlns:p14="http://schemas.microsoft.com/office/powerpoint/2010/main" val="23003876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也許是因為神可以教人及幫人做更大的事。但如果那個人有錯誤的動機並且不想改變，祂也不能改變一個人的心。</a:t>
            </a:r>
          </a:p>
        </p:txBody>
      </p:sp>
    </p:spTree>
    <p:extLst>
      <p:ext uri="{BB962C8B-B14F-4D97-AF65-F5344CB8AC3E}">
        <p14:creationId xmlns:p14="http://schemas.microsoft.com/office/powerpoint/2010/main" val="239545127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but He can’t change someone’s heart if that person has wrong motives and doesn’t want to be changed.</a:t>
            </a:r>
          </a:p>
        </p:txBody>
      </p:sp>
    </p:spTree>
    <p:extLst>
      <p:ext uri="{BB962C8B-B14F-4D97-AF65-F5344CB8AC3E}">
        <p14:creationId xmlns:p14="http://schemas.microsoft.com/office/powerpoint/2010/main" val="39380499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第四，他們的獎勵與收入成正比，主人的反應也完全一致。</a:t>
            </a:r>
          </a:p>
        </p:txBody>
      </p:sp>
    </p:spTree>
    <p:extLst>
      <p:ext uri="{BB962C8B-B14F-4D97-AF65-F5344CB8AC3E}">
        <p14:creationId xmlns:p14="http://schemas.microsoft.com/office/powerpoint/2010/main" val="165093461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5093702"/>
          </a:xfrm>
          <a:prstGeom prst="rect">
            <a:avLst/>
          </a:prstGeom>
        </p:spPr>
        <p:txBody>
          <a:bodyPr wrap="square">
            <a:spAutoFit/>
          </a:bodyPr>
          <a:lstStyle/>
          <a:p>
            <a:r>
              <a:rPr lang="zh-TW" altLang="en-US" sz="6500" b="1" kern="1000" spc="-38" dirty="0">
                <a:latin typeface="Microsoft JhengHei" panose="020B0604030504040204" pitchFamily="34" charset="-120"/>
                <a:ea typeface="Microsoft JhengHei" panose="020B0604030504040204" pitchFamily="34" charset="-120"/>
              </a:rPr>
              <a:t>第一個僕人賺取十碇銀子因而可管十個城市。第二個僕人赚五碇銀而管五個城市。所以一碇銀子換得管理一個城市的責任。</a:t>
            </a:r>
          </a:p>
        </p:txBody>
      </p:sp>
    </p:spTree>
    <p:extLst>
      <p:ext uri="{BB962C8B-B14F-4D97-AF65-F5344CB8AC3E}">
        <p14:creationId xmlns:p14="http://schemas.microsoft.com/office/powerpoint/2010/main" val="410601245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比喻說的很清楚，主人的評價是依照他們的回報率。在這種情況下，他們分別獲得了十倍和五倍的回報。</a:t>
            </a:r>
          </a:p>
        </p:txBody>
      </p:sp>
    </p:spTree>
    <p:extLst>
      <p:ext uri="{BB962C8B-B14F-4D97-AF65-F5344CB8AC3E}">
        <p14:creationId xmlns:p14="http://schemas.microsoft.com/office/powerpoint/2010/main" val="74815489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兩個僕人都承擔了與他們的回報率成正比的巨大責任。這就是公平。</a:t>
            </a:r>
          </a:p>
        </p:txBody>
      </p:sp>
    </p:spTree>
    <p:extLst>
      <p:ext uri="{BB962C8B-B14F-4D97-AF65-F5344CB8AC3E}">
        <p14:creationId xmlns:p14="http://schemas.microsoft.com/office/powerpoint/2010/main" val="129398842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0809C-6451-B87A-5221-D00158D2855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D076FCE-1F46-EC5C-ADC5-E2037A0D3212}"/>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他們所得的金額反映了他們對神的忠誠。這與金額本身無關，因為這金額太小了。</a:t>
            </a:r>
          </a:p>
        </p:txBody>
      </p:sp>
    </p:spTree>
    <p:extLst>
      <p:ext uri="{BB962C8B-B14F-4D97-AF65-F5344CB8AC3E}">
        <p14:creationId xmlns:p14="http://schemas.microsoft.com/office/powerpoint/2010/main" val="161850379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20096</TotalTime>
  <Words>4385</Words>
  <Application>Microsoft Office PowerPoint</Application>
  <PresentationFormat>On-screen Show (16:9)</PresentationFormat>
  <Paragraphs>332</Paragraphs>
  <Slides>149</Slides>
  <Notes>144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149</vt:i4>
      </vt:variant>
    </vt:vector>
  </HeadingPairs>
  <TitlesOfParts>
    <vt:vector size="155"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1137</cp:revision>
  <cp:lastPrinted>2017-09-16T17:38:24Z</cp:lastPrinted>
  <dcterms:created xsi:type="dcterms:W3CDTF">2005-06-09T01:58:34Z</dcterms:created>
  <dcterms:modified xsi:type="dcterms:W3CDTF">2025-09-29T14:59:04Z</dcterms:modified>
</cp:coreProperties>
</file>