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14"/>
  </p:notesMasterIdLst>
  <p:handoutMasterIdLst>
    <p:handoutMasterId r:id="rId115"/>
  </p:handoutMasterIdLst>
  <p:sldIdLst>
    <p:sldId id="2373" r:id="rId2"/>
    <p:sldId id="595" r:id="rId3"/>
    <p:sldId id="878" r:id="rId4"/>
    <p:sldId id="1258" r:id="rId5"/>
    <p:sldId id="2466" r:id="rId6"/>
    <p:sldId id="2162" r:id="rId7"/>
    <p:sldId id="881" r:id="rId8"/>
    <p:sldId id="2278" r:id="rId9"/>
    <p:sldId id="2172" r:id="rId10"/>
    <p:sldId id="870" r:id="rId11"/>
    <p:sldId id="2280" r:id="rId12"/>
    <p:sldId id="2300" r:id="rId13"/>
    <p:sldId id="875" r:id="rId14"/>
    <p:sldId id="2302" r:id="rId15"/>
    <p:sldId id="2174" r:id="rId16"/>
    <p:sldId id="2282" r:id="rId17"/>
    <p:sldId id="2292" r:id="rId18"/>
    <p:sldId id="2446" r:id="rId19"/>
    <p:sldId id="2286" r:id="rId20"/>
    <p:sldId id="2303" r:id="rId21"/>
    <p:sldId id="876" r:id="rId22"/>
    <p:sldId id="2176" r:id="rId23"/>
    <p:sldId id="2293" r:id="rId24"/>
    <p:sldId id="1926" r:id="rId25"/>
    <p:sldId id="2311" r:id="rId26"/>
    <p:sldId id="2328" r:id="rId27"/>
    <p:sldId id="2330" r:id="rId28"/>
    <p:sldId id="2313" r:id="rId29"/>
    <p:sldId id="2315" r:id="rId30"/>
    <p:sldId id="2460" r:id="rId31"/>
    <p:sldId id="2338" r:id="rId32"/>
    <p:sldId id="2342" r:id="rId33"/>
    <p:sldId id="2344" r:id="rId34"/>
    <p:sldId id="2317" r:id="rId35"/>
    <p:sldId id="2318" r:id="rId36"/>
    <p:sldId id="2320" r:id="rId37"/>
    <p:sldId id="2322" r:id="rId38"/>
    <p:sldId id="2332" r:id="rId39"/>
    <p:sldId id="2334" r:id="rId40"/>
    <p:sldId id="2336" r:id="rId41"/>
    <p:sldId id="2447" r:id="rId42"/>
    <p:sldId id="2324" r:id="rId43"/>
    <p:sldId id="2450" r:id="rId44"/>
    <p:sldId id="2326" r:id="rId45"/>
    <p:sldId id="2297" r:id="rId46"/>
    <p:sldId id="890" r:id="rId47"/>
    <p:sldId id="873" r:id="rId48"/>
    <p:sldId id="2349" r:id="rId49"/>
    <p:sldId id="852" r:id="rId50"/>
    <p:sldId id="2353" r:id="rId51"/>
    <p:sldId id="2355" r:id="rId52"/>
    <p:sldId id="2357" r:id="rId53"/>
    <p:sldId id="2359" r:id="rId54"/>
    <p:sldId id="2361" r:id="rId55"/>
    <p:sldId id="2458" r:id="rId56"/>
    <p:sldId id="2186" r:id="rId57"/>
    <p:sldId id="2363" r:id="rId58"/>
    <p:sldId id="2192" r:id="rId59"/>
    <p:sldId id="2371" r:id="rId60"/>
    <p:sldId id="2453" r:id="rId61"/>
    <p:sldId id="2454" r:id="rId62"/>
    <p:sldId id="2456" r:id="rId63"/>
    <p:sldId id="2457" r:id="rId64"/>
    <p:sldId id="2366" r:id="rId65"/>
    <p:sldId id="2444" r:id="rId66"/>
    <p:sldId id="2445" r:id="rId67"/>
    <p:sldId id="2194" r:id="rId68"/>
    <p:sldId id="865" r:id="rId69"/>
    <p:sldId id="857" r:id="rId70"/>
    <p:sldId id="2196" r:id="rId71"/>
    <p:sldId id="2383" r:id="rId72"/>
    <p:sldId id="2385" r:id="rId73"/>
    <p:sldId id="2387" r:id="rId74"/>
    <p:sldId id="2389" r:id="rId75"/>
    <p:sldId id="2375" r:id="rId76"/>
    <p:sldId id="1544" r:id="rId77"/>
    <p:sldId id="907" r:id="rId78"/>
    <p:sldId id="2198" r:id="rId79"/>
    <p:sldId id="820" r:id="rId80"/>
    <p:sldId id="2202" r:id="rId81"/>
    <p:sldId id="2206" r:id="rId82"/>
    <p:sldId id="2397" r:id="rId83"/>
    <p:sldId id="2391" r:id="rId84"/>
    <p:sldId id="2393" r:id="rId85"/>
    <p:sldId id="2210" r:id="rId86"/>
    <p:sldId id="901" r:id="rId87"/>
    <p:sldId id="2212" r:id="rId88"/>
    <p:sldId id="2216" r:id="rId89"/>
    <p:sldId id="2426" r:id="rId90"/>
    <p:sldId id="2403" r:id="rId91"/>
    <p:sldId id="2405" r:id="rId92"/>
    <p:sldId id="2399" r:id="rId93"/>
    <p:sldId id="2407" r:id="rId94"/>
    <p:sldId id="2461" r:id="rId95"/>
    <p:sldId id="2463" r:id="rId96"/>
    <p:sldId id="2465" r:id="rId97"/>
    <p:sldId id="2218" r:id="rId98"/>
    <p:sldId id="2220" r:id="rId99"/>
    <p:sldId id="2222" r:id="rId100"/>
    <p:sldId id="2409" r:id="rId101"/>
    <p:sldId id="2411" r:id="rId102"/>
    <p:sldId id="2413" r:id="rId103"/>
    <p:sldId id="2401" r:id="rId104"/>
    <p:sldId id="897" r:id="rId105"/>
    <p:sldId id="2418" r:id="rId106"/>
    <p:sldId id="2433" r:id="rId107"/>
    <p:sldId id="2420" r:id="rId108"/>
    <p:sldId id="2422" r:id="rId109"/>
    <p:sldId id="2424" r:id="rId110"/>
    <p:sldId id="2428" r:id="rId111"/>
    <p:sldId id="2224" r:id="rId112"/>
    <p:sldId id="2434" r:id="rId1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3D393-080A-4B96-8588-6AA7209CD611}" v="1" dt="2025-08-10T15:00:22.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140" autoAdjust="0"/>
  </p:normalViewPr>
  <p:slideViewPr>
    <p:cSldViewPr>
      <p:cViewPr varScale="1">
        <p:scale>
          <a:sx n="84" d="100"/>
          <a:sy n="84" d="100"/>
        </p:scale>
        <p:origin x="912" y="68"/>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05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F123D393-080A-4B96-8588-6AA7209CD611}"/>
    <pc:docChg chg="modSld">
      <pc:chgData name="George Huang" userId="7522906efeb502a4" providerId="LiveId" clId="{F123D393-080A-4B96-8588-6AA7209CD611}" dt="2025-08-10T15:00:22.138" v="1"/>
      <pc:docMkLst>
        <pc:docMk/>
      </pc:docMkLst>
      <pc:sldChg chg="modSp">
        <pc:chgData name="George Huang" userId="7522906efeb502a4" providerId="LiveId" clId="{F123D393-080A-4B96-8588-6AA7209CD611}" dt="2025-08-10T15:00:22.138" v="1"/>
        <pc:sldMkLst>
          <pc:docMk/>
          <pc:sldMk cId="1290273586" sldId="873"/>
        </pc:sldMkLst>
        <pc:spChg chg="mod">
          <ac:chgData name="George Huang" userId="7522906efeb502a4" providerId="LiveId" clId="{F123D393-080A-4B96-8588-6AA7209CD611}" dt="2025-08-10T15:00:22.138" v="1"/>
          <ac:spMkLst>
            <pc:docMk/>
            <pc:sldMk cId="1290273586" sldId="873"/>
            <ac:spMk id="3" creationId="{00000000-0000-0000-0000-000000000000}"/>
          </ac:spMkLst>
        </pc:spChg>
      </pc:sldChg>
      <pc:sldChg chg="modSp mod">
        <pc:chgData name="George Huang" userId="7522906efeb502a4" providerId="LiveId" clId="{F123D393-080A-4B96-8588-6AA7209CD611}" dt="2025-08-10T14:58:17.283" v="0" actId="108"/>
        <pc:sldMkLst>
          <pc:docMk/>
          <pc:sldMk cId="79124396" sldId="2334"/>
        </pc:sldMkLst>
        <pc:spChg chg="mod">
          <ac:chgData name="George Huang" userId="7522906efeb502a4" providerId="LiveId" clId="{F123D393-080A-4B96-8588-6AA7209CD611}" dt="2025-08-10T14:58:17.283" v="0" actId="108"/>
          <ac:spMkLst>
            <pc:docMk/>
            <pc:sldMk cId="79124396" sldId="2334"/>
            <ac:spMk id="3" creationId="{8DE34C23-F210-61B8-91D8-906F40997470}"/>
          </ac:spMkLst>
        </pc:spChg>
      </pc:sldChg>
    </pc:docChg>
  </pc:docChgLst>
  <pc:docChgLst>
    <pc:chgData name="George Huang" userId="7522906efeb502a4" providerId="LiveId" clId="{0CCFCC2A-AA62-45C3-B77C-AC12E8AF454E}"/>
    <pc:docChg chg="addSld delSld modSld">
      <pc:chgData name="George Huang" userId="7522906efeb502a4" providerId="LiveId" clId="{0CCFCC2A-AA62-45C3-B77C-AC12E8AF454E}" dt="2025-07-12T15:50:12.296" v="39" actId="47"/>
      <pc:docMkLst>
        <pc:docMk/>
      </pc:docMkLst>
      <pc:sldChg chg="del">
        <pc:chgData name="George Huang" userId="7522906efeb502a4" providerId="LiveId" clId="{0CCFCC2A-AA62-45C3-B77C-AC12E8AF454E}" dt="2025-07-12T15:44:54.713" v="6" actId="47"/>
        <pc:sldMkLst>
          <pc:docMk/>
          <pc:sldMk cId="1083593433" sldId="474"/>
        </pc:sldMkLst>
      </pc:sldChg>
      <pc:sldChg chg="modSp mod">
        <pc:chgData name="George Huang" userId="7522906efeb502a4" providerId="LiveId" clId="{0CCFCC2A-AA62-45C3-B77C-AC12E8AF454E}" dt="2025-07-12T15:46:07.250" v="32" actId="6549"/>
        <pc:sldMkLst>
          <pc:docMk/>
          <pc:sldMk cId="1290273586" sldId="873"/>
        </pc:sldMkLst>
        <pc:spChg chg="mod">
          <ac:chgData name="George Huang" userId="7522906efeb502a4" providerId="LiveId" clId="{0CCFCC2A-AA62-45C3-B77C-AC12E8AF454E}" dt="2025-07-12T15:46:07.250" v="32" actId="6549"/>
          <ac:spMkLst>
            <pc:docMk/>
            <pc:sldMk cId="1290273586" sldId="873"/>
            <ac:spMk id="3" creationId="{00000000-0000-0000-0000-000000000000}"/>
          </ac:spMkLst>
        </pc:spChg>
      </pc:sldChg>
      <pc:sldChg chg="del">
        <pc:chgData name="George Huang" userId="7522906efeb502a4" providerId="LiveId" clId="{0CCFCC2A-AA62-45C3-B77C-AC12E8AF454E}" dt="2025-07-12T15:44:54.713" v="6" actId="47"/>
        <pc:sldMkLst>
          <pc:docMk/>
          <pc:sldMk cId="591906977" sldId="879"/>
        </pc:sldMkLst>
      </pc:sldChg>
      <pc:sldChg chg="del">
        <pc:chgData name="George Huang" userId="7522906efeb502a4" providerId="LiveId" clId="{0CCFCC2A-AA62-45C3-B77C-AC12E8AF454E}" dt="2025-07-12T15:44:54.713" v="6" actId="47"/>
        <pc:sldMkLst>
          <pc:docMk/>
          <pc:sldMk cId="1374734681" sldId="880"/>
        </pc:sldMkLst>
      </pc:sldChg>
      <pc:sldChg chg="del">
        <pc:chgData name="George Huang" userId="7522906efeb502a4" providerId="LiveId" clId="{0CCFCC2A-AA62-45C3-B77C-AC12E8AF454E}" dt="2025-07-12T15:43:28.004" v="4" actId="47"/>
        <pc:sldMkLst>
          <pc:docMk/>
          <pc:sldMk cId="2527539084" sldId="883"/>
        </pc:sldMkLst>
      </pc:sldChg>
      <pc:sldChg chg="del">
        <pc:chgData name="George Huang" userId="7522906efeb502a4" providerId="LiveId" clId="{0CCFCC2A-AA62-45C3-B77C-AC12E8AF454E}" dt="2025-07-12T15:43:28.004" v="4" actId="47"/>
        <pc:sldMkLst>
          <pc:docMk/>
          <pc:sldMk cId="2757781176" sldId="884"/>
        </pc:sldMkLst>
      </pc:sldChg>
      <pc:sldChg chg="del">
        <pc:chgData name="George Huang" userId="7522906efeb502a4" providerId="LiveId" clId="{0CCFCC2A-AA62-45C3-B77C-AC12E8AF454E}" dt="2025-07-12T15:43:28.004" v="4" actId="47"/>
        <pc:sldMkLst>
          <pc:docMk/>
          <pc:sldMk cId="1618048722" sldId="885"/>
        </pc:sldMkLst>
      </pc:sldChg>
      <pc:sldChg chg="del">
        <pc:chgData name="George Huang" userId="7522906efeb502a4" providerId="LiveId" clId="{0CCFCC2A-AA62-45C3-B77C-AC12E8AF454E}" dt="2025-07-12T15:43:28.004" v="4" actId="47"/>
        <pc:sldMkLst>
          <pc:docMk/>
          <pc:sldMk cId="1821588891" sldId="886"/>
        </pc:sldMkLst>
      </pc:sldChg>
      <pc:sldChg chg="del">
        <pc:chgData name="George Huang" userId="7522906efeb502a4" providerId="LiveId" clId="{0CCFCC2A-AA62-45C3-B77C-AC12E8AF454E}" dt="2025-07-12T15:43:28.004" v="4" actId="47"/>
        <pc:sldMkLst>
          <pc:docMk/>
          <pc:sldMk cId="2494569387" sldId="887"/>
        </pc:sldMkLst>
      </pc:sldChg>
      <pc:sldChg chg="del">
        <pc:chgData name="George Huang" userId="7522906efeb502a4" providerId="LiveId" clId="{0CCFCC2A-AA62-45C3-B77C-AC12E8AF454E}" dt="2025-07-12T15:41:00.866" v="2" actId="47"/>
        <pc:sldMkLst>
          <pc:docMk/>
          <pc:sldMk cId="725787347" sldId="902"/>
        </pc:sldMkLst>
      </pc:sldChg>
      <pc:sldChg chg="del">
        <pc:chgData name="George Huang" userId="7522906efeb502a4" providerId="LiveId" clId="{0CCFCC2A-AA62-45C3-B77C-AC12E8AF454E}" dt="2025-07-12T15:41:00.866" v="2" actId="47"/>
        <pc:sldMkLst>
          <pc:docMk/>
          <pc:sldMk cId="2066407903" sldId="1256"/>
        </pc:sldMkLst>
      </pc:sldChg>
      <pc:sldChg chg="del">
        <pc:chgData name="George Huang" userId="7522906efeb502a4" providerId="LiveId" clId="{0CCFCC2A-AA62-45C3-B77C-AC12E8AF454E}" dt="2025-07-12T15:44:54.713" v="6" actId="47"/>
        <pc:sldMkLst>
          <pc:docMk/>
          <pc:sldMk cId="3551929110" sldId="1259"/>
        </pc:sldMkLst>
      </pc:sldChg>
      <pc:sldChg chg="del">
        <pc:chgData name="George Huang" userId="7522906efeb502a4" providerId="LiveId" clId="{0CCFCC2A-AA62-45C3-B77C-AC12E8AF454E}" dt="2025-07-12T15:41:49.244" v="3" actId="47"/>
        <pc:sldMkLst>
          <pc:docMk/>
          <pc:sldMk cId="2673139872" sldId="1545"/>
        </pc:sldMkLst>
      </pc:sldChg>
      <pc:sldChg chg="del">
        <pc:chgData name="George Huang" userId="7522906efeb502a4" providerId="LiveId" clId="{0CCFCC2A-AA62-45C3-B77C-AC12E8AF454E}" dt="2025-07-12T15:44:06.523" v="5" actId="47"/>
        <pc:sldMkLst>
          <pc:docMk/>
          <pc:sldMk cId="950378220" sldId="1927"/>
        </pc:sldMkLst>
      </pc:sldChg>
      <pc:sldChg chg="del">
        <pc:chgData name="George Huang" userId="7522906efeb502a4" providerId="LiveId" clId="{0CCFCC2A-AA62-45C3-B77C-AC12E8AF454E}" dt="2025-07-12T15:44:54.713" v="6" actId="47"/>
        <pc:sldMkLst>
          <pc:docMk/>
          <pc:sldMk cId="2840805490" sldId="2163"/>
        </pc:sldMkLst>
      </pc:sldChg>
      <pc:sldChg chg="del">
        <pc:chgData name="George Huang" userId="7522906efeb502a4" providerId="LiveId" clId="{0CCFCC2A-AA62-45C3-B77C-AC12E8AF454E}" dt="2025-07-12T15:44:54.713" v="6" actId="47"/>
        <pc:sldMkLst>
          <pc:docMk/>
          <pc:sldMk cId="4012516927" sldId="2171"/>
        </pc:sldMkLst>
      </pc:sldChg>
      <pc:sldChg chg="del">
        <pc:chgData name="George Huang" userId="7522906efeb502a4" providerId="LiveId" clId="{0CCFCC2A-AA62-45C3-B77C-AC12E8AF454E}" dt="2025-07-12T15:44:54.713" v="6" actId="47"/>
        <pc:sldMkLst>
          <pc:docMk/>
          <pc:sldMk cId="2832006959" sldId="2173"/>
        </pc:sldMkLst>
      </pc:sldChg>
      <pc:sldChg chg="del">
        <pc:chgData name="George Huang" userId="7522906efeb502a4" providerId="LiveId" clId="{0CCFCC2A-AA62-45C3-B77C-AC12E8AF454E}" dt="2025-07-12T15:44:06.523" v="5" actId="47"/>
        <pc:sldMkLst>
          <pc:docMk/>
          <pc:sldMk cId="2171111500" sldId="2177"/>
        </pc:sldMkLst>
      </pc:sldChg>
      <pc:sldChg chg="del">
        <pc:chgData name="George Huang" userId="7522906efeb502a4" providerId="LiveId" clId="{0CCFCC2A-AA62-45C3-B77C-AC12E8AF454E}" dt="2025-07-12T15:43:28.004" v="4" actId="47"/>
        <pc:sldMkLst>
          <pc:docMk/>
          <pc:sldMk cId="2249408128" sldId="2187"/>
        </pc:sldMkLst>
      </pc:sldChg>
      <pc:sldChg chg="del">
        <pc:chgData name="George Huang" userId="7522906efeb502a4" providerId="LiveId" clId="{0CCFCC2A-AA62-45C3-B77C-AC12E8AF454E}" dt="2025-07-12T15:43:28.004" v="4" actId="47"/>
        <pc:sldMkLst>
          <pc:docMk/>
          <pc:sldMk cId="1379023037" sldId="2191"/>
        </pc:sldMkLst>
      </pc:sldChg>
      <pc:sldChg chg="del">
        <pc:chgData name="George Huang" userId="7522906efeb502a4" providerId="LiveId" clId="{0CCFCC2A-AA62-45C3-B77C-AC12E8AF454E}" dt="2025-07-12T15:41:49.244" v="3" actId="47"/>
        <pc:sldMkLst>
          <pc:docMk/>
          <pc:sldMk cId="2782814871" sldId="2193"/>
        </pc:sldMkLst>
      </pc:sldChg>
      <pc:sldChg chg="del">
        <pc:chgData name="George Huang" userId="7522906efeb502a4" providerId="LiveId" clId="{0CCFCC2A-AA62-45C3-B77C-AC12E8AF454E}" dt="2025-07-12T15:41:49.244" v="3" actId="47"/>
        <pc:sldMkLst>
          <pc:docMk/>
          <pc:sldMk cId="4025721521" sldId="2195"/>
        </pc:sldMkLst>
      </pc:sldChg>
      <pc:sldChg chg="del">
        <pc:chgData name="George Huang" userId="7522906efeb502a4" providerId="LiveId" clId="{0CCFCC2A-AA62-45C3-B77C-AC12E8AF454E}" dt="2025-07-12T15:41:49.244" v="3" actId="47"/>
        <pc:sldMkLst>
          <pc:docMk/>
          <pc:sldMk cId="1420130769" sldId="2197"/>
        </pc:sldMkLst>
      </pc:sldChg>
      <pc:sldChg chg="del">
        <pc:chgData name="George Huang" userId="7522906efeb502a4" providerId="LiveId" clId="{0CCFCC2A-AA62-45C3-B77C-AC12E8AF454E}" dt="2025-07-12T15:41:00.866" v="2" actId="47"/>
        <pc:sldMkLst>
          <pc:docMk/>
          <pc:sldMk cId="2043599371" sldId="2199"/>
        </pc:sldMkLst>
      </pc:sldChg>
      <pc:sldChg chg="del">
        <pc:chgData name="George Huang" userId="7522906efeb502a4" providerId="LiveId" clId="{0CCFCC2A-AA62-45C3-B77C-AC12E8AF454E}" dt="2025-07-12T15:41:00.866" v="2" actId="47"/>
        <pc:sldMkLst>
          <pc:docMk/>
          <pc:sldMk cId="2916457169" sldId="2205"/>
        </pc:sldMkLst>
      </pc:sldChg>
      <pc:sldChg chg="del">
        <pc:chgData name="George Huang" userId="7522906efeb502a4" providerId="LiveId" clId="{0CCFCC2A-AA62-45C3-B77C-AC12E8AF454E}" dt="2025-07-12T15:41:00.866" v="2" actId="47"/>
        <pc:sldMkLst>
          <pc:docMk/>
          <pc:sldMk cId="2631757125" sldId="2207"/>
        </pc:sldMkLst>
      </pc:sldChg>
      <pc:sldChg chg="del">
        <pc:chgData name="George Huang" userId="7522906efeb502a4" providerId="LiveId" clId="{0CCFCC2A-AA62-45C3-B77C-AC12E8AF454E}" dt="2025-07-12T15:41:00.866" v="2" actId="47"/>
        <pc:sldMkLst>
          <pc:docMk/>
          <pc:sldMk cId="3102906905" sldId="2211"/>
        </pc:sldMkLst>
      </pc:sldChg>
      <pc:sldChg chg="modSp mod">
        <pc:chgData name="George Huang" userId="7522906efeb502a4" providerId="LiveId" clId="{0CCFCC2A-AA62-45C3-B77C-AC12E8AF454E}" dt="2025-07-12T15:50:09.948" v="38" actId="255"/>
        <pc:sldMkLst>
          <pc:docMk/>
          <pc:sldMk cId="877353986" sldId="2212"/>
        </pc:sldMkLst>
        <pc:spChg chg="mod">
          <ac:chgData name="George Huang" userId="7522906efeb502a4" providerId="LiveId" clId="{0CCFCC2A-AA62-45C3-B77C-AC12E8AF454E}" dt="2025-07-12T15:50:09.948" v="38" actId="255"/>
          <ac:spMkLst>
            <pc:docMk/>
            <pc:sldMk cId="877353986" sldId="2212"/>
            <ac:spMk id="3" creationId="{96771636-707B-7595-8F70-5646C4344366}"/>
          </ac:spMkLst>
        </pc:spChg>
      </pc:sldChg>
      <pc:sldChg chg="del">
        <pc:chgData name="George Huang" userId="7522906efeb502a4" providerId="LiveId" clId="{0CCFCC2A-AA62-45C3-B77C-AC12E8AF454E}" dt="2025-07-12T15:41:00.866" v="2" actId="47"/>
        <pc:sldMkLst>
          <pc:docMk/>
          <pc:sldMk cId="1102224220" sldId="2213"/>
        </pc:sldMkLst>
      </pc:sldChg>
      <pc:sldChg chg="delSp modSp del mod">
        <pc:chgData name="George Huang" userId="7522906efeb502a4" providerId="LiveId" clId="{0CCFCC2A-AA62-45C3-B77C-AC12E8AF454E}" dt="2025-07-12T15:50:12.296" v="39" actId="47"/>
        <pc:sldMkLst>
          <pc:docMk/>
          <pc:sldMk cId="774439887" sldId="2214"/>
        </pc:sldMkLst>
      </pc:sldChg>
      <pc:sldChg chg="del">
        <pc:chgData name="George Huang" userId="7522906efeb502a4" providerId="LiveId" clId="{0CCFCC2A-AA62-45C3-B77C-AC12E8AF454E}" dt="2025-07-12T15:41:00.866" v="2" actId="47"/>
        <pc:sldMkLst>
          <pc:docMk/>
          <pc:sldMk cId="2321240366" sldId="2215"/>
        </pc:sldMkLst>
      </pc:sldChg>
      <pc:sldChg chg="del">
        <pc:chgData name="George Huang" userId="7522906efeb502a4" providerId="LiveId" clId="{0CCFCC2A-AA62-45C3-B77C-AC12E8AF454E}" dt="2025-07-12T15:41:00.866" v="2" actId="47"/>
        <pc:sldMkLst>
          <pc:docMk/>
          <pc:sldMk cId="4101884351" sldId="2217"/>
        </pc:sldMkLst>
      </pc:sldChg>
      <pc:sldChg chg="del">
        <pc:chgData name="George Huang" userId="7522906efeb502a4" providerId="LiveId" clId="{0CCFCC2A-AA62-45C3-B77C-AC12E8AF454E}" dt="2025-07-12T15:40:28.470" v="1" actId="47"/>
        <pc:sldMkLst>
          <pc:docMk/>
          <pc:sldMk cId="734811685" sldId="2219"/>
        </pc:sldMkLst>
      </pc:sldChg>
      <pc:sldChg chg="del">
        <pc:chgData name="George Huang" userId="7522906efeb502a4" providerId="LiveId" clId="{0CCFCC2A-AA62-45C3-B77C-AC12E8AF454E}" dt="2025-07-12T15:40:28.470" v="1" actId="47"/>
        <pc:sldMkLst>
          <pc:docMk/>
          <pc:sldMk cId="3475737900" sldId="2221"/>
        </pc:sldMkLst>
      </pc:sldChg>
      <pc:sldChg chg="del">
        <pc:chgData name="George Huang" userId="7522906efeb502a4" providerId="LiveId" clId="{0CCFCC2A-AA62-45C3-B77C-AC12E8AF454E}" dt="2025-07-12T15:40:28.470" v="1" actId="47"/>
        <pc:sldMkLst>
          <pc:docMk/>
          <pc:sldMk cId="3915564150" sldId="2223"/>
        </pc:sldMkLst>
      </pc:sldChg>
      <pc:sldChg chg="del">
        <pc:chgData name="George Huang" userId="7522906efeb502a4" providerId="LiveId" clId="{0CCFCC2A-AA62-45C3-B77C-AC12E8AF454E}" dt="2025-07-12T15:40:28.470" v="1" actId="47"/>
        <pc:sldMkLst>
          <pc:docMk/>
          <pc:sldMk cId="3978730908" sldId="2225"/>
        </pc:sldMkLst>
      </pc:sldChg>
      <pc:sldChg chg="del">
        <pc:chgData name="George Huang" userId="7522906efeb502a4" providerId="LiveId" clId="{0CCFCC2A-AA62-45C3-B77C-AC12E8AF454E}" dt="2025-07-12T15:40:28.470" v="1" actId="47"/>
        <pc:sldMkLst>
          <pc:docMk/>
          <pc:sldMk cId="1516695124" sldId="2226"/>
        </pc:sldMkLst>
      </pc:sldChg>
      <pc:sldChg chg="del">
        <pc:chgData name="George Huang" userId="7522906efeb502a4" providerId="LiveId" clId="{0CCFCC2A-AA62-45C3-B77C-AC12E8AF454E}" dt="2025-07-12T15:40:28.470" v="1" actId="47"/>
        <pc:sldMkLst>
          <pc:docMk/>
          <pc:sldMk cId="2153868917" sldId="2227"/>
        </pc:sldMkLst>
      </pc:sldChg>
      <pc:sldChg chg="del">
        <pc:chgData name="George Huang" userId="7522906efeb502a4" providerId="LiveId" clId="{0CCFCC2A-AA62-45C3-B77C-AC12E8AF454E}" dt="2025-07-12T15:39:58.576" v="0" actId="47"/>
        <pc:sldMkLst>
          <pc:docMk/>
          <pc:sldMk cId="3948629412" sldId="2274"/>
        </pc:sldMkLst>
      </pc:sldChg>
      <pc:sldChg chg="del">
        <pc:chgData name="George Huang" userId="7522906efeb502a4" providerId="LiveId" clId="{0CCFCC2A-AA62-45C3-B77C-AC12E8AF454E}" dt="2025-07-12T15:39:58.576" v="0" actId="47"/>
        <pc:sldMkLst>
          <pc:docMk/>
          <pc:sldMk cId="1908821602" sldId="2275"/>
        </pc:sldMkLst>
      </pc:sldChg>
      <pc:sldChg chg="del">
        <pc:chgData name="George Huang" userId="7522906efeb502a4" providerId="LiveId" clId="{0CCFCC2A-AA62-45C3-B77C-AC12E8AF454E}" dt="2025-07-12T15:39:58.576" v="0" actId="47"/>
        <pc:sldMkLst>
          <pc:docMk/>
          <pc:sldMk cId="1554259941" sldId="2276"/>
        </pc:sldMkLst>
      </pc:sldChg>
      <pc:sldChg chg="del">
        <pc:chgData name="George Huang" userId="7522906efeb502a4" providerId="LiveId" clId="{0CCFCC2A-AA62-45C3-B77C-AC12E8AF454E}" dt="2025-07-12T15:39:58.576" v="0" actId="47"/>
        <pc:sldMkLst>
          <pc:docMk/>
          <pc:sldMk cId="4164234004" sldId="2277"/>
        </pc:sldMkLst>
      </pc:sldChg>
      <pc:sldChg chg="del">
        <pc:chgData name="George Huang" userId="7522906efeb502a4" providerId="LiveId" clId="{0CCFCC2A-AA62-45C3-B77C-AC12E8AF454E}" dt="2025-07-12T15:44:54.713" v="6" actId="47"/>
        <pc:sldMkLst>
          <pc:docMk/>
          <pc:sldMk cId="3376464534" sldId="2279"/>
        </pc:sldMkLst>
      </pc:sldChg>
      <pc:sldChg chg="del">
        <pc:chgData name="George Huang" userId="7522906efeb502a4" providerId="LiveId" clId="{0CCFCC2A-AA62-45C3-B77C-AC12E8AF454E}" dt="2025-07-12T15:44:54.713" v="6" actId="47"/>
        <pc:sldMkLst>
          <pc:docMk/>
          <pc:sldMk cId="3150621581" sldId="2283"/>
        </pc:sldMkLst>
      </pc:sldChg>
      <pc:sldChg chg="del">
        <pc:chgData name="George Huang" userId="7522906efeb502a4" providerId="LiveId" clId="{0CCFCC2A-AA62-45C3-B77C-AC12E8AF454E}" dt="2025-07-12T15:44:54.713" v="6" actId="47"/>
        <pc:sldMkLst>
          <pc:docMk/>
          <pc:sldMk cId="2385134479" sldId="2287"/>
        </pc:sldMkLst>
      </pc:sldChg>
      <pc:sldChg chg="del">
        <pc:chgData name="George Huang" userId="7522906efeb502a4" providerId="LiveId" clId="{0CCFCC2A-AA62-45C3-B77C-AC12E8AF454E}" dt="2025-07-12T15:44:54.713" v="6" actId="47"/>
        <pc:sldMkLst>
          <pc:docMk/>
          <pc:sldMk cId="2024779022" sldId="2291"/>
        </pc:sldMkLst>
      </pc:sldChg>
      <pc:sldChg chg="del">
        <pc:chgData name="George Huang" userId="7522906efeb502a4" providerId="LiveId" clId="{0CCFCC2A-AA62-45C3-B77C-AC12E8AF454E}" dt="2025-07-12T15:44:06.523" v="5" actId="47"/>
        <pc:sldMkLst>
          <pc:docMk/>
          <pc:sldMk cId="2446572513" sldId="2294"/>
        </pc:sldMkLst>
      </pc:sldChg>
      <pc:sldChg chg="del">
        <pc:chgData name="George Huang" userId="7522906efeb502a4" providerId="LiveId" clId="{0CCFCC2A-AA62-45C3-B77C-AC12E8AF454E}" dt="2025-07-12T15:43:28.004" v="4" actId="47"/>
        <pc:sldMkLst>
          <pc:docMk/>
          <pc:sldMk cId="1222077900" sldId="2296"/>
        </pc:sldMkLst>
      </pc:sldChg>
      <pc:sldChg chg="del">
        <pc:chgData name="George Huang" userId="7522906efeb502a4" providerId="LiveId" clId="{0CCFCC2A-AA62-45C3-B77C-AC12E8AF454E}" dt="2025-07-12T15:43:28.004" v="4" actId="47"/>
        <pc:sldMkLst>
          <pc:docMk/>
          <pc:sldMk cId="3204403816" sldId="2298"/>
        </pc:sldMkLst>
      </pc:sldChg>
      <pc:sldChg chg="del">
        <pc:chgData name="George Huang" userId="7522906efeb502a4" providerId="LiveId" clId="{0CCFCC2A-AA62-45C3-B77C-AC12E8AF454E}" dt="2025-07-12T15:44:54.713" v="6" actId="47"/>
        <pc:sldMkLst>
          <pc:docMk/>
          <pc:sldMk cId="944833106" sldId="2299"/>
        </pc:sldMkLst>
      </pc:sldChg>
      <pc:sldChg chg="del">
        <pc:chgData name="George Huang" userId="7522906efeb502a4" providerId="LiveId" clId="{0CCFCC2A-AA62-45C3-B77C-AC12E8AF454E}" dt="2025-07-12T15:44:54.713" v="6" actId="47"/>
        <pc:sldMkLst>
          <pc:docMk/>
          <pc:sldMk cId="6334781" sldId="2301"/>
        </pc:sldMkLst>
      </pc:sldChg>
      <pc:sldChg chg="del">
        <pc:chgData name="George Huang" userId="7522906efeb502a4" providerId="LiveId" clId="{0CCFCC2A-AA62-45C3-B77C-AC12E8AF454E}" dt="2025-07-12T15:44:54.713" v="6" actId="47"/>
        <pc:sldMkLst>
          <pc:docMk/>
          <pc:sldMk cId="3442242166" sldId="2304"/>
        </pc:sldMkLst>
      </pc:sldChg>
      <pc:sldChg chg="del">
        <pc:chgData name="George Huang" userId="7522906efeb502a4" providerId="LiveId" clId="{0CCFCC2A-AA62-45C3-B77C-AC12E8AF454E}" dt="2025-07-12T15:44:06.523" v="5" actId="47"/>
        <pc:sldMkLst>
          <pc:docMk/>
          <pc:sldMk cId="2226300352" sldId="2307"/>
        </pc:sldMkLst>
      </pc:sldChg>
      <pc:sldChg chg="del">
        <pc:chgData name="George Huang" userId="7522906efeb502a4" providerId="LiveId" clId="{0CCFCC2A-AA62-45C3-B77C-AC12E8AF454E}" dt="2025-07-12T15:43:28.004" v="4" actId="47"/>
        <pc:sldMkLst>
          <pc:docMk/>
          <pc:sldMk cId="4262024155" sldId="2308"/>
        </pc:sldMkLst>
      </pc:sldChg>
      <pc:sldChg chg="del">
        <pc:chgData name="George Huang" userId="7522906efeb502a4" providerId="LiveId" clId="{0CCFCC2A-AA62-45C3-B77C-AC12E8AF454E}" dt="2025-07-12T15:43:28.004" v="4" actId="47"/>
        <pc:sldMkLst>
          <pc:docMk/>
          <pc:sldMk cId="331603318" sldId="2309"/>
        </pc:sldMkLst>
      </pc:sldChg>
      <pc:sldChg chg="del">
        <pc:chgData name="George Huang" userId="7522906efeb502a4" providerId="LiveId" clId="{0CCFCC2A-AA62-45C3-B77C-AC12E8AF454E}" dt="2025-07-12T15:44:06.523" v="5" actId="47"/>
        <pc:sldMkLst>
          <pc:docMk/>
          <pc:sldMk cId="1685962321" sldId="2310"/>
        </pc:sldMkLst>
      </pc:sldChg>
      <pc:sldChg chg="del">
        <pc:chgData name="George Huang" userId="7522906efeb502a4" providerId="LiveId" clId="{0CCFCC2A-AA62-45C3-B77C-AC12E8AF454E}" dt="2025-07-12T15:44:06.523" v="5" actId="47"/>
        <pc:sldMkLst>
          <pc:docMk/>
          <pc:sldMk cId="666532160" sldId="2312"/>
        </pc:sldMkLst>
      </pc:sldChg>
      <pc:sldChg chg="del">
        <pc:chgData name="George Huang" userId="7522906efeb502a4" providerId="LiveId" clId="{0CCFCC2A-AA62-45C3-B77C-AC12E8AF454E}" dt="2025-07-12T15:44:06.523" v="5" actId="47"/>
        <pc:sldMkLst>
          <pc:docMk/>
          <pc:sldMk cId="3335378236" sldId="2314"/>
        </pc:sldMkLst>
      </pc:sldChg>
      <pc:sldChg chg="del">
        <pc:chgData name="George Huang" userId="7522906efeb502a4" providerId="LiveId" clId="{0CCFCC2A-AA62-45C3-B77C-AC12E8AF454E}" dt="2025-07-12T15:44:06.523" v="5" actId="47"/>
        <pc:sldMkLst>
          <pc:docMk/>
          <pc:sldMk cId="2042858725" sldId="2316"/>
        </pc:sldMkLst>
      </pc:sldChg>
      <pc:sldChg chg="del">
        <pc:chgData name="George Huang" userId="7522906efeb502a4" providerId="LiveId" clId="{0CCFCC2A-AA62-45C3-B77C-AC12E8AF454E}" dt="2025-07-12T15:44:06.523" v="5" actId="47"/>
        <pc:sldMkLst>
          <pc:docMk/>
          <pc:sldMk cId="2721814141" sldId="2319"/>
        </pc:sldMkLst>
      </pc:sldChg>
      <pc:sldChg chg="del">
        <pc:chgData name="George Huang" userId="7522906efeb502a4" providerId="LiveId" clId="{0CCFCC2A-AA62-45C3-B77C-AC12E8AF454E}" dt="2025-07-12T15:44:06.523" v="5" actId="47"/>
        <pc:sldMkLst>
          <pc:docMk/>
          <pc:sldMk cId="2973063452" sldId="2321"/>
        </pc:sldMkLst>
      </pc:sldChg>
      <pc:sldChg chg="del">
        <pc:chgData name="George Huang" userId="7522906efeb502a4" providerId="LiveId" clId="{0CCFCC2A-AA62-45C3-B77C-AC12E8AF454E}" dt="2025-07-12T15:44:06.523" v="5" actId="47"/>
        <pc:sldMkLst>
          <pc:docMk/>
          <pc:sldMk cId="2041386460" sldId="2323"/>
        </pc:sldMkLst>
      </pc:sldChg>
      <pc:sldChg chg="del">
        <pc:chgData name="George Huang" userId="7522906efeb502a4" providerId="LiveId" clId="{0CCFCC2A-AA62-45C3-B77C-AC12E8AF454E}" dt="2025-07-12T15:43:28.004" v="4" actId="47"/>
        <pc:sldMkLst>
          <pc:docMk/>
          <pc:sldMk cId="312691694" sldId="2325"/>
        </pc:sldMkLst>
      </pc:sldChg>
      <pc:sldChg chg="del">
        <pc:chgData name="George Huang" userId="7522906efeb502a4" providerId="LiveId" clId="{0CCFCC2A-AA62-45C3-B77C-AC12E8AF454E}" dt="2025-07-12T15:44:06.523" v="5" actId="47"/>
        <pc:sldMkLst>
          <pc:docMk/>
          <pc:sldMk cId="281520291" sldId="2329"/>
        </pc:sldMkLst>
      </pc:sldChg>
      <pc:sldChg chg="del">
        <pc:chgData name="George Huang" userId="7522906efeb502a4" providerId="LiveId" clId="{0CCFCC2A-AA62-45C3-B77C-AC12E8AF454E}" dt="2025-07-12T15:44:06.523" v="5" actId="47"/>
        <pc:sldMkLst>
          <pc:docMk/>
          <pc:sldMk cId="4034575500" sldId="2331"/>
        </pc:sldMkLst>
      </pc:sldChg>
      <pc:sldChg chg="del">
        <pc:chgData name="George Huang" userId="7522906efeb502a4" providerId="LiveId" clId="{0CCFCC2A-AA62-45C3-B77C-AC12E8AF454E}" dt="2025-07-12T15:44:06.523" v="5" actId="47"/>
        <pc:sldMkLst>
          <pc:docMk/>
          <pc:sldMk cId="1276495821" sldId="2333"/>
        </pc:sldMkLst>
      </pc:sldChg>
      <pc:sldChg chg="del">
        <pc:chgData name="George Huang" userId="7522906efeb502a4" providerId="LiveId" clId="{0CCFCC2A-AA62-45C3-B77C-AC12E8AF454E}" dt="2025-07-12T15:43:28.004" v="4" actId="47"/>
        <pc:sldMkLst>
          <pc:docMk/>
          <pc:sldMk cId="3536770872" sldId="2335"/>
        </pc:sldMkLst>
      </pc:sldChg>
      <pc:sldChg chg="del">
        <pc:chgData name="George Huang" userId="7522906efeb502a4" providerId="LiveId" clId="{0CCFCC2A-AA62-45C3-B77C-AC12E8AF454E}" dt="2025-07-12T15:43:28.004" v="4" actId="47"/>
        <pc:sldMkLst>
          <pc:docMk/>
          <pc:sldMk cId="2743971292" sldId="2337"/>
        </pc:sldMkLst>
      </pc:sldChg>
      <pc:sldChg chg="del">
        <pc:chgData name="George Huang" userId="7522906efeb502a4" providerId="LiveId" clId="{0CCFCC2A-AA62-45C3-B77C-AC12E8AF454E}" dt="2025-07-12T15:44:06.523" v="5" actId="47"/>
        <pc:sldMkLst>
          <pc:docMk/>
          <pc:sldMk cId="1520030264" sldId="2339"/>
        </pc:sldMkLst>
      </pc:sldChg>
      <pc:sldChg chg="del">
        <pc:chgData name="George Huang" userId="7522906efeb502a4" providerId="LiveId" clId="{0CCFCC2A-AA62-45C3-B77C-AC12E8AF454E}" dt="2025-07-12T15:44:06.523" v="5" actId="47"/>
        <pc:sldMkLst>
          <pc:docMk/>
          <pc:sldMk cId="274215740" sldId="2343"/>
        </pc:sldMkLst>
      </pc:sldChg>
      <pc:sldChg chg="del">
        <pc:chgData name="George Huang" userId="7522906efeb502a4" providerId="LiveId" clId="{0CCFCC2A-AA62-45C3-B77C-AC12E8AF454E}" dt="2025-07-12T15:44:06.523" v="5" actId="47"/>
        <pc:sldMkLst>
          <pc:docMk/>
          <pc:sldMk cId="3671235343" sldId="2345"/>
        </pc:sldMkLst>
      </pc:sldChg>
      <pc:sldChg chg="del">
        <pc:chgData name="George Huang" userId="7522906efeb502a4" providerId="LiveId" clId="{0CCFCC2A-AA62-45C3-B77C-AC12E8AF454E}" dt="2025-07-12T15:43:28.004" v="4" actId="47"/>
        <pc:sldMkLst>
          <pc:docMk/>
          <pc:sldMk cId="3404808557" sldId="2350"/>
        </pc:sldMkLst>
      </pc:sldChg>
      <pc:sldChg chg="del">
        <pc:chgData name="George Huang" userId="7522906efeb502a4" providerId="LiveId" clId="{0CCFCC2A-AA62-45C3-B77C-AC12E8AF454E}" dt="2025-07-12T15:43:28.004" v="4" actId="47"/>
        <pc:sldMkLst>
          <pc:docMk/>
          <pc:sldMk cId="2566940505" sldId="2354"/>
        </pc:sldMkLst>
      </pc:sldChg>
      <pc:sldChg chg="del">
        <pc:chgData name="George Huang" userId="7522906efeb502a4" providerId="LiveId" clId="{0CCFCC2A-AA62-45C3-B77C-AC12E8AF454E}" dt="2025-07-12T15:43:28.004" v="4" actId="47"/>
        <pc:sldMkLst>
          <pc:docMk/>
          <pc:sldMk cId="2776059659" sldId="2356"/>
        </pc:sldMkLst>
      </pc:sldChg>
      <pc:sldChg chg="del">
        <pc:chgData name="George Huang" userId="7522906efeb502a4" providerId="LiveId" clId="{0CCFCC2A-AA62-45C3-B77C-AC12E8AF454E}" dt="2025-07-12T15:43:28.004" v="4" actId="47"/>
        <pc:sldMkLst>
          <pc:docMk/>
          <pc:sldMk cId="1552434511" sldId="2358"/>
        </pc:sldMkLst>
      </pc:sldChg>
      <pc:sldChg chg="del">
        <pc:chgData name="George Huang" userId="7522906efeb502a4" providerId="LiveId" clId="{0CCFCC2A-AA62-45C3-B77C-AC12E8AF454E}" dt="2025-07-12T15:43:28.004" v="4" actId="47"/>
        <pc:sldMkLst>
          <pc:docMk/>
          <pc:sldMk cId="777626639" sldId="2360"/>
        </pc:sldMkLst>
      </pc:sldChg>
      <pc:sldChg chg="del">
        <pc:chgData name="George Huang" userId="7522906efeb502a4" providerId="LiveId" clId="{0CCFCC2A-AA62-45C3-B77C-AC12E8AF454E}" dt="2025-07-12T15:43:28.004" v="4" actId="47"/>
        <pc:sldMkLst>
          <pc:docMk/>
          <pc:sldMk cId="3118415808" sldId="2362"/>
        </pc:sldMkLst>
      </pc:sldChg>
      <pc:sldChg chg="del">
        <pc:chgData name="George Huang" userId="7522906efeb502a4" providerId="LiveId" clId="{0CCFCC2A-AA62-45C3-B77C-AC12E8AF454E}" dt="2025-07-12T15:41:49.244" v="3" actId="47"/>
        <pc:sldMkLst>
          <pc:docMk/>
          <pc:sldMk cId="848823319" sldId="2365"/>
        </pc:sldMkLst>
      </pc:sldChg>
      <pc:sldChg chg="del">
        <pc:chgData name="George Huang" userId="7522906efeb502a4" providerId="LiveId" clId="{0CCFCC2A-AA62-45C3-B77C-AC12E8AF454E}" dt="2025-07-12T15:41:49.244" v="3" actId="47"/>
        <pc:sldMkLst>
          <pc:docMk/>
          <pc:sldMk cId="828738453" sldId="2367"/>
        </pc:sldMkLst>
      </pc:sldChg>
      <pc:sldChg chg="del">
        <pc:chgData name="George Huang" userId="7522906efeb502a4" providerId="LiveId" clId="{0CCFCC2A-AA62-45C3-B77C-AC12E8AF454E}" dt="2025-07-12T15:41:49.244" v="3" actId="47"/>
        <pc:sldMkLst>
          <pc:docMk/>
          <pc:sldMk cId="3649813364" sldId="2368"/>
        </pc:sldMkLst>
      </pc:sldChg>
      <pc:sldChg chg="del">
        <pc:chgData name="George Huang" userId="7522906efeb502a4" providerId="LiveId" clId="{0CCFCC2A-AA62-45C3-B77C-AC12E8AF454E}" dt="2025-07-12T15:41:49.244" v="3" actId="47"/>
        <pc:sldMkLst>
          <pc:docMk/>
          <pc:sldMk cId="1961697253" sldId="2369"/>
        </pc:sldMkLst>
      </pc:sldChg>
      <pc:sldChg chg="del">
        <pc:chgData name="George Huang" userId="7522906efeb502a4" providerId="LiveId" clId="{0CCFCC2A-AA62-45C3-B77C-AC12E8AF454E}" dt="2025-07-12T15:43:28.004" v="4" actId="47"/>
        <pc:sldMkLst>
          <pc:docMk/>
          <pc:sldMk cId="2167152377" sldId="2370"/>
        </pc:sldMkLst>
      </pc:sldChg>
      <pc:sldChg chg="del">
        <pc:chgData name="George Huang" userId="7522906efeb502a4" providerId="LiveId" clId="{0CCFCC2A-AA62-45C3-B77C-AC12E8AF454E}" dt="2025-07-12T15:44:54.713" v="6" actId="47"/>
        <pc:sldMkLst>
          <pc:docMk/>
          <pc:sldMk cId="2848592825" sldId="2372"/>
        </pc:sldMkLst>
      </pc:sldChg>
      <pc:sldChg chg="del">
        <pc:chgData name="George Huang" userId="7522906efeb502a4" providerId="LiveId" clId="{0CCFCC2A-AA62-45C3-B77C-AC12E8AF454E}" dt="2025-07-12T15:41:49.244" v="3" actId="47"/>
        <pc:sldMkLst>
          <pc:docMk/>
          <pc:sldMk cId="1429952484" sldId="2374"/>
        </pc:sldMkLst>
      </pc:sldChg>
      <pc:sldChg chg="del">
        <pc:chgData name="George Huang" userId="7522906efeb502a4" providerId="LiveId" clId="{0CCFCC2A-AA62-45C3-B77C-AC12E8AF454E}" dt="2025-07-12T15:41:49.244" v="3" actId="47"/>
        <pc:sldMkLst>
          <pc:docMk/>
          <pc:sldMk cId="945167440" sldId="2376"/>
        </pc:sldMkLst>
      </pc:sldChg>
      <pc:sldChg chg="del">
        <pc:chgData name="George Huang" userId="7522906efeb502a4" providerId="LiveId" clId="{0CCFCC2A-AA62-45C3-B77C-AC12E8AF454E}" dt="2025-07-12T15:41:49.244" v="3" actId="47"/>
        <pc:sldMkLst>
          <pc:docMk/>
          <pc:sldMk cId="989636597" sldId="2384"/>
        </pc:sldMkLst>
      </pc:sldChg>
      <pc:sldChg chg="del">
        <pc:chgData name="George Huang" userId="7522906efeb502a4" providerId="LiveId" clId="{0CCFCC2A-AA62-45C3-B77C-AC12E8AF454E}" dt="2025-07-12T15:41:49.244" v="3" actId="47"/>
        <pc:sldMkLst>
          <pc:docMk/>
          <pc:sldMk cId="921158586" sldId="2386"/>
        </pc:sldMkLst>
      </pc:sldChg>
      <pc:sldChg chg="del">
        <pc:chgData name="George Huang" userId="7522906efeb502a4" providerId="LiveId" clId="{0CCFCC2A-AA62-45C3-B77C-AC12E8AF454E}" dt="2025-07-12T15:41:49.244" v="3" actId="47"/>
        <pc:sldMkLst>
          <pc:docMk/>
          <pc:sldMk cId="1004752012" sldId="2388"/>
        </pc:sldMkLst>
      </pc:sldChg>
      <pc:sldChg chg="del">
        <pc:chgData name="George Huang" userId="7522906efeb502a4" providerId="LiveId" clId="{0CCFCC2A-AA62-45C3-B77C-AC12E8AF454E}" dt="2025-07-12T15:41:49.244" v="3" actId="47"/>
        <pc:sldMkLst>
          <pc:docMk/>
          <pc:sldMk cId="1119097818" sldId="2390"/>
        </pc:sldMkLst>
      </pc:sldChg>
      <pc:sldChg chg="del">
        <pc:chgData name="George Huang" userId="7522906efeb502a4" providerId="LiveId" clId="{0CCFCC2A-AA62-45C3-B77C-AC12E8AF454E}" dt="2025-07-12T15:41:00.866" v="2" actId="47"/>
        <pc:sldMkLst>
          <pc:docMk/>
          <pc:sldMk cId="82271784" sldId="2392"/>
        </pc:sldMkLst>
      </pc:sldChg>
      <pc:sldChg chg="del">
        <pc:chgData name="George Huang" userId="7522906efeb502a4" providerId="LiveId" clId="{0CCFCC2A-AA62-45C3-B77C-AC12E8AF454E}" dt="2025-07-12T15:41:00.866" v="2" actId="47"/>
        <pc:sldMkLst>
          <pc:docMk/>
          <pc:sldMk cId="2989354209" sldId="2394"/>
        </pc:sldMkLst>
      </pc:sldChg>
      <pc:sldChg chg="del">
        <pc:chgData name="George Huang" userId="7522906efeb502a4" providerId="LiveId" clId="{0CCFCC2A-AA62-45C3-B77C-AC12E8AF454E}" dt="2025-07-12T15:41:00.866" v="2" actId="47"/>
        <pc:sldMkLst>
          <pc:docMk/>
          <pc:sldMk cId="1709917762" sldId="2398"/>
        </pc:sldMkLst>
      </pc:sldChg>
      <pc:sldChg chg="del">
        <pc:chgData name="George Huang" userId="7522906efeb502a4" providerId="LiveId" clId="{0CCFCC2A-AA62-45C3-B77C-AC12E8AF454E}" dt="2025-07-12T15:41:00.866" v="2" actId="47"/>
        <pc:sldMkLst>
          <pc:docMk/>
          <pc:sldMk cId="356959787" sldId="2400"/>
        </pc:sldMkLst>
      </pc:sldChg>
      <pc:sldChg chg="del">
        <pc:chgData name="George Huang" userId="7522906efeb502a4" providerId="LiveId" clId="{0CCFCC2A-AA62-45C3-B77C-AC12E8AF454E}" dt="2025-07-12T15:40:28.470" v="1" actId="47"/>
        <pc:sldMkLst>
          <pc:docMk/>
          <pc:sldMk cId="1314947871" sldId="2402"/>
        </pc:sldMkLst>
      </pc:sldChg>
      <pc:sldChg chg="del">
        <pc:chgData name="George Huang" userId="7522906efeb502a4" providerId="LiveId" clId="{0CCFCC2A-AA62-45C3-B77C-AC12E8AF454E}" dt="2025-07-12T15:41:00.866" v="2" actId="47"/>
        <pc:sldMkLst>
          <pc:docMk/>
          <pc:sldMk cId="2108956465" sldId="2404"/>
        </pc:sldMkLst>
      </pc:sldChg>
      <pc:sldChg chg="del">
        <pc:chgData name="George Huang" userId="7522906efeb502a4" providerId="LiveId" clId="{0CCFCC2A-AA62-45C3-B77C-AC12E8AF454E}" dt="2025-07-12T15:41:00.866" v="2" actId="47"/>
        <pc:sldMkLst>
          <pc:docMk/>
          <pc:sldMk cId="1003366015" sldId="2406"/>
        </pc:sldMkLst>
      </pc:sldChg>
      <pc:sldChg chg="del">
        <pc:chgData name="George Huang" userId="7522906efeb502a4" providerId="LiveId" clId="{0CCFCC2A-AA62-45C3-B77C-AC12E8AF454E}" dt="2025-07-12T15:41:00.866" v="2" actId="47"/>
        <pc:sldMkLst>
          <pc:docMk/>
          <pc:sldMk cId="3040301667" sldId="2408"/>
        </pc:sldMkLst>
      </pc:sldChg>
      <pc:sldChg chg="del">
        <pc:chgData name="George Huang" userId="7522906efeb502a4" providerId="LiveId" clId="{0CCFCC2A-AA62-45C3-B77C-AC12E8AF454E}" dt="2025-07-12T15:40:28.470" v="1" actId="47"/>
        <pc:sldMkLst>
          <pc:docMk/>
          <pc:sldMk cId="1865354920" sldId="2410"/>
        </pc:sldMkLst>
      </pc:sldChg>
      <pc:sldChg chg="del">
        <pc:chgData name="George Huang" userId="7522906efeb502a4" providerId="LiveId" clId="{0CCFCC2A-AA62-45C3-B77C-AC12E8AF454E}" dt="2025-07-12T15:40:28.470" v="1" actId="47"/>
        <pc:sldMkLst>
          <pc:docMk/>
          <pc:sldMk cId="2559475230" sldId="2412"/>
        </pc:sldMkLst>
      </pc:sldChg>
      <pc:sldChg chg="del">
        <pc:chgData name="George Huang" userId="7522906efeb502a4" providerId="LiveId" clId="{0CCFCC2A-AA62-45C3-B77C-AC12E8AF454E}" dt="2025-07-12T15:40:28.470" v="1" actId="47"/>
        <pc:sldMkLst>
          <pc:docMk/>
          <pc:sldMk cId="2535912399" sldId="2417"/>
        </pc:sldMkLst>
      </pc:sldChg>
      <pc:sldChg chg="del">
        <pc:chgData name="George Huang" userId="7522906efeb502a4" providerId="LiveId" clId="{0CCFCC2A-AA62-45C3-B77C-AC12E8AF454E}" dt="2025-07-12T15:40:28.470" v="1" actId="47"/>
        <pc:sldMkLst>
          <pc:docMk/>
          <pc:sldMk cId="3971978722" sldId="2419"/>
        </pc:sldMkLst>
      </pc:sldChg>
      <pc:sldChg chg="del">
        <pc:chgData name="George Huang" userId="7522906efeb502a4" providerId="LiveId" clId="{0CCFCC2A-AA62-45C3-B77C-AC12E8AF454E}" dt="2025-07-12T15:40:28.470" v="1" actId="47"/>
        <pc:sldMkLst>
          <pc:docMk/>
          <pc:sldMk cId="3209466403" sldId="2421"/>
        </pc:sldMkLst>
      </pc:sldChg>
      <pc:sldChg chg="del">
        <pc:chgData name="George Huang" userId="7522906efeb502a4" providerId="LiveId" clId="{0CCFCC2A-AA62-45C3-B77C-AC12E8AF454E}" dt="2025-07-12T15:40:28.470" v="1" actId="47"/>
        <pc:sldMkLst>
          <pc:docMk/>
          <pc:sldMk cId="1330385382" sldId="2423"/>
        </pc:sldMkLst>
      </pc:sldChg>
      <pc:sldChg chg="del">
        <pc:chgData name="George Huang" userId="7522906efeb502a4" providerId="LiveId" clId="{0CCFCC2A-AA62-45C3-B77C-AC12E8AF454E}" dt="2025-07-12T15:40:28.470" v="1" actId="47"/>
        <pc:sldMkLst>
          <pc:docMk/>
          <pc:sldMk cId="2069265609" sldId="2425"/>
        </pc:sldMkLst>
      </pc:sldChg>
      <pc:sldChg chg="del">
        <pc:chgData name="George Huang" userId="7522906efeb502a4" providerId="LiveId" clId="{0CCFCC2A-AA62-45C3-B77C-AC12E8AF454E}" dt="2025-07-12T15:41:00.866" v="2" actId="47"/>
        <pc:sldMkLst>
          <pc:docMk/>
          <pc:sldMk cId="2827903086" sldId="2427"/>
        </pc:sldMkLst>
      </pc:sldChg>
      <pc:sldChg chg="del">
        <pc:chgData name="George Huang" userId="7522906efeb502a4" providerId="LiveId" clId="{0CCFCC2A-AA62-45C3-B77C-AC12E8AF454E}" dt="2025-07-12T15:40:28.470" v="1" actId="47"/>
        <pc:sldMkLst>
          <pc:docMk/>
          <pc:sldMk cId="1849265725" sldId="2429"/>
        </pc:sldMkLst>
      </pc:sldChg>
      <pc:sldChg chg="del">
        <pc:chgData name="George Huang" userId="7522906efeb502a4" providerId="LiveId" clId="{0CCFCC2A-AA62-45C3-B77C-AC12E8AF454E}" dt="2025-07-12T15:40:28.470" v="1" actId="47"/>
        <pc:sldMkLst>
          <pc:docMk/>
          <pc:sldMk cId="651677894" sldId="2431"/>
        </pc:sldMkLst>
      </pc:sldChg>
      <pc:sldChg chg="del">
        <pc:chgData name="George Huang" userId="7522906efeb502a4" providerId="LiveId" clId="{0CCFCC2A-AA62-45C3-B77C-AC12E8AF454E}" dt="2025-07-12T15:40:28.470" v="1" actId="47"/>
        <pc:sldMkLst>
          <pc:docMk/>
          <pc:sldMk cId="760481931" sldId="2432"/>
        </pc:sldMkLst>
      </pc:sldChg>
      <pc:sldChg chg="del">
        <pc:chgData name="George Huang" userId="7522906efeb502a4" providerId="LiveId" clId="{0CCFCC2A-AA62-45C3-B77C-AC12E8AF454E}" dt="2025-07-12T15:41:49.244" v="3" actId="47"/>
        <pc:sldMkLst>
          <pc:docMk/>
          <pc:sldMk cId="3459349285" sldId="2435"/>
        </pc:sldMkLst>
      </pc:sldChg>
      <pc:sldChg chg="del">
        <pc:chgData name="George Huang" userId="7522906efeb502a4" providerId="LiveId" clId="{0CCFCC2A-AA62-45C3-B77C-AC12E8AF454E}" dt="2025-07-12T15:41:49.244" v="3" actId="47"/>
        <pc:sldMkLst>
          <pc:docMk/>
          <pc:sldMk cId="954422527" sldId="2437"/>
        </pc:sldMkLst>
      </pc:sldChg>
      <pc:sldChg chg="del">
        <pc:chgData name="George Huang" userId="7522906efeb502a4" providerId="LiveId" clId="{0CCFCC2A-AA62-45C3-B77C-AC12E8AF454E}" dt="2025-07-12T15:41:49.244" v="3" actId="47"/>
        <pc:sldMkLst>
          <pc:docMk/>
          <pc:sldMk cId="2750604148" sldId="2438"/>
        </pc:sldMkLst>
      </pc:sldChg>
      <pc:sldChg chg="del">
        <pc:chgData name="George Huang" userId="7522906efeb502a4" providerId="LiveId" clId="{0CCFCC2A-AA62-45C3-B77C-AC12E8AF454E}" dt="2025-07-12T15:41:49.244" v="3" actId="47"/>
        <pc:sldMkLst>
          <pc:docMk/>
          <pc:sldMk cId="4195348734" sldId="2441"/>
        </pc:sldMkLst>
      </pc:sldChg>
      <pc:sldChg chg="del">
        <pc:chgData name="George Huang" userId="7522906efeb502a4" providerId="LiveId" clId="{0CCFCC2A-AA62-45C3-B77C-AC12E8AF454E}" dt="2025-07-12T15:41:49.244" v="3" actId="47"/>
        <pc:sldMkLst>
          <pc:docMk/>
          <pc:sldMk cId="3091899912" sldId="2443"/>
        </pc:sldMkLst>
      </pc:sldChg>
      <pc:sldChg chg="del">
        <pc:chgData name="George Huang" userId="7522906efeb502a4" providerId="LiveId" clId="{0CCFCC2A-AA62-45C3-B77C-AC12E8AF454E}" dt="2025-07-12T15:43:28.004" v="4" actId="47"/>
        <pc:sldMkLst>
          <pc:docMk/>
          <pc:sldMk cId="590444453" sldId="2448"/>
        </pc:sldMkLst>
      </pc:sldChg>
      <pc:sldChg chg="del">
        <pc:chgData name="George Huang" userId="7522906efeb502a4" providerId="LiveId" clId="{0CCFCC2A-AA62-45C3-B77C-AC12E8AF454E}" dt="2025-07-12T15:43:28.004" v="4" actId="47"/>
        <pc:sldMkLst>
          <pc:docMk/>
          <pc:sldMk cId="4222333976" sldId="2449"/>
        </pc:sldMkLst>
      </pc:sldChg>
      <pc:sldChg chg="del">
        <pc:chgData name="George Huang" userId="7522906efeb502a4" providerId="LiveId" clId="{0CCFCC2A-AA62-45C3-B77C-AC12E8AF454E}" dt="2025-07-12T15:44:06.523" v="5" actId="47"/>
        <pc:sldMkLst>
          <pc:docMk/>
          <pc:sldMk cId="468827292" sldId="2452"/>
        </pc:sldMkLst>
      </pc:sldChg>
      <pc:sldChg chg="del">
        <pc:chgData name="George Huang" userId="7522906efeb502a4" providerId="LiveId" clId="{0CCFCC2A-AA62-45C3-B77C-AC12E8AF454E}" dt="2025-07-12T15:44:54.713" v="6" actId="47"/>
        <pc:sldMkLst>
          <pc:docMk/>
          <pc:sldMk cId="1909957718" sldId="2459"/>
        </pc:sldMkLst>
      </pc:sldChg>
      <pc:sldChg chg="del">
        <pc:chgData name="George Huang" userId="7522906efeb502a4" providerId="LiveId" clId="{0CCFCC2A-AA62-45C3-B77C-AC12E8AF454E}" dt="2025-07-12T15:41:00.866" v="2" actId="47"/>
        <pc:sldMkLst>
          <pc:docMk/>
          <pc:sldMk cId="1447381784" sldId="2462"/>
        </pc:sldMkLst>
      </pc:sldChg>
      <pc:sldChg chg="del">
        <pc:chgData name="George Huang" userId="7522906efeb502a4" providerId="LiveId" clId="{0CCFCC2A-AA62-45C3-B77C-AC12E8AF454E}" dt="2025-07-12T15:40:28.470" v="1" actId="47"/>
        <pc:sldMkLst>
          <pc:docMk/>
          <pc:sldMk cId="1952305209" sldId="2464"/>
        </pc:sldMkLst>
      </pc:sldChg>
      <pc:sldChg chg="add">
        <pc:chgData name="George Huang" userId="7522906efeb502a4" providerId="LiveId" clId="{0CCFCC2A-AA62-45C3-B77C-AC12E8AF454E}" dt="2025-07-12T15:45:04.322" v="7"/>
        <pc:sldMkLst>
          <pc:docMk/>
          <pc:sldMk cId="1278851737" sldId="24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099F543-7EE5-4915-B05A-6EDD530319A8}" type="datetimeFigureOut">
              <a:rPr lang="en-US" smtClean="0"/>
              <a:t>8/10/2025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C1A232A-121C-4D83-911A-B106C89C4198}" type="slidenum">
              <a:rPr lang="en-US" smtClean="0"/>
              <a:t>‹#›</a:t>
            </a:fld>
            <a:endParaRPr lang="en-US" dirty="0"/>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8/10/2025</a:t>
            </a:fld>
            <a:endParaRPr lang="en-US" dirty="0"/>
          </a:p>
        </p:txBody>
      </p:sp>
      <p:sp>
        <p:nvSpPr>
          <p:cNvPr id="10244" name="Rectangle 3"/>
          <p:cNvSpPr>
            <a:spLocks noGrp="1" noRot="1" noChangeAspect="1"/>
          </p:cNvSpPr>
          <p:nvPr>
            <p:ph type="sldImg" idx="2"/>
          </p:nvPr>
        </p:nvSpPr>
        <p:spPr bwMode="auto">
          <a:xfrm>
            <a:off x="406400" y="696913"/>
            <a:ext cx="61976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829967"/>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6</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78D69-0F76-44D8-807D-2CDF6856C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A2447-2CBD-6E67-4691-0E6196AEDA8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2853ABFB-3DD9-5FF2-282B-11E3BE88B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48C8AC-056C-AD28-4318-DD0DDC54051D}"/>
              </a:ext>
            </a:extLst>
          </p:cNvPr>
          <p:cNvSpPr>
            <a:spLocks noGrp="1"/>
          </p:cNvSpPr>
          <p:nvPr>
            <p:ph type="sldNum" sz="quarter" idx="10"/>
          </p:nvPr>
        </p:nvSpPr>
        <p:spPr/>
        <p:txBody>
          <a:bodyPr/>
          <a:lstStyle/>
          <a:p>
            <a:pPr>
              <a:defRPr/>
            </a:pPr>
            <a:fld id="{D464CE9B-B233-457B-8491-F7BCBC04C59D}" type="slidenum">
              <a:rPr lang="en-US" smtClean="0"/>
              <a:pPr>
                <a:defRPr/>
              </a:pPr>
              <a:t>17</a:t>
            </a:fld>
            <a:endParaRPr lang="en-US" dirty="0"/>
          </a:p>
        </p:txBody>
      </p:sp>
    </p:spTree>
    <p:extLst>
      <p:ext uri="{BB962C8B-B14F-4D97-AF65-F5344CB8AC3E}">
        <p14:creationId xmlns:p14="http://schemas.microsoft.com/office/powerpoint/2010/main" val="6976024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FE22-E429-1E48-3C1B-DD227E709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1092-F434-016B-5BB5-09164D4B856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00624EA-AE69-4D75-3E1A-3D0BA7B501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327D6-EFA1-F1CF-15B7-8705460FEA54}"/>
              </a:ext>
            </a:extLst>
          </p:cNvPr>
          <p:cNvSpPr>
            <a:spLocks noGrp="1"/>
          </p:cNvSpPr>
          <p:nvPr>
            <p:ph type="sldNum" sz="quarter" idx="10"/>
          </p:nvPr>
        </p:nvSpPr>
        <p:spPr/>
        <p:txBody>
          <a:bodyPr/>
          <a:lstStyle/>
          <a:p>
            <a:pPr>
              <a:defRPr/>
            </a:pPr>
            <a:fld id="{D464CE9B-B233-457B-8491-F7BCBC04C59D}" type="slidenum">
              <a:rPr lang="en-US" smtClean="0"/>
              <a:pPr>
                <a:defRPr/>
              </a:pPr>
              <a:t>108</a:t>
            </a:fld>
            <a:endParaRPr lang="en-US" dirty="0"/>
          </a:p>
        </p:txBody>
      </p:sp>
    </p:spTree>
    <p:extLst>
      <p:ext uri="{BB962C8B-B14F-4D97-AF65-F5344CB8AC3E}">
        <p14:creationId xmlns:p14="http://schemas.microsoft.com/office/powerpoint/2010/main" val="11372824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120C-1ACB-2E75-C376-7E464D910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3C148-8312-9EB6-C134-444BE13FFB1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7F179AA-20CA-0437-EC49-EF8E0EB723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BEC4F-E447-309C-3D2C-2D68B9DCAF1F}"/>
              </a:ext>
            </a:extLst>
          </p:cNvPr>
          <p:cNvSpPr>
            <a:spLocks noGrp="1"/>
          </p:cNvSpPr>
          <p:nvPr>
            <p:ph type="sldNum" sz="quarter" idx="10"/>
          </p:nvPr>
        </p:nvSpPr>
        <p:spPr/>
        <p:txBody>
          <a:bodyPr/>
          <a:lstStyle/>
          <a:p>
            <a:pPr>
              <a:defRPr/>
            </a:pPr>
            <a:fld id="{D464CE9B-B233-457B-8491-F7BCBC04C59D}" type="slidenum">
              <a:rPr lang="en-US" smtClean="0"/>
              <a:pPr>
                <a:defRPr/>
              </a:pPr>
              <a:t>109</a:t>
            </a:fld>
            <a:endParaRPr lang="en-US" dirty="0"/>
          </a:p>
        </p:txBody>
      </p:sp>
    </p:spTree>
    <p:extLst>
      <p:ext uri="{BB962C8B-B14F-4D97-AF65-F5344CB8AC3E}">
        <p14:creationId xmlns:p14="http://schemas.microsoft.com/office/powerpoint/2010/main" val="21338347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05F3A-7F67-BF9A-DB1B-8B3195B87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82F08-8B16-C84F-1737-929A6DC6D6C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461FFAF-9AF7-B028-575B-F353D7BEB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F9D75-FD99-BAD4-7E35-2FD72CCB1927}"/>
              </a:ext>
            </a:extLst>
          </p:cNvPr>
          <p:cNvSpPr>
            <a:spLocks noGrp="1"/>
          </p:cNvSpPr>
          <p:nvPr>
            <p:ph type="sldNum" sz="quarter" idx="10"/>
          </p:nvPr>
        </p:nvSpPr>
        <p:spPr/>
        <p:txBody>
          <a:bodyPr/>
          <a:lstStyle/>
          <a:p>
            <a:pPr>
              <a:defRPr/>
            </a:pPr>
            <a:fld id="{D464CE9B-B233-457B-8491-F7BCBC04C59D}" type="slidenum">
              <a:rPr lang="en-US" smtClean="0"/>
              <a:pPr>
                <a:defRPr/>
              </a:pPr>
              <a:t>110</a:t>
            </a:fld>
            <a:endParaRPr lang="en-US" dirty="0"/>
          </a:p>
        </p:txBody>
      </p:sp>
    </p:spTree>
    <p:extLst>
      <p:ext uri="{BB962C8B-B14F-4D97-AF65-F5344CB8AC3E}">
        <p14:creationId xmlns:p14="http://schemas.microsoft.com/office/powerpoint/2010/main" val="27214512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111</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E903-87AC-8802-0C2C-DB0AA7CEB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E5FBF-9663-14E3-AB34-8743A86EF7D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B1144C6-A7B1-FF21-94AB-C837DFC14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FC82E-B08D-53D7-49C7-22B08FDC1688}"/>
              </a:ext>
            </a:extLst>
          </p:cNvPr>
          <p:cNvSpPr>
            <a:spLocks noGrp="1"/>
          </p:cNvSpPr>
          <p:nvPr>
            <p:ph type="sldNum" sz="quarter" idx="10"/>
          </p:nvPr>
        </p:nvSpPr>
        <p:spPr/>
        <p:txBody>
          <a:bodyPr/>
          <a:lstStyle/>
          <a:p>
            <a:pPr>
              <a:defRPr/>
            </a:pPr>
            <a:fld id="{D464CE9B-B233-457B-8491-F7BCBC04C59D}" type="slidenum">
              <a:rPr lang="en-US" smtClean="0"/>
              <a:pPr>
                <a:defRPr/>
              </a:pPr>
              <a:t>112</a:t>
            </a:fld>
            <a:endParaRPr lang="en-US" dirty="0"/>
          </a:p>
        </p:txBody>
      </p:sp>
    </p:spTree>
    <p:extLst>
      <p:ext uri="{BB962C8B-B14F-4D97-AF65-F5344CB8AC3E}">
        <p14:creationId xmlns:p14="http://schemas.microsoft.com/office/powerpoint/2010/main" val="225722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6A7E-B154-6335-63A3-5484B209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949A8-FC8F-0647-5169-581D0C306C4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517B4A1-AA1A-CD89-99D0-6C3A61783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8BF85B-6ABE-E3A5-FE69-8EADC682FCE9}"/>
              </a:ext>
            </a:extLst>
          </p:cNvPr>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115587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BF48-1BF0-ED17-0162-00BA118EC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E3240-CC2E-A0ED-67E2-F04EFC271C7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32A4C4E-C8C0-449A-C87F-7A37488B0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A1E59-81A6-AB39-9833-538F268E5DE2}"/>
              </a:ext>
            </a:extLst>
          </p:cNvPr>
          <p:cNvSpPr>
            <a:spLocks noGrp="1"/>
          </p:cNvSpPr>
          <p:nvPr>
            <p:ph type="sldNum" sz="quarter" idx="10"/>
          </p:nvPr>
        </p:nvSpPr>
        <p:spPr/>
        <p:txBody>
          <a:bodyPr/>
          <a:lstStyle/>
          <a:p>
            <a:pPr>
              <a:defRPr/>
            </a:pPr>
            <a:fld id="{D464CE9B-B233-457B-8491-F7BCBC04C59D}" type="slidenum">
              <a:rPr lang="en-US" smtClean="0"/>
              <a:pPr>
                <a:defRPr/>
              </a:pPr>
              <a:t>19</a:t>
            </a:fld>
            <a:endParaRPr lang="en-US" dirty="0"/>
          </a:p>
        </p:txBody>
      </p:sp>
    </p:spTree>
    <p:extLst>
      <p:ext uri="{BB962C8B-B14F-4D97-AF65-F5344CB8AC3E}">
        <p14:creationId xmlns:p14="http://schemas.microsoft.com/office/powerpoint/2010/main" val="426113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2DE5-ADAD-AD00-5E79-F3E011BBE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32D1D-92E1-A623-C94C-D2CF4ED346A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9994210-3CAD-12F2-6323-1CBA4C197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9B8CA9-B448-2388-DC5E-177B8233CD3F}"/>
              </a:ext>
            </a:extLst>
          </p:cNvPr>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245887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21</a:t>
            </a:fld>
            <a:endParaRPr lang="en-US" dirty="0"/>
          </a:p>
        </p:txBody>
      </p:sp>
    </p:spTree>
    <p:extLst>
      <p:ext uri="{BB962C8B-B14F-4D97-AF65-F5344CB8AC3E}">
        <p14:creationId xmlns:p14="http://schemas.microsoft.com/office/powerpoint/2010/main" val="9244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C9DE2-7D28-32F7-17E1-654D6CCE4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F1C60-C93B-2A3E-F0F8-DCCCDC5C829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40D6444-5D15-19B4-AE16-F7BBC3FA70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A9261-00BE-596F-681B-84A06256660E}"/>
              </a:ext>
            </a:extLst>
          </p:cNvPr>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37665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311078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B64D1-F162-5CB0-ED26-099F60C5B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F8132-1ACC-EAC9-D0DB-B26858D5424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823A674-1848-F432-536D-7DAB40EDE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370FE9-C922-0E2F-1F32-79B3BFD66929}"/>
              </a:ext>
            </a:extLst>
          </p:cNvPr>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130989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4BC9-0F73-E00F-53BC-8F97BC366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CD82-EBB4-E855-2491-09F79F90761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6D4C071-4561-5BEE-C596-65CC1D001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38468-F56D-A42A-C40C-51D57D5B6BFD}"/>
              </a:ext>
            </a:extLst>
          </p:cNvPr>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203620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99B5-D7DF-FB74-290B-E35D3EDF0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6A8C4-629B-0DA3-73AB-C2A12E4810E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C68347E-B71B-029E-FF4E-A933CECDC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92787-C83A-5068-DDFA-1A0C7F56D3CC}"/>
              </a:ext>
            </a:extLst>
          </p:cNvPr>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164195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CD29-182C-9611-0692-3BBC948DF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82948-E019-E9B8-4369-B0747351349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20DA86E-48E7-9978-8E38-7EE667E5F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83EB4-F1F1-261D-9C5E-6F69FB77B7B8}"/>
              </a:ext>
            </a:extLst>
          </p:cNvPr>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3362161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A2BF-B78C-3942-FEB1-161F33480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05A66-59A5-42F5-1543-2A4A6A3B699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27B81FE-95E3-A5BA-06A6-A41ACAF33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2C5E2-9B33-6135-C4F5-1A627B319CC5}"/>
              </a:ext>
            </a:extLst>
          </p:cNvPr>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334237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6B69-10C5-EE00-025A-667B99304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FBC68-65E9-71D6-4FB4-DE888C9AA1B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AD62F86-A042-5940-EE4F-A8220F8FD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7A9B7-4C47-1EE3-9785-AF572E60FF80}"/>
              </a:ext>
            </a:extLst>
          </p:cNvPr>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206724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18412-19A1-6832-C02D-0EB173237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E6115-5DB4-B9B1-6B0B-C0DB705E6B2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1E44FB5-0372-050D-4E3C-4CCBE83A6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F65F1-48B6-0A2A-70AB-EEBD1B1F0A13}"/>
              </a:ext>
            </a:extLst>
          </p:cNvPr>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2533364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B67F-6209-DD51-9FAF-6F718D34F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19478-C036-A6B4-1C90-73889B1E7FA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450C18A-9BEE-0A54-A90E-CEE19A8DA0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678E53-48E6-63E7-0D78-CA3325BE93BE}"/>
              </a:ext>
            </a:extLst>
          </p:cNvPr>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99859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C6023-D41E-DDDC-2753-200A3AFA9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F6025-64D3-A0BE-F8F0-27908227BAB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8427DE5-C9C9-93F6-3310-B51B85E940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3E70E-A7A7-3076-7F66-D32F3D076795}"/>
              </a:ext>
            </a:extLst>
          </p:cNvPr>
          <p:cNvSpPr>
            <a:spLocks noGrp="1"/>
          </p:cNvSpPr>
          <p:nvPr>
            <p:ph type="sldNum" sz="quarter" idx="10"/>
          </p:nvPr>
        </p:nvSpPr>
        <p:spPr/>
        <p:txBody>
          <a:bodyPr/>
          <a:lstStyle/>
          <a:p>
            <a:pPr>
              <a:defRPr/>
            </a:pPr>
            <a:fld id="{D464CE9B-B233-457B-8491-F7BCBC04C59D}" type="slidenum">
              <a:rPr lang="en-US" smtClean="0"/>
              <a:pPr>
                <a:defRPr/>
              </a:pPr>
              <a:t>32</a:t>
            </a:fld>
            <a:endParaRPr lang="en-US" dirty="0"/>
          </a:p>
        </p:txBody>
      </p:sp>
    </p:spTree>
    <p:extLst>
      <p:ext uri="{BB962C8B-B14F-4D97-AF65-F5344CB8AC3E}">
        <p14:creationId xmlns:p14="http://schemas.microsoft.com/office/powerpoint/2010/main" val="353901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25D59-456F-9197-18F0-B8726B7E0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2F4E5-83B5-E8FE-DC4F-9D982C97598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81FC556-E11B-D371-E115-1DD908A83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FCD345-EAEA-C86C-B6C4-AD04572BA243}"/>
              </a:ext>
            </a:extLst>
          </p:cNvPr>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1001776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F5DF-3F2B-4D51-F9D1-4B88E313B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0604F-C21F-86D2-D6F3-09CB31FDCF9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7CFD67A-E9BD-32E4-7B28-9CEDE744A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9D277-6B00-46F1-B798-8CB9956F889D}"/>
              </a:ext>
            </a:extLst>
          </p:cNvPr>
          <p:cNvSpPr>
            <a:spLocks noGrp="1"/>
          </p:cNvSpPr>
          <p:nvPr>
            <p:ph type="sldNum" sz="quarter" idx="10"/>
          </p:nvPr>
        </p:nvSpPr>
        <p:spPr/>
        <p:txBody>
          <a:bodyPr/>
          <a:lstStyle/>
          <a:p>
            <a:pPr>
              <a:defRPr/>
            </a:pPr>
            <a:fld id="{D464CE9B-B233-457B-8491-F7BCBC04C59D}" type="slidenum">
              <a:rPr lang="en-US" smtClean="0"/>
              <a:pPr>
                <a:defRPr/>
              </a:pPr>
              <a:t>34</a:t>
            </a:fld>
            <a:endParaRPr lang="en-US" dirty="0"/>
          </a:p>
        </p:txBody>
      </p:sp>
    </p:spTree>
    <p:extLst>
      <p:ext uri="{BB962C8B-B14F-4D97-AF65-F5344CB8AC3E}">
        <p14:creationId xmlns:p14="http://schemas.microsoft.com/office/powerpoint/2010/main" val="1681348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AB11-EA4B-0FF0-9C36-2D1AED589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9F344-9903-7011-B26B-CEC22792BA7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A87A238-1499-A83F-BDB9-63E0587FFD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EA89C-5660-86D7-BCF4-0DB9898ADF0B}"/>
              </a:ext>
            </a:extLst>
          </p:cNvPr>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2980859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76DF-5071-CD67-7B84-AB5CE172A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3B31F-5093-2A8C-D112-1983BBAE209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5223FBA-4B79-7556-183E-367A1416F6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66D7C-6390-8EFE-E00B-B67D257C1560}"/>
              </a:ext>
            </a:extLst>
          </p:cNvPr>
          <p:cNvSpPr>
            <a:spLocks noGrp="1"/>
          </p:cNvSpPr>
          <p:nvPr>
            <p:ph type="sldNum" sz="quarter" idx="10"/>
          </p:nvPr>
        </p:nvSpPr>
        <p:spPr/>
        <p:txBody>
          <a:bodyPr/>
          <a:lstStyle/>
          <a:p>
            <a:pPr>
              <a:defRPr/>
            </a:pPr>
            <a:fld id="{D464CE9B-B233-457B-8491-F7BCBC04C59D}" type="slidenum">
              <a:rPr lang="en-US" smtClean="0"/>
              <a:pPr>
                <a:defRPr/>
              </a:pPr>
              <a:t>36</a:t>
            </a:fld>
            <a:endParaRPr lang="en-US" dirty="0"/>
          </a:p>
        </p:txBody>
      </p:sp>
    </p:spTree>
    <p:extLst>
      <p:ext uri="{BB962C8B-B14F-4D97-AF65-F5344CB8AC3E}">
        <p14:creationId xmlns:p14="http://schemas.microsoft.com/office/powerpoint/2010/main" val="208378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2666-F203-3FCC-2FA3-FB9275230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C5593-6837-0096-F0F0-DB03D36DE8A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A72C49A-1E5D-9D00-484F-52B816AD43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54518-3915-45EB-7A9E-1681AAB7EEC5}"/>
              </a:ext>
            </a:extLst>
          </p:cNvPr>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314549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3809-2121-4996-8E8A-1C3BED9F3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666FA-3AC7-93B6-F2F0-0E1441AFA14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FBB02CE-143F-B1F5-C65A-3908DDD86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6C0483-723A-8EE2-09A6-EA710D9D8ED7}"/>
              </a:ext>
            </a:extLst>
          </p:cNvPr>
          <p:cNvSpPr>
            <a:spLocks noGrp="1"/>
          </p:cNvSpPr>
          <p:nvPr>
            <p:ph type="sldNum" sz="quarter" idx="10"/>
          </p:nvPr>
        </p:nvSpPr>
        <p:spPr/>
        <p:txBody>
          <a:bodyPr/>
          <a:lstStyle/>
          <a:p>
            <a:pPr>
              <a:defRPr/>
            </a:pPr>
            <a:fld id="{D464CE9B-B233-457B-8491-F7BCBC04C59D}" type="slidenum">
              <a:rPr lang="en-US" smtClean="0"/>
              <a:pPr>
                <a:defRPr/>
              </a:pPr>
              <a:t>38</a:t>
            </a:fld>
            <a:endParaRPr lang="en-US" dirty="0"/>
          </a:p>
        </p:txBody>
      </p:sp>
    </p:spTree>
    <p:extLst>
      <p:ext uri="{BB962C8B-B14F-4D97-AF65-F5344CB8AC3E}">
        <p14:creationId xmlns:p14="http://schemas.microsoft.com/office/powerpoint/2010/main" val="380740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3D51-1380-4748-8EA0-C4DA02CAB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4CD37-4A9A-2429-08DB-DCA88E5F160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8635F89-7116-BBF7-B051-E5A3D666F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B375E0-050A-572D-4371-24875A4171BE}"/>
              </a:ext>
            </a:extLst>
          </p:cNvPr>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663965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DB2ED-8B37-061F-4572-7828F0E88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3CDD6-CA28-5B6D-2207-64F8AD3C30F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E169670-17F6-E077-05A4-7CC6E3E49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E81AC-2462-40C2-2AD6-D03B05525D08}"/>
              </a:ext>
            </a:extLst>
          </p:cNvPr>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3974833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27516-C067-B3A9-1939-F77B3DF92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AEAA2-81A8-3BFA-6CB4-B34B1B50934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198C4AC-FB01-8B93-CE49-99D2F1379A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172C3-7741-B891-A490-A5E32189A5E0}"/>
              </a:ext>
            </a:extLst>
          </p:cNvPr>
          <p:cNvSpPr>
            <a:spLocks noGrp="1"/>
          </p:cNvSpPr>
          <p:nvPr>
            <p:ph type="sldNum" sz="quarter" idx="10"/>
          </p:nvPr>
        </p:nvSpPr>
        <p:spPr/>
        <p:txBody>
          <a:bodyPr/>
          <a:lstStyle/>
          <a:p>
            <a:pPr>
              <a:defRPr/>
            </a:pPr>
            <a:fld id="{D464CE9B-B233-457B-8491-F7BCBC04C59D}" type="slidenum">
              <a:rPr lang="en-US" smtClean="0"/>
              <a:pPr>
                <a:defRPr/>
              </a:pPr>
              <a:t>41</a:t>
            </a:fld>
            <a:endParaRPr lang="en-US" dirty="0"/>
          </a:p>
        </p:txBody>
      </p:sp>
    </p:spTree>
    <p:extLst>
      <p:ext uri="{BB962C8B-B14F-4D97-AF65-F5344CB8AC3E}">
        <p14:creationId xmlns:p14="http://schemas.microsoft.com/office/powerpoint/2010/main" val="286245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3671D-9612-140D-6C32-AFA01E8A8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7AE3-F6C8-D0C2-345D-451334E4C49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3B186D5-151E-4AC7-D936-FFE1F17BE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9DE499-C729-CAF3-DAD1-7C4D00B2B9CD}"/>
              </a:ext>
            </a:extLst>
          </p:cNvPr>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33753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E1D08-C63F-1E8E-ABCF-5971A9266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C6815-79BA-BFA9-8632-C5A0F5A9AB1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11E4A63-5D5F-0FF1-9ED1-46F40CE02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D386F0-F130-0D0B-FC78-60CEB231DF87}"/>
              </a:ext>
            </a:extLst>
          </p:cNvPr>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304571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1FA1F-35E1-E1EA-39E8-6F3EC8EE5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539C4-A38C-B597-EB36-F80C93E2C92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53F449B-5E72-5B2E-6DFF-887E041005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D655B-3874-E567-A4F5-B5DDD5F2AD12}"/>
              </a:ext>
            </a:extLst>
          </p:cNvPr>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392776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9F43-0AB2-528F-AEF9-72D588919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2464C-91E9-39C0-34A9-9F2320221C1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7DB63F1-C40E-5A81-0063-C40FC46CF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84883-D80E-275E-4DF2-9326FCAE4767}"/>
              </a:ext>
            </a:extLst>
          </p:cNvPr>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3648642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18967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3318442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2728400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DEA2-C6BF-044B-676B-3F3BE9DFA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5783D-5B77-607F-FE55-2ADD929604D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1F060C4-9890-0287-9159-CFBBB7789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7381B1-654A-DA88-A42C-F5A19066719E}"/>
              </a:ext>
            </a:extLst>
          </p:cNvPr>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4046525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1974262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D7E2-57B1-1753-BC53-A91463D13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9BA7F-C189-545B-D31A-C69FDB61E9E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B33E08DA-E713-1F40-89B7-9BDA3EA4C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AD237-C497-711C-1696-D61D4CDF345E}"/>
              </a:ext>
            </a:extLst>
          </p:cNvPr>
          <p:cNvSpPr>
            <a:spLocks noGrp="1"/>
          </p:cNvSpPr>
          <p:nvPr>
            <p:ph type="sldNum" sz="quarter" idx="10"/>
          </p:nvPr>
        </p:nvSpPr>
        <p:spPr/>
        <p:txBody>
          <a:bodyPr/>
          <a:lstStyle/>
          <a:p>
            <a:pPr>
              <a:defRPr/>
            </a:pPr>
            <a:fld id="{D464CE9B-B233-457B-8491-F7BCBC04C59D}" type="slidenum">
              <a:rPr lang="en-US" smtClean="0"/>
              <a:pPr>
                <a:defRPr/>
              </a:pPr>
              <a:t>50</a:t>
            </a:fld>
            <a:endParaRPr lang="en-US" dirty="0"/>
          </a:p>
        </p:txBody>
      </p:sp>
    </p:spTree>
    <p:extLst>
      <p:ext uri="{BB962C8B-B14F-4D97-AF65-F5344CB8AC3E}">
        <p14:creationId xmlns:p14="http://schemas.microsoft.com/office/powerpoint/2010/main" val="876140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FF7A4-083A-CE81-25CA-0701D3F56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ADAC1-3BB0-ED64-1722-3EC1A0B8B5E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30D1E30C-0845-723F-73BE-75FB81C122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C9B61-F2FE-F30A-1711-F5D4E890A7BB}"/>
              </a:ext>
            </a:extLst>
          </p:cNvPr>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2993002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229E5-BDD5-DA2B-1DAD-BD70F2E8F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D013B-935B-4B23-93B1-5040A7FBBF5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BA4C344-7C2C-9FF2-C315-B42888D23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5DF80F-3A21-0EE7-8D68-ED867CEB0D4B}"/>
              </a:ext>
            </a:extLst>
          </p:cNvPr>
          <p:cNvSpPr>
            <a:spLocks noGrp="1"/>
          </p:cNvSpPr>
          <p:nvPr>
            <p:ph type="sldNum" sz="quarter" idx="10"/>
          </p:nvPr>
        </p:nvSpPr>
        <p:spPr/>
        <p:txBody>
          <a:bodyPr/>
          <a:lstStyle/>
          <a:p>
            <a:pPr>
              <a:defRPr/>
            </a:pPr>
            <a:fld id="{D464CE9B-B233-457B-8491-F7BCBC04C59D}" type="slidenum">
              <a:rPr lang="en-US" smtClean="0"/>
              <a:pPr>
                <a:defRPr/>
              </a:pPr>
              <a:t>52</a:t>
            </a:fld>
            <a:endParaRPr lang="en-US" dirty="0"/>
          </a:p>
        </p:txBody>
      </p:sp>
    </p:spTree>
    <p:extLst>
      <p:ext uri="{BB962C8B-B14F-4D97-AF65-F5344CB8AC3E}">
        <p14:creationId xmlns:p14="http://schemas.microsoft.com/office/powerpoint/2010/main" val="764047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C77E-4A9B-E074-9C96-AD3DBE689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95D46-AF43-C832-09E3-5F7B2941765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42C1164-578C-974B-496E-0A8EFE4A68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315960-2A49-545A-4662-996829B6CFA5}"/>
              </a:ext>
            </a:extLst>
          </p:cNvPr>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1694086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6B60-8206-406A-5506-0A489942B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FA738-055F-6108-08C5-72C9DFA9BA4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C6CC6C95-1EF0-60B4-E540-A826166B2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8E4255-5601-681D-1E3E-659AA7DD0A3B}"/>
              </a:ext>
            </a:extLst>
          </p:cNvPr>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2235627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B29D0-227C-ABF6-882F-D94F9A4EA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44380-8F8E-D965-B002-3735718A309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AB0196A-B334-FFE5-C740-67D5E942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AFA7E-3059-EA0D-8092-2D19D290EC99}"/>
              </a:ext>
            </a:extLst>
          </p:cNvPr>
          <p:cNvSpPr>
            <a:spLocks noGrp="1"/>
          </p:cNvSpPr>
          <p:nvPr>
            <p:ph type="sldNum" sz="quarter" idx="10"/>
          </p:nvPr>
        </p:nvSpPr>
        <p:spPr/>
        <p:txBody>
          <a:bodyPr/>
          <a:lstStyle/>
          <a:p>
            <a:pPr>
              <a:defRPr/>
            </a:pPr>
            <a:fld id="{D464CE9B-B233-457B-8491-F7BCBC04C59D}" type="slidenum">
              <a:rPr lang="en-US" smtClean="0"/>
              <a:pPr>
                <a:defRPr/>
              </a:pPr>
              <a:t>55</a:t>
            </a:fld>
            <a:endParaRPr lang="en-US" dirty="0"/>
          </a:p>
        </p:txBody>
      </p:sp>
    </p:spTree>
    <p:extLst>
      <p:ext uri="{BB962C8B-B14F-4D97-AF65-F5344CB8AC3E}">
        <p14:creationId xmlns:p14="http://schemas.microsoft.com/office/powerpoint/2010/main" val="3365084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7F5A3-183D-AD14-670B-6BED22C15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564F9-F4F9-DA98-B708-92444042D3C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3D73E77-DA10-4023-A92A-3BBAC7F4D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A9C230-78E7-149D-0DD6-16A111DDEBB1}"/>
              </a:ext>
            </a:extLst>
          </p:cNvPr>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1699639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8C54-461A-709E-FDB7-E161B6905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C2C93-B1AF-E629-A7A2-FD4556F5D1C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ACE3AF7-2A45-F289-402C-7306A0621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A23AED-E1E6-5659-07E9-4D8B2609EC13}"/>
              </a:ext>
            </a:extLst>
          </p:cNvPr>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2887204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76DA0-D9A1-0746-CD06-B4B417DA0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7AD48-F953-0F80-19AA-C341A188EBD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8788D0A-AFC9-B1FA-CF9A-C2E36CBDE9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8A1605-FAE8-969A-6EC9-1BCADFC705A4}"/>
              </a:ext>
            </a:extLst>
          </p:cNvPr>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2089005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40B9-9A4D-EC8F-ABFF-00CE29BF5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8BF1F-204C-F696-9514-F3615E093BF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FC6322F-EFD2-C05C-7188-967FC56329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15451-0F40-7CA4-3185-23708E11153A}"/>
              </a:ext>
            </a:extLst>
          </p:cNvPr>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1427484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85016-7D1C-44B2-1FE7-E96065670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C07F6-2647-A779-56AD-372E78D856E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6EBD3FF-9610-E419-7D4C-960FAABA6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53B6A8-D714-BC27-53CD-8EFDD5D64DBD}"/>
              </a:ext>
            </a:extLst>
          </p:cNvPr>
          <p:cNvSpPr>
            <a:spLocks noGrp="1"/>
          </p:cNvSpPr>
          <p:nvPr>
            <p:ph type="sldNum" sz="quarter" idx="10"/>
          </p:nvPr>
        </p:nvSpPr>
        <p:spPr/>
        <p:txBody>
          <a:bodyPr/>
          <a:lstStyle/>
          <a:p>
            <a:pPr>
              <a:defRPr/>
            </a:pPr>
            <a:fld id="{D464CE9B-B233-457B-8491-F7BCBC04C59D}" type="slidenum">
              <a:rPr lang="en-US" smtClean="0"/>
              <a:pPr>
                <a:defRPr/>
              </a:pPr>
              <a:t>61</a:t>
            </a:fld>
            <a:endParaRPr lang="en-US" dirty="0"/>
          </a:p>
        </p:txBody>
      </p:sp>
    </p:spTree>
    <p:extLst>
      <p:ext uri="{BB962C8B-B14F-4D97-AF65-F5344CB8AC3E}">
        <p14:creationId xmlns:p14="http://schemas.microsoft.com/office/powerpoint/2010/main" val="4112185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C6AC-8EBA-9600-F9AC-21792D6FE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A9BF0-7F5E-164C-F9EC-1C4B26D6269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A2C1FA7-8BA3-10B4-B51E-C1EBE4E0B6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CBFE9-08BE-562F-5566-44BB0C4FA4C2}"/>
              </a:ext>
            </a:extLst>
          </p:cNvPr>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3792131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3FA1-3837-0733-1417-2803BE54B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68D6B-A219-29C0-93E8-B1F9DF3BC2B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963371F-783F-904B-57E1-DC3D2325C2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2E9573-36E8-51E3-2300-466194DAB30A}"/>
              </a:ext>
            </a:extLst>
          </p:cNvPr>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46464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0AB0-41AF-CB4F-7675-458AB5740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383B1-8234-481F-AF4B-6E516ADE0F5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719001A-6FA2-F24C-68DC-D8C3AFF38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5A01D0-55C4-0CE4-822A-5B984FB5D38C}"/>
              </a:ext>
            </a:extLst>
          </p:cNvPr>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2410212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91A1-1EED-FEB2-7B4B-85B1EFC6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D3EF1-F843-43B4-A4F1-ECD00DDCA90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D7C0804-600F-2D65-80DF-01A36D0F87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C9A7F-02BB-ED03-7942-2918812B9DD1}"/>
              </a:ext>
            </a:extLst>
          </p:cNvPr>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3103515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8C39-0687-7696-ABB1-08FA2242F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9459B-ECA2-01C5-2EC5-E9A606D2B09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54E50D8-C21C-6BE8-179F-8F671B9DA6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7AEA39-2627-33AE-C063-F3BE42C3BC94}"/>
              </a:ext>
            </a:extLst>
          </p:cNvPr>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251669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17685063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3497919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260436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25D9-4318-94FD-0A47-49A402C7C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1E2BD-E830-28D2-6ADE-14224C3AA3C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6E7214C-3E68-8077-AFE9-BA4F3E538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87C0C2-8457-6BC2-9D57-6B56B40AAF04}"/>
              </a:ext>
            </a:extLst>
          </p:cNvPr>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3002316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D1AC-4786-B033-A02F-7802D8DF7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34A46-0EE5-5E5C-BEFB-B99FEA42DD4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C7959C4-150D-8F98-E959-C0AC6DB750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7C59C-52AE-ECB6-A0D7-8A4A9A7D3B92}"/>
              </a:ext>
            </a:extLst>
          </p:cNvPr>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33356491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0C00-577E-C0BE-044E-7AE59DB75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37ABA-5AEB-9186-89CC-93DB2CB586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66CDD7F-8B77-971A-9AF0-39E803BEF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CE430-20FA-D9DB-B842-1D99897D89CC}"/>
              </a:ext>
            </a:extLst>
          </p:cNvPr>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35749332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C255-A158-3AEB-DCCE-5A5835C15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F1065-39E0-ED50-96AD-460A77E7626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5C3D18C-251D-14D0-2123-C8C627CAE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723E8-BA66-9B2E-EE3A-7C5BADD0B6FA}"/>
              </a:ext>
            </a:extLst>
          </p:cNvPr>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3883652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84C3-3676-6DEF-7E1C-0A660243A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95AA1-BE66-EADE-56C2-E90E97465F3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9D3744E-7C30-6C37-DA59-501B2139F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60FAB7-5CD7-5260-9A97-DF131DB8F110}"/>
              </a:ext>
            </a:extLst>
          </p:cNvPr>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42750729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221454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0069-DF80-D1AA-30FF-16E29C24F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459B2-2135-83B1-FAF4-FEF82FABEF0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E95AE16-D00E-80CC-5365-5EA156F3A8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64EC5-3000-0974-1A97-25A19BB480B5}"/>
              </a:ext>
            </a:extLst>
          </p:cNvPr>
          <p:cNvSpPr>
            <a:spLocks noGrp="1"/>
          </p:cNvSpPr>
          <p:nvPr>
            <p:ph type="sldNum" sz="quarter" idx="10"/>
          </p:nvPr>
        </p:nvSpPr>
        <p:spPr/>
        <p:txBody>
          <a:bodyPr/>
          <a:lstStyle/>
          <a:p>
            <a:pPr>
              <a:defRPr/>
            </a:pPr>
            <a:fld id="{D464CE9B-B233-457B-8491-F7BCBC04C59D}" type="slidenum">
              <a:rPr lang="en-US" smtClean="0"/>
              <a:pPr>
                <a:defRPr/>
              </a:pPr>
              <a:t>14</a:t>
            </a:fld>
            <a:endParaRPr lang="en-US" dirty="0"/>
          </a:p>
        </p:txBody>
      </p:sp>
    </p:spTree>
    <p:extLst>
      <p:ext uri="{BB962C8B-B14F-4D97-AF65-F5344CB8AC3E}">
        <p14:creationId xmlns:p14="http://schemas.microsoft.com/office/powerpoint/2010/main" val="3361386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6367008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52EE-2407-B295-B2CA-8B346D84F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6CBBF-FDBE-8F1E-64EA-641E0DEB41A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18CF005-E5C3-F82A-E46F-02CB6CD3F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0EB00-C18B-CB28-567E-461A2ACA08E6}"/>
              </a:ext>
            </a:extLst>
          </p:cNvPr>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21232558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E82C-EA7F-8A05-2164-D3857E670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24378-AE3E-32FA-609E-D2AC54C3258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BB42742-C4BD-D60F-7D7D-72D550443D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E6879-F6D7-6E3F-01DD-F76EE873EC5D}"/>
              </a:ext>
            </a:extLst>
          </p:cNvPr>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9641931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71C1F-3D44-8971-E098-CFA1406AB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7C144-981E-286D-7FF5-C6CACE447E3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4E9297C-BEC1-39D9-09F1-CDE56B8AFB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3C3FC-CC87-F410-817A-BDE7BA575AFF}"/>
              </a:ext>
            </a:extLst>
          </p:cNvPr>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40398350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86</a:t>
            </a:fld>
            <a:endParaRPr lang="en-US" dirty="0"/>
          </a:p>
        </p:txBody>
      </p:sp>
    </p:spTree>
    <p:extLst>
      <p:ext uri="{BB962C8B-B14F-4D97-AF65-F5344CB8AC3E}">
        <p14:creationId xmlns:p14="http://schemas.microsoft.com/office/powerpoint/2010/main" val="35979584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88</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0323-B52F-CA1F-FC3F-03FC1892F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77901-AE00-BA2E-58B3-739B795DAAC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E3D9889-EA57-A643-9DC8-F504E8123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7C670-186F-B545-CEC7-56C6FE3B73C1}"/>
              </a:ext>
            </a:extLst>
          </p:cNvPr>
          <p:cNvSpPr>
            <a:spLocks noGrp="1"/>
          </p:cNvSpPr>
          <p:nvPr>
            <p:ph type="sldNum" sz="quarter" idx="10"/>
          </p:nvPr>
        </p:nvSpPr>
        <p:spPr/>
        <p:txBody>
          <a:bodyPr/>
          <a:lstStyle/>
          <a:p>
            <a:pPr>
              <a:defRPr/>
            </a:pPr>
            <a:fld id="{D464CE9B-B233-457B-8491-F7BCBC04C59D}" type="slidenum">
              <a:rPr lang="en-US" smtClean="0"/>
              <a:pPr>
                <a:defRPr/>
              </a:pPr>
              <a:t>89</a:t>
            </a:fld>
            <a:endParaRPr lang="en-US" dirty="0"/>
          </a:p>
        </p:txBody>
      </p:sp>
    </p:spTree>
    <p:extLst>
      <p:ext uri="{BB962C8B-B14F-4D97-AF65-F5344CB8AC3E}">
        <p14:creationId xmlns:p14="http://schemas.microsoft.com/office/powerpoint/2010/main" val="12855250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4C468-D453-6582-967F-CBAAC7735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BDE8C-B409-1468-D29B-D3AFC2E614E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1D76B67-17FD-D9A4-B108-80DA10D1DD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EAC0F-EFBA-99E3-2243-20A138D4CCD6}"/>
              </a:ext>
            </a:extLst>
          </p:cNvPr>
          <p:cNvSpPr>
            <a:spLocks noGrp="1"/>
          </p:cNvSpPr>
          <p:nvPr>
            <p:ph type="sldNum" sz="quarter" idx="10"/>
          </p:nvPr>
        </p:nvSpPr>
        <p:spPr/>
        <p:txBody>
          <a:bodyPr/>
          <a:lstStyle/>
          <a:p>
            <a:pPr>
              <a:defRPr/>
            </a:pPr>
            <a:fld id="{D464CE9B-B233-457B-8491-F7BCBC04C59D}" type="slidenum">
              <a:rPr lang="en-US" smtClean="0"/>
              <a:pPr>
                <a:defRPr/>
              </a:pPr>
              <a:t>90</a:t>
            </a:fld>
            <a:endParaRPr lang="en-US" dirty="0"/>
          </a:p>
        </p:txBody>
      </p:sp>
    </p:spTree>
    <p:extLst>
      <p:ext uri="{BB962C8B-B14F-4D97-AF65-F5344CB8AC3E}">
        <p14:creationId xmlns:p14="http://schemas.microsoft.com/office/powerpoint/2010/main" val="22845195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D8FA-39C7-5616-5687-15BFA54E8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43E62-1DE5-E1FF-358E-56803E7DB2B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1D3115D-59AF-3D97-05C0-E368ED1A1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1FE06-5428-0D62-1CC4-05EABA8FFF40}"/>
              </a:ext>
            </a:extLst>
          </p:cNvPr>
          <p:cNvSpPr>
            <a:spLocks noGrp="1"/>
          </p:cNvSpPr>
          <p:nvPr>
            <p:ph type="sldNum" sz="quarter" idx="10"/>
          </p:nvPr>
        </p:nvSpPr>
        <p:spPr/>
        <p:txBody>
          <a:bodyPr/>
          <a:lstStyle/>
          <a:p>
            <a:pPr>
              <a:defRPr/>
            </a:pPr>
            <a:fld id="{D464CE9B-B233-457B-8491-F7BCBC04C59D}" type="slidenum">
              <a:rPr lang="en-US" smtClean="0"/>
              <a:pPr>
                <a:defRPr/>
              </a:pPr>
              <a:t>91</a:t>
            </a:fld>
            <a:endParaRPr lang="en-US" dirty="0"/>
          </a:p>
        </p:txBody>
      </p:sp>
    </p:spTree>
    <p:extLst>
      <p:ext uri="{BB962C8B-B14F-4D97-AF65-F5344CB8AC3E}">
        <p14:creationId xmlns:p14="http://schemas.microsoft.com/office/powerpoint/2010/main" val="2728076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3520-5A04-FE28-7077-8351DBAF1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5951F-3387-A6A8-CE5C-CC565A5B6A4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4183B43-4CB6-2BEF-8EC5-44D4180975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A355E-29E7-77D3-DE82-FF29EDCD8B95}"/>
              </a:ext>
            </a:extLst>
          </p:cNvPr>
          <p:cNvSpPr>
            <a:spLocks noGrp="1"/>
          </p:cNvSpPr>
          <p:nvPr>
            <p:ph type="sldNum" sz="quarter" idx="10"/>
          </p:nvPr>
        </p:nvSpPr>
        <p:spPr/>
        <p:txBody>
          <a:bodyPr/>
          <a:lstStyle/>
          <a:p>
            <a:pPr>
              <a:defRPr/>
            </a:pPr>
            <a:fld id="{D464CE9B-B233-457B-8491-F7BCBC04C59D}" type="slidenum">
              <a:rPr lang="en-US" smtClean="0"/>
              <a:pPr>
                <a:defRPr/>
              </a:pPr>
              <a:t>92</a:t>
            </a:fld>
            <a:endParaRPr lang="en-US" dirty="0"/>
          </a:p>
        </p:txBody>
      </p:sp>
    </p:spTree>
    <p:extLst>
      <p:ext uri="{BB962C8B-B14F-4D97-AF65-F5344CB8AC3E}">
        <p14:creationId xmlns:p14="http://schemas.microsoft.com/office/powerpoint/2010/main" val="32002394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5EB4-3BBE-FD24-425B-729390B52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D07E-686A-E8E4-B429-7360633AFAA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E70E551-E971-29F4-0EB5-8C2E101E2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FDE80-C32D-E5CF-B64F-179DBFA90A3B}"/>
              </a:ext>
            </a:extLst>
          </p:cNvPr>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321142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3787-267E-889B-7324-FA9EB0043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E7D6A-A632-73D9-BBF0-57DB761F4EB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9F4B08C-2374-8809-A2C1-9ABD92126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4D4865-30FF-8131-10BB-2839B14AEB44}"/>
              </a:ext>
            </a:extLst>
          </p:cNvPr>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23899651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43D9-EEDB-A740-0C78-CFFC0585E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CB7D1-3E27-AAE2-90C3-6EDDB6360C6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6477F4D-E470-13BD-0719-7643573C3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07A7D-2881-CD1A-8A95-9480D60EA661}"/>
              </a:ext>
            </a:extLst>
          </p:cNvPr>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18116445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F689-1BF6-CD4B-F0AF-F8B3C5071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5C39D-A3C2-4F45-A53C-3358FACC30C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8CFD465-53BE-2D5D-9B2C-6D414E31F2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C7262-154C-DA92-1DD0-C19B36D1C5D7}"/>
              </a:ext>
            </a:extLst>
          </p:cNvPr>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35908406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9BCE-0D4D-5428-C7AE-1377774E3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AA4E7-BBC2-8AD7-BD41-0A6E837D6E6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E59AEC6-3792-03B2-CFD8-776969B369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D1EE1-219B-B564-470D-C2DB908309BE}"/>
              </a:ext>
            </a:extLst>
          </p:cNvPr>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41240413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98</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7717-E9D0-5507-CD0C-E6E8FD40A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84F5-F54F-9BAB-945D-DA7C08A85BB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0D45A07-A19F-DBCD-63AC-0F1F083CF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9E547-A5EF-4078-FE7F-4B4FCBC8A617}"/>
              </a:ext>
            </a:extLst>
          </p:cNvPr>
          <p:cNvSpPr>
            <a:spLocks noGrp="1"/>
          </p:cNvSpPr>
          <p:nvPr>
            <p:ph type="sldNum" sz="quarter" idx="10"/>
          </p:nvPr>
        </p:nvSpPr>
        <p:spPr/>
        <p:txBody>
          <a:bodyPr/>
          <a:lstStyle/>
          <a:p>
            <a:pPr>
              <a:defRPr/>
            </a:pPr>
            <a:fld id="{D464CE9B-B233-457B-8491-F7BCBC04C59D}" type="slidenum">
              <a:rPr lang="en-US" smtClean="0"/>
              <a:pPr>
                <a:defRPr/>
              </a:pPr>
              <a:t>99</a:t>
            </a:fld>
            <a:endParaRPr lang="en-US" dirty="0"/>
          </a:p>
        </p:txBody>
      </p:sp>
    </p:spTree>
    <p:extLst>
      <p:ext uri="{BB962C8B-B14F-4D97-AF65-F5344CB8AC3E}">
        <p14:creationId xmlns:p14="http://schemas.microsoft.com/office/powerpoint/2010/main" val="10310070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2ADE-39FE-51CF-AD4B-EAF9859EA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A34AA-C078-EEFF-38C1-2EBBB564DF3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CDADCC6-C111-C39B-B7B4-61B92CF96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73656-3CF6-AE09-6350-6E7EADB9548A}"/>
              </a:ext>
            </a:extLst>
          </p:cNvPr>
          <p:cNvSpPr>
            <a:spLocks noGrp="1"/>
          </p:cNvSpPr>
          <p:nvPr>
            <p:ph type="sldNum" sz="quarter" idx="10"/>
          </p:nvPr>
        </p:nvSpPr>
        <p:spPr/>
        <p:txBody>
          <a:bodyPr/>
          <a:lstStyle/>
          <a:p>
            <a:pPr>
              <a:defRPr/>
            </a:pPr>
            <a:fld id="{D464CE9B-B233-457B-8491-F7BCBC04C59D}" type="slidenum">
              <a:rPr lang="en-US" smtClean="0"/>
              <a:pPr>
                <a:defRPr/>
              </a:pPr>
              <a:t>100</a:t>
            </a:fld>
            <a:endParaRPr lang="en-US" dirty="0"/>
          </a:p>
        </p:txBody>
      </p:sp>
    </p:spTree>
    <p:extLst>
      <p:ext uri="{BB962C8B-B14F-4D97-AF65-F5344CB8AC3E}">
        <p14:creationId xmlns:p14="http://schemas.microsoft.com/office/powerpoint/2010/main" val="15808258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BD41-2887-61EC-CE0B-6BE19E29A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F1C95-79F4-3147-B96C-226D3A56D27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90BF2B2-ACC1-6A76-082C-B4E9AF3CB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A8407A-A07D-B02D-6620-A8B8FF7FC608}"/>
              </a:ext>
            </a:extLst>
          </p:cNvPr>
          <p:cNvSpPr>
            <a:spLocks noGrp="1"/>
          </p:cNvSpPr>
          <p:nvPr>
            <p:ph type="sldNum" sz="quarter" idx="10"/>
          </p:nvPr>
        </p:nvSpPr>
        <p:spPr/>
        <p:txBody>
          <a:bodyPr/>
          <a:lstStyle/>
          <a:p>
            <a:pPr>
              <a:defRPr/>
            </a:pPr>
            <a:fld id="{D464CE9B-B233-457B-8491-F7BCBC04C59D}" type="slidenum">
              <a:rPr lang="en-US" smtClean="0"/>
              <a:pPr>
                <a:defRPr/>
              </a:pPr>
              <a:t>101</a:t>
            </a:fld>
            <a:endParaRPr lang="en-US" dirty="0"/>
          </a:p>
        </p:txBody>
      </p:sp>
    </p:spTree>
    <p:extLst>
      <p:ext uri="{BB962C8B-B14F-4D97-AF65-F5344CB8AC3E}">
        <p14:creationId xmlns:p14="http://schemas.microsoft.com/office/powerpoint/2010/main" val="26660853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6E2A-6541-C384-8512-DA59F6F0C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3AE60-FAF9-9DD5-4A18-0274D10396E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F45C6B2-53B4-63D4-4AFB-FA569A9998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C00A83-BF25-DDAF-A3E1-CFB721EB6552}"/>
              </a:ext>
            </a:extLst>
          </p:cNvPr>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12679977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0702-BAA3-27D2-B203-707363762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50039-F1C8-E539-5E49-3052CD4ABC7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4BB41F1-F5A4-ABF5-9524-C5C65A8A2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9C42A-2E36-6222-4F65-0E96EB23273A}"/>
              </a:ext>
            </a:extLst>
          </p:cNvPr>
          <p:cNvSpPr>
            <a:spLocks noGrp="1"/>
          </p:cNvSpPr>
          <p:nvPr>
            <p:ph type="sldNum" sz="quarter" idx="10"/>
          </p:nvPr>
        </p:nvSpPr>
        <p:spPr/>
        <p:txBody>
          <a:bodyPr/>
          <a:lstStyle/>
          <a:p>
            <a:pPr>
              <a:defRPr/>
            </a:pPr>
            <a:fld id="{D464CE9B-B233-457B-8491-F7BCBC04C59D}" type="slidenum">
              <a:rPr lang="en-US" smtClean="0"/>
              <a:pPr>
                <a:defRPr/>
              </a:pPr>
              <a:t>103</a:t>
            </a:fld>
            <a:endParaRPr lang="en-US" dirty="0"/>
          </a:p>
        </p:txBody>
      </p:sp>
    </p:spTree>
    <p:extLst>
      <p:ext uri="{BB962C8B-B14F-4D97-AF65-F5344CB8AC3E}">
        <p14:creationId xmlns:p14="http://schemas.microsoft.com/office/powerpoint/2010/main" val="22564527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104</a:t>
            </a:fld>
            <a:endParaRPr lang="en-US" dirty="0"/>
          </a:p>
        </p:txBody>
      </p:sp>
    </p:spTree>
    <p:extLst>
      <p:ext uri="{BB962C8B-B14F-4D97-AF65-F5344CB8AC3E}">
        <p14:creationId xmlns:p14="http://schemas.microsoft.com/office/powerpoint/2010/main" val="26417428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C48CC-9097-511B-B9EA-82C13D880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D6797-168C-2662-4C72-950545F5062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2109889-0B2F-6E0A-EEBD-DAFEF40C61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CB4271-08A4-E0AE-60D1-4EA3C3DF3888}"/>
              </a:ext>
            </a:extLst>
          </p:cNvPr>
          <p:cNvSpPr>
            <a:spLocks noGrp="1"/>
          </p:cNvSpPr>
          <p:nvPr>
            <p:ph type="sldNum" sz="quarter" idx="10"/>
          </p:nvPr>
        </p:nvSpPr>
        <p:spPr/>
        <p:txBody>
          <a:bodyPr/>
          <a:lstStyle/>
          <a:p>
            <a:pPr>
              <a:defRPr/>
            </a:pPr>
            <a:fld id="{D464CE9B-B233-457B-8491-F7BCBC04C59D}" type="slidenum">
              <a:rPr lang="en-US" smtClean="0"/>
              <a:pPr>
                <a:defRPr/>
              </a:pPr>
              <a:t>105</a:t>
            </a:fld>
            <a:endParaRPr lang="en-US" dirty="0"/>
          </a:p>
        </p:txBody>
      </p:sp>
    </p:spTree>
    <p:extLst>
      <p:ext uri="{BB962C8B-B14F-4D97-AF65-F5344CB8AC3E}">
        <p14:creationId xmlns:p14="http://schemas.microsoft.com/office/powerpoint/2010/main" val="24408257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FB3B-A3A4-BAF3-BB74-7DE7C34E6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D1ACC-1BCA-CF57-82A5-0F391896D3C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A6DD3D7-B836-45F5-EF0F-44282117EA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1D46DA-6EF7-D999-2167-8811D4DE7DF1}"/>
              </a:ext>
            </a:extLst>
          </p:cNvPr>
          <p:cNvSpPr>
            <a:spLocks noGrp="1"/>
          </p:cNvSpPr>
          <p:nvPr>
            <p:ph type="sldNum" sz="quarter" idx="10"/>
          </p:nvPr>
        </p:nvSpPr>
        <p:spPr/>
        <p:txBody>
          <a:bodyPr/>
          <a:lstStyle/>
          <a:p>
            <a:pPr>
              <a:defRPr/>
            </a:pPr>
            <a:fld id="{D464CE9B-B233-457B-8491-F7BCBC04C59D}" type="slidenum">
              <a:rPr lang="en-US" smtClean="0"/>
              <a:pPr>
                <a:defRPr/>
              </a:pPr>
              <a:t>106</a:t>
            </a:fld>
            <a:endParaRPr lang="en-US" dirty="0"/>
          </a:p>
        </p:txBody>
      </p:sp>
    </p:spTree>
    <p:extLst>
      <p:ext uri="{BB962C8B-B14F-4D97-AF65-F5344CB8AC3E}">
        <p14:creationId xmlns:p14="http://schemas.microsoft.com/office/powerpoint/2010/main" val="11218601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7E8D2-3B8C-E9A9-138D-30264CBC3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8E88F-9578-FEA8-4BE8-51CF05D687D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03E9028-96A4-4AE0-D1F9-BFE3E9A9A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8EF3C-3A3D-0292-9CA3-2E89D0455FCC}"/>
              </a:ext>
            </a:extLst>
          </p:cNvPr>
          <p:cNvSpPr>
            <a:spLocks noGrp="1"/>
          </p:cNvSpPr>
          <p:nvPr>
            <p:ph type="sldNum" sz="quarter" idx="10"/>
          </p:nvPr>
        </p:nvSpPr>
        <p:spPr/>
        <p:txBody>
          <a:bodyPr/>
          <a:lstStyle/>
          <a:p>
            <a:pPr>
              <a:defRPr/>
            </a:pPr>
            <a:fld id="{D464CE9B-B233-457B-8491-F7BCBC04C59D}" type="slidenum">
              <a:rPr lang="en-US" smtClean="0"/>
              <a:pPr>
                <a:defRPr/>
              </a:pPr>
              <a:t>107</a:t>
            </a:fld>
            <a:endParaRPr lang="en-US" dirty="0"/>
          </a:p>
        </p:txBody>
      </p:sp>
    </p:spTree>
    <p:extLst>
      <p:ext uri="{BB962C8B-B14F-4D97-AF65-F5344CB8AC3E}">
        <p14:creationId xmlns:p14="http://schemas.microsoft.com/office/powerpoint/2010/main" val="112526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dirty="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6429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dirty="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8357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dirty="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383853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dirty="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15693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dirty="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30860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dirty="0"/>
          </a:p>
        </p:txBody>
      </p:sp>
      <p:sp>
        <p:nvSpPr>
          <p:cNvPr id="6" name="Footer Placeholder 5"/>
          <p:cNvSpPr>
            <a:spLocks noGrp="1"/>
          </p:cNvSpPr>
          <p:nvPr>
            <p:ph type="ftr" sz="quarter" idx="11"/>
          </p:nvPr>
        </p:nvSpPr>
        <p:spPr/>
        <p:txBody>
          <a:bodyPr/>
          <a:lstStyle/>
          <a:p>
            <a:pPr>
              <a:defRPr/>
            </a:pPr>
            <a:endParaRPr lang="en-US" altLang="zh-TW" dirty="0"/>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49155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dirty="0"/>
          </a:p>
        </p:txBody>
      </p:sp>
      <p:sp>
        <p:nvSpPr>
          <p:cNvPr id="8" name="Footer Placeholder 7"/>
          <p:cNvSpPr>
            <a:spLocks noGrp="1"/>
          </p:cNvSpPr>
          <p:nvPr>
            <p:ph type="ftr" sz="quarter" idx="11"/>
          </p:nvPr>
        </p:nvSpPr>
        <p:spPr/>
        <p:txBody>
          <a:bodyPr/>
          <a:lstStyle/>
          <a:p>
            <a:pPr>
              <a:defRPr/>
            </a:pPr>
            <a:endParaRPr lang="en-US" altLang="zh-TW" dirty="0"/>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230450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dirty="0"/>
          </a:p>
        </p:txBody>
      </p:sp>
      <p:sp>
        <p:nvSpPr>
          <p:cNvPr id="4" name="Footer Placeholder 3"/>
          <p:cNvSpPr>
            <a:spLocks noGrp="1"/>
          </p:cNvSpPr>
          <p:nvPr>
            <p:ph type="ftr" sz="quarter" idx="11"/>
          </p:nvPr>
        </p:nvSpPr>
        <p:spPr/>
        <p:txBody>
          <a:bodyPr/>
          <a:lstStyle/>
          <a:p>
            <a:pPr>
              <a:defRPr/>
            </a:pPr>
            <a:endParaRPr lang="en-US" altLang="zh-TW" dirty="0"/>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26971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dirty="0"/>
          </a:p>
        </p:txBody>
      </p:sp>
      <p:sp>
        <p:nvSpPr>
          <p:cNvPr id="3" name="Footer Placeholder 2"/>
          <p:cNvSpPr>
            <a:spLocks noGrp="1"/>
          </p:cNvSpPr>
          <p:nvPr>
            <p:ph type="ftr" sz="quarter" idx="11"/>
          </p:nvPr>
        </p:nvSpPr>
        <p:spPr/>
        <p:txBody>
          <a:bodyPr/>
          <a:lstStyle/>
          <a:p>
            <a:pPr>
              <a:defRPr/>
            </a:pPr>
            <a:endParaRPr lang="en-US" altLang="zh-TW" dirty="0"/>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312080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dirty="0"/>
          </a:p>
        </p:txBody>
      </p:sp>
      <p:sp>
        <p:nvSpPr>
          <p:cNvPr id="6" name="Footer Placeholder 5"/>
          <p:cNvSpPr>
            <a:spLocks noGrp="1"/>
          </p:cNvSpPr>
          <p:nvPr>
            <p:ph type="ftr" sz="quarter" idx="11"/>
          </p:nvPr>
        </p:nvSpPr>
        <p:spPr/>
        <p:txBody>
          <a:bodyPr/>
          <a:lstStyle/>
          <a:p>
            <a:pPr>
              <a:defRPr/>
            </a:pPr>
            <a:endParaRPr lang="en-US" altLang="zh-TW" dirty="0"/>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352962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dirty="0"/>
          </a:p>
        </p:txBody>
      </p:sp>
      <p:sp>
        <p:nvSpPr>
          <p:cNvPr id="6" name="Footer Placeholder 5"/>
          <p:cNvSpPr>
            <a:spLocks noGrp="1"/>
          </p:cNvSpPr>
          <p:nvPr>
            <p:ph type="ftr" sz="quarter" idx="11"/>
          </p:nvPr>
        </p:nvSpPr>
        <p:spPr/>
        <p:txBody>
          <a:bodyPr/>
          <a:lstStyle/>
          <a:p>
            <a:pPr>
              <a:defRPr/>
            </a:pPr>
            <a:endParaRPr lang="en-US" altLang="zh-TW" dirty="0"/>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15990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14563779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4096D-498E-DBC7-05BB-88AAC9173A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558F1-9512-28AF-00C1-AF35C46D01F8}"/>
              </a:ext>
            </a:extLst>
          </p:cNvPr>
          <p:cNvSpPr>
            <a:spLocks noGrp="1"/>
          </p:cNvSpPr>
          <p:nvPr>
            <p:ph idx="1"/>
          </p:nvPr>
        </p:nvSpPr>
        <p:spPr>
          <a:xfrm>
            <a:off x="1143000" y="133350"/>
            <a:ext cx="6858000" cy="4676775"/>
          </a:xfrm>
        </p:spPr>
        <p:txBody>
          <a:bodyPr>
            <a:noAutofit/>
          </a:bodyPr>
          <a:lstStyle/>
          <a:p>
            <a:pPr marL="0" indent="0" algn="ctr">
              <a:buNone/>
            </a:pPr>
            <a:endParaRPr lang="en-US" altLang="zh-TW" sz="4800" b="1" dirty="0">
              <a:ea typeface="Microsoft JhengHei" panose="020B0604030504040204" pitchFamily="34" charset="-120"/>
            </a:endParaRPr>
          </a:p>
          <a:p>
            <a:pPr marL="0" indent="0" algn="ctr">
              <a:buNone/>
            </a:pPr>
            <a:endParaRPr lang="en-US" altLang="zh-TW" sz="4800" b="1" dirty="0">
              <a:ea typeface="Microsoft JhengHei" panose="020B0604030504040204" pitchFamily="34" charset="-120"/>
            </a:endParaRPr>
          </a:p>
          <a:p>
            <a:pPr marL="0" indent="0" algn="ctr">
              <a:buNone/>
            </a:pPr>
            <a:r>
              <a:rPr lang="zh-TW" altLang="en-US" sz="10000" b="1" dirty="0">
                <a:ea typeface="Microsoft JhengHei" panose="020B0604030504040204" pitchFamily="34" charset="-120"/>
              </a:rPr>
              <a:t>順又發</a:t>
            </a:r>
            <a:r>
              <a:rPr lang="en-US" altLang="zh-TW" sz="10000" b="1" dirty="0">
                <a:ea typeface="Microsoft JhengHei" panose="020B0604030504040204" pitchFamily="34" charset="-120"/>
              </a:rPr>
              <a:t>?</a:t>
            </a:r>
          </a:p>
          <a:p>
            <a:pPr marL="0" indent="0" algn="ctr">
              <a:buNone/>
            </a:pPr>
            <a:endParaRPr lang="en-US" altLang="zh-TW" sz="4800" b="1" dirty="0">
              <a:ea typeface="Microsoft JhengHei" panose="020B0604030504040204" pitchFamily="34" charset="-120"/>
            </a:endParaRPr>
          </a:p>
        </p:txBody>
      </p:sp>
    </p:spTree>
    <p:extLst>
      <p:ext uri="{BB962C8B-B14F-4D97-AF65-F5344CB8AC3E}">
        <p14:creationId xmlns:p14="http://schemas.microsoft.com/office/powerpoint/2010/main" val="226010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9550"/>
            <a:ext cx="9296400" cy="4076700"/>
          </a:xfrm>
        </p:spPr>
        <p:txBody>
          <a:bodyPr>
            <a:noAutofit/>
          </a:bodyPr>
          <a:lstStyle/>
          <a:p>
            <a:pPr marL="0" indent="0">
              <a:buNone/>
            </a:pPr>
            <a:r>
              <a:rPr lang="zh-CN" altLang="en-US" sz="7000" b="1" dirty="0">
                <a:ea typeface="Microsoft JhengHei" panose="020B0604030504040204" pitchFamily="34" charset="-120"/>
              </a:rPr>
              <a:t>「</a:t>
            </a:r>
            <a:r>
              <a:rPr lang="zh-TW" altLang="en-US" sz="7000" b="1" dirty="0">
                <a:ea typeface="Microsoft JhengHei" panose="020B0604030504040204" pitchFamily="34" charset="-120"/>
              </a:rPr>
              <a:t>順</a:t>
            </a:r>
            <a:r>
              <a:rPr lang="zh-CN" altLang="en-US" sz="7000" b="1" dirty="0">
                <a:ea typeface="Microsoft JhengHei" panose="020B0604030504040204" pitchFamily="34" charset="-120"/>
              </a:rPr>
              <a:t>又</a:t>
            </a:r>
            <a:r>
              <a:rPr lang="zh-TW" altLang="en-US" sz="7000" b="1" dirty="0">
                <a:ea typeface="Microsoft JhengHei" panose="020B0604030504040204" pitchFamily="34" charset="-120"/>
              </a:rPr>
              <a:t>發</a:t>
            </a:r>
            <a:r>
              <a:rPr lang="zh-CN" altLang="en-US" sz="7000" b="1" dirty="0">
                <a:ea typeface="Microsoft JhengHei" panose="020B0604030504040204" pitchFamily="34" charset="-120"/>
              </a:rPr>
              <a:t>」</a:t>
            </a:r>
            <a:r>
              <a:rPr lang="en-US" altLang="zh-TW" sz="7000" b="1" dirty="0">
                <a:ea typeface="Microsoft JhengHei" panose="020B0604030504040204" pitchFamily="34" charset="-120"/>
              </a:rPr>
              <a:t>— </a:t>
            </a:r>
            <a:r>
              <a:rPr lang="zh-TW" altLang="en-US" sz="7000" b="1" dirty="0">
                <a:ea typeface="Microsoft JhengHei" panose="020B0604030504040204" pitchFamily="34" charset="-120"/>
              </a:rPr>
              <a:t>很吉祥</a:t>
            </a:r>
            <a:endParaRPr lang="en-US" altLang="zh-TW" sz="7000" b="1" dirty="0">
              <a:ea typeface="Microsoft JhengHei" panose="020B0604030504040204" pitchFamily="34" charset="-120"/>
              <a:cs typeface="Arial" panose="020B0604020202020204" pitchFamily="34" charset="0"/>
            </a:endParaRPr>
          </a:p>
          <a:p>
            <a:pPr marL="0" indent="0">
              <a:buNone/>
            </a:pPr>
            <a:r>
              <a:rPr lang="zh-TW" altLang="en-US" sz="7000" b="1" dirty="0">
                <a:ea typeface="Microsoft JhengHei" panose="020B0604030504040204" pitchFamily="34" charset="-120"/>
                <a:cs typeface="Arial" panose="020B0604020202020204" pitchFamily="34" charset="0"/>
              </a:rPr>
              <a:t>  大家都愛</a:t>
            </a:r>
            <a:r>
              <a:rPr lang="en-US" altLang="zh-TW" sz="7000" b="1" dirty="0">
                <a:ea typeface="Microsoft JhengHei" panose="020B0604030504040204" pitchFamily="34" charset="-120"/>
                <a:cs typeface="Arial" panose="020B0604020202020204" pitchFamily="34" charset="0"/>
              </a:rPr>
              <a:t>:</a:t>
            </a:r>
          </a:p>
          <a:p>
            <a:pPr marL="0" indent="0" algn="ctr">
              <a:buNone/>
            </a:pPr>
            <a:r>
              <a:rPr lang="zh-TW" altLang="en-US" sz="7000" b="1" dirty="0">
                <a:ea typeface="Microsoft JhengHei" panose="020B0604030504040204" pitchFamily="34" charset="-120"/>
                <a:cs typeface="Arial" panose="020B0604020202020204" pitchFamily="34" charset="0"/>
              </a:rPr>
              <a:t>「風調雨順</a:t>
            </a:r>
            <a:r>
              <a:rPr lang="en-US" altLang="zh-TW" sz="7000" b="1" dirty="0">
                <a:ea typeface="Microsoft JhengHei" panose="020B0604030504040204" pitchFamily="34" charset="-120"/>
                <a:cs typeface="Arial" panose="020B0604020202020204" pitchFamily="34" charset="0"/>
              </a:rPr>
              <a:t>, </a:t>
            </a:r>
            <a:r>
              <a:rPr lang="zh-TW" altLang="en-US" sz="7000" b="1" dirty="0">
                <a:ea typeface="Microsoft JhengHei" panose="020B0604030504040204" pitchFamily="34" charset="-120"/>
                <a:cs typeface="Arial" panose="020B0604020202020204" pitchFamily="34" charset="0"/>
              </a:rPr>
              <a:t>國泰民安」</a:t>
            </a:r>
            <a:endParaRPr lang="en-US" altLang="zh-TW" sz="7000" b="1" dirty="0">
              <a:ea typeface="Microsoft JhengHei" panose="020B0604030504040204" pitchFamily="34" charset="-120"/>
              <a:cs typeface="Arial" panose="020B0604020202020204" pitchFamily="34" charset="0"/>
            </a:endParaRPr>
          </a:p>
          <a:p>
            <a:pPr marL="0" indent="0" algn="ctr">
              <a:buNone/>
            </a:pPr>
            <a:r>
              <a:rPr lang="zh-TW" altLang="en-US" sz="7000" b="1" dirty="0">
                <a:ea typeface="Microsoft JhengHei" panose="020B0604030504040204" pitchFamily="34" charset="-120"/>
                <a:cs typeface="Arial" panose="020B0604020202020204" pitchFamily="34" charset="0"/>
              </a:rPr>
              <a:t>「一路順風」</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3459240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CEA57-C4C4-A798-AD67-69BAE20F1D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7C2DA94-77DD-4032-D412-3B14E23B3A87}"/>
              </a:ext>
            </a:extLst>
          </p:cNvPr>
          <p:cNvSpPr/>
          <p:nvPr/>
        </p:nvSpPr>
        <p:spPr>
          <a:xfrm>
            <a:off x="-76200" y="0"/>
            <a:ext cx="9220200" cy="4401205"/>
          </a:xfrm>
          <a:prstGeom prst="rect">
            <a:avLst/>
          </a:prstGeom>
        </p:spPr>
        <p:txBody>
          <a:bodyPr wrap="square">
            <a:spAutoFit/>
          </a:bodyPr>
          <a:lstStyle/>
          <a:p>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但以理書</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詳細記述了地中海和中東的歷史</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、彌賽亞到來的時間以及世界末日的景象。</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6470513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D136-1B6B-9272-52F4-8E540FABE4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E30AE2-7E0A-A18E-2F96-38B94853A9ED}"/>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這或許是聖經是神所默示的最好證明，也向我們顯明神掌控著歷史。</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199357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C981A-ECF3-5C1C-FBAD-5C8BAB80F0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445508F-A322-FA90-0335-4C3CDC460A24}"/>
              </a:ext>
            </a:extLst>
          </p:cNvPr>
          <p:cNvSpPr/>
          <p:nvPr/>
        </p:nvSpPr>
        <p:spPr>
          <a:xfrm>
            <a:off x="-8382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但以理堅守原則，繼續履行他侍奉外邦君王的職責。他的忠信後來幫助以色列人重返應許之地。</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536732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0AD1-6502-C776-C9F9-C8E2AEE95B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906A6-429E-282D-8FB6-D87C8F175E44}"/>
              </a:ext>
            </a:extLst>
          </p:cNvPr>
          <p:cNvSpPr>
            <a:spLocks noGrp="1"/>
          </p:cNvSpPr>
          <p:nvPr>
            <p:ph idx="1"/>
          </p:nvPr>
        </p:nvSpPr>
        <p:spPr>
          <a:xfrm>
            <a:off x="0" y="0"/>
            <a:ext cx="9144000" cy="5143500"/>
          </a:xfrm>
        </p:spPr>
        <p:txBody>
          <a:bodyPr>
            <a:noAutofit/>
          </a:bodyPr>
          <a:lstStyle/>
          <a:p>
            <a:pPr marL="0" indent="0">
              <a:buNone/>
            </a:pPr>
            <a:r>
              <a:rPr lang="en-US" altLang="zh-TW" sz="6000" b="1" dirty="0">
                <a:solidFill>
                  <a:schemeClr val="accent5">
                    <a:lumMod val="75000"/>
                  </a:schemeClr>
                </a:solidFill>
                <a:ea typeface="Microsoft JhengHei" panose="020B0604030504040204" pitchFamily="34" charset="-120"/>
                <a:cs typeface="Arial" panose="020B0604020202020204" pitchFamily="34" charset="0"/>
              </a:rPr>
              <a:t>1. </a:t>
            </a:r>
            <a:r>
              <a:rPr lang="zh-TW" altLang="en-US" sz="6000" b="1" dirty="0">
                <a:solidFill>
                  <a:schemeClr val="accent5">
                    <a:lumMod val="75000"/>
                  </a:schemeClr>
                </a:solidFill>
                <a:ea typeface="Microsoft JhengHei" panose="020B0604030504040204" pitchFamily="34" charset="-120"/>
                <a:cs typeface="Arial" panose="020B0604020202020204" pitchFamily="34" charset="0"/>
              </a:rPr>
              <a:t>神向世人已透露的話語 </a:t>
            </a:r>
            <a:r>
              <a:rPr lang="en-US" altLang="zh-TW" sz="6000" b="1" dirty="0">
                <a:solidFill>
                  <a:schemeClr val="accent5">
                    <a:lumMod val="75000"/>
                  </a:schemeClr>
                </a:solidFill>
                <a:ea typeface="Microsoft JhengHei" panose="020B0604030504040204" pitchFamily="34" charset="-120"/>
                <a:cs typeface="Arial" panose="020B0604020202020204" pitchFamily="34" charset="0"/>
              </a:rPr>
              <a:t>-- </a:t>
            </a:r>
            <a:r>
              <a:rPr lang="zh-TW" altLang="en-US" sz="6000" b="1" dirty="0">
                <a:solidFill>
                  <a:schemeClr val="accent5">
                    <a:lumMod val="75000"/>
                  </a:schemeClr>
                </a:solidFill>
                <a:ea typeface="Microsoft JhengHei" panose="020B0604030504040204" pitchFamily="34" charset="-120"/>
                <a:cs typeface="Arial" panose="020B0604020202020204" pitchFamily="34" charset="0"/>
              </a:rPr>
              <a:t>聖經 </a:t>
            </a:r>
            <a:r>
              <a:rPr lang="en-US" altLang="zh-TW" sz="6000" b="1" dirty="0">
                <a:solidFill>
                  <a:schemeClr val="accent5">
                    <a:lumMod val="75000"/>
                  </a:schemeClr>
                </a:solidFill>
                <a:ea typeface="Microsoft JhengHei" panose="020B0604030504040204" pitchFamily="34" charset="-120"/>
                <a:cs typeface="Arial" panose="020B0604020202020204" pitchFamily="34" charset="0"/>
              </a:rPr>
              <a:t>(logos)</a:t>
            </a:r>
          </a:p>
          <a:p>
            <a:pPr marL="0" indent="0">
              <a:buNone/>
            </a:pPr>
            <a:r>
              <a:rPr lang="en-US" altLang="zh-TW" sz="6000" b="1" dirty="0">
                <a:ea typeface="Microsoft JhengHei" panose="020B0604030504040204" pitchFamily="34" charset="-120"/>
                <a:cs typeface="Arial" panose="020B0604020202020204" pitchFamily="34" charset="0"/>
              </a:rPr>
              <a:t>2. </a:t>
            </a:r>
            <a:r>
              <a:rPr lang="zh-TW" altLang="en-US" sz="6000" b="1" dirty="0">
                <a:ea typeface="Microsoft JhengHei" panose="020B0604030504040204" pitchFamily="34" charset="-120"/>
                <a:cs typeface="Arial" panose="020B0604020202020204" pitchFamily="34" charset="0"/>
              </a:rPr>
              <a:t>神對你個人的話語，帶領，或啟示 </a:t>
            </a:r>
            <a:r>
              <a:rPr lang="en-US" altLang="zh-TW" sz="6000" b="1" dirty="0">
                <a:ea typeface="Microsoft JhengHei" panose="020B0604030504040204" pitchFamily="34" charset="-120"/>
                <a:cs typeface="Arial" panose="020B0604020202020204" pitchFamily="34" charset="0"/>
              </a:rPr>
              <a:t>(rhema)</a:t>
            </a:r>
          </a:p>
          <a:p>
            <a:pPr marL="0" indent="0">
              <a:buNone/>
            </a:pPr>
            <a:r>
              <a:rPr lang="en-US" altLang="zh-TW" sz="6000" b="1" dirty="0">
                <a:ea typeface="Microsoft JhengHei" panose="020B0604030504040204" pitchFamily="34" charset="-120"/>
                <a:cs typeface="Arial" panose="020B0604020202020204" pitchFamily="34" charset="0"/>
              </a:rPr>
              <a:t>3. </a:t>
            </a:r>
            <a:r>
              <a:rPr lang="zh-TW" altLang="en-US" sz="6000" b="1" dirty="0">
                <a:ea typeface="Microsoft JhengHei" panose="020B0604030504040204" pitchFamily="34" charset="-120"/>
                <a:cs typeface="Arial" panose="020B0604020202020204" pitchFamily="34" charset="0"/>
              </a:rPr>
              <a:t>你個人的良知 </a:t>
            </a:r>
            <a:r>
              <a:rPr lang="en-US" altLang="zh-TW" sz="6000" b="1" dirty="0">
                <a:ea typeface="Microsoft JhengHei" panose="020B0604030504040204" pitchFamily="34" charset="-120"/>
                <a:cs typeface="Arial" panose="020B0604020202020204" pitchFamily="34" charset="0"/>
              </a:rPr>
              <a:t>(ethos)</a:t>
            </a:r>
            <a:r>
              <a:rPr lang="zh-TW" altLang="en-US" sz="6000" b="1" dirty="0">
                <a:ea typeface="Microsoft JhengHei" panose="020B0604030504040204" pitchFamily="34" charset="-120"/>
                <a:cs typeface="Arial" panose="020B0604020202020204" pitchFamily="34" charset="0"/>
              </a:rPr>
              <a:t>，熱情，責任等等</a:t>
            </a:r>
            <a:endParaRPr lang="en-US" altLang="zh-TW" sz="6000" b="1" dirty="0">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endParaRPr>
          </a:p>
        </p:txBody>
      </p:sp>
    </p:spTree>
    <p:extLst>
      <p:ext uri="{BB962C8B-B14F-4D97-AF65-F5344CB8AC3E}">
        <p14:creationId xmlns:p14="http://schemas.microsoft.com/office/powerpoint/2010/main" val="5973547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7150"/>
            <a:ext cx="8991600" cy="4229100"/>
          </a:xfrm>
        </p:spPr>
        <p:txBody>
          <a:bodyPr>
            <a:noAutofit/>
          </a:bodyPr>
          <a:lstStyle/>
          <a:p>
            <a:pPr marL="0" indent="0">
              <a:buNone/>
            </a:pPr>
            <a:r>
              <a:rPr lang="zh-TW" altLang="en-US" sz="7000" b="1" dirty="0">
                <a:ea typeface="Microsoft JhengHei" panose="020B0604030504040204" pitchFamily="34" charset="-120"/>
              </a:rPr>
              <a:t>你願意順服神，然後用你的生命為祂去做一些偉大的事嗎？</a:t>
            </a:r>
          </a:p>
        </p:txBody>
      </p:sp>
    </p:spTree>
    <p:extLst>
      <p:ext uri="{BB962C8B-B14F-4D97-AF65-F5344CB8AC3E}">
        <p14:creationId xmlns:p14="http://schemas.microsoft.com/office/powerpoint/2010/main" val="6751536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B591-56A9-A424-BDBE-0DE4018ABB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A84A0A5-F3D9-DDD3-67C9-769543D4BB5D}"/>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首先要做的事情是：研究聖經</a:t>
            </a:r>
            <a:r>
              <a:rPr lang="en-US" altLang="zh-TW" sz="7000" b="1" kern="1000" spc="-51" dirty="0">
                <a:ea typeface="Microsoft JhengHei" panose="020B0604030504040204" pitchFamily="34" charset="-120"/>
              </a:rPr>
              <a:t> </a:t>
            </a:r>
            <a:r>
              <a:rPr lang="en-US" sz="7000" b="1" dirty="0"/>
              <a:t>(</a:t>
            </a:r>
            <a:r>
              <a:rPr lang="en-US" altLang="zh-TW" sz="7000" b="1" kern="1000" spc="-51" dirty="0">
                <a:ea typeface="Microsoft JhengHei" panose="020B0604030504040204" pitchFamily="34" charset="-120"/>
              </a:rPr>
              <a:t>logos</a:t>
            </a:r>
            <a:r>
              <a:rPr lang="en-US" sz="7000" b="1" dirty="0"/>
              <a:t>)</a:t>
            </a:r>
            <a:r>
              <a:rPr lang="zh-TW" altLang="en-US" sz="7000" b="1" dirty="0"/>
              <a:t> </a:t>
            </a:r>
            <a:r>
              <a:rPr lang="zh-TW" altLang="en-US" sz="7000" b="1" kern="1000" spc="-51" dirty="0">
                <a:latin typeface="Microsoft JhengHei" panose="020B0604030504040204" pitchFamily="34" charset="-120"/>
                <a:ea typeface="Microsoft JhengHei" panose="020B0604030504040204" pitchFamily="34" charset="-120"/>
              </a:rPr>
              <a:t>並了解這項承諾可能包含的內容。</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03476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895DF-B013-5674-0079-966326A8C38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056810-72F1-A625-0757-30A238B34F77}"/>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一旦你決定了，就告訴主你想做出這個承諾。這可能是一條非常艱難的路。</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394545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A917-4F34-1B34-561D-8F7E835B178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EC970D-219F-7BAB-7F8F-2D806E274757}"/>
              </a:ext>
            </a:extLst>
          </p:cNvPr>
          <p:cNvSpPr/>
          <p:nvPr/>
        </p:nvSpPr>
        <p:spPr>
          <a:xfrm>
            <a:off x="0" y="0"/>
            <a:ext cx="91440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然後，求主指引你道路</a:t>
            </a:r>
            <a:r>
              <a:rPr lang="en-US" sz="7000" b="1" dirty="0"/>
              <a:t>(rhema)</a:t>
            </a:r>
            <a:r>
              <a:rPr lang="zh-TW" altLang="en-US" sz="7000" b="1" kern="1000" spc="-51" dirty="0">
                <a:latin typeface="Microsoft JhengHei" panose="020B0604030504040204" pitchFamily="34" charset="-120"/>
                <a:ea typeface="Microsoft JhengHei" panose="020B0604030504040204" pitchFamily="34" charset="-120"/>
              </a:rPr>
              <a:t>。這條路或許並不顯而易見，甚至在世人眼中顯得荒謬可笑</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09596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56068-611A-5FD2-CDEE-0A44A3E8A67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01EF88-4404-0095-9B34-DCBBB11A44C4}"/>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有時，一扇門會打開，但並非來自神。記住：機會並不意味著神的指引或許可。</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186785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B857-CBE3-2FFA-6D8A-073B80F419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F0E6376-726E-3019-B871-231C5763754C}"/>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即使失敗或遇到困難，也要保持忠誠。遵循神的教導</a:t>
            </a:r>
            <a:r>
              <a:rPr lang="zh-TW" altLang="en-US" sz="7000" b="1" dirty="0"/>
              <a:t> </a:t>
            </a:r>
            <a:r>
              <a:rPr lang="en-US" sz="7000" b="1" dirty="0"/>
              <a:t>(logos)</a:t>
            </a:r>
            <a:r>
              <a:rPr lang="zh-TW" altLang="en-US" sz="7000" b="1" kern="1000" spc="-51" dirty="0">
                <a:latin typeface="Microsoft JhengHei" panose="020B0604030504040204" pitchFamily="34" charset="-120"/>
                <a:ea typeface="Microsoft JhengHei" panose="020B0604030504040204" pitchFamily="34" charset="-120"/>
              </a:rPr>
              <a:t>，不要放棄。</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3588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56BDA-8568-4652-0200-634FD11AB892}"/>
              </a:ext>
            </a:extLst>
          </p:cNvPr>
          <p:cNvPicPr>
            <a:picLocks noChangeAspect="1"/>
          </p:cNvPicPr>
          <p:nvPr/>
        </p:nvPicPr>
        <p:blipFill>
          <a:blip r:embed="rId2"/>
          <a:stretch>
            <a:fillRect/>
          </a:stretch>
        </p:blipFill>
        <p:spPr>
          <a:xfrm>
            <a:off x="-561572" y="-704850"/>
            <a:ext cx="9705572" cy="4419600"/>
          </a:xfrm>
          <a:prstGeom prst="rect">
            <a:avLst/>
          </a:prstGeom>
        </p:spPr>
      </p:pic>
    </p:spTree>
    <p:extLst>
      <p:ext uri="{BB962C8B-B14F-4D97-AF65-F5344CB8AC3E}">
        <p14:creationId xmlns:p14="http://schemas.microsoft.com/office/powerpoint/2010/main" val="453395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570A6-637D-3101-2C4A-442D1D4DFF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EE22003-F8DF-1E00-BB9D-AA49EF934455}"/>
              </a:ext>
            </a:extLst>
          </p:cNvPr>
          <p:cNvSpPr/>
          <p:nvPr/>
        </p:nvSpPr>
        <p:spPr>
          <a:xfrm>
            <a:off x="-7620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如果你還沒有神的指引 </a:t>
            </a:r>
            <a:r>
              <a:rPr lang="en-US" altLang="zh-TW" sz="7000" b="1" dirty="0">
                <a:ea typeface="Microsoft JhengHei" panose="020B0604030504040204" pitchFamily="34" charset="-120"/>
                <a:cs typeface="Arial" panose="020B0604020202020204" pitchFamily="34" charset="0"/>
              </a:rPr>
              <a:t>(rhema)</a:t>
            </a:r>
            <a:r>
              <a:rPr lang="zh-TW" altLang="en-US" sz="7000" b="1" kern="1000" spc="-51" dirty="0">
                <a:latin typeface="Microsoft JhengHei" panose="020B0604030504040204" pitchFamily="34" charset="-120"/>
                <a:ea typeface="Microsoft JhengHei" panose="020B0604030504040204" pitchFamily="34" charset="-120"/>
              </a:rPr>
              <a:t>，就繼續遵循祂已給的啟示 </a:t>
            </a:r>
            <a:r>
              <a:rPr lang="en-US" sz="7000" b="1" dirty="0"/>
              <a:t>(logos)</a:t>
            </a:r>
            <a:r>
              <a:rPr lang="zh-TW" altLang="en-US" sz="7000" b="1" dirty="0"/>
              <a:t> </a:t>
            </a:r>
            <a:r>
              <a:rPr lang="zh-TW" altLang="en-US" sz="7000" b="1" kern="1000" spc="-51" dirty="0">
                <a:latin typeface="Microsoft JhengHei" panose="020B0604030504040204" pitchFamily="34" charset="-120"/>
                <a:ea typeface="Microsoft JhengHei" panose="020B0604030504040204" pitchFamily="34" charset="-120"/>
              </a:rPr>
              <a:t>並履行你的原則 </a:t>
            </a:r>
            <a:r>
              <a:rPr lang="en-US" altLang="zh-TW" sz="7000" b="1" dirty="0">
                <a:ea typeface="Microsoft JhengHei" panose="020B0604030504040204" pitchFamily="34" charset="-120"/>
                <a:cs typeface="Arial" panose="020B0604020202020204" pitchFamily="34" charset="0"/>
              </a:rPr>
              <a:t>(ethos)</a:t>
            </a:r>
            <a:r>
              <a:rPr lang="zh-TW" altLang="en-US" sz="7000" b="1" dirty="0">
                <a:ea typeface="Microsoft JhengHei" panose="020B0604030504040204" pitchFamily="34" charset="-120"/>
                <a:cs typeface="Arial" panose="020B0604020202020204" pitchFamily="34" charset="0"/>
              </a:rPr>
              <a:t> </a:t>
            </a:r>
            <a:r>
              <a:rPr lang="zh-TW" altLang="en-US" sz="7000" b="1" kern="1000" spc="-51" dirty="0">
                <a:latin typeface="Microsoft JhengHei" panose="020B0604030504040204" pitchFamily="34" charset="-120"/>
                <a:ea typeface="Microsoft JhengHei" panose="020B0604030504040204" pitchFamily="34" charset="-120"/>
              </a:rPr>
              <a:t>和責任。</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667313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5170646"/>
          </a:xfrm>
          <a:prstGeom prst="rect">
            <a:avLst/>
          </a:prstGeom>
        </p:spPr>
        <p:txBody>
          <a:bodyPr wrap="square">
            <a:spAutoFit/>
          </a:bodyPr>
          <a:lstStyle/>
          <a:p>
            <a:r>
              <a:rPr lang="zh-TW" altLang="en-US" sz="6600" b="1" kern="1000" spc="-51" dirty="0">
                <a:latin typeface="Microsoft JhengHei" panose="020B0604030504040204" pitchFamily="34" charset="-120"/>
                <a:ea typeface="Microsoft JhengHei" panose="020B0604030504040204" pitchFamily="34" charset="-120"/>
              </a:rPr>
              <a:t>跟隨神是一段漫長的旅程。我們可以從遵從祂的教導</a:t>
            </a:r>
            <a:r>
              <a:rPr lang="en-US" sz="6600" b="1" dirty="0"/>
              <a:t>(logos)</a:t>
            </a:r>
            <a:r>
              <a:rPr lang="zh-TW" altLang="en-US" sz="6600" b="1" kern="1000" spc="-51" dirty="0">
                <a:latin typeface="Microsoft JhengHei" panose="020B0604030504040204" pitchFamily="34" charset="-120"/>
                <a:ea typeface="Microsoft JhengHei" panose="020B0604030504040204" pitchFamily="34" charset="-120"/>
              </a:rPr>
              <a:t>、指引</a:t>
            </a:r>
            <a:r>
              <a:rPr lang="en-US" sz="6600" b="1" dirty="0"/>
              <a:t>(rhema)</a:t>
            </a:r>
            <a:r>
              <a:rPr lang="zh-TW" altLang="en-US" sz="6600" b="1" dirty="0"/>
              <a:t> </a:t>
            </a:r>
            <a:r>
              <a:rPr lang="zh-TW" altLang="en-US" sz="6600" b="1" kern="1000" spc="-51" dirty="0">
                <a:latin typeface="Microsoft JhengHei" panose="020B0604030504040204" pitchFamily="34" charset="-120"/>
                <a:ea typeface="Microsoft JhengHei" panose="020B0604030504040204" pitchFamily="34" charset="-120"/>
              </a:rPr>
              <a:t>以及我們的原則和信念 </a:t>
            </a:r>
            <a:r>
              <a:rPr lang="en-US" sz="6600" b="1" dirty="0"/>
              <a:t>(ethos)</a:t>
            </a:r>
            <a:r>
              <a:rPr lang="zh-TW" altLang="en-US" sz="6600" b="1" dirty="0"/>
              <a:t> </a:t>
            </a:r>
            <a:r>
              <a:rPr lang="zh-TW" altLang="en-US" sz="6600" b="1" kern="1000" spc="-51" dirty="0">
                <a:latin typeface="Microsoft JhengHei" panose="020B0604030504040204" pitchFamily="34" charset="-120"/>
                <a:ea typeface="Microsoft JhengHei" panose="020B0604030504040204" pitchFamily="34" charset="-120"/>
              </a:rPr>
              <a:t>開始。</a:t>
            </a:r>
            <a:endParaRPr lang="en-US" altLang="zh-TW" sz="64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555858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8D83-C185-3A4D-D8C4-6898345192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40C3C0-6F95-BF98-0101-72EA7B7BD55E}"/>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現在</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讓我們開始「發」吧</a:t>
            </a:r>
            <a:r>
              <a:rPr lang="en-US" altLang="zh-TW" sz="7000" b="1" kern="1000" spc="-51" dirty="0">
                <a:latin typeface="Microsoft JhengHei" panose="020B0604030504040204" pitchFamily="34" charset="-120"/>
                <a:ea typeface="Microsoft JhengHei" panose="020B0604030504040204" pitchFamily="34" charset="-120"/>
              </a:rPr>
              <a:t>!</a:t>
            </a:r>
          </a:p>
          <a:p>
            <a:r>
              <a:rPr lang="zh-TW" altLang="en-US" sz="7000" b="1" kern="1000" spc="-51" dirty="0">
                <a:latin typeface="Microsoft JhengHei" panose="020B0604030504040204" pitchFamily="34" charset="-120"/>
                <a:ea typeface="Microsoft JhengHei" panose="020B0604030504040204" pitchFamily="34" charset="-120"/>
              </a:rPr>
              <a:t>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943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1E9A-87A1-0FAB-31A2-C6FD0C93B58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C188476-CB14-F6A4-27BD-EB1110D2C22C}"/>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更神奇的是，車牌上的前四個字也完美地代表了我們一家人。</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3511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8001000" cy="4076700"/>
          </a:xfrm>
        </p:spPr>
        <p:txBody>
          <a:bodyPr>
            <a:noAutofit/>
          </a:bodyPr>
          <a:lstStyle/>
          <a:p>
            <a:pPr marL="0" indent="0">
              <a:spcBef>
                <a:spcPts val="0"/>
              </a:spcBef>
              <a:buNone/>
            </a:pPr>
            <a:r>
              <a:rPr lang="en-US" altLang="zh-TW" sz="7000" b="1" dirty="0">
                <a:ea typeface="Microsoft JhengHei" panose="020B0604030504040204" pitchFamily="34" charset="-120"/>
              </a:rPr>
              <a:t>7	= </a:t>
            </a:r>
            <a:r>
              <a:rPr lang="zh-TW" altLang="en-US" sz="7000" b="1" dirty="0">
                <a:ea typeface="Microsoft JhengHei" panose="020B0604030504040204" pitchFamily="34" charset="-120"/>
              </a:rPr>
              <a:t>妻 </a:t>
            </a:r>
            <a:r>
              <a:rPr lang="en-US" altLang="zh-TW" sz="7000" b="1" dirty="0">
                <a:ea typeface="Microsoft JhengHei" panose="020B0604030504040204" pitchFamily="34" charset="-120"/>
              </a:rPr>
              <a:t>= Wife</a:t>
            </a:r>
            <a:r>
              <a:rPr lang="zh-TW" altLang="en-US" sz="7000" b="1" dirty="0">
                <a:ea typeface="Microsoft JhengHei" panose="020B0604030504040204" pitchFamily="34" charset="-120"/>
              </a:rPr>
              <a:t> </a:t>
            </a:r>
            <a:endParaRPr lang="en-US" altLang="zh-TW" sz="7000" b="1" dirty="0">
              <a:ea typeface="Microsoft JhengHei" panose="020B0604030504040204" pitchFamily="34" charset="-120"/>
            </a:endParaRPr>
          </a:p>
          <a:p>
            <a:pPr marL="0" indent="0">
              <a:spcBef>
                <a:spcPts val="0"/>
              </a:spcBef>
              <a:buNone/>
            </a:pPr>
            <a:r>
              <a:rPr lang="en-US" altLang="zh-TW" sz="7000" b="1" dirty="0">
                <a:ea typeface="Microsoft JhengHei" panose="020B0604030504040204" pitchFamily="34" charset="-120"/>
                <a:cs typeface="Arial" panose="020B0604020202020204" pitchFamily="34" charset="0"/>
              </a:rPr>
              <a:t>G	=	George	</a:t>
            </a:r>
          </a:p>
          <a:p>
            <a:pPr marL="0" indent="0">
              <a:spcBef>
                <a:spcPts val="0"/>
              </a:spcBef>
              <a:buNone/>
            </a:pPr>
            <a:r>
              <a:rPr lang="en-US" altLang="zh-TW" sz="7000" b="1" dirty="0">
                <a:ea typeface="Microsoft JhengHei" panose="020B0604030504040204" pitchFamily="34" charset="-120"/>
                <a:cs typeface="Arial" panose="020B0604020202020204" pitchFamily="34" charset="0"/>
              </a:rPr>
              <a:t>K	= 	Keona</a:t>
            </a:r>
          </a:p>
          <a:p>
            <a:pPr marL="0" indent="0">
              <a:spcBef>
                <a:spcPts val="0"/>
              </a:spcBef>
              <a:buNone/>
            </a:pPr>
            <a:r>
              <a:rPr lang="en-US" altLang="zh-TW" sz="7000" b="1" dirty="0">
                <a:ea typeface="Microsoft JhengHei" panose="020B0604030504040204" pitchFamily="34" charset="-120"/>
                <a:cs typeface="Arial" panose="020B0604020202020204" pitchFamily="34" charset="0"/>
              </a:rPr>
              <a:t>G	=	Giovanni</a:t>
            </a:r>
          </a:p>
          <a:p>
            <a:pPr marL="0" indent="0">
              <a:buNone/>
            </a:pPr>
            <a:endParaRPr lang="en-US" altLang="zh-TW" sz="7000" b="1" dirty="0">
              <a:ea typeface="Microsoft JhengHei" panose="020B0604030504040204" pitchFamily="34" charset="-120"/>
            </a:endParaRPr>
          </a:p>
        </p:txBody>
      </p:sp>
      <p:sp>
        <p:nvSpPr>
          <p:cNvPr id="4" name="TextBox 3">
            <a:extLst>
              <a:ext uri="{FF2B5EF4-FFF2-40B4-BE49-F238E27FC236}">
                <a16:creationId xmlns:a16="http://schemas.microsoft.com/office/drawing/2014/main" id="{78F25764-E727-482E-A0B9-78070AC2E648}"/>
              </a:ext>
            </a:extLst>
          </p:cNvPr>
          <p:cNvSpPr txBox="1"/>
          <p:nvPr/>
        </p:nvSpPr>
        <p:spPr>
          <a:xfrm>
            <a:off x="4953000" y="-270986"/>
            <a:ext cx="1295400" cy="4401205"/>
          </a:xfrm>
          <a:prstGeom prst="rect">
            <a:avLst/>
          </a:prstGeom>
          <a:noFill/>
        </p:spPr>
        <p:txBody>
          <a:bodyPr wrap="square" rtlCol="0">
            <a:spAutoFit/>
          </a:bodyPr>
          <a:lstStyle/>
          <a:p>
            <a:r>
              <a:rPr lang="en-US" sz="28000" dirty="0"/>
              <a:t>}</a:t>
            </a:r>
          </a:p>
        </p:txBody>
      </p:sp>
      <p:sp>
        <p:nvSpPr>
          <p:cNvPr id="5" name="TextBox 4">
            <a:extLst>
              <a:ext uri="{FF2B5EF4-FFF2-40B4-BE49-F238E27FC236}">
                <a16:creationId xmlns:a16="http://schemas.microsoft.com/office/drawing/2014/main" id="{D49095F7-676F-45C1-B4FB-A11A044CB2D3}"/>
              </a:ext>
            </a:extLst>
          </p:cNvPr>
          <p:cNvSpPr txBox="1"/>
          <p:nvPr/>
        </p:nvSpPr>
        <p:spPr>
          <a:xfrm>
            <a:off x="5899673" y="662850"/>
            <a:ext cx="3244327" cy="2862322"/>
          </a:xfrm>
          <a:prstGeom prst="rect">
            <a:avLst/>
          </a:prstGeom>
          <a:noFill/>
        </p:spPr>
        <p:txBody>
          <a:bodyPr wrap="square" rtlCol="0">
            <a:spAutoFit/>
          </a:bodyPr>
          <a:lstStyle/>
          <a:p>
            <a:r>
              <a:rPr lang="zh-TW" altLang="en-US" sz="6000" b="1" dirty="0">
                <a:latin typeface="Microsoft JhengHei" panose="020B0604030504040204" pitchFamily="34" charset="-120"/>
                <a:ea typeface="Microsoft JhengHei" panose="020B0604030504040204" pitchFamily="34" charset="-120"/>
              </a:rPr>
              <a:t>我的家庭</a:t>
            </a:r>
            <a:endParaRPr lang="en-US" altLang="zh-TW" sz="6000" b="1" dirty="0">
              <a:latin typeface="Microsoft JhengHei" panose="020B0604030504040204" pitchFamily="34" charset="-120"/>
              <a:ea typeface="Microsoft JhengHei" panose="020B0604030504040204" pitchFamily="34" charset="-120"/>
            </a:endParaRPr>
          </a:p>
          <a:p>
            <a:r>
              <a:rPr lang="en-US" sz="6000" b="1" dirty="0"/>
              <a:t>  My family</a:t>
            </a:r>
          </a:p>
        </p:txBody>
      </p:sp>
    </p:spTree>
    <p:extLst>
      <p:ext uri="{BB962C8B-B14F-4D97-AF65-F5344CB8AC3E}">
        <p14:creationId xmlns:p14="http://schemas.microsoft.com/office/powerpoint/2010/main" val="386883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6DB5-C867-675E-D811-A9EF59810A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FA6FF-2FF3-2156-C62E-1E1A9DF3B7DD}"/>
              </a:ext>
            </a:extLst>
          </p:cNvPr>
          <p:cNvSpPr>
            <a:spLocks noGrp="1"/>
          </p:cNvSpPr>
          <p:nvPr>
            <p:ph idx="1"/>
          </p:nvPr>
        </p:nvSpPr>
        <p:spPr>
          <a:xfrm>
            <a:off x="914400" y="133350"/>
            <a:ext cx="7315200" cy="4076700"/>
          </a:xfrm>
        </p:spPr>
        <p:txBody>
          <a:bodyPr>
            <a:noAutofit/>
          </a:bodyPr>
          <a:lstStyle/>
          <a:p>
            <a:pPr marL="0" indent="0">
              <a:lnSpc>
                <a:spcPct val="80000"/>
              </a:lnSpc>
              <a:spcBef>
                <a:spcPts val="0"/>
              </a:spcBef>
              <a:buNone/>
            </a:pPr>
            <a:r>
              <a:rPr lang="en-US" altLang="zh-TW" sz="5600" b="1" dirty="0">
                <a:ea typeface="Microsoft JhengHei" panose="020B0604030504040204" pitchFamily="34" charset="-120"/>
              </a:rPr>
              <a:t>7	= </a:t>
            </a:r>
            <a:r>
              <a:rPr lang="zh-TW" altLang="en-US" sz="5600" b="1" dirty="0">
                <a:ea typeface="Microsoft JhengHei" panose="020B0604030504040204" pitchFamily="34" charset="-120"/>
              </a:rPr>
              <a:t> 妻 </a:t>
            </a:r>
            <a:r>
              <a:rPr lang="en-US" altLang="zh-TW" sz="5600" b="1" dirty="0">
                <a:ea typeface="Microsoft JhengHei" panose="020B0604030504040204" pitchFamily="34" charset="-120"/>
              </a:rPr>
              <a:t>= Wife</a:t>
            </a:r>
            <a:r>
              <a:rPr lang="zh-TW" altLang="en-US" sz="5600" b="1" dirty="0">
                <a:ea typeface="Microsoft JhengHei" panose="020B0604030504040204" pitchFamily="34" charset="-120"/>
              </a:rPr>
              <a:t> </a:t>
            </a:r>
            <a:endParaRPr lang="en-US" altLang="zh-TW" sz="5600" b="1" dirty="0">
              <a:ea typeface="Microsoft JhengHei" panose="020B0604030504040204" pitchFamily="34" charset="-120"/>
            </a:endParaRP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G	=	George	</a:t>
            </a: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K	= 	Keona</a:t>
            </a: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G	=	Giovanni</a:t>
            </a: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6	=	</a:t>
            </a:r>
            <a:r>
              <a:rPr lang="zh-TW" altLang="en-US" sz="5600" b="1" dirty="0">
                <a:ea typeface="Microsoft JhengHei" panose="020B0604030504040204" pitchFamily="34" charset="-120"/>
                <a:cs typeface="Arial" panose="020B0604020202020204" pitchFamily="34" charset="0"/>
              </a:rPr>
              <a:t>順</a:t>
            </a:r>
            <a:r>
              <a:rPr lang="en-US" altLang="zh-TW" sz="5600" b="1" dirty="0">
                <a:ea typeface="Microsoft JhengHei" panose="020B0604030504040204" pitchFamily="34" charset="-120"/>
                <a:cs typeface="Arial" panose="020B0604020202020204" pitchFamily="34" charset="0"/>
              </a:rPr>
              <a:t>(</a:t>
            </a:r>
            <a:r>
              <a:rPr lang="zh-TW" altLang="en-US" sz="5600" b="1" dirty="0">
                <a:ea typeface="Microsoft JhengHei" panose="020B0604030504040204" pitchFamily="34" charset="-120"/>
                <a:cs typeface="Arial" panose="020B0604020202020204" pitchFamily="34" charset="0"/>
              </a:rPr>
              <a:t>利</a:t>
            </a:r>
            <a:r>
              <a:rPr lang="en-US" altLang="zh-TW" sz="5600" b="1" dirty="0">
                <a:ea typeface="Microsoft JhengHei" panose="020B0604030504040204" pitchFamily="34" charset="-120"/>
                <a:cs typeface="Arial" panose="020B0604020202020204" pitchFamily="34" charset="0"/>
              </a:rPr>
              <a:t>)</a:t>
            </a:r>
            <a:r>
              <a:rPr lang="zh-TW" altLang="en-US" sz="5600" b="1" dirty="0">
                <a:ea typeface="Microsoft JhengHei" panose="020B0604030504040204" pitchFamily="34" charset="-120"/>
                <a:cs typeface="Arial" panose="020B0604020202020204" pitchFamily="34" charset="0"/>
              </a:rPr>
              <a:t> </a:t>
            </a:r>
            <a:r>
              <a:rPr lang="en-US" altLang="zh-TW" sz="5600" b="1" dirty="0">
                <a:ea typeface="Microsoft JhengHei" panose="020B0604030504040204" pitchFamily="34" charset="-120"/>
                <a:cs typeface="Arial" panose="020B0604020202020204" pitchFamily="34" charset="0"/>
              </a:rPr>
              <a:t>Smooth</a:t>
            </a: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2	=	</a:t>
            </a:r>
            <a:r>
              <a:rPr lang="zh-TW" altLang="en-US" sz="5600" b="1" dirty="0">
                <a:ea typeface="Microsoft JhengHei" panose="020B0604030504040204" pitchFamily="34" charset="-120"/>
                <a:cs typeface="Arial" panose="020B0604020202020204" pitchFamily="34" charset="0"/>
              </a:rPr>
              <a:t>又        </a:t>
            </a:r>
            <a:r>
              <a:rPr lang="en-US" altLang="zh-TW" sz="5600" b="1" dirty="0">
                <a:ea typeface="Microsoft JhengHei" panose="020B0604030504040204" pitchFamily="34" charset="-120"/>
                <a:cs typeface="Arial" panose="020B0604020202020204" pitchFamily="34" charset="0"/>
              </a:rPr>
              <a:t>and also</a:t>
            </a:r>
          </a:p>
          <a:p>
            <a:pPr marL="0" indent="0">
              <a:lnSpc>
                <a:spcPct val="80000"/>
              </a:lnSpc>
              <a:spcBef>
                <a:spcPts val="0"/>
              </a:spcBef>
              <a:buNone/>
            </a:pPr>
            <a:r>
              <a:rPr lang="en-US" altLang="zh-TW" sz="5600" b="1" dirty="0">
                <a:ea typeface="Microsoft JhengHei" panose="020B0604030504040204" pitchFamily="34" charset="-120"/>
                <a:cs typeface="Arial" panose="020B0604020202020204" pitchFamily="34" charset="0"/>
              </a:rPr>
              <a:t>8 	=	</a:t>
            </a:r>
            <a:r>
              <a:rPr lang="zh-TW" altLang="en-US" sz="5600" b="1" dirty="0">
                <a:ea typeface="Microsoft JhengHei" panose="020B0604030504040204" pitchFamily="34" charset="-120"/>
                <a:cs typeface="Arial" panose="020B0604020202020204" pitchFamily="34" charset="0"/>
              </a:rPr>
              <a:t>發</a:t>
            </a:r>
            <a:r>
              <a:rPr lang="en-US" altLang="zh-TW" sz="5600" b="1" dirty="0">
                <a:ea typeface="Microsoft JhengHei" panose="020B0604030504040204" pitchFamily="34" charset="-120"/>
                <a:cs typeface="Arial" panose="020B0604020202020204" pitchFamily="34" charset="0"/>
              </a:rPr>
              <a:t>(</a:t>
            </a:r>
            <a:r>
              <a:rPr lang="zh-TW" altLang="en-US" sz="5600" b="1" dirty="0">
                <a:ea typeface="Microsoft JhengHei" panose="020B0604030504040204" pitchFamily="34" charset="-120"/>
                <a:cs typeface="Arial" panose="020B0604020202020204" pitchFamily="34" charset="0"/>
              </a:rPr>
              <a:t>財</a:t>
            </a:r>
            <a:r>
              <a:rPr lang="en-US" altLang="zh-TW" sz="5600" b="1" dirty="0">
                <a:ea typeface="Microsoft JhengHei" panose="020B0604030504040204" pitchFamily="34" charset="-120"/>
                <a:cs typeface="Arial" panose="020B0604020202020204" pitchFamily="34" charset="0"/>
              </a:rPr>
              <a:t>)</a:t>
            </a:r>
            <a:r>
              <a:rPr lang="zh-TW" altLang="en-US" sz="5600" b="1" dirty="0">
                <a:ea typeface="Microsoft JhengHei" panose="020B0604030504040204" pitchFamily="34" charset="-120"/>
                <a:cs typeface="Arial" panose="020B0604020202020204" pitchFamily="34" charset="0"/>
              </a:rPr>
              <a:t> </a:t>
            </a:r>
            <a:r>
              <a:rPr lang="en-US" altLang="zh-TW" sz="5600" b="1" dirty="0">
                <a:ea typeface="Microsoft JhengHei" panose="020B0604030504040204" pitchFamily="34" charset="-120"/>
                <a:cs typeface="Arial" panose="020B0604020202020204" pitchFamily="34" charset="0"/>
              </a:rPr>
              <a:t>Prosperous</a:t>
            </a:r>
          </a:p>
          <a:p>
            <a:pPr marL="0" indent="0">
              <a:lnSpc>
                <a:spcPct val="80000"/>
              </a:lnSpc>
              <a:buNone/>
            </a:pPr>
            <a:endParaRPr lang="en-US" altLang="zh-TW" sz="5600" b="1" dirty="0">
              <a:ea typeface="Microsoft JhengHei" panose="020B0604030504040204" pitchFamily="34" charset="-120"/>
              <a:cs typeface="Arial" panose="020B0604020202020204" pitchFamily="34" charset="0"/>
            </a:endParaRPr>
          </a:p>
          <a:p>
            <a:pPr marL="0" indent="0">
              <a:lnSpc>
                <a:spcPct val="80000"/>
              </a:lnSpc>
              <a:buNone/>
            </a:pPr>
            <a:endParaRPr lang="en-US" altLang="zh-TW" sz="5600" b="1" dirty="0">
              <a:ea typeface="Microsoft JhengHei" panose="020B0604030504040204" pitchFamily="34" charset="-120"/>
            </a:endParaRPr>
          </a:p>
        </p:txBody>
      </p:sp>
      <p:sp>
        <p:nvSpPr>
          <p:cNvPr id="4" name="TextBox 3">
            <a:extLst>
              <a:ext uri="{FF2B5EF4-FFF2-40B4-BE49-F238E27FC236}">
                <a16:creationId xmlns:a16="http://schemas.microsoft.com/office/drawing/2014/main" id="{EBFC8BEC-6554-5870-AF51-CBF09CCD25EB}"/>
              </a:ext>
            </a:extLst>
          </p:cNvPr>
          <p:cNvSpPr txBox="1"/>
          <p:nvPr/>
        </p:nvSpPr>
        <p:spPr>
          <a:xfrm>
            <a:off x="5029200" y="-552450"/>
            <a:ext cx="1295400" cy="3785652"/>
          </a:xfrm>
          <a:prstGeom prst="rect">
            <a:avLst/>
          </a:prstGeom>
          <a:noFill/>
        </p:spPr>
        <p:txBody>
          <a:bodyPr wrap="square" rtlCol="0">
            <a:spAutoFit/>
          </a:bodyPr>
          <a:lstStyle/>
          <a:p>
            <a:r>
              <a:rPr lang="en-US" sz="24000" dirty="0"/>
              <a:t>}</a:t>
            </a:r>
          </a:p>
        </p:txBody>
      </p:sp>
      <p:sp>
        <p:nvSpPr>
          <p:cNvPr id="5" name="TextBox 4">
            <a:extLst>
              <a:ext uri="{FF2B5EF4-FFF2-40B4-BE49-F238E27FC236}">
                <a16:creationId xmlns:a16="http://schemas.microsoft.com/office/drawing/2014/main" id="{611962C7-2BA4-0ED7-58BF-B3EEB2ABB249}"/>
              </a:ext>
            </a:extLst>
          </p:cNvPr>
          <p:cNvSpPr txBox="1"/>
          <p:nvPr/>
        </p:nvSpPr>
        <p:spPr>
          <a:xfrm>
            <a:off x="6019800" y="666750"/>
            <a:ext cx="3015727" cy="1631216"/>
          </a:xfrm>
          <a:prstGeom prst="rect">
            <a:avLst/>
          </a:prstGeom>
          <a:noFill/>
        </p:spPr>
        <p:txBody>
          <a:bodyPr wrap="square" rtlCol="0">
            <a:spAutoFit/>
          </a:bodyPr>
          <a:lstStyle/>
          <a:p>
            <a:r>
              <a:rPr lang="zh-TW" altLang="en-US" sz="5000" b="1" dirty="0">
                <a:latin typeface="Microsoft JhengHei" panose="020B0604030504040204" pitchFamily="34" charset="-120"/>
                <a:ea typeface="Microsoft JhengHei" panose="020B0604030504040204" pitchFamily="34" charset="-120"/>
              </a:rPr>
              <a:t>我的家庭</a:t>
            </a:r>
            <a:endParaRPr lang="en-US" altLang="zh-TW" sz="5000" b="1" dirty="0">
              <a:latin typeface="Microsoft JhengHei" panose="020B0604030504040204" pitchFamily="34" charset="-120"/>
              <a:ea typeface="Microsoft JhengHei" panose="020B0604030504040204" pitchFamily="34" charset="-120"/>
            </a:endParaRPr>
          </a:p>
          <a:p>
            <a:r>
              <a:rPr lang="en-US" sz="5000" b="1" dirty="0"/>
              <a:t>My family</a:t>
            </a:r>
          </a:p>
        </p:txBody>
      </p:sp>
    </p:spTree>
    <p:extLst>
      <p:ext uri="{BB962C8B-B14F-4D97-AF65-F5344CB8AC3E}">
        <p14:creationId xmlns:p14="http://schemas.microsoft.com/office/powerpoint/2010/main" val="3878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0" y="0"/>
            <a:ext cx="9144000" cy="3139321"/>
          </a:xfrm>
          <a:prstGeom prst="rect">
            <a:avLst/>
          </a:prstGeom>
        </p:spPr>
        <p:txBody>
          <a:bodyPr wrap="square">
            <a:spAutoFit/>
          </a:bodyPr>
          <a:lstStyle/>
          <a:p>
            <a:r>
              <a:rPr lang="zh-TW" altLang="en-US" sz="6600" b="1" kern="1000" spc="-51" dirty="0">
                <a:latin typeface="Microsoft JhengHei" panose="020B0604030504040204" pitchFamily="34" charset="-120"/>
                <a:ea typeface="Microsoft JhengHei" panose="020B0604030504040204" pitchFamily="34" charset="-120"/>
              </a:rPr>
              <a:t>幾天後，我在開車的時候思考這個問題。然後我突然想到了一個主意。</a:t>
            </a:r>
            <a:endParaRPr lang="en-US" altLang="zh-TW" sz="64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6478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E73A7-8382-4A6A-8435-B165EB667A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7F5D07-EDDD-AC51-13D9-FE21BF670C84}"/>
              </a:ext>
            </a:extLst>
          </p:cNvPr>
          <p:cNvSpPr/>
          <p:nvPr/>
        </p:nvSpPr>
        <p:spPr>
          <a:xfrm>
            <a:off x="-76200" y="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「你搞錯了。</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    不是</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順</a:t>
            </a:r>
            <a:r>
              <a:rPr lang="en-US" altLang="zh-TW" sz="7000" b="1" kern="1000" spc="-51" dirty="0">
                <a:solidFill>
                  <a:srgbClr val="0070C0"/>
                </a:solidFill>
                <a:latin typeface="Microsoft JhengHei" panose="020B0604030504040204" pitchFamily="34" charset="-120"/>
                <a:ea typeface="Microsoft JhengHei" panose="020B0604030504040204" pitchFamily="34" charset="-120"/>
              </a:rPr>
              <a:t>(</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利</a:t>
            </a:r>
            <a:r>
              <a:rPr lang="en-US" altLang="zh-TW" sz="7000" b="1" kern="1000" spc="-51" dirty="0">
                <a:solidFill>
                  <a:srgbClr val="0070C0"/>
                </a:solidFill>
                <a:latin typeface="Microsoft JhengHei" panose="020B0604030504040204" pitchFamily="34" charset="-120"/>
                <a:ea typeface="Microsoft JhengHei" panose="020B0604030504040204" pitchFamily="34" charset="-120"/>
              </a:rPr>
              <a:t>)</a:t>
            </a:r>
            <a:r>
              <a:rPr lang="zh-TW" altLang="en-US" sz="7000" b="1" kern="1000" spc="-51" dirty="0">
                <a:solidFill>
                  <a:srgbClr val="C00000"/>
                </a:solidFill>
                <a:latin typeface="Microsoft JhengHei" panose="020B0604030504040204" pitchFamily="34" charset="-120"/>
                <a:ea typeface="Microsoft JhengHei" panose="020B0604030504040204" pitchFamily="34" charset="-120"/>
              </a:rPr>
              <a:t>又</a:t>
            </a:r>
            <a:r>
              <a:rPr lang="zh-TW" altLang="en-US" sz="7000" b="1" kern="1000" spc="-51" dirty="0">
                <a:solidFill>
                  <a:schemeClr val="accent6">
                    <a:lumMod val="75000"/>
                  </a:schemeClr>
                </a:solidFill>
                <a:latin typeface="Microsoft JhengHei" panose="020B0604030504040204" pitchFamily="34" charset="-120"/>
                <a:ea typeface="Microsoft JhengHei" panose="020B0604030504040204" pitchFamily="34" charset="-120"/>
              </a:rPr>
              <a:t>發</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        是</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順</a:t>
            </a:r>
            <a:r>
              <a:rPr lang="en-US" altLang="zh-TW" sz="7000" b="1" kern="1000" spc="-51" dirty="0">
                <a:solidFill>
                  <a:srgbClr val="0070C0"/>
                </a:solidFill>
                <a:latin typeface="Microsoft JhengHei" panose="020B0604030504040204" pitchFamily="34" charset="-120"/>
                <a:ea typeface="Microsoft JhengHei" panose="020B0604030504040204" pitchFamily="34" charset="-120"/>
              </a:rPr>
              <a:t>(</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服</a:t>
            </a:r>
            <a:r>
              <a:rPr lang="en-US" altLang="zh-TW" sz="7000" b="1" kern="1000" spc="-51" dirty="0">
                <a:solidFill>
                  <a:srgbClr val="0070C0"/>
                </a:solidFill>
                <a:latin typeface="Microsoft JhengHei" panose="020B0604030504040204" pitchFamily="34" charset="-120"/>
                <a:ea typeface="Microsoft JhengHei" panose="020B0604030504040204" pitchFamily="34" charset="-120"/>
              </a:rPr>
              <a:t>)</a:t>
            </a:r>
            <a:r>
              <a:rPr lang="zh-TW" altLang="en-US" sz="7000" b="1" kern="1000" spc="-51" dirty="0">
                <a:solidFill>
                  <a:srgbClr val="C00000"/>
                </a:solidFill>
                <a:latin typeface="Microsoft JhengHei" panose="020B0604030504040204" pitchFamily="34" charset="-120"/>
                <a:ea typeface="Microsoft JhengHei" panose="020B0604030504040204" pitchFamily="34" charset="-120"/>
              </a:rPr>
              <a:t>而</a:t>
            </a:r>
            <a:r>
              <a:rPr lang="zh-TW" altLang="en-US" sz="7000" b="1" kern="1000" spc="-51" dirty="0">
                <a:solidFill>
                  <a:schemeClr val="accent6">
                    <a:lumMod val="75000"/>
                  </a:schemeClr>
                </a:solidFill>
                <a:latin typeface="Microsoft JhengHei" panose="020B0604030504040204" pitchFamily="34" charset="-120"/>
                <a:ea typeface="Microsoft JhengHei" panose="020B0604030504040204" pitchFamily="34" charset="-120"/>
              </a:rPr>
              <a:t>發</a:t>
            </a:r>
            <a:r>
              <a:rPr lang="en-US" altLang="zh-TW" sz="7000" b="1" kern="1000" spc="-51" dirty="0">
                <a:latin typeface="Microsoft JhengHei" panose="020B0604030504040204" pitchFamily="34" charset="-120"/>
                <a:ea typeface="Microsoft JhengHei" panose="020B0604030504040204" pitchFamily="34" charset="-120"/>
              </a:rPr>
              <a:t>』</a:t>
            </a:r>
          </a:p>
          <a:p>
            <a:r>
              <a:rPr lang="zh-TW" altLang="en-US" sz="7000" b="1" kern="1000" spc="-51" dirty="0">
                <a:latin typeface="Microsoft JhengHei" panose="020B0604030504040204" pitchFamily="34" charset="-120"/>
                <a:ea typeface="Microsoft JhengHei" panose="020B0604030504040204" pitchFamily="34" charset="-120"/>
              </a:rPr>
              <a:t>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790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CDBE-7CCF-E9B9-E86D-1709E20388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A388A-5433-98B0-BD7C-2764DAB127F8}"/>
              </a:ext>
            </a:extLst>
          </p:cNvPr>
          <p:cNvSpPr>
            <a:spLocks noGrp="1"/>
          </p:cNvSpPr>
          <p:nvPr>
            <p:ph idx="1"/>
          </p:nvPr>
        </p:nvSpPr>
        <p:spPr>
          <a:xfrm>
            <a:off x="0" y="133350"/>
            <a:ext cx="9144000" cy="5105400"/>
          </a:xfrm>
        </p:spPr>
        <p:txBody>
          <a:bodyPr>
            <a:noAutofit/>
          </a:bodyPr>
          <a:lstStyle/>
          <a:p>
            <a:pPr marL="0" indent="0">
              <a:lnSpc>
                <a:spcPct val="80000"/>
              </a:lnSpc>
              <a:spcBef>
                <a:spcPts val="0"/>
              </a:spcBef>
              <a:buNone/>
            </a:pPr>
            <a:r>
              <a:rPr lang="zh-TW" altLang="en-US" sz="6000" b="1" dirty="0">
                <a:solidFill>
                  <a:srgbClr val="C00000"/>
                </a:solidFill>
                <a:ea typeface="Microsoft JhengHei" panose="020B0604030504040204" pitchFamily="34" charset="-120"/>
              </a:rPr>
              <a:t>                順利 </a:t>
            </a:r>
            <a:r>
              <a:rPr lang="en-US" altLang="zh-TW" sz="6000" b="1" dirty="0">
                <a:ea typeface="Microsoft JhengHei" panose="020B0604030504040204" pitchFamily="34" charset="-120"/>
                <a:sym typeface="Wingdings" panose="05000000000000000000" pitchFamily="2" charset="2"/>
              </a:rPr>
              <a:t></a:t>
            </a:r>
            <a:r>
              <a:rPr lang="zh-TW" altLang="en-US" sz="6000" b="1" dirty="0">
                <a:ea typeface="Microsoft JhengHei" panose="020B0604030504040204" pitchFamily="34" charset="-120"/>
                <a:sym typeface="Wingdings" panose="05000000000000000000" pitchFamily="2" charset="2"/>
              </a:rPr>
              <a:t> </a:t>
            </a:r>
            <a:r>
              <a:rPr lang="zh-TW" altLang="en-US" sz="6000" b="1" dirty="0">
                <a:solidFill>
                  <a:srgbClr val="0070C0"/>
                </a:solidFill>
                <a:ea typeface="Microsoft JhengHei" panose="020B0604030504040204" pitchFamily="34" charset="-120"/>
              </a:rPr>
              <a:t>順服</a:t>
            </a:r>
            <a:endParaRPr lang="en-US" altLang="zh-TW" sz="6000" b="1" dirty="0">
              <a:solidFill>
                <a:srgbClr val="0070C0"/>
              </a:solidFill>
              <a:ea typeface="Microsoft JhengHei" panose="020B0604030504040204" pitchFamily="34" charset="-120"/>
            </a:endParaRPr>
          </a:p>
          <a:p>
            <a:pPr marL="0" indent="0">
              <a:lnSpc>
                <a:spcPct val="80000"/>
              </a:lnSpc>
              <a:spcBef>
                <a:spcPts val="0"/>
              </a:spcBef>
              <a:buNone/>
            </a:pPr>
            <a:r>
              <a:rPr lang="en-US" altLang="zh-TW" sz="6000" b="1" dirty="0">
                <a:solidFill>
                  <a:srgbClr val="C00000"/>
                </a:solidFill>
                <a:ea typeface="Microsoft JhengHei" panose="020B0604030504040204" pitchFamily="34" charset="-120"/>
              </a:rPr>
              <a:t>       Smooth</a:t>
            </a:r>
            <a:r>
              <a:rPr lang="en-US" altLang="zh-TW" sz="3000" b="1" dirty="0">
                <a:solidFill>
                  <a:srgbClr val="C00000"/>
                </a:solidFill>
                <a:ea typeface="Microsoft JhengHei" panose="020B0604030504040204" pitchFamily="34" charset="-120"/>
              </a:rPr>
              <a:t> (a.)</a:t>
            </a:r>
            <a:r>
              <a:rPr lang="zh-TW" altLang="en-US" sz="3000" b="1" dirty="0">
                <a:ea typeface="Microsoft JhengHei" panose="020B0604030504040204" pitchFamily="34" charset="-120"/>
              </a:rPr>
              <a:t> </a:t>
            </a:r>
            <a:r>
              <a:rPr lang="en-US" altLang="zh-TW" sz="6000" b="1" dirty="0">
                <a:ea typeface="Microsoft JhengHei" panose="020B0604030504040204" pitchFamily="34" charset="-120"/>
                <a:sym typeface="Wingdings" panose="05000000000000000000" pitchFamily="2" charset="2"/>
              </a:rPr>
              <a:t></a:t>
            </a:r>
            <a:r>
              <a:rPr lang="zh-TW" altLang="en-US" sz="6000" b="1" dirty="0">
                <a:ea typeface="Microsoft JhengHei" panose="020B0604030504040204" pitchFamily="34" charset="-120"/>
                <a:sym typeface="Wingdings" panose="05000000000000000000" pitchFamily="2" charset="2"/>
              </a:rPr>
              <a:t> </a:t>
            </a:r>
            <a:r>
              <a:rPr lang="en-US" altLang="zh-CN" sz="6000" b="1" dirty="0">
                <a:solidFill>
                  <a:srgbClr val="0070C0"/>
                </a:solidFill>
                <a:ea typeface="Microsoft JhengHei" panose="020B0604030504040204" pitchFamily="34" charset="-120"/>
                <a:sym typeface="Wingdings" panose="05000000000000000000" pitchFamily="2" charset="2"/>
              </a:rPr>
              <a:t>Obey</a:t>
            </a:r>
            <a:r>
              <a:rPr lang="en-US" altLang="zh-CN" sz="3000" b="1" dirty="0">
                <a:solidFill>
                  <a:srgbClr val="0070C0"/>
                </a:solidFill>
                <a:ea typeface="Microsoft JhengHei" panose="020B0604030504040204" pitchFamily="34" charset="-120"/>
                <a:sym typeface="Wingdings" panose="05000000000000000000" pitchFamily="2" charset="2"/>
              </a:rPr>
              <a:t> (v.)</a:t>
            </a:r>
            <a:endParaRPr lang="en-US" altLang="zh-TW" sz="3000" b="1" dirty="0">
              <a:solidFill>
                <a:srgbClr val="0070C0"/>
              </a:solidFill>
              <a:ea typeface="Microsoft JhengHei" panose="020B0604030504040204" pitchFamily="34" charset="-120"/>
            </a:endParaRPr>
          </a:p>
          <a:p>
            <a:pPr marL="0" indent="0">
              <a:lnSpc>
                <a:spcPct val="80000"/>
              </a:lnSpc>
              <a:spcBef>
                <a:spcPts val="0"/>
              </a:spcBef>
              <a:buNone/>
            </a:pPr>
            <a:endParaRPr lang="en-US" altLang="zh-TW" sz="2000" b="1" dirty="0">
              <a:ea typeface="Microsoft JhengHei" panose="020B0604030504040204" pitchFamily="34" charset="-120"/>
            </a:endParaRPr>
          </a:p>
          <a:p>
            <a:pPr marL="0" indent="0" algn="ctr">
              <a:lnSpc>
                <a:spcPct val="80000"/>
              </a:lnSpc>
              <a:spcBef>
                <a:spcPts val="0"/>
              </a:spcBef>
              <a:buNone/>
            </a:pPr>
            <a:r>
              <a:rPr lang="zh-CN" altLang="en-US" sz="6000" b="1" dirty="0">
                <a:solidFill>
                  <a:srgbClr val="C00000"/>
                </a:solidFill>
                <a:ea typeface="Microsoft JhengHei" panose="020B0604030504040204" pitchFamily="34" charset="-120"/>
              </a:rPr>
              <a:t>   又</a:t>
            </a:r>
            <a:r>
              <a:rPr lang="zh-CN" altLang="en-US" sz="6000" b="1" dirty="0">
                <a:ea typeface="Microsoft JhengHei" panose="020B0604030504040204" pitchFamily="34" charset="-120"/>
              </a:rPr>
              <a:t> </a:t>
            </a:r>
            <a:r>
              <a:rPr lang="en-US" altLang="zh-TW" sz="6000" b="1" dirty="0">
                <a:ea typeface="Microsoft JhengHei" panose="020B0604030504040204" pitchFamily="34" charset="-120"/>
                <a:sym typeface="Wingdings" panose="05000000000000000000" pitchFamily="2" charset="2"/>
              </a:rPr>
              <a:t> </a:t>
            </a:r>
            <a:r>
              <a:rPr lang="zh-TW" altLang="en-US" sz="6000" b="1" dirty="0">
                <a:solidFill>
                  <a:srgbClr val="0070C0"/>
                </a:solidFill>
                <a:ea typeface="Microsoft JhengHei" panose="020B0604030504040204" pitchFamily="34" charset="-120"/>
              </a:rPr>
              <a:t>而</a:t>
            </a:r>
            <a:endParaRPr lang="en-US" altLang="zh-CN" sz="6000" b="1" dirty="0">
              <a:solidFill>
                <a:srgbClr val="0070C0"/>
              </a:solidFill>
              <a:ea typeface="Microsoft JhengHei" panose="020B0604030504040204" pitchFamily="34" charset="-120"/>
            </a:endParaRPr>
          </a:p>
          <a:p>
            <a:pPr marL="0" indent="0" algn="ctr">
              <a:lnSpc>
                <a:spcPct val="80000"/>
              </a:lnSpc>
              <a:spcBef>
                <a:spcPts val="0"/>
              </a:spcBef>
              <a:buNone/>
            </a:pPr>
            <a:r>
              <a:rPr lang="en-US" altLang="zh-TW" sz="6000" b="1" dirty="0">
                <a:solidFill>
                  <a:srgbClr val="C00000"/>
                </a:solidFill>
                <a:ea typeface="Microsoft JhengHei" panose="020B0604030504040204" pitchFamily="34" charset="-120"/>
              </a:rPr>
              <a:t>   and also</a:t>
            </a:r>
            <a:r>
              <a:rPr lang="en-US" altLang="zh-TW" sz="6000" b="1" dirty="0">
                <a:ea typeface="Microsoft JhengHei" panose="020B0604030504040204" pitchFamily="34" charset="-120"/>
              </a:rPr>
              <a:t> </a:t>
            </a:r>
            <a:r>
              <a:rPr lang="zh-TW" altLang="en-US" sz="6000" b="1" dirty="0">
                <a:ea typeface="Microsoft JhengHei" panose="020B0604030504040204" pitchFamily="34" charset="-120"/>
              </a:rPr>
              <a:t> </a:t>
            </a:r>
            <a:r>
              <a:rPr lang="en-US" altLang="zh-TW" sz="6000" b="1" dirty="0">
                <a:ea typeface="Microsoft JhengHei" panose="020B0604030504040204" pitchFamily="34" charset="-120"/>
                <a:sym typeface="Wingdings" panose="05000000000000000000" pitchFamily="2" charset="2"/>
              </a:rPr>
              <a:t></a:t>
            </a:r>
            <a:r>
              <a:rPr lang="zh-TW" altLang="en-US" sz="6000" b="1" dirty="0">
                <a:ea typeface="Microsoft JhengHei" panose="020B0604030504040204" pitchFamily="34" charset="-120"/>
                <a:sym typeface="Wingdings" panose="05000000000000000000" pitchFamily="2" charset="2"/>
              </a:rPr>
              <a:t> </a:t>
            </a:r>
            <a:r>
              <a:rPr lang="en-US" altLang="zh-TW" sz="6000" b="1" dirty="0">
                <a:solidFill>
                  <a:srgbClr val="0070C0"/>
                </a:solidFill>
                <a:ea typeface="Microsoft JhengHei" panose="020B0604030504040204" pitchFamily="34" charset="-120"/>
                <a:sym typeface="Wingdings" panose="05000000000000000000" pitchFamily="2" charset="2"/>
              </a:rPr>
              <a:t>and then</a:t>
            </a:r>
            <a:endParaRPr lang="en-US" altLang="zh-TW" sz="6000" b="1" dirty="0">
              <a:solidFill>
                <a:srgbClr val="0070C0"/>
              </a:solidFill>
              <a:ea typeface="Microsoft JhengHei" panose="020B0604030504040204" pitchFamily="34" charset="-120"/>
            </a:endParaRPr>
          </a:p>
          <a:p>
            <a:pPr marL="0" indent="0">
              <a:lnSpc>
                <a:spcPct val="80000"/>
              </a:lnSpc>
              <a:spcBef>
                <a:spcPts val="0"/>
              </a:spcBef>
              <a:buNone/>
            </a:pPr>
            <a:endParaRPr lang="en-US" altLang="zh-TW" sz="2000" b="1" dirty="0">
              <a:ea typeface="Microsoft JhengHei" panose="020B0604030504040204" pitchFamily="34" charset="-120"/>
            </a:endParaRPr>
          </a:p>
          <a:p>
            <a:pPr marL="0" indent="0" algn="ctr">
              <a:lnSpc>
                <a:spcPct val="80000"/>
              </a:lnSpc>
              <a:spcBef>
                <a:spcPts val="0"/>
              </a:spcBef>
              <a:buNone/>
            </a:pPr>
            <a:r>
              <a:rPr lang="zh-TW" altLang="en-US" sz="6000" b="1" dirty="0">
                <a:solidFill>
                  <a:srgbClr val="C00000"/>
                </a:solidFill>
                <a:ea typeface="Microsoft JhengHei" panose="020B0604030504040204" pitchFamily="34" charset="-120"/>
              </a:rPr>
              <a:t>   發</a:t>
            </a:r>
            <a:r>
              <a:rPr lang="zh-TW" altLang="en-US" sz="6000" b="1" dirty="0">
                <a:ea typeface="Microsoft JhengHei" panose="020B0604030504040204" pitchFamily="34" charset="-120"/>
              </a:rPr>
              <a:t> </a:t>
            </a:r>
            <a:r>
              <a:rPr lang="en-US" altLang="zh-TW" sz="6000" b="1" dirty="0">
                <a:ea typeface="Microsoft JhengHei" panose="020B0604030504040204" pitchFamily="34" charset="-120"/>
                <a:sym typeface="Wingdings" panose="05000000000000000000" pitchFamily="2" charset="2"/>
              </a:rPr>
              <a:t></a:t>
            </a:r>
            <a:r>
              <a:rPr lang="zh-TW" altLang="en-US" sz="6000" b="1" dirty="0">
                <a:ea typeface="Microsoft JhengHei" panose="020B0604030504040204" pitchFamily="34" charset="-120"/>
                <a:sym typeface="Wingdings" panose="05000000000000000000" pitchFamily="2" charset="2"/>
              </a:rPr>
              <a:t> </a:t>
            </a:r>
            <a:r>
              <a:rPr lang="zh-TW" altLang="en-US" sz="6000" b="1" dirty="0">
                <a:solidFill>
                  <a:srgbClr val="0070C0"/>
                </a:solidFill>
                <a:ea typeface="Microsoft JhengHei" panose="020B0604030504040204" pitchFamily="34" charset="-120"/>
              </a:rPr>
              <a:t>發</a:t>
            </a:r>
            <a:endParaRPr lang="en-US" altLang="zh-TW" sz="6000" b="1" dirty="0">
              <a:solidFill>
                <a:srgbClr val="0070C0"/>
              </a:solidFill>
              <a:ea typeface="Microsoft JhengHei" panose="020B0604030504040204" pitchFamily="34" charset="-120"/>
            </a:endParaRPr>
          </a:p>
          <a:p>
            <a:pPr marL="0" indent="0">
              <a:lnSpc>
                <a:spcPct val="80000"/>
              </a:lnSpc>
              <a:spcBef>
                <a:spcPts val="0"/>
              </a:spcBef>
              <a:buNone/>
            </a:pPr>
            <a:r>
              <a:rPr lang="en-US" altLang="zh-TW" sz="6000" b="1" dirty="0">
                <a:solidFill>
                  <a:srgbClr val="C00000"/>
                </a:solidFill>
                <a:ea typeface="Microsoft JhengHei" panose="020B0604030504040204" pitchFamily="34" charset="-120"/>
              </a:rPr>
              <a:t>Prosperous</a:t>
            </a:r>
            <a:r>
              <a:rPr lang="en-US" altLang="zh-TW" sz="3000" b="1" dirty="0">
                <a:solidFill>
                  <a:srgbClr val="C00000"/>
                </a:solidFill>
                <a:ea typeface="Microsoft JhengHei" panose="020B0604030504040204" pitchFamily="34" charset="-120"/>
              </a:rPr>
              <a:t> (a.)</a:t>
            </a:r>
            <a:r>
              <a:rPr lang="zh-TW" altLang="en-US" sz="6000" b="1" dirty="0">
                <a:ea typeface="Microsoft JhengHei" panose="020B0604030504040204" pitchFamily="34" charset="-120"/>
              </a:rPr>
              <a:t> </a:t>
            </a:r>
            <a:r>
              <a:rPr lang="en-US" altLang="zh-TW" sz="6000" b="1" dirty="0">
                <a:ea typeface="Microsoft JhengHei" panose="020B0604030504040204" pitchFamily="34" charset="-120"/>
                <a:sym typeface="Wingdings" panose="05000000000000000000" pitchFamily="2" charset="2"/>
              </a:rPr>
              <a:t></a:t>
            </a:r>
            <a:r>
              <a:rPr lang="zh-TW" altLang="en-US" sz="6000" b="1" dirty="0">
                <a:ea typeface="Microsoft JhengHei" panose="020B0604030504040204" pitchFamily="34" charset="-120"/>
                <a:sym typeface="Wingdings" panose="05000000000000000000" pitchFamily="2" charset="2"/>
              </a:rPr>
              <a:t> </a:t>
            </a:r>
            <a:r>
              <a:rPr lang="en-US" altLang="zh-TW" sz="6000" b="1" dirty="0">
                <a:solidFill>
                  <a:srgbClr val="0070C0"/>
                </a:solidFill>
                <a:ea typeface="Microsoft JhengHei" panose="020B0604030504040204" pitchFamily="34" charset="-120"/>
              </a:rPr>
              <a:t>Prosper</a:t>
            </a:r>
            <a:r>
              <a:rPr lang="en-US" altLang="zh-TW" sz="3000" b="1" dirty="0">
                <a:solidFill>
                  <a:srgbClr val="0070C0"/>
                </a:solidFill>
                <a:ea typeface="Microsoft JhengHei" panose="020B0604030504040204" pitchFamily="34" charset="-120"/>
              </a:rPr>
              <a:t> (v.)</a:t>
            </a:r>
            <a:endParaRPr lang="en-US" altLang="zh-TW" sz="3000" b="1" dirty="0">
              <a:solidFill>
                <a:srgbClr val="0070C0"/>
              </a:solidFill>
              <a:latin typeface="Arial Narrow" panose="020B060602020203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719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BC12-CCB6-3201-9E47-8CDA8EEE27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E21B1E6-7CC3-7E4C-85F7-04426B7ACE4D}"/>
              </a:ext>
            </a:extLst>
          </p:cNvPr>
          <p:cNvSpPr/>
          <p:nvPr/>
        </p:nvSpPr>
        <p:spPr>
          <a:xfrm>
            <a:off x="609600" y="0"/>
            <a:ext cx="8534400" cy="4401205"/>
          </a:xfrm>
          <a:prstGeom prst="rect">
            <a:avLst/>
          </a:prstGeom>
        </p:spPr>
        <p:txBody>
          <a:bodyPr wrap="square">
            <a:spAutoFit/>
          </a:bodyPr>
          <a:lstStyle/>
          <a:p>
            <a:r>
              <a:rPr lang="en-US" altLang="zh-TW" sz="7000" b="1" kern="1000" spc="-51" dirty="0">
                <a:latin typeface="Microsoft JhengHei" panose="020B0604030504040204" pitchFamily="34" charset="-120"/>
                <a:ea typeface="Microsoft JhengHei" panose="020B0604030504040204" pitchFamily="34" charset="-120"/>
              </a:rPr>
              <a:t>6 ≈ </a:t>
            </a:r>
            <a:r>
              <a:rPr lang="zh-TW" altLang="en-US" sz="7000" b="1" strike="sngStrike" kern="1000" spc="-51" dirty="0">
                <a:solidFill>
                  <a:srgbClr val="C00000"/>
                </a:solidFill>
                <a:latin typeface="Microsoft JhengHei" panose="020B0604030504040204" pitchFamily="34" charset="-120"/>
                <a:ea typeface="Microsoft JhengHei" panose="020B0604030504040204" pitchFamily="34" charset="-120"/>
              </a:rPr>
              <a:t>順利</a:t>
            </a:r>
            <a:r>
              <a:rPr lang="zh-TW" altLang="en-US" sz="7000" b="1" strike="sngStrike" kern="1000" spc="-51" dirty="0">
                <a:solidFill>
                  <a:srgbClr val="C00000"/>
                </a:solidFill>
                <a:ea typeface="Microsoft JhengHei" panose="020B0604030504040204" pitchFamily="34" charset="-120"/>
              </a:rPr>
              <a:t> </a:t>
            </a:r>
            <a:r>
              <a:rPr lang="en-US" altLang="zh-TW" sz="7000" b="1" strike="sngStrike" kern="1000" spc="-51" dirty="0">
                <a:solidFill>
                  <a:srgbClr val="C00000"/>
                </a:solidFill>
                <a:ea typeface="Microsoft JhengHei" panose="020B0604030504040204" pitchFamily="34" charset="-120"/>
              </a:rPr>
              <a:t>(a.)</a:t>
            </a:r>
            <a:r>
              <a:rPr lang="zh-TW" altLang="en-US" sz="7000" b="1" kern="1000" spc="-51" dirty="0">
                <a:latin typeface="Microsoft JhengHei" panose="020B0604030504040204" pitchFamily="34" charset="-120"/>
                <a:ea typeface="Microsoft JhengHei" panose="020B0604030504040204" pitchFamily="34" charset="-120"/>
              </a:rPr>
              <a:t> </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順服 </a:t>
            </a:r>
            <a:r>
              <a:rPr lang="en-US" altLang="zh-TW" sz="7000" b="1" kern="1000" spc="-51" dirty="0">
                <a:solidFill>
                  <a:srgbClr val="0070C0"/>
                </a:solidFill>
                <a:ea typeface="Microsoft JhengHei" panose="020B0604030504040204" pitchFamily="34" charset="-120"/>
              </a:rPr>
              <a:t>(v.)</a:t>
            </a:r>
            <a:endParaRPr lang="zh-TW" altLang="en-US" sz="7000" b="1" kern="1000" spc="-51" dirty="0">
              <a:solidFill>
                <a:srgbClr val="0070C0"/>
              </a:solidFill>
              <a:latin typeface="Microsoft JhengHei" panose="020B0604030504040204" pitchFamily="34" charset="-120"/>
              <a:ea typeface="Microsoft JhengHei" panose="020B0604030504040204" pitchFamily="34" charset="-120"/>
            </a:endParaRPr>
          </a:p>
          <a:p>
            <a:r>
              <a:rPr lang="en-US" altLang="zh-TW" sz="7000" b="1" kern="1000" spc="-51" dirty="0">
                <a:latin typeface="Microsoft JhengHei" panose="020B0604030504040204" pitchFamily="34" charset="-120"/>
                <a:ea typeface="Microsoft JhengHei" panose="020B0604030504040204" pitchFamily="34" charset="-120"/>
              </a:rPr>
              <a:t>2 ≈ </a:t>
            </a:r>
            <a:r>
              <a:rPr lang="zh-TW" altLang="en-US" sz="7000" b="1" strike="sngStrike" kern="1000" spc="-51" dirty="0">
                <a:solidFill>
                  <a:srgbClr val="C00000"/>
                </a:solidFill>
                <a:latin typeface="Microsoft JhengHei" panose="020B0604030504040204" pitchFamily="34" charset="-120"/>
                <a:ea typeface="Microsoft JhengHei" panose="020B0604030504040204" pitchFamily="34" charset="-120"/>
              </a:rPr>
              <a:t>並且</a:t>
            </a:r>
            <a:r>
              <a:rPr lang="zh-TW" altLang="en-US" sz="7000" b="1" kern="1000" spc="-51" dirty="0">
                <a:latin typeface="Microsoft JhengHei" panose="020B0604030504040204" pitchFamily="34" charset="-120"/>
                <a:ea typeface="Microsoft JhengHei" panose="020B0604030504040204" pitchFamily="34" charset="-120"/>
              </a:rPr>
              <a:t>        </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然後</a:t>
            </a:r>
          </a:p>
          <a:p>
            <a:r>
              <a:rPr lang="en-US" altLang="zh-TW" sz="7000" b="1" kern="1000" spc="-51" dirty="0">
                <a:latin typeface="Microsoft JhengHei" panose="020B0604030504040204" pitchFamily="34" charset="-120"/>
                <a:ea typeface="Microsoft JhengHei" panose="020B0604030504040204" pitchFamily="34" charset="-120"/>
              </a:rPr>
              <a:t>8 ≈ </a:t>
            </a:r>
            <a:r>
              <a:rPr lang="zh-TW" altLang="en-US" sz="7000" b="1" strike="sngStrike" kern="1000" spc="-51" dirty="0">
                <a:solidFill>
                  <a:srgbClr val="C00000"/>
                </a:solidFill>
                <a:latin typeface="Microsoft JhengHei" panose="020B0604030504040204" pitchFamily="34" charset="-120"/>
                <a:ea typeface="Microsoft JhengHei" panose="020B0604030504040204" pitchFamily="34" charset="-120"/>
              </a:rPr>
              <a:t>發 </a:t>
            </a:r>
            <a:r>
              <a:rPr lang="en-US" altLang="zh-TW" sz="7000" b="1" strike="sngStrike" kern="1000" spc="-51" dirty="0">
                <a:solidFill>
                  <a:srgbClr val="C00000"/>
                </a:solidFill>
                <a:ea typeface="Microsoft JhengHei" panose="020B0604030504040204" pitchFamily="34" charset="-120"/>
              </a:rPr>
              <a:t>(a.)</a:t>
            </a:r>
            <a:r>
              <a:rPr lang="zh-TW" altLang="en-US" sz="7000" b="1" kern="1000" spc="-51" dirty="0">
                <a:latin typeface="Microsoft JhengHei" panose="020B0604030504040204" pitchFamily="34" charset="-120"/>
                <a:ea typeface="Microsoft JhengHei" panose="020B0604030504040204" pitchFamily="34" charset="-120"/>
              </a:rPr>
              <a:t> </a:t>
            </a:r>
            <a:r>
              <a:rPr lang="zh-TW" altLang="en-US" sz="7000" b="1" kern="1000" spc="-51" dirty="0">
                <a:solidFill>
                  <a:srgbClr val="0070C0"/>
                </a:solidFill>
                <a:latin typeface="Microsoft JhengHei" panose="020B0604030504040204" pitchFamily="34" charset="-120"/>
                <a:ea typeface="Microsoft JhengHei" panose="020B0604030504040204" pitchFamily="34" charset="-120"/>
              </a:rPr>
              <a:t>    發 </a:t>
            </a:r>
            <a:r>
              <a:rPr lang="en-US" altLang="zh-TW" sz="7000" b="1" kern="1000" spc="-51" dirty="0">
                <a:solidFill>
                  <a:srgbClr val="0070C0"/>
                </a:solidFill>
                <a:ea typeface="Microsoft JhengHei" panose="020B0604030504040204" pitchFamily="34" charset="-120"/>
              </a:rPr>
              <a:t>(v.)</a:t>
            </a:r>
            <a:endParaRPr lang="en-US" altLang="zh-TW" sz="7000" b="1" kern="1000" spc="-51" dirty="0">
              <a:solidFill>
                <a:srgbClr val="0070C0"/>
              </a:solidFill>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0300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2A781-3ECE-00B4-6FCD-F7875A56B03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47425B-83A0-2F71-7A24-5B414DF4E85B}"/>
              </a:ext>
            </a:extLst>
          </p:cNvPr>
          <p:cNvSpPr/>
          <p:nvPr/>
        </p:nvSpPr>
        <p:spPr>
          <a:xfrm>
            <a:off x="-76200" y="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所以</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如果我們順服神，</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我們就能興旺發達？</a:t>
            </a:r>
          </a:p>
          <a:p>
            <a:endParaRPr lang="zh-TW" altLang="en-US"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這仍然是個好兆頭。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6597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38150"/>
            <a:ext cx="6858000" cy="4495800"/>
          </a:xfrm>
        </p:spPr>
        <p:txBody>
          <a:bodyPr>
            <a:noAutofit/>
          </a:bodyPr>
          <a:lstStyle/>
          <a:p>
            <a:pPr algn="ctr">
              <a:buNone/>
            </a:pPr>
            <a:endParaRPr lang="en-US" altLang="zh-TW" sz="7000" b="1" dirty="0">
              <a:latin typeface="Microsoft JhengHei" panose="020B0604030504040204" pitchFamily="34" charset="-120"/>
              <a:ea typeface="Microsoft JhengHei" panose="020B0604030504040204" pitchFamily="34" charset="-120"/>
            </a:endParaRPr>
          </a:p>
          <a:p>
            <a:pPr algn="ctr">
              <a:buNone/>
            </a:pPr>
            <a:r>
              <a:rPr lang="zh-TW" altLang="en-US" sz="7000" b="1" dirty="0">
                <a:latin typeface="Microsoft JhengHei" panose="020B0604030504040204" pitchFamily="34" charset="-120"/>
                <a:ea typeface="Microsoft JhengHei" panose="020B0604030504040204" pitchFamily="34" charset="-120"/>
              </a:rPr>
              <a:t>聖經章節</a:t>
            </a:r>
            <a:r>
              <a:rPr lang="en-US" altLang="zh-TW" sz="7000" b="1" dirty="0">
                <a:latin typeface="Microsoft JhengHei" panose="020B0604030504040204" pitchFamily="34" charset="-120"/>
                <a:ea typeface="Microsoft JhengHei" panose="020B0604030504040204" pitchFamily="34" charset="-120"/>
              </a:rPr>
              <a:t>: </a:t>
            </a:r>
          </a:p>
          <a:p>
            <a:pPr algn="ctr">
              <a:buNone/>
            </a:pPr>
            <a:r>
              <a:rPr lang="zh-TW" altLang="en-US" sz="7000" b="1" dirty="0">
                <a:latin typeface="Microsoft JhengHei" panose="020B0604030504040204" pitchFamily="34" charset="-120"/>
                <a:ea typeface="Microsoft JhengHei" panose="020B0604030504040204" pitchFamily="34" charset="-120"/>
              </a:rPr>
              <a:t>出埃及記</a:t>
            </a:r>
            <a:r>
              <a:rPr lang="zh-TW" altLang="en-US" sz="7000" b="1" dirty="0">
                <a:ea typeface="Microsoft JhengHei" panose="020B0604030504040204" pitchFamily="34" charset="-120"/>
              </a:rPr>
              <a:t> </a:t>
            </a:r>
            <a:r>
              <a:rPr lang="en-US" altLang="zh-TW" sz="7000" b="1" dirty="0">
                <a:ea typeface="Microsoft JhengHei" panose="020B0604030504040204" pitchFamily="34" charset="-120"/>
              </a:rPr>
              <a:t>19:5-6</a:t>
            </a:r>
          </a:p>
        </p:txBody>
      </p:sp>
    </p:spTree>
    <p:extLst>
      <p:ext uri="{BB962C8B-B14F-4D97-AF65-F5344CB8AC3E}">
        <p14:creationId xmlns:p14="http://schemas.microsoft.com/office/powerpoint/2010/main" val="213843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C43C5-E160-A66F-BCAF-CB1615F2C0A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ED9156-613D-451A-D97E-BC613C6B3FB8}"/>
              </a:ext>
            </a:extLst>
          </p:cNvPr>
          <p:cNvSpPr/>
          <p:nvPr/>
        </p:nvSpPr>
        <p:spPr>
          <a:xfrm>
            <a:off x="-76200" y="0"/>
            <a:ext cx="9220200" cy="5170646"/>
          </a:xfrm>
          <a:prstGeom prst="rect">
            <a:avLst/>
          </a:prstGeom>
        </p:spPr>
        <p:txBody>
          <a:bodyPr wrap="square">
            <a:spAutoFit/>
          </a:bodyPr>
          <a:lstStyle/>
          <a:p>
            <a:r>
              <a:rPr lang="zh-TW" altLang="en-US" sz="6600" b="1" kern="1000" spc="-51" dirty="0">
                <a:latin typeface="Microsoft JhengHei" panose="020B0604030504040204" pitchFamily="34" charset="-120"/>
                <a:ea typeface="Microsoft JhengHei" panose="020B0604030504040204" pitchFamily="34" charset="-120"/>
              </a:rPr>
              <a:t>另外，因為第一個字現在是動詞，所以第三個字也應該是動詞。所以</a:t>
            </a:r>
            <a:r>
              <a:rPr lang="zh-TW" altLang="en-US" sz="6600" b="1" kern="1000" spc="-51" dirty="0">
                <a:ea typeface="Microsoft JhengHei" panose="020B0604030504040204" pitchFamily="34" charset="-120"/>
              </a:rPr>
              <a:t>「</a:t>
            </a:r>
            <a:r>
              <a:rPr lang="en-US" altLang="zh-TW" sz="6600" b="1" kern="1000" spc="-51" dirty="0">
                <a:ea typeface="Microsoft JhengHei" panose="020B0604030504040204" pitchFamily="34" charset="-120"/>
              </a:rPr>
              <a:t>prosperous</a:t>
            </a:r>
            <a:r>
              <a:rPr lang="zh-TW" altLang="en-US" sz="6600" b="1" kern="1000" spc="-51" dirty="0">
                <a:ea typeface="Microsoft JhengHei" panose="020B0604030504040204" pitchFamily="34" charset="-120"/>
              </a:rPr>
              <a:t>」</a:t>
            </a:r>
            <a:r>
              <a:rPr lang="en-US" sz="6600" b="1" dirty="0"/>
              <a:t>(a.) </a:t>
            </a:r>
            <a:r>
              <a:rPr lang="zh-TW" altLang="en-US" sz="6600" b="1" kern="1000" spc="-51" dirty="0">
                <a:latin typeface="Microsoft JhengHei" panose="020B0604030504040204" pitchFamily="34" charset="-120"/>
                <a:ea typeface="Microsoft JhengHei" panose="020B0604030504040204" pitchFamily="34" charset="-120"/>
              </a:rPr>
              <a:t>變成了</a:t>
            </a:r>
            <a:r>
              <a:rPr lang="zh-TW" altLang="en-US" sz="6600" b="1" kern="1000" spc="-51" dirty="0">
                <a:ea typeface="Microsoft JhengHei" panose="020B0604030504040204" pitchFamily="34" charset="-120"/>
              </a:rPr>
              <a:t>「</a:t>
            </a:r>
            <a:r>
              <a:rPr lang="en-US" altLang="zh-TW" sz="6600" b="1" kern="1000" spc="-51" dirty="0">
                <a:ea typeface="Microsoft JhengHei" panose="020B0604030504040204" pitchFamily="34" charset="-120"/>
              </a:rPr>
              <a:t>prosper</a:t>
            </a:r>
            <a:r>
              <a:rPr lang="zh-TW" altLang="en-US" sz="6600" b="1" kern="1000" spc="-51" dirty="0">
                <a:ea typeface="Microsoft JhengHei" panose="020B0604030504040204" pitchFamily="34" charset="-120"/>
              </a:rPr>
              <a:t>」</a:t>
            </a:r>
            <a:r>
              <a:rPr lang="en-US" sz="6600" b="1" dirty="0"/>
              <a:t> (v.)</a:t>
            </a:r>
            <a:r>
              <a:rPr lang="zh-TW" altLang="en-US" sz="6600" b="1" kern="1000" spc="-51" dirty="0">
                <a:latin typeface="Microsoft JhengHei" panose="020B0604030504040204" pitchFamily="34" charset="-120"/>
                <a:ea typeface="Microsoft JhengHei" panose="020B0604030504040204" pitchFamily="34" charset="-120"/>
              </a:rPr>
              <a:t>。</a:t>
            </a:r>
            <a:endParaRPr lang="en-US" altLang="zh-TW" sz="64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4516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286250"/>
          </a:xfrm>
        </p:spPr>
        <p:txBody>
          <a:bodyPr>
            <a:noAutofit/>
          </a:bodyPr>
          <a:lstStyle/>
          <a:p>
            <a:pPr marL="0" indent="0">
              <a:buNone/>
            </a:pPr>
            <a:r>
              <a:rPr lang="zh-TW" altLang="en-US" sz="7000" b="1" dirty="0">
                <a:ea typeface="Microsoft JhengHei" panose="020B0604030504040204" pitchFamily="34" charset="-120"/>
              </a:rPr>
              <a:t>聖經從未說基督徒的生活會一路</a:t>
            </a:r>
            <a:r>
              <a:rPr lang="zh-TW" altLang="en-US" sz="7000" b="1" dirty="0">
                <a:solidFill>
                  <a:srgbClr val="C00000"/>
                </a:solidFill>
                <a:ea typeface="Microsoft JhengHei" panose="020B0604030504040204" pitchFamily="34" charset="-120"/>
              </a:rPr>
              <a:t>順利</a:t>
            </a:r>
            <a:r>
              <a:rPr lang="zh-TW" altLang="en-US" sz="7000" b="1" dirty="0">
                <a:ea typeface="Microsoft JhengHei" panose="020B0604030504040204" pitchFamily="34" charset="-120"/>
              </a:rPr>
              <a:t>。它教導我們要</a:t>
            </a:r>
            <a:r>
              <a:rPr lang="zh-TW" altLang="en-US" sz="7000" b="1" dirty="0">
                <a:solidFill>
                  <a:srgbClr val="0070C0"/>
                </a:solidFill>
                <a:ea typeface="Microsoft JhengHei" panose="020B0604030504040204" pitchFamily="34" charset="-120"/>
              </a:rPr>
              <a:t>順服</a:t>
            </a:r>
            <a:r>
              <a:rPr lang="zh-TW" altLang="en-US" sz="7000" b="1" dirty="0">
                <a:ea typeface="Microsoft JhengHei" panose="020B0604030504040204" pitchFamily="34" charset="-120"/>
              </a:rPr>
              <a:t>神和祂的話語。</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25373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如果你的生活很順利，那麼你就不會去學到神希望你學到的教訓。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1953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9DA0-A500-3A26-AF42-16E6710242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191246E-ED86-4CFD-3D63-B134037FF79C}"/>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如果你的生活很順利，也許魔鬼希望你過著舒適的生活並遠離神。</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4202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「通往地獄的路是一條平緩的下坡路，所以你會感到舒適並會繼續走下去。」</a:t>
            </a:r>
          </a:p>
        </p:txBody>
      </p:sp>
    </p:spTree>
    <p:extLst>
      <p:ext uri="{BB962C8B-B14F-4D97-AF65-F5344CB8AC3E}">
        <p14:creationId xmlns:p14="http://schemas.microsoft.com/office/powerpoint/2010/main" val="210871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B2A3-6A8D-5FB4-520C-9ADE1C9184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C63D903-9933-806C-7BF8-27910E3F063E}"/>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神會使用你身邊的人來幫助你學習。你所有的衝突、苦難、困難，都是給你的教訓。</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9744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9D02-A58D-6725-DA19-AF56B3A79D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12492E-D90B-E42D-3AAE-5DA3B3A73CE1}"/>
              </a:ext>
            </a:extLst>
          </p:cNvPr>
          <p:cNvSpPr/>
          <p:nvPr/>
        </p:nvSpPr>
        <p:spPr>
          <a:xfrm>
            <a:off x="-7620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因此，身為基督徒，即使身處困境，我們也能擁有平安和喜樂，因為我們知道它們最終會為我們帶來好處。</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9214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CEA62-DAC1-641C-54DA-558E4C5FEBC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799AE2D-BA24-B9BC-4D94-AC99EABC365D}"/>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因為這一切都是給我們的教訓，使我們成為更好的基督徒，並為我們永生做好準備。</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8648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29D3-CFA1-E506-EFF0-C6DB3E9E84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7517C98-BFB9-DC76-9328-D5DABD7503E1}"/>
              </a:ext>
            </a:extLst>
          </p:cNvPr>
          <p:cNvSpPr/>
          <p:nvPr/>
        </p:nvSpPr>
        <p:spPr>
          <a:xfrm>
            <a:off x="0" y="0"/>
            <a:ext cx="91440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例如，有些人認為一個人的目標是找到理想的配偶並從此過著幸福快樂的生活。</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4665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3CC2-B48C-1D98-FDCE-F5E4E9F2B6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79C51F-8304-332D-56E2-6A2C296EBDAB}"/>
              </a:ext>
            </a:extLst>
          </p:cNvPr>
          <p:cNvSpPr/>
          <p:nvPr/>
        </p:nvSpPr>
        <p:spPr>
          <a:xfrm>
            <a:off x="0" y="0"/>
            <a:ext cx="91440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事實上，理想的伴侶是能夠陪伴你、互相支持</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、度過人生難關的人。</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3016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05350"/>
          </a:xfrm>
        </p:spPr>
        <p:txBody>
          <a:bodyPr>
            <a:noAutofit/>
          </a:bodyPr>
          <a:lstStyle/>
          <a:p>
            <a:pPr marL="0" indent="0">
              <a:buNone/>
            </a:pPr>
            <a:r>
              <a:rPr lang="zh-TW" altLang="en-US" sz="7000" b="1" dirty="0">
                <a:ea typeface="Microsoft JhengHei" panose="020B0604030504040204" pitchFamily="34" charset="-120"/>
              </a:rPr>
              <a:t>如今你們若實在聽從我的話，遵守我的約，就要在萬民中做屬我的子民，因為全地都是我的</a:t>
            </a:r>
            <a:endParaRPr lang="en-US" altLang="zh-TW" sz="7000" b="1" dirty="0">
              <a:ea typeface="Microsoft JhengHei" panose="020B0604030504040204" pitchFamily="34" charset="-120"/>
            </a:endParaRPr>
          </a:p>
          <a:p>
            <a:pPr marL="0" indent="0">
              <a:buNone/>
            </a:pPr>
            <a:r>
              <a:rPr lang="zh-TW" altLang="en-US" sz="7000" b="1" dirty="0">
                <a:ea typeface="Microsoft JhengHei" panose="020B0604030504040204" pitchFamily="34" charset="-120"/>
              </a:rPr>
              <a:t>。 </a:t>
            </a:r>
            <a:endParaRPr lang="en-US" altLang="zh-TW" sz="7000" b="1" dirty="0">
              <a:ea typeface="Microsoft JhengHei" panose="020B0604030504040204" pitchFamily="34" charset="-120"/>
            </a:endParaRPr>
          </a:p>
          <a:p>
            <a:pPr marL="0" indent="0">
              <a:buNone/>
            </a:pPr>
            <a:endParaRPr lang="en-US" altLang="zh-TW" sz="7000" b="1" dirty="0">
              <a:ea typeface="Microsoft JhengHei" panose="020B0604030504040204" pitchFamily="34" charset="-120"/>
            </a:endParaRPr>
          </a:p>
          <a:p>
            <a:pPr marL="0" indent="0">
              <a:buNone/>
            </a:pPr>
            <a:endParaRPr lang="en-US" altLang="zh-TW" sz="7000" b="1" dirty="0">
              <a:ea typeface="Microsoft JhengHei" panose="020B0604030504040204" pitchFamily="34" charset="-120"/>
            </a:endParaRPr>
          </a:p>
          <a:p>
            <a:pPr marL="0" indent="0">
              <a:buNone/>
            </a:pPr>
            <a:r>
              <a:rPr lang="zh-TW" altLang="en-US" sz="7000" b="1" dirty="0">
                <a:ea typeface="Microsoft JhengHei" panose="020B0604030504040204" pitchFamily="34" charset="-120"/>
              </a:rPr>
              <a:t>你們要歸我做祭司的國度，為聖潔的國民。這些話你要告訴以色列人。</a:t>
            </a:r>
            <a:endParaRPr lang="en-US" altLang="zh-TW" sz="7000" b="1" dirty="0"/>
          </a:p>
        </p:txBody>
      </p:sp>
    </p:spTree>
    <p:extLst>
      <p:ext uri="{BB962C8B-B14F-4D97-AF65-F5344CB8AC3E}">
        <p14:creationId xmlns:p14="http://schemas.microsoft.com/office/powerpoint/2010/main" val="319675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AABEA-3D91-2ACA-EC52-577CCE57ACE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6B81D25-B707-95FB-BFF1-29F7F738AD46}"/>
              </a:ext>
            </a:extLst>
          </p:cNvPr>
          <p:cNvSpPr/>
          <p:nvPr/>
        </p:nvSpPr>
        <p:spPr>
          <a:xfrm>
            <a:off x="0" y="-95250"/>
            <a:ext cx="9144000" cy="1169551"/>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還記得婚禮誓言嗎</a:t>
            </a:r>
            <a:r>
              <a:rPr lang="en-US" altLang="zh-TW" sz="7000" b="1" kern="1000" spc="-51"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1819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1085-F359-3266-DE55-90031FC0A50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2467AE-7138-540B-DF4F-F936828C42A5}"/>
              </a:ext>
            </a:extLst>
          </p:cNvPr>
          <p:cNvSpPr/>
          <p:nvPr/>
        </p:nvSpPr>
        <p:spPr>
          <a:xfrm>
            <a:off x="0" y="-95250"/>
            <a:ext cx="91440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「我請你成為我的妻子</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從今以後</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無論順境逆境</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無論健康疾病</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我都會愛你</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珍惜你</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直到死亡將我們分開。」</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85657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8A554-4FA4-5774-A49E-27759AB88BE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D450016-5F6F-D386-AD38-6B61DDFF2560}"/>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它並沒有說只有當你漂亮、富有、健康、有趣時我才會愛你。</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735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1A7FC-47D9-DB88-D341-80634DF770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C53E75E-A0C1-A22F-ECA8-36A72A9C1A6E}"/>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為什麼我們看到這麼多離婚？很多時候，都是因為我們給愛加了條件</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7905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C542-6848-9A7F-8267-C400C40067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5FDD4B-1286-85E2-72D8-30E18AC5AF78}"/>
              </a:ext>
            </a:extLst>
          </p:cNvPr>
          <p:cNvSpPr/>
          <p:nvPr/>
        </p:nvSpPr>
        <p:spPr>
          <a:xfrm>
            <a:off x="0" y="0"/>
            <a:ext cx="92964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你會發現你的配偶並不完美。你的配偶和你與配偶之間的所有衝突都在幫助你成長。</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89475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8305-F9FF-355A-0E09-49631B7F76E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94489F-9E35-801C-CAB0-D98E55D56C03}"/>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當我年輕的時候，我曾經問過一位資深的牧師</a:t>
            </a:r>
            <a:r>
              <a:rPr lang="en-US" altLang="zh-TW" sz="7000" b="1" kern="1000" spc="-51" dirty="0">
                <a:latin typeface="Microsoft JhengHei" panose="020B0604030504040204" pitchFamily="34" charset="-12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我怎麼知道誰是神為我預備的妻子</a:t>
            </a:r>
            <a:r>
              <a:rPr lang="en-US" altLang="zh-TW" sz="7000" b="1" kern="1000" spc="-51"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02894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10334-CD59-DB88-F590-31075412E0B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768A2C-B3E3-8ADC-B112-2B0EB522A28D}"/>
              </a:ext>
            </a:extLst>
          </p:cNvPr>
          <p:cNvSpPr/>
          <p:nvPr/>
        </p:nvSpPr>
        <p:spPr>
          <a:xfrm>
            <a:off x="0" y="0"/>
            <a:ext cx="9144000" cy="224676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他反問道：「你為什麼認為神會告訴你呢？」</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65839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34A4-D7F8-24FD-8C15-815C5AC87D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B93A4DB-3295-9876-B00E-1835A95B74F6}"/>
              </a:ext>
            </a:extLst>
          </p:cNvPr>
          <p:cNvSpPr/>
          <p:nvPr/>
        </p:nvSpPr>
        <p:spPr>
          <a:xfrm>
            <a:off x="0" y="-90518"/>
            <a:ext cx="9144000" cy="5324535"/>
          </a:xfrm>
          <a:prstGeom prst="rect">
            <a:avLst/>
          </a:prstGeom>
        </p:spPr>
        <p:txBody>
          <a:bodyPr wrap="square">
            <a:spAutoFit/>
          </a:bodyPr>
          <a:lstStyle/>
          <a:p>
            <a:r>
              <a:rPr lang="zh-TW" altLang="en-US" sz="6800" b="1" kern="1000" spc="-51" dirty="0">
                <a:latin typeface="Microsoft JhengHei" panose="020B0604030504040204" pitchFamily="34" charset="-120"/>
                <a:ea typeface="Microsoft JhengHei" panose="020B0604030504040204" pitchFamily="34" charset="-120"/>
              </a:rPr>
              <a:t>他因有更多經驗並見過許多例子，知道尋找伴侶和維持婚姻的過程都是神為我們所製定的計劃及教導的一部分。</a:t>
            </a:r>
            <a:endParaRPr lang="en-US" altLang="zh-TW" sz="68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96826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20F6-24FF-D338-666A-846F7A9D1D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2A8799-77BA-99FA-03E6-4C5D628F0C75}"/>
              </a:ext>
            </a:extLst>
          </p:cNvPr>
          <p:cNvSpPr/>
          <p:nvPr/>
        </p:nvSpPr>
        <p:spPr>
          <a:xfrm>
            <a:off x="0" y="-95250"/>
            <a:ext cx="9144000" cy="6370975"/>
          </a:xfrm>
          <a:prstGeom prst="rect">
            <a:avLst/>
          </a:prstGeom>
        </p:spPr>
        <p:txBody>
          <a:bodyPr wrap="square">
            <a:spAutoFit/>
          </a:bodyPr>
          <a:lstStyle/>
          <a:p>
            <a:r>
              <a:rPr lang="zh-TW" altLang="en-US" sz="6800" b="1" kern="1000" spc="-51" dirty="0">
                <a:latin typeface="Microsoft JhengHei" panose="020B0604030504040204" pitchFamily="34" charset="-120"/>
                <a:ea typeface="Microsoft JhengHei" panose="020B0604030504040204" pitchFamily="34" charset="-120"/>
              </a:rPr>
              <a:t>我曾經聽說過，婚姻有三個戒指「</a:t>
            </a:r>
            <a:r>
              <a:rPr lang="en-US" altLang="zh-TW" sz="6800" b="1" kern="1000" spc="-51" dirty="0">
                <a:solidFill>
                  <a:srgbClr val="C00000"/>
                </a:solidFill>
                <a:ea typeface="Microsoft JhengHei" panose="020B0604030504040204" pitchFamily="34" charset="-120"/>
              </a:rPr>
              <a:t>ring</a:t>
            </a:r>
            <a:r>
              <a:rPr lang="zh-TW" altLang="en-US" sz="6800" b="1" kern="1000" spc="-51" dirty="0">
                <a:latin typeface="Microsoft JhengHei" panose="020B0604030504040204" pitchFamily="34" charset="-120"/>
                <a:ea typeface="Microsoft JhengHei" panose="020B0604030504040204" pitchFamily="34" charset="-120"/>
              </a:rPr>
              <a:t>」</a:t>
            </a:r>
            <a:r>
              <a:rPr lang="en-US" altLang="zh-TW" sz="6800" b="1" kern="1000" spc="-51" dirty="0">
                <a:latin typeface="Microsoft JhengHei" panose="020B0604030504040204" pitchFamily="34" charset="-120"/>
                <a:ea typeface="Microsoft JhengHei" panose="020B0604030504040204" pitchFamily="34" charset="-120"/>
              </a:rPr>
              <a:t>: </a:t>
            </a:r>
            <a:r>
              <a:rPr lang="zh-TW" altLang="en-US" sz="6800" b="1" kern="1000" spc="-51" dirty="0">
                <a:latin typeface="Microsoft JhengHei" panose="020B0604030504040204" pitchFamily="34" charset="-120"/>
                <a:ea typeface="Microsoft JhengHei" panose="020B0604030504040204" pitchFamily="34" charset="-120"/>
              </a:rPr>
              <a:t>訂婚戒指 </a:t>
            </a:r>
            <a:r>
              <a:rPr lang="en-US" altLang="zh-TW" sz="6800" b="1" kern="1000" spc="-51" dirty="0">
                <a:ea typeface="Microsoft JhengHei" panose="020B0604030504040204" pitchFamily="34" charset="-120"/>
              </a:rPr>
              <a:t>(engagement </a:t>
            </a:r>
            <a:r>
              <a:rPr lang="en-US" altLang="zh-TW" sz="6800" b="1" kern="1000" spc="-51" dirty="0">
                <a:solidFill>
                  <a:srgbClr val="C00000"/>
                </a:solidFill>
                <a:ea typeface="Microsoft JhengHei" panose="020B0604030504040204" pitchFamily="34" charset="-120"/>
              </a:rPr>
              <a:t>ring</a:t>
            </a:r>
            <a:r>
              <a:rPr lang="en-US" altLang="zh-TW" sz="6800" b="1" kern="1000" spc="-51" dirty="0">
                <a:ea typeface="Microsoft JhengHei" panose="020B0604030504040204" pitchFamily="34" charset="-120"/>
              </a:rPr>
              <a:t>)</a:t>
            </a:r>
            <a:r>
              <a:rPr lang="zh-TW" altLang="en-US" sz="6800" b="1" kern="1000" spc="-51" dirty="0">
                <a:latin typeface="Microsoft JhengHei" panose="020B0604030504040204" pitchFamily="34" charset="-120"/>
                <a:ea typeface="Microsoft JhengHei" panose="020B0604030504040204" pitchFamily="34" charset="-120"/>
              </a:rPr>
              <a:t>、結婚戒指 </a:t>
            </a:r>
            <a:r>
              <a:rPr lang="en-US" altLang="zh-TW" sz="6800" b="1" kern="1000" spc="-51" dirty="0">
                <a:ea typeface="Microsoft JhengHei" panose="020B0604030504040204" pitchFamily="34" charset="-120"/>
              </a:rPr>
              <a:t>(wedding </a:t>
            </a:r>
            <a:r>
              <a:rPr lang="en-US" altLang="zh-TW" sz="6800" b="1" kern="1000" spc="-51" dirty="0">
                <a:solidFill>
                  <a:srgbClr val="C00000"/>
                </a:solidFill>
                <a:ea typeface="Microsoft JhengHei" panose="020B0604030504040204" pitchFamily="34" charset="-120"/>
              </a:rPr>
              <a:t>ring</a:t>
            </a:r>
            <a:r>
              <a:rPr lang="en-US" altLang="zh-TW" sz="6800" b="1" kern="1000" spc="-51" dirty="0">
                <a:ea typeface="Microsoft JhengHei" panose="020B0604030504040204" pitchFamily="34" charset="-120"/>
              </a:rPr>
              <a:t>) </a:t>
            </a:r>
            <a:r>
              <a:rPr lang="zh-TW" altLang="en-US" sz="6800" b="1" kern="1000" spc="-51" dirty="0">
                <a:latin typeface="Microsoft JhengHei" panose="020B0604030504040204" pitchFamily="34" charset="-120"/>
                <a:ea typeface="Microsoft JhengHei" panose="020B0604030504040204" pitchFamily="34" charset="-120"/>
              </a:rPr>
              <a:t>和痛苦 </a:t>
            </a:r>
            <a:r>
              <a:rPr lang="en-US" altLang="zh-TW" sz="6800" b="1" kern="1000" spc="-51" dirty="0">
                <a:ea typeface="Microsoft JhengHei" panose="020B0604030504040204" pitchFamily="34" charset="-120"/>
              </a:rPr>
              <a:t>(suffer</a:t>
            </a:r>
            <a:r>
              <a:rPr lang="en-US" altLang="zh-TW" sz="6800" b="1" kern="1000" spc="-51" dirty="0">
                <a:solidFill>
                  <a:srgbClr val="C00000"/>
                </a:solidFill>
                <a:ea typeface="Microsoft JhengHei" panose="020B0604030504040204" pitchFamily="34" charset="-120"/>
              </a:rPr>
              <a:t>ing</a:t>
            </a:r>
            <a:r>
              <a:rPr lang="en-US" altLang="zh-TW" sz="6800" b="1" kern="1000" spc="-51" dirty="0">
                <a:ea typeface="Microsoft JhengHei" panose="020B0604030504040204" pitchFamily="34" charset="-120"/>
              </a:rPr>
              <a:t>) </a:t>
            </a:r>
            <a:r>
              <a:rPr lang="zh-TW" altLang="en-US" sz="6800" b="1" kern="1000" spc="-51" dirty="0">
                <a:latin typeface="Microsoft JhengHei" panose="020B0604030504040204" pitchFamily="34" charset="-120"/>
                <a:ea typeface="Microsoft JhengHei" panose="020B0604030504040204" pitchFamily="34" charset="-120"/>
              </a:rPr>
              <a:t>。 </a:t>
            </a:r>
            <a:endParaRPr lang="en-US" altLang="zh-TW" sz="6800" b="1" kern="1000" spc="-51" dirty="0">
              <a:latin typeface="Microsoft JhengHei" panose="020B0604030504040204" pitchFamily="34" charset="-120"/>
              <a:ea typeface="Microsoft JhengHei" panose="020B0604030504040204" pitchFamily="34" charset="-120"/>
            </a:endParaRPr>
          </a:p>
          <a:p>
            <a:endParaRPr lang="en-US" altLang="zh-TW" sz="68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95735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96394-10D2-2733-6A8F-53EE8E1E91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E34C23-F210-61B8-91D8-906F40997470}"/>
              </a:ext>
            </a:extLst>
          </p:cNvPr>
          <p:cNvSpPr/>
          <p:nvPr/>
        </p:nvSpPr>
        <p:spPr>
          <a:xfrm>
            <a:off x="0" y="0"/>
            <a:ext cx="91440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最重要的戒指可能是痛苦 </a:t>
            </a:r>
            <a:r>
              <a:rPr lang="en-US" altLang="zh-TW" sz="7000" b="1" kern="1000" spc="-51" dirty="0">
                <a:ea typeface="Microsoft JhengHei" panose="020B0604030504040204" pitchFamily="34" charset="-120"/>
              </a:rPr>
              <a:t>(suffe</a:t>
            </a:r>
            <a:r>
              <a:rPr lang="en-US" altLang="zh-TW" sz="7000" b="1" kern="1000" spc="-51" dirty="0">
                <a:solidFill>
                  <a:srgbClr val="C00000"/>
                </a:solidFill>
                <a:ea typeface="Microsoft JhengHei" panose="020B0604030504040204" pitchFamily="34" charset="-120"/>
              </a:rPr>
              <a:t>ring</a:t>
            </a:r>
            <a:r>
              <a:rPr lang="en-US" altLang="zh-TW" sz="7000" b="1" kern="1000" spc="-51" dirty="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，因為它表明你們彼此之間的愛是真誠的。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912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55326-F1ED-52D1-0459-BB8A2FC872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339CA-A651-F9CD-C33B-A019EC0B0035}"/>
              </a:ext>
            </a:extLst>
          </p:cNvPr>
          <p:cNvSpPr>
            <a:spLocks noGrp="1"/>
          </p:cNvSpPr>
          <p:nvPr>
            <p:ph idx="1"/>
          </p:nvPr>
        </p:nvSpPr>
        <p:spPr>
          <a:xfrm>
            <a:off x="0" y="0"/>
            <a:ext cx="9144000" cy="4705350"/>
          </a:xfrm>
        </p:spPr>
        <p:txBody>
          <a:bodyPr>
            <a:noAutofit/>
          </a:bodyPr>
          <a:lstStyle/>
          <a:p>
            <a:pPr marL="0" indent="0">
              <a:buNone/>
            </a:pPr>
            <a:r>
              <a:rPr lang="zh-TW" altLang="en-US" sz="7000" b="1" dirty="0">
                <a:ea typeface="Microsoft JhengHei" panose="020B0604030504040204" pitchFamily="34" charset="-120"/>
              </a:rPr>
              <a:t>你們要歸我做祭司的國度，為聖潔的國民。這些話你要告訴以色列人</a:t>
            </a:r>
            <a:endParaRPr lang="en-US" altLang="zh-TW" sz="7000" b="1" dirty="0">
              <a:ea typeface="Microsoft JhengHei" panose="020B0604030504040204" pitchFamily="34" charset="-120"/>
            </a:endParaRPr>
          </a:p>
          <a:p>
            <a:pPr marL="0" indent="0">
              <a:buNone/>
            </a:pPr>
            <a:r>
              <a:rPr lang="zh-TW" altLang="en-US" sz="7000" b="1" dirty="0">
                <a:ea typeface="Microsoft JhengHei" panose="020B0604030504040204" pitchFamily="34" charset="-120"/>
              </a:rPr>
              <a:t>。</a:t>
            </a:r>
            <a:endParaRPr lang="en-US" altLang="zh-TW" sz="7000" b="1" dirty="0"/>
          </a:p>
        </p:txBody>
      </p:sp>
    </p:spTree>
    <p:extLst>
      <p:ext uri="{BB962C8B-B14F-4D97-AF65-F5344CB8AC3E}">
        <p14:creationId xmlns:p14="http://schemas.microsoft.com/office/powerpoint/2010/main" val="3498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17D8C-BB18-4265-F409-E7BE03C635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FB01220-147F-6345-64F1-436D6D8E552D}"/>
              </a:ext>
            </a:extLst>
          </p:cNvPr>
          <p:cNvSpPr/>
          <p:nvPr/>
        </p:nvSpPr>
        <p:spPr>
          <a:xfrm>
            <a:off x="0" y="0"/>
            <a:ext cx="91440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任何人都可以購買昂貴的鑽石和戒指，但並非所有人都能在困難和衝突中保持忠誠和團結。</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73017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B8E1-91C6-9EF3-1A07-5BB70B5DCA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A59415A-6BB1-948F-E0DC-8EDD1525FB38}"/>
              </a:ext>
            </a:extLst>
          </p:cNvPr>
          <p:cNvSpPr/>
          <p:nvPr/>
        </p:nvSpPr>
        <p:spPr>
          <a:xfrm>
            <a:off x="-76200" y="0"/>
            <a:ext cx="9220200" cy="5170646"/>
          </a:xfrm>
          <a:prstGeom prst="rect">
            <a:avLst/>
          </a:prstGeom>
        </p:spPr>
        <p:txBody>
          <a:bodyPr wrap="square">
            <a:spAutoFit/>
          </a:bodyPr>
          <a:lstStyle/>
          <a:p>
            <a:r>
              <a:rPr lang="zh-TW" altLang="en-US" sz="6600" b="1" kern="1000" spc="-51" dirty="0">
                <a:latin typeface="Microsoft JhengHei" panose="020B0604030504040204" pitchFamily="34" charset="-120"/>
                <a:ea typeface="Microsoft JhengHei" panose="020B0604030504040204" pitchFamily="34" charset="-120"/>
              </a:rPr>
              <a:t>我認為還有另一個「</a:t>
            </a:r>
            <a:r>
              <a:rPr lang="en-US" altLang="zh-TW" sz="6600" b="1" kern="1000" spc="-51" dirty="0">
                <a:solidFill>
                  <a:srgbClr val="C00000"/>
                </a:solidFill>
                <a:ea typeface="Microsoft JhengHei" panose="020B0604030504040204" pitchFamily="34" charset="-120"/>
              </a:rPr>
              <a:t>ring</a:t>
            </a:r>
            <a:r>
              <a:rPr lang="zh-TW" altLang="en-US" sz="6600" b="1" kern="1000" spc="-51" dirty="0">
                <a:latin typeface="Microsoft JhengHei" panose="020B0604030504040204" pitchFamily="34" charset="-120"/>
                <a:ea typeface="Microsoft JhengHei" panose="020B0604030504040204" pitchFamily="34" charset="-120"/>
              </a:rPr>
              <a:t>」</a:t>
            </a:r>
            <a:r>
              <a:rPr lang="en-US" altLang="zh-TW" sz="6600" b="1" kern="1000" spc="-51" dirty="0">
                <a:latin typeface="Microsoft JhengHei" panose="020B0604030504040204" pitchFamily="34" charset="-120"/>
                <a:ea typeface="Microsoft JhengHei" panose="020B0604030504040204" pitchFamily="34" charset="-120"/>
              </a:rPr>
              <a:t>—</a:t>
            </a:r>
            <a:r>
              <a:rPr lang="zh-TW" altLang="en-US" sz="6600" b="1" kern="1000" spc="-51" dirty="0">
                <a:latin typeface="Microsoft JhengHei" panose="020B0604030504040204" pitchFamily="34" charset="-120"/>
                <a:ea typeface="Microsoft JhengHei" panose="020B0604030504040204" pitchFamily="34" charset="-120"/>
              </a:rPr>
              <a:t>「學習」</a:t>
            </a:r>
            <a:r>
              <a:rPr lang="zh-TW" altLang="en-US" sz="6600" b="1" kern="1000" spc="-51" dirty="0">
                <a:ea typeface="Microsoft JhengHei" panose="020B0604030504040204" pitchFamily="34" charset="-120"/>
              </a:rPr>
              <a:t> </a:t>
            </a:r>
            <a:r>
              <a:rPr lang="en-US" altLang="zh-TW" sz="6600" b="1" kern="1000" spc="-51" dirty="0">
                <a:ea typeface="Microsoft JhengHei" panose="020B0604030504040204" pitchFamily="34" charset="-120"/>
              </a:rPr>
              <a:t>(lea</a:t>
            </a:r>
            <a:r>
              <a:rPr lang="en-US" altLang="zh-TW" sz="6600" b="1" kern="1000" spc="-51" dirty="0">
                <a:solidFill>
                  <a:srgbClr val="C00000"/>
                </a:solidFill>
                <a:ea typeface="Microsoft JhengHei" panose="020B0604030504040204" pitchFamily="34" charset="-120"/>
              </a:rPr>
              <a:t>r</a:t>
            </a:r>
            <a:r>
              <a:rPr lang="en-US" altLang="zh-TW" sz="6600" b="1" kern="1000" spc="-51" dirty="0">
                <a:ea typeface="Microsoft JhengHei" panose="020B0604030504040204" pitchFamily="34" charset="-120"/>
              </a:rPr>
              <a:t>n</a:t>
            </a:r>
            <a:r>
              <a:rPr lang="en-US" altLang="zh-TW" sz="6600" b="1" kern="1000" spc="-51" dirty="0">
                <a:solidFill>
                  <a:srgbClr val="C00000"/>
                </a:solidFill>
                <a:ea typeface="Microsoft JhengHei" panose="020B0604030504040204" pitchFamily="34" charset="-120"/>
              </a:rPr>
              <a:t>ing</a:t>
            </a:r>
            <a:r>
              <a:rPr lang="en-US" altLang="zh-TW" sz="6600" b="1" kern="1000" spc="-51" dirty="0">
                <a:ea typeface="Microsoft JhengHei" panose="020B0604030504040204" pitchFamily="34" charset="-120"/>
              </a:rPr>
              <a:t>)</a:t>
            </a:r>
            <a:r>
              <a:rPr lang="zh-TW" altLang="en-US" sz="6600" b="1" kern="1000" spc="-51" dirty="0">
                <a:latin typeface="Microsoft JhengHei" panose="020B0604030504040204" pitchFamily="34" charset="-120"/>
                <a:ea typeface="Microsoft JhengHei" panose="020B0604030504040204" pitchFamily="34" charset="-120"/>
              </a:rPr>
              <a:t>。所有的痛苦、衝突和解決問題都是為了幫助我們成長。</a:t>
            </a:r>
            <a:r>
              <a:rPr lang="zh-TW" altLang="en-US" sz="6400" b="1" kern="1000" spc="-51" dirty="0">
                <a:latin typeface="Microsoft JhengHei" panose="020B0604030504040204" pitchFamily="34" charset="-120"/>
                <a:ea typeface="Microsoft JhengHei" panose="020B0604030504040204" pitchFamily="34" charset="-120"/>
              </a:rPr>
              <a:t> </a:t>
            </a:r>
            <a:endParaRPr lang="en-US" altLang="zh-TW" sz="64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53315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9AA6-05E2-D007-9DEB-67773E8CFE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DFE76C1-B125-3006-2491-E77B1A84D51F}"/>
              </a:ext>
            </a:extLst>
          </p:cNvPr>
          <p:cNvSpPr/>
          <p:nvPr/>
        </p:nvSpPr>
        <p:spPr>
          <a:xfrm>
            <a:off x="-76200" y="-95250"/>
            <a:ext cx="91440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「學習」是我們活在世上的意義所在。生活中越是困難，就越能學到更多，也許變得更有智慧和成熟。</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6316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0819-45D7-269A-F134-E1C6BFEB0C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878A3E-2BFB-7F62-C67D-4905151CE41C}"/>
              </a:ext>
            </a:extLst>
          </p:cNvPr>
          <p:cNvSpPr/>
          <p:nvPr/>
        </p:nvSpPr>
        <p:spPr>
          <a:xfrm>
            <a:off x="-7620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人生的一切，都是為了幫助你成長。所以，「發財」似乎不是神為我們安排的計畫中重要的一部分。</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692530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90279-2965-0B2A-5BCF-377215376DD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8281B94-D6DD-2C29-9ECE-9B5DDD68414D}"/>
              </a:ext>
            </a:extLst>
          </p:cNvPr>
          <p:cNvSpPr/>
          <p:nvPr/>
        </p:nvSpPr>
        <p:spPr>
          <a:xfrm>
            <a:off x="0" y="0"/>
            <a:ext cx="91440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當我第一次準備這篇講道時，我突然想到，我也搞錯了最後一個字「發」的意思。</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84870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13C29-2C08-7314-C1EF-7F7F88AC3D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27F467-C671-57EB-A932-B263713D836A}"/>
              </a:ext>
            </a:extLst>
          </p:cNvPr>
          <p:cNvSpPr/>
          <p:nvPr/>
        </p:nvSpPr>
        <p:spPr>
          <a:xfrm>
            <a:off x="0" y="0"/>
            <a:ext cx="91440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「發」字並不是發大財的意思，只是開始的意思。</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86172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286250"/>
          </a:xfrm>
        </p:spPr>
        <p:txBody>
          <a:bodyPr>
            <a:noAutofit/>
          </a:bodyPr>
          <a:lstStyle/>
          <a:p>
            <a:pPr marL="0" indent="0">
              <a:buNone/>
            </a:pPr>
            <a:r>
              <a:rPr lang="zh-TW" altLang="en-US" sz="6000" b="1" dirty="0">
                <a:ea typeface="Microsoft JhengHei" panose="020B0604030504040204" pitchFamily="34" charset="-120"/>
              </a:rPr>
              <a:t>「</a:t>
            </a:r>
            <a:r>
              <a:rPr lang="zh-TW" altLang="en-US" sz="7000" b="1" dirty="0">
                <a:ea typeface="Microsoft JhengHei" panose="020B0604030504040204" pitchFamily="34" charset="-120"/>
              </a:rPr>
              <a:t>發</a:t>
            </a:r>
            <a:r>
              <a:rPr lang="zh-TW" altLang="en-US" sz="6000" b="1" dirty="0">
                <a:ea typeface="Microsoft JhengHei" panose="020B0604030504040204" pitchFamily="34" charset="-120"/>
              </a:rPr>
              <a:t>」</a:t>
            </a:r>
            <a:r>
              <a:rPr lang="zh-TW" altLang="en-US" sz="7000" b="1" dirty="0">
                <a:ea typeface="Microsoft JhengHei" panose="020B0604030504040204" pitchFamily="34" charset="-120"/>
              </a:rPr>
              <a:t>到底是什麼意思</a:t>
            </a:r>
            <a:r>
              <a:rPr lang="en-US" altLang="zh-TW" sz="7000" b="1" dirty="0">
                <a:ea typeface="Microsoft JhengHei" panose="020B0604030504040204" pitchFamily="34" charset="-120"/>
              </a:rPr>
              <a:t>?</a:t>
            </a:r>
          </a:p>
          <a:p>
            <a:r>
              <a:rPr lang="zh-TW" altLang="en-US" sz="7000" b="1" dirty="0">
                <a:ea typeface="Microsoft JhengHei" panose="020B0604030504040204" pitchFamily="34" charset="-120"/>
              </a:rPr>
              <a:t> 開始 </a:t>
            </a:r>
            <a:r>
              <a:rPr lang="en-US" altLang="zh-TW" sz="7000" b="1" dirty="0">
                <a:ea typeface="Microsoft JhengHei" panose="020B0604030504040204" pitchFamily="34" charset="-120"/>
              </a:rPr>
              <a:t>(</a:t>
            </a:r>
            <a:r>
              <a:rPr lang="zh-TW" altLang="en-US" sz="7000" b="1" dirty="0">
                <a:ea typeface="Microsoft JhengHei" panose="020B0604030504040204" pitchFamily="34" charset="-120"/>
              </a:rPr>
              <a:t>動詞</a:t>
            </a:r>
            <a:r>
              <a:rPr lang="en-US" altLang="zh-TW" sz="7000" b="1" dirty="0">
                <a:ea typeface="Microsoft JhengHei" panose="020B0604030504040204" pitchFamily="34" charset="-120"/>
              </a:rPr>
              <a:t>): </a:t>
            </a:r>
            <a:r>
              <a:rPr lang="zh-TW" altLang="en-US" sz="7000" b="1" dirty="0">
                <a:ea typeface="Microsoft JhengHei" panose="020B0604030504040204" pitchFamily="34" charset="-120"/>
                <a:cs typeface="Arial" panose="020B0604020202020204" pitchFamily="34" charset="0"/>
              </a:rPr>
              <a:t>發動</a:t>
            </a:r>
            <a:r>
              <a:rPr lang="zh-TW" altLang="en-US" sz="6600" b="1" dirty="0">
                <a:ea typeface="Microsoft JhengHei" panose="020B0604030504040204" pitchFamily="34" charset="-120"/>
                <a:cs typeface="Arial" panose="020B0604020202020204" pitchFamily="34" charset="0"/>
              </a:rPr>
              <a:t>，</a:t>
            </a:r>
            <a:r>
              <a:rPr lang="en-US" altLang="zh-TW" sz="7000" b="1" dirty="0">
                <a:ea typeface="Microsoft JhengHei" panose="020B0604030504040204" pitchFamily="34" charset="-120"/>
                <a:cs typeface="Arial" panose="020B0604020202020204" pitchFamily="34" charset="0"/>
              </a:rPr>
              <a:t> </a:t>
            </a:r>
            <a:r>
              <a:rPr lang="zh-TW" altLang="en-US" sz="7000" b="1" dirty="0">
                <a:ea typeface="Microsoft JhengHei" panose="020B0604030504040204" pitchFamily="34" charset="-120"/>
                <a:cs typeface="Arial" panose="020B0604020202020204" pitchFamily="34" charset="0"/>
              </a:rPr>
              <a:t>發出，發財</a:t>
            </a:r>
            <a:endParaRPr lang="en-US" altLang="zh-TW" sz="7000" b="1" dirty="0">
              <a:ea typeface="Microsoft JhengHei" panose="020B0604030504040204" pitchFamily="34" charset="-120"/>
            </a:endParaRPr>
          </a:p>
          <a:p>
            <a:r>
              <a:rPr lang="zh-TW" altLang="en-US" sz="7000" b="1" dirty="0">
                <a:ea typeface="Microsoft JhengHei" panose="020B0604030504040204" pitchFamily="34" charset="-120"/>
              </a:rPr>
              <a:t> 有行動 </a:t>
            </a:r>
            <a:r>
              <a:rPr lang="en-US" altLang="zh-TW" sz="7000" b="1" dirty="0">
                <a:ea typeface="Microsoft JhengHei" panose="020B0604030504040204" pitchFamily="34" charset="-120"/>
              </a:rPr>
              <a:t>(</a:t>
            </a:r>
            <a:r>
              <a:rPr lang="zh-TW" altLang="en-US" sz="7000" b="1" dirty="0">
                <a:ea typeface="Microsoft JhengHei" panose="020B0604030504040204" pitchFamily="34" charset="-120"/>
              </a:rPr>
              <a:t>動詞</a:t>
            </a:r>
            <a:r>
              <a:rPr lang="en-US" altLang="zh-TW" sz="7000" b="1" dirty="0">
                <a:ea typeface="Microsoft JhengHei" panose="020B0604030504040204" pitchFamily="34" charset="-120"/>
              </a:rPr>
              <a:t>): </a:t>
            </a:r>
            <a:r>
              <a:rPr lang="zh-TW" altLang="en-US" sz="7000" b="1" dirty="0">
                <a:ea typeface="Microsoft JhengHei" panose="020B0604030504040204" pitchFamily="34" charset="-120"/>
                <a:cs typeface="Arial" panose="020B0604020202020204" pitchFamily="34" charset="0"/>
              </a:rPr>
              <a:t>發表，</a:t>
            </a:r>
            <a:r>
              <a:rPr lang="en-US" altLang="zh-TW" sz="7000" b="1" dirty="0">
                <a:ea typeface="Microsoft JhengHei" panose="020B0604030504040204" pitchFamily="34" charset="-120"/>
                <a:cs typeface="Arial" panose="020B0604020202020204" pitchFamily="34" charset="0"/>
              </a:rPr>
              <a:t> </a:t>
            </a:r>
            <a:r>
              <a:rPr lang="zh-TW" altLang="en-US" sz="7000" b="1" dirty="0">
                <a:ea typeface="Microsoft JhengHei" panose="020B0604030504040204" pitchFamily="34" charset="-120"/>
                <a:cs typeface="Arial" panose="020B0604020202020204" pitchFamily="34" charset="0"/>
              </a:rPr>
              <a:t>發展，發生</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140066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7150"/>
            <a:ext cx="8534400" cy="5086350"/>
          </a:xfrm>
        </p:spPr>
        <p:txBody>
          <a:bodyPr>
            <a:noAutofit/>
          </a:bodyPr>
          <a:lstStyle/>
          <a:p>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動</a:t>
            </a:r>
            <a:r>
              <a:rPr lang="en-US" altLang="zh-TW" sz="6000" b="1" dirty="0">
                <a:ea typeface="Microsoft JhengHei" panose="020B0604030504040204" pitchFamily="34" charset="-120"/>
                <a:cs typeface="Arial" panose="020B0604020202020204" pitchFamily="34" charset="0"/>
              </a:rPr>
              <a:t>: </a:t>
            </a:r>
            <a:r>
              <a:rPr lang="en-US" altLang="zh-TW" sz="6000" b="1" dirty="0">
                <a:ea typeface="Microsoft JhengHei" panose="020B0604030504040204" pitchFamily="34" charset="-120"/>
              </a:rPr>
              <a:t>To start</a:t>
            </a:r>
            <a:endParaRPr lang="en-US" altLang="zh-TW" sz="6000" b="1" dirty="0">
              <a:ea typeface="Microsoft JhengHei" panose="020B0604030504040204" pitchFamily="34" charset="-120"/>
              <a:cs typeface="Arial" panose="020B0604020202020204" pitchFamily="34" charset="0"/>
            </a:endParaRPr>
          </a:p>
          <a:p>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出</a:t>
            </a:r>
            <a:r>
              <a:rPr lang="en-US" altLang="zh-TW" sz="6000" b="1" dirty="0">
                <a:ea typeface="Microsoft JhengHei" panose="020B0604030504040204" pitchFamily="34" charset="-120"/>
                <a:cs typeface="Arial" panose="020B0604020202020204" pitchFamily="34" charset="0"/>
              </a:rPr>
              <a:t>: To issue</a:t>
            </a:r>
          </a:p>
          <a:p>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表，</a:t>
            </a:r>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言</a:t>
            </a:r>
            <a:r>
              <a:rPr lang="en-US" altLang="zh-TW" sz="6000" b="1" dirty="0">
                <a:ea typeface="Microsoft JhengHei" panose="020B0604030504040204" pitchFamily="34" charset="-120"/>
                <a:cs typeface="Arial" panose="020B0604020202020204" pitchFamily="34" charset="0"/>
              </a:rPr>
              <a:t>: To express</a:t>
            </a:r>
          </a:p>
          <a:p>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展，開</a:t>
            </a:r>
            <a:r>
              <a:rPr lang="zh-TW" altLang="en-US" sz="6000" b="1" dirty="0">
                <a:solidFill>
                  <a:srgbClr val="0070C0"/>
                </a:solidFill>
                <a:ea typeface="Microsoft JhengHei" panose="020B0604030504040204" pitchFamily="34" charset="-120"/>
                <a:cs typeface="Arial" panose="020B0604020202020204" pitchFamily="34" charset="0"/>
              </a:rPr>
              <a:t>發</a:t>
            </a:r>
            <a:r>
              <a:rPr lang="en-US" altLang="zh-TW" sz="6000" b="1" dirty="0">
                <a:ea typeface="Microsoft JhengHei" panose="020B0604030504040204" pitchFamily="34" charset="-120"/>
                <a:cs typeface="Arial" panose="020B0604020202020204" pitchFamily="34" charset="0"/>
              </a:rPr>
              <a:t>: To develop</a:t>
            </a:r>
          </a:p>
          <a:p>
            <a:r>
              <a:rPr lang="zh-TW" altLang="en-US" sz="6000" b="1" dirty="0">
                <a:solidFill>
                  <a:srgbClr val="0070C0"/>
                </a:solidFill>
                <a:ea typeface="Microsoft JhengHei" panose="020B0604030504040204" pitchFamily="34" charset="-120"/>
                <a:cs typeface="Arial" panose="020B0604020202020204" pitchFamily="34" charset="0"/>
              </a:rPr>
              <a:t>發</a:t>
            </a:r>
            <a:r>
              <a:rPr lang="zh-TW" altLang="en-US" sz="6000" b="1" dirty="0">
                <a:ea typeface="Microsoft JhengHei" panose="020B0604030504040204" pitchFamily="34" charset="-120"/>
                <a:cs typeface="Arial" panose="020B0604020202020204" pitchFamily="34" charset="0"/>
              </a:rPr>
              <a:t>生</a:t>
            </a:r>
            <a:r>
              <a:rPr lang="en-US" altLang="zh-TW" sz="6000" b="1" dirty="0">
                <a:ea typeface="Microsoft JhengHei" panose="020B0604030504040204" pitchFamily="34" charset="-120"/>
                <a:cs typeface="Arial" panose="020B0604020202020204" pitchFamily="34" charset="0"/>
              </a:rPr>
              <a:t>: To happen</a:t>
            </a:r>
          </a:p>
          <a:p>
            <a:pPr marL="0" indent="0" algn="r">
              <a:buNone/>
            </a:pPr>
            <a:r>
              <a:rPr lang="en-US" altLang="zh-TW" sz="2000" dirty="0">
                <a:ea typeface="Microsoft JhengHei" panose="020B0604030504040204" pitchFamily="34" charset="-120"/>
                <a:cs typeface="Arial" panose="020B0604020202020204" pitchFamily="34" charset="0"/>
              </a:rPr>
              <a:t>https://dictionary.writtenchinese.com/#sk=%E7%99%BC&amp;svt=pinyin</a:t>
            </a:r>
          </a:p>
          <a:p>
            <a:pPr marL="0" indent="0">
              <a:buNone/>
            </a:pPr>
            <a:endParaRPr lang="en-US" altLang="zh-TW" sz="6000" b="1" dirty="0">
              <a:ea typeface="Microsoft JhengHei" panose="020B0604030504040204" pitchFamily="34" charset="-120"/>
            </a:endParaRPr>
          </a:p>
        </p:txBody>
      </p:sp>
    </p:spTree>
    <p:extLst>
      <p:ext uri="{BB962C8B-B14F-4D97-AF65-F5344CB8AC3E}">
        <p14:creationId xmlns:p14="http://schemas.microsoft.com/office/powerpoint/2010/main" val="1290273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25274-333C-5277-9B1B-74143D4E9E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76EF5-6B99-AE6B-3B64-DAD35310B8F3}"/>
              </a:ext>
            </a:extLst>
          </p:cNvPr>
          <p:cNvSpPr>
            <a:spLocks noGrp="1"/>
          </p:cNvSpPr>
          <p:nvPr>
            <p:ph idx="1"/>
          </p:nvPr>
        </p:nvSpPr>
        <p:spPr>
          <a:xfrm>
            <a:off x="-228600" y="209550"/>
            <a:ext cx="8915400" cy="5105400"/>
          </a:xfrm>
        </p:spPr>
        <p:txBody>
          <a:bodyPr>
            <a:noAutofit/>
          </a:bodyPr>
          <a:lstStyle/>
          <a:p>
            <a:pPr marL="0" indent="0" algn="ctr">
              <a:buNone/>
            </a:pPr>
            <a:r>
              <a:rPr lang="zh-TW" altLang="en-US" sz="10000" b="1" dirty="0">
                <a:solidFill>
                  <a:srgbClr val="C00000"/>
                </a:solidFill>
                <a:ea typeface="Microsoft JhengHei" panose="020B0604030504040204" pitchFamily="34" charset="-120"/>
              </a:rPr>
              <a:t>順利</a:t>
            </a:r>
            <a:r>
              <a:rPr lang="zh-TW"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a:t>
            </a:r>
            <a:r>
              <a:rPr lang="zh-TW" altLang="en-US"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順服</a:t>
            </a:r>
            <a:endParaRPr lang="en-US" altLang="zh-TW" sz="10000" b="1" dirty="0">
              <a:solidFill>
                <a:srgbClr val="0070C0"/>
              </a:solidFill>
              <a:ea typeface="Microsoft JhengHei" panose="020B0604030504040204" pitchFamily="34" charset="-120"/>
            </a:endParaRPr>
          </a:p>
          <a:p>
            <a:pPr marL="0" indent="0" algn="ctr">
              <a:buNone/>
            </a:pPr>
            <a:r>
              <a:rPr lang="zh-CN" altLang="en-US" sz="10000" b="1" dirty="0">
                <a:solidFill>
                  <a:srgbClr val="C00000"/>
                </a:solidFill>
                <a:ea typeface="Microsoft JhengHei" panose="020B0604030504040204" pitchFamily="34" charset="-120"/>
              </a:rPr>
              <a:t>又</a:t>
            </a:r>
            <a:r>
              <a:rPr lang="zh-CN"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而</a:t>
            </a:r>
            <a:endParaRPr lang="en-US" altLang="zh-CN" sz="10000" b="1" dirty="0">
              <a:solidFill>
                <a:srgbClr val="0070C0"/>
              </a:solidFill>
              <a:ea typeface="Microsoft JhengHei" panose="020B0604030504040204" pitchFamily="34" charset="-120"/>
            </a:endParaRPr>
          </a:p>
          <a:p>
            <a:pPr marL="0" indent="0">
              <a:buNone/>
            </a:pPr>
            <a:r>
              <a:rPr lang="en-US" altLang="zh-TW" sz="10000" b="1" dirty="0">
                <a:solidFill>
                  <a:srgbClr val="C00000"/>
                </a:solidFill>
                <a:ea typeface="Microsoft JhengHei" panose="020B0604030504040204" pitchFamily="34" charset="-120"/>
              </a:rPr>
              <a:t>        </a:t>
            </a:r>
            <a:r>
              <a:rPr lang="zh-TW" altLang="en-US" sz="10000" b="1" dirty="0">
                <a:solidFill>
                  <a:srgbClr val="C00000"/>
                </a:solidFill>
                <a:ea typeface="Microsoft JhengHei" panose="020B0604030504040204" pitchFamily="34" charset="-120"/>
              </a:rPr>
              <a:t>發</a:t>
            </a:r>
            <a:r>
              <a:rPr lang="zh-TW"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a:t>
            </a:r>
            <a:r>
              <a:rPr lang="zh-TW" altLang="en-US"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開始</a:t>
            </a:r>
            <a:endParaRPr lang="en-US" altLang="zh-TW" sz="10000" b="1" dirty="0">
              <a:solidFill>
                <a:srgbClr val="0070C0"/>
              </a:solidFill>
              <a:ea typeface="Microsoft JhengHei" panose="020B0604030504040204" pitchFamily="34" charset="-120"/>
            </a:endParaRPr>
          </a:p>
          <a:p>
            <a:pPr marL="0" indent="0">
              <a:buNone/>
            </a:pPr>
            <a:r>
              <a:rPr lang="en-US" altLang="zh-TW" sz="7000" b="1" dirty="0">
                <a:ea typeface="Microsoft JhengHei" panose="020B0604030504040204" pitchFamily="34" charset="-120"/>
              </a:rPr>
              <a:t>  </a:t>
            </a:r>
            <a:endParaRPr lang="en-US" altLang="zh-TW" sz="7000" b="1" dirty="0">
              <a:solidFill>
                <a:srgbClr val="0070C0"/>
              </a:solidFill>
              <a:latin typeface="Arial Narrow" panose="020B060602020203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88740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4286250"/>
          </a:xfrm>
        </p:spPr>
        <p:txBody>
          <a:bodyPr>
            <a:noAutofit/>
          </a:bodyPr>
          <a:lstStyle/>
          <a:p>
            <a:pPr marL="0" indent="0">
              <a:buNone/>
            </a:pPr>
            <a:r>
              <a:rPr lang="zh-TW" altLang="en-US" sz="7000" b="1" dirty="0">
                <a:latin typeface="Microsoft JhengHei" panose="020B0604030504040204" pitchFamily="34" charset="-120"/>
                <a:ea typeface="Microsoft JhengHei" panose="020B0604030504040204" pitchFamily="34" charset="-120"/>
              </a:rPr>
              <a:t>如果你順服神，那麼你就可以開始去做神要你所做的事。</a:t>
            </a:r>
            <a:endParaRPr lang="en-US" altLang="zh-TW" sz="7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823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BDF7-005E-CEB9-5D7B-62A4CC381E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62FA0-0D22-B181-6022-B6348115FC62}"/>
              </a:ext>
            </a:extLst>
          </p:cNvPr>
          <p:cNvSpPr>
            <a:spLocks noGrp="1"/>
          </p:cNvSpPr>
          <p:nvPr>
            <p:ph idx="1"/>
          </p:nvPr>
        </p:nvSpPr>
        <p:spPr>
          <a:xfrm>
            <a:off x="1143000" y="133350"/>
            <a:ext cx="6858000" cy="4676775"/>
          </a:xfrm>
        </p:spPr>
        <p:txBody>
          <a:bodyPr>
            <a:noAutofit/>
          </a:bodyPr>
          <a:lstStyle/>
          <a:p>
            <a:pPr marL="0" indent="0" algn="ctr">
              <a:buNone/>
            </a:pPr>
            <a:endParaRPr lang="en-US" altLang="zh-TW" sz="4800" b="1" dirty="0">
              <a:ea typeface="Microsoft JhengHei" panose="020B0604030504040204" pitchFamily="34" charset="-120"/>
            </a:endParaRPr>
          </a:p>
          <a:p>
            <a:pPr marL="0" indent="0" algn="ctr">
              <a:buNone/>
            </a:pPr>
            <a:endParaRPr lang="en-US" altLang="zh-TW" sz="4800" b="1" dirty="0">
              <a:ea typeface="Microsoft JhengHei" panose="020B0604030504040204" pitchFamily="34" charset="-120"/>
            </a:endParaRPr>
          </a:p>
          <a:p>
            <a:pPr marL="0" indent="0" algn="ctr">
              <a:buNone/>
            </a:pPr>
            <a:r>
              <a:rPr lang="zh-TW" altLang="en-US" sz="10000" b="1" dirty="0">
                <a:ea typeface="Microsoft JhengHei" panose="020B0604030504040204" pitchFamily="34" charset="-120"/>
              </a:rPr>
              <a:t>順又發</a:t>
            </a:r>
            <a:r>
              <a:rPr lang="en-US" altLang="zh-TW" sz="10000" b="1" dirty="0">
                <a:ea typeface="Microsoft JhengHei" panose="020B0604030504040204" pitchFamily="34" charset="-120"/>
              </a:rPr>
              <a:t>?</a:t>
            </a:r>
          </a:p>
          <a:p>
            <a:pPr marL="0" indent="0" algn="ctr">
              <a:buNone/>
            </a:pPr>
            <a:endParaRPr lang="en-US" altLang="zh-TW" sz="4800" b="1" dirty="0">
              <a:ea typeface="Microsoft JhengHei" panose="020B0604030504040204" pitchFamily="34" charset="-120"/>
            </a:endParaRPr>
          </a:p>
        </p:txBody>
      </p:sp>
    </p:spTree>
    <p:extLst>
      <p:ext uri="{BB962C8B-B14F-4D97-AF65-F5344CB8AC3E}">
        <p14:creationId xmlns:p14="http://schemas.microsoft.com/office/powerpoint/2010/main" val="127885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881C-B15A-DD11-2FA9-0D1681774F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8A672-0142-A0CE-6EB7-666D0E1DF9DE}"/>
              </a:ext>
            </a:extLst>
          </p:cNvPr>
          <p:cNvSpPr>
            <a:spLocks noGrp="1"/>
          </p:cNvSpPr>
          <p:nvPr>
            <p:ph idx="1"/>
          </p:nvPr>
        </p:nvSpPr>
        <p:spPr>
          <a:xfrm>
            <a:off x="76200" y="209550"/>
            <a:ext cx="8991600" cy="4076700"/>
          </a:xfrm>
        </p:spPr>
        <p:txBody>
          <a:bodyPr>
            <a:noAutofit/>
          </a:bodyPr>
          <a:lstStyle/>
          <a:p>
            <a:pPr marL="0" indent="0">
              <a:buNone/>
            </a:pPr>
            <a:r>
              <a:rPr lang="zh-TW" altLang="en-US" sz="7000" b="1" dirty="0">
                <a:ea typeface="Microsoft JhengHei" panose="020B0604030504040204" pitchFamily="34" charset="-120"/>
              </a:rPr>
              <a:t>基督徒應該順服什麼</a:t>
            </a:r>
            <a:r>
              <a:rPr lang="en-US" altLang="zh-TW" sz="7000" b="1" dirty="0">
                <a:ea typeface="Microsoft JhengHei" panose="020B0604030504040204" pitchFamily="34" charset="-120"/>
              </a:rPr>
              <a:t>?</a:t>
            </a:r>
          </a:p>
        </p:txBody>
      </p:sp>
    </p:spTree>
    <p:extLst>
      <p:ext uri="{BB962C8B-B14F-4D97-AF65-F5344CB8AC3E}">
        <p14:creationId xmlns:p14="http://schemas.microsoft.com/office/powerpoint/2010/main" val="3899366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4E4C-DF21-60B4-CC38-05C3FF3DC9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20FCB-3D86-DFA7-7C5E-40E5FF4131F3}"/>
              </a:ext>
            </a:extLst>
          </p:cNvPr>
          <p:cNvSpPr>
            <a:spLocks noGrp="1"/>
          </p:cNvSpPr>
          <p:nvPr>
            <p:ph idx="1"/>
          </p:nvPr>
        </p:nvSpPr>
        <p:spPr>
          <a:xfrm>
            <a:off x="0" y="0"/>
            <a:ext cx="9144000" cy="4286250"/>
          </a:xfrm>
        </p:spPr>
        <p:txBody>
          <a:bodyPr>
            <a:noAutofit/>
          </a:bodyPr>
          <a:lstStyle/>
          <a:p>
            <a:pPr marL="0" indent="0">
              <a:buNone/>
            </a:pPr>
            <a:r>
              <a:rPr lang="en-US" altLang="zh-TW" sz="7000" b="1" dirty="0">
                <a:ea typeface="Microsoft JhengHei" panose="020B0604030504040204" pitchFamily="34" charset="-120"/>
                <a:cs typeface="Arial" panose="020B0604020202020204" pitchFamily="34" charset="0"/>
              </a:rPr>
              <a:t>1. </a:t>
            </a:r>
            <a:r>
              <a:rPr lang="zh-TW" altLang="en-US" sz="7000" b="1" dirty="0">
                <a:ea typeface="Microsoft JhengHei" panose="020B0604030504040204" pitchFamily="34" charset="-120"/>
                <a:cs typeface="Arial" panose="020B0604020202020204" pitchFamily="34" charset="0"/>
              </a:rPr>
              <a:t>神向世人已透露的話語 </a:t>
            </a:r>
            <a:r>
              <a:rPr lang="en-US" altLang="zh-TW" sz="7000" b="1" dirty="0">
                <a:ea typeface="Microsoft JhengHei" panose="020B0604030504040204" pitchFamily="34" charset="-120"/>
                <a:cs typeface="Arial" panose="020B0604020202020204" pitchFamily="34" charset="0"/>
              </a:rPr>
              <a:t>– </a:t>
            </a:r>
            <a:r>
              <a:rPr lang="zh-TW" altLang="en-US" sz="7000" b="1" dirty="0">
                <a:ea typeface="Microsoft JhengHei" panose="020B0604030504040204" pitchFamily="34" charset="-120"/>
                <a:cs typeface="Arial" panose="020B0604020202020204" pitchFamily="34" charset="0"/>
              </a:rPr>
              <a:t>聖經 </a:t>
            </a:r>
            <a:r>
              <a:rPr lang="en-US" altLang="zh-TW" sz="7000" b="1" dirty="0">
                <a:ea typeface="Microsoft JhengHei" panose="020B0604030504040204" pitchFamily="34" charset="-120"/>
                <a:cs typeface="Arial" panose="020B0604020202020204" pitchFamily="34" charset="0"/>
              </a:rPr>
              <a:t>(logos)</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780948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DB7DB-A11B-88A4-B2BB-CD2C4C924A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9758B-955F-AAC6-5800-690CB37C34EF}"/>
              </a:ext>
            </a:extLst>
          </p:cNvPr>
          <p:cNvSpPr>
            <a:spLocks noGrp="1"/>
          </p:cNvSpPr>
          <p:nvPr>
            <p:ph idx="1"/>
          </p:nvPr>
        </p:nvSpPr>
        <p:spPr>
          <a:xfrm>
            <a:off x="0" y="0"/>
            <a:ext cx="9067800" cy="5143500"/>
          </a:xfrm>
        </p:spPr>
        <p:txBody>
          <a:bodyPr>
            <a:noAutofit/>
          </a:bodyPr>
          <a:lstStyle/>
          <a:p>
            <a:pPr marL="0" indent="0">
              <a:buNone/>
            </a:pPr>
            <a:r>
              <a:rPr lang="en-US" altLang="zh-TW" sz="7000" b="1" dirty="0">
                <a:ea typeface="Microsoft JhengHei" panose="020B0604030504040204" pitchFamily="34" charset="-120"/>
                <a:cs typeface="Arial" panose="020B0604020202020204" pitchFamily="34" charset="0"/>
              </a:rPr>
              <a:t>2. </a:t>
            </a:r>
            <a:r>
              <a:rPr lang="zh-TW" altLang="en-US" sz="7000" b="1" dirty="0">
                <a:ea typeface="Microsoft JhengHei" panose="020B0604030504040204" pitchFamily="34" charset="-120"/>
                <a:cs typeface="Arial" panose="020B0604020202020204" pitchFamily="34" charset="0"/>
              </a:rPr>
              <a:t>神對你個人的話語，帶領，或啟示 </a:t>
            </a:r>
            <a:r>
              <a:rPr lang="en-US" altLang="zh-TW" sz="7000" b="1" dirty="0">
                <a:ea typeface="Microsoft JhengHei" panose="020B0604030504040204" pitchFamily="34" charset="-120"/>
                <a:cs typeface="Arial" panose="020B0604020202020204" pitchFamily="34" charset="0"/>
              </a:rPr>
              <a:t>(rhema)</a:t>
            </a:r>
            <a:r>
              <a:rPr lang="zh-TW" altLang="en-US" sz="7000" b="1" dirty="0">
                <a:ea typeface="Microsoft JhengHei" panose="020B0604030504040204" pitchFamily="34" charset="-120"/>
                <a:cs typeface="Arial" panose="020B0604020202020204" pitchFamily="34" charset="0"/>
              </a:rPr>
              <a:t>。</a:t>
            </a:r>
            <a:endParaRPr lang="en-US" altLang="zh-TW" sz="7000" b="1" dirty="0">
              <a:ea typeface="Microsoft JhengHei" panose="020B0604030504040204" pitchFamily="34" charset="-120"/>
              <a:cs typeface="Arial" panose="020B0604020202020204" pitchFamily="34" charset="0"/>
            </a:endParaRPr>
          </a:p>
          <a:p>
            <a:pPr marL="0" indent="0">
              <a:buNone/>
            </a:pP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3357245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4AA7-C44B-98AE-0EAE-0EAF1099C6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42EE0-6675-583B-EAC8-4E6CD12E8982}"/>
              </a:ext>
            </a:extLst>
          </p:cNvPr>
          <p:cNvSpPr>
            <a:spLocks noGrp="1"/>
          </p:cNvSpPr>
          <p:nvPr>
            <p:ph idx="1"/>
          </p:nvPr>
        </p:nvSpPr>
        <p:spPr>
          <a:xfrm>
            <a:off x="0" y="0"/>
            <a:ext cx="9144000" cy="5143500"/>
          </a:xfrm>
        </p:spPr>
        <p:txBody>
          <a:bodyPr>
            <a:noAutofit/>
          </a:bodyPr>
          <a:lstStyle/>
          <a:p>
            <a:pPr marL="0" indent="0">
              <a:buNone/>
            </a:pPr>
            <a:r>
              <a:rPr lang="en-US" altLang="zh-TW" sz="7000" b="1" dirty="0">
                <a:ea typeface="Microsoft JhengHei" panose="020B0604030504040204" pitchFamily="34" charset="-120"/>
                <a:cs typeface="Arial" panose="020B0604020202020204" pitchFamily="34" charset="0"/>
              </a:rPr>
              <a:t>3. </a:t>
            </a:r>
            <a:r>
              <a:rPr lang="zh-TW" altLang="en-US" sz="7000" b="1" dirty="0">
                <a:ea typeface="Microsoft JhengHei" panose="020B0604030504040204" pitchFamily="34" charset="-120"/>
                <a:cs typeface="Arial" panose="020B0604020202020204" pitchFamily="34" charset="0"/>
              </a:rPr>
              <a:t>你個人原則 </a:t>
            </a:r>
            <a:r>
              <a:rPr lang="en-US" altLang="zh-TW" sz="7000" b="1" dirty="0">
                <a:ea typeface="Microsoft JhengHei" panose="020B0604030504040204" pitchFamily="34" charset="-120"/>
                <a:cs typeface="Arial" panose="020B0604020202020204" pitchFamily="34" charset="0"/>
              </a:rPr>
              <a:t>(ethos)</a:t>
            </a:r>
            <a:r>
              <a:rPr lang="zh-TW" altLang="en-US" sz="7000" b="1" dirty="0">
                <a:ea typeface="Microsoft JhengHei" panose="020B0604030504040204" pitchFamily="34" charset="-120"/>
                <a:cs typeface="Arial" panose="020B0604020202020204" pitchFamily="34" charset="0"/>
              </a:rPr>
              <a:t>，良知，熱情，</a:t>
            </a:r>
            <a:r>
              <a:rPr lang="en-US" altLang="zh-TW" sz="7000" b="1" dirty="0">
                <a:ea typeface="Microsoft JhengHei" panose="020B0604030504040204" pitchFamily="34" charset="-120"/>
                <a:cs typeface="Arial" panose="020B0604020202020204" pitchFamily="34" charset="0"/>
              </a:rPr>
              <a:t> </a:t>
            </a:r>
            <a:r>
              <a:rPr lang="zh-TW" altLang="en-US" sz="7000" b="1" dirty="0">
                <a:ea typeface="Microsoft JhengHei" panose="020B0604030504040204" pitchFamily="34" charset="-120"/>
                <a:cs typeface="Arial" panose="020B0604020202020204" pitchFamily="34" charset="0"/>
              </a:rPr>
              <a:t>責任等等。</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532298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5AB56-F723-EDFB-1309-6E1DFC3C88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F9DB7-AC03-FF6E-1DE3-17ED1ED580CF}"/>
              </a:ext>
            </a:extLst>
          </p:cNvPr>
          <p:cNvSpPr>
            <a:spLocks noGrp="1"/>
          </p:cNvSpPr>
          <p:nvPr>
            <p:ph idx="1"/>
          </p:nvPr>
        </p:nvSpPr>
        <p:spPr>
          <a:xfrm>
            <a:off x="76200" y="209550"/>
            <a:ext cx="8991600" cy="4076700"/>
          </a:xfrm>
        </p:spPr>
        <p:txBody>
          <a:bodyPr>
            <a:noAutofit/>
          </a:bodyPr>
          <a:lstStyle/>
          <a:p>
            <a:pPr marL="0" indent="0">
              <a:buNone/>
            </a:pPr>
            <a:r>
              <a:rPr lang="zh-TW" altLang="en-US" sz="7000" b="1" dirty="0">
                <a:ea typeface="Microsoft JhengHei" panose="020B0604030504040204" pitchFamily="34" charset="-120"/>
              </a:rPr>
              <a:t>「而」是什麼意思</a:t>
            </a:r>
            <a:r>
              <a:rPr lang="en-US" altLang="zh-TW" sz="7000" b="1" dirty="0">
                <a:ea typeface="Microsoft JhengHei" panose="020B0604030504040204" pitchFamily="34" charset="-120"/>
              </a:rPr>
              <a:t>?</a:t>
            </a:r>
          </a:p>
          <a:p>
            <a:pPr marL="0" indent="0">
              <a:buNone/>
            </a:pPr>
            <a:r>
              <a:rPr lang="zh-TW" altLang="en-US" sz="7000" b="1" dirty="0">
                <a:ea typeface="Microsoft JhengHei" panose="020B0604030504040204" pitchFamily="34" charset="-120"/>
              </a:rPr>
              <a:t>「因而」</a:t>
            </a:r>
            <a:r>
              <a:rPr lang="en-US" altLang="zh-TW" sz="7000" b="1" dirty="0">
                <a:ea typeface="Microsoft JhengHei" panose="020B0604030504040204" pitchFamily="34" charset="-120"/>
              </a:rPr>
              <a:t> -- </a:t>
            </a:r>
            <a:r>
              <a:rPr lang="zh-TW" altLang="en-US" sz="7000" b="1" dirty="0">
                <a:ea typeface="Microsoft JhengHei" panose="020B0604030504040204" pitchFamily="34" charset="-120"/>
              </a:rPr>
              <a:t>一件事導致另一件事</a:t>
            </a:r>
            <a:r>
              <a:rPr lang="zh-TW" altLang="en-US" sz="7000" b="1" dirty="0">
                <a:ea typeface="Microsoft JhengHei" panose="020B0604030504040204" pitchFamily="34" charset="-120"/>
                <a:cs typeface="Arial" panose="020B0604020202020204" pitchFamily="34" charset="0"/>
              </a:rPr>
              <a:t>，至少是有一點順序。</a:t>
            </a:r>
            <a:endParaRPr lang="en-US" altLang="zh-TW" sz="7000" b="1" dirty="0">
              <a:ea typeface="Microsoft JhengHei" panose="020B0604030504040204" pitchFamily="34" charset="-120"/>
            </a:endParaRPr>
          </a:p>
          <a:p>
            <a:pPr marL="0" indent="0">
              <a:buNone/>
            </a:pPr>
            <a:endParaRPr lang="en-US" altLang="zh-TW" sz="7000" b="1" dirty="0">
              <a:solidFill>
                <a:schemeClr val="accent6">
                  <a:lumMod val="75000"/>
                </a:schemeClr>
              </a:solidFill>
              <a:latin typeface="Arial Narrow" panose="020B060602020203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773546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9DDF-2DEB-BB4D-1D39-0F66839E85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781AC-B31F-5043-B421-0C858D0E8C8C}"/>
              </a:ext>
            </a:extLst>
          </p:cNvPr>
          <p:cNvSpPr>
            <a:spLocks noGrp="1"/>
          </p:cNvSpPr>
          <p:nvPr>
            <p:ph idx="1"/>
          </p:nvPr>
        </p:nvSpPr>
        <p:spPr>
          <a:xfrm>
            <a:off x="-228600" y="209550"/>
            <a:ext cx="8915400" cy="5105400"/>
          </a:xfrm>
        </p:spPr>
        <p:txBody>
          <a:bodyPr>
            <a:noAutofit/>
          </a:bodyPr>
          <a:lstStyle/>
          <a:p>
            <a:pPr marL="0" indent="0" algn="ctr">
              <a:buNone/>
            </a:pPr>
            <a:r>
              <a:rPr lang="zh-TW" altLang="en-US" sz="10000" b="1" dirty="0">
                <a:solidFill>
                  <a:srgbClr val="C00000"/>
                </a:solidFill>
                <a:ea typeface="Microsoft JhengHei" panose="020B0604030504040204" pitchFamily="34" charset="-120"/>
              </a:rPr>
              <a:t>順利</a:t>
            </a:r>
            <a:r>
              <a:rPr lang="zh-TW"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a:t>
            </a:r>
            <a:r>
              <a:rPr lang="zh-TW" altLang="en-US"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順服</a:t>
            </a:r>
            <a:endParaRPr lang="en-US" altLang="zh-TW" sz="10000" b="1" dirty="0">
              <a:solidFill>
                <a:srgbClr val="0070C0"/>
              </a:solidFill>
              <a:ea typeface="Microsoft JhengHei" panose="020B0604030504040204" pitchFamily="34" charset="-120"/>
            </a:endParaRPr>
          </a:p>
          <a:p>
            <a:pPr marL="0" indent="0" algn="ctr">
              <a:buNone/>
            </a:pPr>
            <a:r>
              <a:rPr lang="zh-CN" altLang="en-US" sz="10000" b="1" dirty="0">
                <a:solidFill>
                  <a:srgbClr val="C00000"/>
                </a:solidFill>
                <a:ea typeface="Microsoft JhengHei" panose="020B0604030504040204" pitchFamily="34" charset="-120"/>
              </a:rPr>
              <a:t>又</a:t>
            </a:r>
            <a:r>
              <a:rPr lang="zh-CN"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而</a:t>
            </a:r>
            <a:endParaRPr lang="en-US" altLang="zh-CN" sz="10000" b="1" dirty="0">
              <a:solidFill>
                <a:srgbClr val="0070C0"/>
              </a:solidFill>
              <a:ea typeface="Microsoft JhengHei" panose="020B0604030504040204" pitchFamily="34" charset="-120"/>
            </a:endParaRPr>
          </a:p>
          <a:p>
            <a:pPr marL="0" indent="0">
              <a:buNone/>
            </a:pPr>
            <a:r>
              <a:rPr lang="en-US" altLang="zh-TW" sz="10000" b="1" dirty="0">
                <a:solidFill>
                  <a:srgbClr val="C00000"/>
                </a:solidFill>
                <a:ea typeface="Microsoft JhengHei" panose="020B0604030504040204" pitchFamily="34" charset="-120"/>
              </a:rPr>
              <a:t>        </a:t>
            </a:r>
            <a:r>
              <a:rPr lang="zh-TW" altLang="en-US" sz="10000" b="1" dirty="0">
                <a:solidFill>
                  <a:srgbClr val="C00000"/>
                </a:solidFill>
                <a:ea typeface="Microsoft JhengHei" panose="020B0604030504040204" pitchFamily="34" charset="-120"/>
              </a:rPr>
              <a:t>發</a:t>
            </a:r>
            <a:r>
              <a:rPr lang="zh-TW" altLang="en-US" sz="10000" b="1" dirty="0">
                <a:ea typeface="Microsoft JhengHei" panose="020B0604030504040204" pitchFamily="34" charset="-120"/>
              </a:rPr>
              <a:t> </a:t>
            </a:r>
            <a:r>
              <a:rPr lang="en-US" altLang="zh-TW" sz="10000" b="1" dirty="0">
                <a:ea typeface="Microsoft JhengHei" panose="020B0604030504040204" pitchFamily="34" charset="-120"/>
                <a:sym typeface="Wingdings" panose="05000000000000000000" pitchFamily="2" charset="2"/>
              </a:rPr>
              <a:t></a:t>
            </a:r>
            <a:r>
              <a:rPr lang="zh-TW" altLang="en-US" sz="10000" b="1" dirty="0">
                <a:ea typeface="Microsoft JhengHei" panose="020B0604030504040204" pitchFamily="34" charset="-120"/>
                <a:sym typeface="Wingdings" panose="05000000000000000000" pitchFamily="2" charset="2"/>
              </a:rPr>
              <a:t> </a:t>
            </a:r>
            <a:r>
              <a:rPr lang="zh-TW" altLang="en-US" sz="10000" b="1" dirty="0">
                <a:solidFill>
                  <a:srgbClr val="0070C0"/>
                </a:solidFill>
                <a:ea typeface="Microsoft JhengHei" panose="020B0604030504040204" pitchFamily="34" charset="-120"/>
              </a:rPr>
              <a:t>開始</a:t>
            </a:r>
            <a:endParaRPr lang="en-US" altLang="zh-TW" sz="10000" b="1" dirty="0">
              <a:solidFill>
                <a:srgbClr val="0070C0"/>
              </a:solidFill>
              <a:ea typeface="Microsoft JhengHei" panose="020B0604030504040204" pitchFamily="34" charset="-120"/>
            </a:endParaRPr>
          </a:p>
          <a:p>
            <a:pPr marL="0" indent="0">
              <a:buNone/>
            </a:pPr>
            <a:r>
              <a:rPr lang="en-US" altLang="zh-TW" sz="7000" b="1" dirty="0">
                <a:ea typeface="Microsoft JhengHei" panose="020B0604030504040204" pitchFamily="34" charset="-120"/>
              </a:rPr>
              <a:t>  </a:t>
            </a:r>
            <a:endParaRPr lang="en-US" altLang="zh-TW" sz="7000" b="1" dirty="0">
              <a:solidFill>
                <a:srgbClr val="0070C0"/>
              </a:solidFill>
              <a:latin typeface="Arial Narrow" panose="020B060602020203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930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開始什麼呢？我相信是開始好好生活，用神給我們的資源去做祂的工作。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36318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D26A-6E51-6EAE-3057-2928B744193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7F03B6-A7B0-C643-ECE7-03F59723EE8E}"/>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正確地生活－過祂為我們設想的基督徒生活方式。</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50083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224676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基督教最重要的概念是「愛」。</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89279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B008-03CB-BD6D-7086-3F165B6FFA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994EB0-7A34-E60E-8E13-7DCA3056F656}"/>
              </a:ext>
            </a:extLst>
          </p:cNvPr>
          <p:cNvSpPr/>
          <p:nvPr/>
        </p:nvSpPr>
        <p:spPr>
          <a:xfrm>
            <a:off x="-38100" y="-95250"/>
            <a:ext cx="9220200" cy="1301894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哥林多前書</a:t>
            </a:r>
            <a:r>
              <a:rPr lang="zh-TW" altLang="en-US" sz="7000" b="1" kern="1000" spc="-51" dirty="0">
                <a:ea typeface="Microsoft JhengHei" panose="020B0604030504040204" pitchFamily="34" charset="-120"/>
              </a:rPr>
              <a:t> </a:t>
            </a:r>
            <a:r>
              <a:rPr lang="en-US" altLang="zh-TW" sz="7000" b="1" kern="1000" spc="-51" dirty="0">
                <a:ea typeface="Microsoft JhengHei" panose="020B0604030504040204" pitchFamily="34" charset="-120"/>
              </a:rPr>
              <a:t>13:4-8a -</a:t>
            </a:r>
          </a:p>
          <a:p>
            <a:r>
              <a:rPr lang="zh-TW" altLang="en-US" sz="7000" b="1" kern="1000" spc="-51" dirty="0">
                <a:latin typeface="Microsoft JhengHei" panose="020B0604030504040204" pitchFamily="34" charset="-120"/>
                <a:ea typeface="Microsoft JhengHei" panose="020B0604030504040204" pitchFamily="34" charset="-120"/>
              </a:rPr>
              <a:t>愛是恆久忍耐，又有恩慈，愛是不嫉妒，愛是不自誇，不張狂， 不做害羞的事，</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不求自己的益處，不輕易發怒，不計算人的惡， </a:t>
            </a:r>
            <a:r>
              <a:rPr lang="en-US" altLang="zh-TW" sz="7000" b="1" kern="1000" spc="-51" dirty="0">
                <a:latin typeface="Microsoft JhengHei" panose="020B0604030504040204" pitchFamily="34" charset="-120"/>
                <a:ea typeface="Microsoft JhengHei" panose="020B0604030504040204" pitchFamily="34" charset="-120"/>
              </a:rPr>
              <a:t>6 </a:t>
            </a:r>
            <a:r>
              <a:rPr lang="zh-TW" altLang="en-US" sz="7000" b="1" kern="1000" spc="-51" dirty="0">
                <a:latin typeface="Microsoft JhengHei" panose="020B0604030504040204" pitchFamily="34" charset="-120"/>
                <a:ea typeface="Microsoft JhengHei" panose="020B0604030504040204" pitchFamily="34" charset="-120"/>
              </a:rPr>
              <a:t>不喜歡不義，只喜歡真理； </a:t>
            </a:r>
            <a:r>
              <a:rPr lang="en-US" altLang="zh-TW" sz="7000" b="1" kern="1000" spc="-51" dirty="0">
                <a:latin typeface="Microsoft JhengHei" panose="020B0604030504040204" pitchFamily="34" charset="-120"/>
                <a:ea typeface="Microsoft JhengHei" panose="020B0604030504040204" pitchFamily="34" charset="-120"/>
              </a:rPr>
              <a:t>7 </a:t>
            </a:r>
            <a:r>
              <a:rPr lang="zh-TW" altLang="en-US" sz="7000" b="1" kern="1000" spc="-51" dirty="0">
                <a:latin typeface="Microsoft JhengHei" panose="020B0604030504040204" pitchFamily="34" charset="-120"/>
                <a:ea typeface="Microsoft JhengHei" panose="020B0604030504040204" pitchFamily="34" charset="-120"/>
              </a:rPr>
              <a:t>凡事包容，凡事相信，凡事盼望，凡事忍耐。 </a:t>
            </a:r>
            <a:r>
              <a:rPr lang="en-US" altLang="zh-TW" sz="7000" b="1" kern="1000" spc="-51" dirty="0">
                <a:latin typeface="Microsoft JhengHei" panose="020B0604030504040204" pitchFamily="34" charset="-120"/>
                <a:ea typeface="Microsoft JhengHei" panose="020B0604030504040204" pitchFamily="34" charset="-120"/>
              </a:rPr>
              <a:t>8 </a:t>
            </a:r>
            <a:r>
              <a:rPr lang="zh-TW" altLang="en-US" sz="7000" b="1" kern="1000" spc="-51" dirty="0">
                <a:latin typeface="Microsoft JhengHei" panose="020B0604030504040204" pitchFamily="34" charset="-120"/>
                <a:ea typeface="Microsoft JhengHei" panose="020B0604030504040204" pitchFamily="34" charset="-120"/>
              </a:rPr>
              <a:t>愛是永不止息。</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1027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4401205"/>
          </a:xfrm>
          <a:prstGeom prst="rect">
            <a:avLst/>
          </a:prstGeom>
        </p:spPr>
        <p:txBody>
          <a:bodyPr wrap="square">
            <a:spAutoFit/>
          </a:bodyPr>
          <a:lstStyle/>
          <a:p>
            <a:r>
              <a:rPr lang="en-US" altLang="zh-TW" sz="7000" b="1" kern="1000" spc="-51" dirty="0">
                <a:latin typeface="Microsoft JhengHei" panose="020B0604030504040204" pitchFamily="34" charset="-120"/>
                <a:ea typeface="Microsoft JhengHei" panose="020B0604030504040204" pitchFamily="34" charset="-120"/>
              </a:rPr>
              <a:t>2014</a:t>
            </a:r>
            <a:r>
              <a:rPr lang="zh-TW" altLang="en-US" sz="7000" b="1" kern="1000" spc="-51" dirty="0">
                <a:latin typeface="Microsoft JhengHei" panose="020B0604030504040204" pitchFamily="34" charset="-120"/>
                <a:ea typeface="Microsoft JhengHei" panose="020B0604030504040204" pitchFamily="34" charset="-120"/>
              </a:rPr>
              <a:t>年，我們買了一輛新的 </a:t>
            </a:r>
            <a:r>
              <a:rPr lang="en-US" altLang="zh-TW" sz="7000" b="1" kern="1000" spc="-51" dirty="0">
                <a:ea typeface="Microsoft JhengHei" panose="020B0604030504040204" pitchFamily="34" charset="-120"/>
              </a:rPr>
              <a:t>Honda</a:t>
            </a:r>
            <a:r>
              <a:rPr lang="zh-TW" altLang="en-US" sz="7000" b="1" kern="1000" spc="-51" dirty="0">
                <a:latin typeface="Microsoft JhengHei" panose="020B0604030504040204" pitchFamily="34" charset="-120"/>
                <a:ea typeface="Microsoft JhengHei" panose="020B0604030504040204" pitchFamily="34" charset="-120"/>
              </a:rPr>
              <a:t> </a:t>
            </a:r>
            <a:r>
              <a:rPr lang="en-US" altLang="zh-TW" sz="7000" b="1" kern="1000" spc="-51" dirty="0">
                <a:ea typeface="Microsoft JhengHei" panose="020B0604030504040204" pitchFamily="34" charset="-120"/>
              </a:rPr>
              <a:t>CR-V</a:t>
            </a:r>
            <a:r>
              <a:rPr lang="zh-TW" altLang="en-US" sz="7000" b="1" kern="1000" spc="-51" dirty="0">
                <a:latin typeface="Microsoft JhengHei" panose="020B0604030504040204" pitchFamily="34" charset="-120"/>
                <a:ea typeface="Microsoft JhengHei" panose="020B0604030504040204" pitchFamily="34" charset="-120"/>
              </a:rPr>
              <a:t>。拿到新車牌的時候，我們非常的幸奮。</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02326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59AA-08E6-325B-6AAE-6C71E73F17F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1F0C8A-BD32-4B21-A77E-E4A02EE6034B}"/>
              </a:ext>
            </a:extLst>
          </p:cNvPr>
          <p:cNvSpPr/>
          <p:nvPr/>
        </p:nvSpPr>
        <p:spPr>
          <a:xfrm>
            <a:off x="-38100" y="-95250"/>
            <a:ext cx="9220200" cy="871007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不求自己的益處，不輕易發怒，不計算人的惡</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 不喜歡不義，只喜歡真理；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凡事包容，凡事相信，凡事盼望，凡事忍耐。 </a:t>
            </a:r>
            <a:r>
              <a:rPr lang="en-US" altLang="zh-TW" sz="7000" b="1" kern="1000" spc="-51" dirty="0">
                <a:latin typeface="Microsoft JhengHei" panose="020B0604030504040204" pitchFamily="34" charset="-120"/>
                <a:ea typeface="Microsoft JhengHei" panose="020B0604030504040204" pitchFamily="34" charset="-120"/>
              </a:rPr>
              <a:t>8 </a:t>
            </a:r>
            <a:r>
              <a:rPr lang="zh-TW" altLang="en-US" sz="7000" b="1" kern="1000" spc="-51" dirty="0">
                <a:latin typeface="Microsoft JhengHei" panose="020B0604030504040204" pitchFamily="34" charset="-120"/>
                <a:ea typeface="Microsoft JhengHei" panose="020B0604030504040204" pitchFamily="34" charset="-120"/>
              </a:rPr>
              <a:t>愛是永不止息。</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89740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593D-9D95-288F-331A-67EBB32BFBA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C1E02D6-CDB1-CB1F-0ECD-EE1BD91B9867}"/>
              </a:ext>
            </a:extLst>
          </p:cNvPr>
          <p:cNvSpPr/>
          <p:nvPr/>
        </p:nvSpPr>
        <p:spPr>
          <a:xfrm>
            <a:off x="-38100" y="-9525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凡事包容，凡事相信，凡事盼望，凡事忍耐。 愛是永不止息。</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32500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ED3D-CD46-CB25-C904-C8B76073A3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11568D-D9C5-9B68-9F6C-A30FD6A789FD}"/>
              </a:ext>
            </a:extLst>
          </p:cNvPr>
          <p:cNvSpPr/>
          <p:nvPr/>
        </p:nvSpPr>
        <p:spPr>
          <a:xfrm>
            <a:off x="-38100" y="-95250"/>
            <a:ext cx="9220200" cy="763285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加拉太書 </a:t>
            </a:r>
            <a:r>
              <a:rPr lang="en-US" altLang="zh-TW" sz="7000" b="1" kern="1000" spc="-51" dirty="0">
                <a:ea typeface="Microsoft JhengHei" panose="020B0604030504040204" pitchFamily="34" charset="-120"/>
              </a:rPr>
              <a:t>5:22-23 -</a:t>
            </a:r>
          </a:p>
          <a:p>
            <a:r>
              <a:rPr lang="zh-TW" altLang="en-US" sz="7000" b="1" kern="1000" spc="-51" dirty="0">
                <a:latin typeface="Microsoft JhengHei" panose="020B0604030504040204" pitchFamily="34" charset="-120"/>
                <a:ea typeface="Microsoft JhengHei" panose="020B0604030504040204" pitchFamily="34" charset="-120"/>
              </a:rPr>
              <a:t>聖靈所結的果子，就是仁愛、喜樂、和平、忍耐、恩慈、良善、</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信實、</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溫柔、節制；這樣的事沒有律法禁止。</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55302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CBB1-2E71-BF20-544D-FA09475878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C3200C-3FF6-03B4-CBAF-DBD255610D89}"/>
              </a:ext>
            </a:extLst>
          </p:cNvPr>
          <p:cNvSpPr/>
          <p:nvPr/>
        </p:nvSpPr>
        <p:spPr>
          <a:xfrm>
            <a:off x="-38100" y="-9525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信實、</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溫柔、節制；這樣的事沒有律法禁止</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375562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BC01D-6A73-E357-EA66-F8D0D177F8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CEA03F0-030E-A2CE-8592-28C8B28B3F96}"/>
              </a:ext>
            </a:extLst>
          </p:cNvPr>
          <p:cNvSpPr/>
          <p:nvPr/>
        </p:nvSpPr>
        <p:spPr>
          <a:xfrm>
            <a:off x="-76200" y="0"/>
            <a:ext cx="9220200" cy="978729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彌迦書 </a:t>
            </a:r>
            <a:r>
              <a:rPr lang="en-US" altLang="zh-TW" sz="7000" b="1" kern="1000" spc="-51" dirty="0">
                <a:latin typeface="Microsoft JhengHei" panose="020B0604030504040204" pitchFamily="34" charset="-120"/>
                <a:ea typeface="Microsoft JhengHei" panose="020B0604030504040204" pitchFamily="34" charset="-120"/>
              </a:rPr>
              <a:t>6:8 - </a:t>
            </a:r>
          </a:p>
          <a:p>
            <a:r>
              <a:rPr lang="zh-TW" altLang="en-US" sz="7000" b="1" kern="1000" spc="-51" dirty="0">
                <a:latin typeface="Microsoft JhengHei" panose="020B0604030504040204" pitchFamily="34" charset="-120"/>
                <a:ea typeface="Microsoft JhengHei" panose="020B0604030504040204" pitchFamily="34" charset="-120"/>
              </a:rPr>
              <a:t>世人哪！耶和華已指示你何為善。他向你所要的是什麼呢？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只要你行公義，好憐憫，存謙卑的心，與你的神同行。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936863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91C0-08B5-0F59-2C8B-F45B8E8001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88054A-CFFE-09A5-5BBA-B6C835460007}"/>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只要你行公義，好憐憫</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，存謙卑的心，與你的神同行。 </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882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CB252-1C3B-E661-27D7-203801A185C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FC98C8-8C01-C22F-A0C9-B1ED18AEDD23}"/>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神的工作是什麼？</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運用祂賜給我們的資源去愛別人，傳揚福音。</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28079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224676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神賜給我們什麼以便我們能夠做祂的工作？</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150291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219700"/>
          </a:xfrm>
        </p:spPr>
        <p:txBody>
          <a:bodyPr>
            <a:noAutofit/>
          </a:bodyPr>
          <a:lstStyle/>
          <a:p>
            <a:pPr>
              <a:spcBef>
                <a:spcPts val="0"/>
              </a:spcBef>
            </a:pPr>
            <a:r>
              <a:rPr lang="zh-TW" altLang="en-US" sz="7000" b="1" dirty="0">
                <a:ea typeface="Microsoft JhengHei" panose="020B0604030504040204" pitchFamily="34" charset="-120"/>
              </a:rPr>
              <a:t> 時間 </a:t>
            </a:r>
            <a:r>
              <a:rPr lang="en-US" altLang="zh-TW" sz="7000" b="1" dirty="0">
                <a:ea typeface="Microsoft JhengHei" panose="020B0604030504040204" pitchFamily="34" charset="-120"/>
              </a:rPr>
              <a:t>(</a:t>
            </a:r>
            <a:r>
              <a:rPr lang="en-US" altLang="zh-TW" sz="7000" b="1" u="sng" dirty="0">
                <a:ea typeface="Microsoft JhengHei" panose="020B0604030504040204" pitchFamily="34" charset="-120"/>
              </a:rPr>
              <a:t>T</a:t>
            </a:r>
            <a:r>
              <a:rPr lang="en-US" altLang="zh-TW" sz="7000" b="1" dirty="0">
                <a:ea typeface="Microsoft JhengHei" panose="020B0604030504040204" pitchFamily="34" charset="-120"/>
              </a:rPr>
              <a:t>ime): </a:t>
            </a:r>
            <a:r>
              <a:rPr lang="zh-TW" altLang="en-US" sz="7000" b="1" dirty="0">
                <a:ea typeface="Microsoft JhengHei" panose="020B0604030504040204" pitchFamily="34" charset="-120"/>
              </a:rPr>
              <a:t>路加 </a:t>
            </a:r>
            <a:r>
              <a:rPr lang="en-US" altLang="zh-TW" sz="7000" b="1" dirty="0">
                <a:ea typeface="Microsoft JhengHei" panose="020B0604030504040204" pitchFamily="34" charset="-120"/>
              </a:rPr>
              <a:t>19</a:t>
            </a:r>
          </a:p>
          <a:p>
            <a:pPr>
              <a:spcBef>
                <a:spcPts val="0"/>
              </a:spcBef>
            </a:pPr>
            <a:endParaRPr lang="en-US" altLang="zh-TW" sz="3500" b="1" dirty="0">
              <a:ea typeface="Microsoft JhengHei" panose="020B0604030504040204" pitchFamily="34" charset="-120"/>
            </a:endParaRPr>
          </a:p>
          <a:p>
            <a:pPr>
              <a:spcBef>
                <a:spcPts val="0"/>
              </a:spcBef>
            </a:pPr>
            <a:r>
              <a:rPr lang="zh-TW" altLang="en-US" sz="7000" b="1" dirty="0">
                <a:ea typeface="Microsoft JhengHei" panose="020B0604030504040204" pitchFamily="34" charset="-120"/>
              </a:rPr>
              <a:t> 才華 </a:t>
            </a:r>
            <a:r>
              <a:rPr lang="en-US" altLang="zh-TW" sz="7000" b="1" dirty="0">
                <a:ea typeface="Microsoft JhengHei" panose="020B0604030504040204" pitchFamily="34" charset="-120"/>
              </a:rPr>
              <a:t>(</a:t>
            </a:r>
            <a:r>
              <a:rPr lang="en-US" altLang="zh-TW" sz="7000" b="1" u="sng" dirty="0">
                <a:ea typeface="Microsoft JhengHei" panose="020B0604030504040204" pitchFamily="34" charset="-120"/>
              </a:rPr>
              <a:t>T</a:t>
            </a:r>
            <a:r>
              <a:rPr lang="en-US" altLang="zh-TW" sz="7000" b="1" dirty="0">
                <a:ea typeface="Microsoft JhengHei" panose="020B0604030504040204" pitchFamily="34" charset="-120"/>
              </a:rPr>
              <a:t>alent): </a:t>
            </a:r>
            <a:r>
              <a:rPr lang="zh-TW" altLang="en-US" sz="7000" b="1" dirty="0">
                <a:ea typeface="Microsoft JhengHei" panose="020B0604030504040204" pitchFamily="34" charset="-120"/>
              </a:rPr>
              <a:t>馬太 </a:t>
            </a:r>
            <a:r>
              <a:rPr lang="en-US" altLang="zh-TW" sz="7000" b="1" dirty="0">
                <a:ea typeface="Microsoft JhengHei" panose="020B0604030504040204" pitchFamily="34" charset="-120"/>
              </a:rPr>
              <a:t>25</a:t>
            </a:r>
          </a:p>
          <a:p>
            <a:pPr>
              <a:spcBef>
                <a:spcPts val="0"/>
              </a:spcBef>
            </a:pPr>
            <a:endParaRPr lang="en-US" altLang="zh-TW" sz="3500" b="1" dirty="0">
              <a:ea typeface="Microsoft JhengHei" panose="020B0604030504040204" pitchFamily="34" charset="-120"/>
            </a:endParaRPr>
          </a:p>
          <a:p>
            <a:pPr>
              <a:spcBef>
                <a:spcPts val="0"/>
              </a:spcBef>
            </a:pPr>
            <a:r>
              <a:rPr lang="zh-TW" altLang="en-US" sz="7000" b="1" dirty="0">
                <a:ea typeface="Microsoft JhengHei" panose="020B0604030504040204" pitchFamily="34" charset="-120"/>
              </a:rPr>
              <a:t> 財富 </a:t>
            </a:r>
            <a:r>
              <a:rPr lang="en-US" altLang="zh-TW" sz="7000" b="1" dirty="0">
                <a:ea typeface="Microsoft JhengHei" panose="020B0604030504040204" pitchFamily="34" charset="-120"/>
              </a:rPr>
              <a:t>(</a:t>
            </a:r>
            <a:r>
              <a:rPr lang="en-US" altLang="zh-TW" sz="7000" b="1" u="sng" dirty="0">
                <a:ea typeface="Microsoft JhengHei" panose="020B0604030504040204" pitchFamily="34" charset="-120"/>
              </a:rPr>
              <a:t>T</a:t>
            </a:r>
            <a:r>
              <a:rPr lang="en-US" altLang="zh-TW" sz="7000" b="1" dirty="0">
                <a:ea typeface="Microsoft JhengHei" panose="020B0604030504040204" pitchFamily="34" charset="-120"/>
              </a:rPr>
              <a:t>reasure): </a:t>
            </a:r>
            <a:r>
              <a:rPr lang="zh-TW" altLang="en-US" sz="7000" b="1" dirty="0">
                <a:ea typeface="Microsoft JhengHei" panose="020B0604030504040204" pitchFamily="34" charset="-120"/>
              </a:rPr>
              <a:t>路加</a:t>
            </a:r>
            <a:r>
              <a:rPr lang="en-US" altLang="zh-TW" sz="7000" b="1" dirty="0">
                <a:ea typeface="Microsoft JhengHei" panose="020B0604030504040204" pitchFamily="34" charset="-120"/>
              </a:rPr>
              <a:t> 16</a:t>
            </a:r>
          </a:p>
          <a:p>
            <a:pPr>
              <a:spcBef>
                <a:spcPts val="0"/>
              </a:spcBef>
            </a:pPr>
            <a:endParaRPr lang="zh-TW" altLang="en-US" sz="7000" b="1" dirty="0">
              <a:ea typeface="Microsoft JhengHei" panose="020B0604030504040204" pitchFamily="34" charset="-120"/>
            </a:endParaRPr>
          </a:p>
        </p:txBody>
      </p:sp>
    </p:spTree>
    <p:extLst>
      <p:ext uri="{BB962C8B-B14F-4D97-AF65-F5344CB8AC3E}">
        <p14:creationId xmlns:p14="http://schemas.microsoft.com/office/powerpoint/2010/main" val="1782776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7150"/>
            <a:ext cx="8991600" cy="4229100"/>
          </a:xfrm>
        </p:spPr>
        <p:txBody>
          <a:bodyPr>
            <a:noAutofit/>
          </a:bodyPr>
          <a:lstStyle/>
          <a:p>
            <a:pPr marL="0" indent="0">
              <a:buNone/>
            </a:pPr>
            <a:r>
              <a:rPr lang="zh-TW" altLang="en-US" sz="7000" b="1" dirty="0">
                <a:ea typeface="Microsoft JhengHei" panose="020B0604030504040204" pitchFamily="34" charset="-120"/>
              </a:rPr>
              <a:t>神要我們用我們的時間、才華、和財富來為祂工作。</a:t>
            </a:r>
          </a:p>
        </p:txBody>
      </p:sp>
    </p:spTree>
    <p:extLst>
      <p:ext uri="{BB962C8B-B14F-4D97-AF65-F5344CB8AC3E}">
        <p14:creationId xmlns:p14="http://schemas.microsoft.com/office/powerpoint/2010/main" val="299219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60659-7140-BA83-9203-AE7DA1A89159}"/>
              </a:ext>
            </a:extLst>
          </p:cNvPr>
          <p:cNvPicPr>
            <a:picLocks noChangeAspect="1"/>
          </p:cNvPicPr>
          <p:nvPr/>
        </p:nvPicPr>
        <p:blipFill>
          <a:blip r:embed="rId2"/>
          <a:stretch>
            <a:fillRect/>
          </a:stretch>
        </p:blipFill>
        <p:spPr>
          <a:xfrm>
            <a:off x="0" y="522747"/>
            <a:ext cx="9144000" cy="4098005"/>
          </a:xfrm>
          <a:prstGeom prst="rect">
            <a:avLst/>
          </a:prstGeom>
        </p:spPr>
      </p:pic>
    </p:spTree>
    <p:extLst>
      <p:ext uri="{BB962C8B-B14F-4D97-AF65-F5344CB8AC3E}">
        <p14:creationId xmlns:p14="http://schemas.microsoft.com/office/powerpoint/2010/main" val="2589882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我們的塵世生活是一場考驗，也是訓練場。</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神用它來評估我們的內心，並為永生來訓練我們。</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73376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ECF87-2A58-46AA-14CD-75E2A5C0A3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C20DE33-1D88-1329-ADE8-D61CB74AC69B}"/>
              </a:ext>
            </a:extLst>
          </p:cNvPr>
          <p:cNvSpPr/>
          <p:nvPr/>
        </p:nvSpPr>
        <p:spPr>
          <a:xfrm>
            <a:off x="-76200" y="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我們的塵世生命短暫，不是我們所能擁有的。</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一旦結束，就消失了。但你可以用它賺得永生</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1493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195A-0CA3-0968-E76E-A82CD53836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48F54B-FA5F-CE44-0841-C0C05FB30DE4}"/>
              </a:ext>
            </a:extLst>
          </p:cNvPr>
          <p:cNvSpPr/>
          <p:nvPr/>
        </p:nvSpPr>
        <p:spPr>
          <a:xfrm>
            <a:off x="-76200" y="0"/>
            <a:ext cx="9220200" cy="5170646"/>
          </a:xfrm>
          <a:prstGeom prst="rect">
            <a:avLst/>
          </a:prstGeom>
        </p:spPr>
        <p:txBody>
          <a:bodyPr wrap="square">
            <a:spAutoFit/>
          </a:bodyPr>
          <a:lstStyle/>
          <a:p>
            <a:r>
              <a:rPr lang="zh-TW" altLang="en-US" sz="6600" b="1" kern="1000" spc="-51" dirty="0">
                <a:latin typeface="Microsoft JhengHei" panose="020B0604030504040204" pitchFamily="34" charset="-120"/>
                <a:ea typeface="Microsoft JhengHei" panose="020B0604030504040204" pitchFamily="34" charset="-120"/>
              </a:rPr>
              <a:t>我們生來就有一些天賦，但我們可以透過學習獲得更多。我們既可以保留與生俱來的天賦，也可以透過學習獲得更多。</a:t>
            </a:r>
            <a:endParaRPr lang="en-US" altLang="zh-TW" sz="64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775966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BBE2-3668-BBF1-F551-3C40D3F85F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87FB8A-39BD-91F1-6409-DF433E5C5B31}"/>
              </a:ext>
            </a:extLst>
          </p:cNvPr>
          <p:cNvSpPr/>
          <p:nvPr/>
        </p:nvSpPr>
        <p:spPr>
          <a:xfrm>
            <a:off x="-76200" y="-95250"/>
            <a:ext cx="9220200" cy="5324535"/>
          </a:xfrm>
          <a:prstGeom prst="rect">
            <a:avLst/>
          </a:prstGeom>
        </p:spPr>
        <p:txBody>
          <a:bodyPr wrap="square">
            <a:spAutoFit/>
          </a:bodyPr>
          <a:lstStyle/>
          <a:p>
            <a:r>
              <a:rPr lang="zh-TW" altLang="en-US" sz="6800" b="1" kern="1000" spc="-51" dirty="0">
                <a:latin typeface="Microsoft JhengHei" panose="020B0604030504040204" pitchFamily="34" charset="-120"/>
                <a:ea typeface="Microsoft JhengHei" panose="020B0604030504040204" pitchFamily="34" charset="-120"/>
              </a:rPr>
              <a:t>我們地上的財富並非我們的。我們被託付了這些財富，而神會根據我們如何運用這些財富，賜給我們真正的財富。</a:t>
            </a:r>
            <a:endParaRPr lang="en-US" altLang="zh-TW" sz="68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0844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8D4B-EA9B-918E-ABAF-6418A73A2AF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1254-B2AA-CAF2-FAC0-6367B9F878E2}"/>
              </a:ext>
            </a:extLst>
          </p:cNvPr>
          <p:cNvSpPr/>
          <p:nvPr/>
        </p:nvSpPr>
        <p:spPr>
          <a:xfrm>
            <a:off x="-6858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我們如何運用我們的時間、才幹和財富將決定我們是否能在永生中獲得重大的責任和真正的財富。</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5748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C8A9-05A7-D33D-0E55-2631812A2B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3B269F0-ADC8-F110-C1FC-BC1D3FF4BFA8}"/>
              </a:ext>
            </a:extLst>
          </p:cNvPr>
          <p:cNvSpPr/>
          <p:nvPr/>
        </p:nvSpPr>
        <p:spPr>
          <a:xfrm>
            <a:off x="-7620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所以不要太專注於累積世俗的財富。相反的，要專注於為神而活，獲得永恆的責任和真正的財富。</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9691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
            <a:ext cx="8991600" cy="4401205"/>
          </a:xfrm>
          <a:prstGeom prst="rect">
            <a:avLst/>
          </a:prstGeom>
        </p:spPr>
        <p:txBody>
          <a:bodyPr wrap="square">
            <a:spAutoFit/>
          </a:bodyPr>
          <a:lstStyle/>
          <a:p>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那付出他留不住的東西來獲得他不能失去的東西的人不是一個傻瓜。</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 Jim Elliot</a:t>
            </a:r>
            <a:endParaRPr lang="zh-TW" altLang="en-US" sz="7000" b="1" kern="1000" spc="-38" dirty="0">
              <a:ea typeface="Microsoft JhengHei" panose="020B0604030504040204" pitchFamily="34" charset="-120"/>
            </a:endParaRPr>
          </a:p>
        </p:txBody>
      </p:sp>
    </p:spTree>
    <p:extLst>
      <p:ext uri="{BB962C8B-B14F-4D97-AF65-F5344CB8AC3E}">
        <p14:creationId xmlns:p14="http://schemas.microsoft.com/office/powerpoint/2010/main" val="15076546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4800600"/>
          </a:xfrm>
        </p:spPr>
        <p:txBody>
          <a:bodyPr>
            <a:noAutofit/>
          </a:bodyPr>
          <a:lstStyle/>
          <a:p>
            <a:pPr marL="0" indent="0">
              <a:buNone/>
            </a:pPr>
            <a:r>
              <a:rPr lang="zh-TW" altLang="en-US" sz="7000" b="1" dirty="0">
                <a:ea typeface="Microsoft JhengHei" panose="020B0604030504040204" pitchFamily="34" charset="-120"/>
              </a:rPr>
              <a:t>我們不是神的奴隸 </a:t>
            </a:r>
            <a:r>
              <a:rPr lang="en-US" altLang="zh-TW" sz="7000" b="1" dirty="0">
                <a:ea typeface="Microsoft JhengHei" panose="020B0604030504040204" pitchFamily="34" charset="-120"/>
              </a:rPr>
              <a:t>--</a:t>
            </a:r>
            <a:r>
              <a:rPr lang="zh-TW" altLang="en-US" sz="7000" b="1" dirty="0">
                <a:ea typeface="Microsoft JhengHei" panose="020B0604030504040204" pitchFamily="34" charset="-120"/>
              </a:rPr>
              <a:t> 祂一直都讓我們選擇是否繼續跟隨祂。</a:t>
            </a:r>
            <a:endParaRPr lang="en-US" altLang="zh-TW" sz="7000" b="1" dirty="0">
              <a:ea typeface="Microsoft JhengHei" panose="020B0604030504040204" pitchFamily="34" charset="-120"/>
            </a:endParaRPr>
          </a:p>
        </p:txBody>
      </p:sp>
    </p:spTree>
    <p:extLst>
      <p:ext uri="{BB962C8B-B14F-4D97-AF65-F5344CB8AC3E}">
        <p14:creationId xmlns:p14="http://schemas.microsoft.com/office/powerpoint/2010/main" val="1843025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基督徒的目標</a:t>
            </a:r>
            <a:r>
              <a:rPr lang="en-US" altLang="zh-TW" sz="7000" b="1" kern="1000" spc="-51" dirty="0">
                <a:latin typeface="Microsoft JhengHei" panose="020B0604030504040204" pitchFamily="34" charset="-120"/>
                <a:ea typeface="Microsoft JhengHei" panose="020B0604030504040204" pitchFamily="34" charset="-120"/>
              </a:rPr>
              <a:t>:</a:t>
            </a:r>
          </a:p>
          <a:p>
            <a:r>
              <a:rPr lang="zh-TW" altLang="en-US" sz="7000" b="1" kern="1000" spc="-51" dirty="0">
                <a:latin typeface="Microsoft JhengHei" panose="020B0604030504040204" pitchFamily="34" charset="-120"/>
                <a:ea typeface="Microsoft JhengHei" panose="020B0604030504040204" pitchFamily="34" charset="-120"/>
              </a:rPr>
              <a:t>持續忠心，堅守真道，愛主愛人</a:t>
            </a:r>
            <a:r>
              <a:rPr lang="en-US" altLang="zh-TW" sz="7000" b="1" kern="1000" spc="-51" dirty="0">
                <a:latin typeface="Microsoft JhengHei" panose="020B0604030504040204" pitchFamily="34" charset="-120"/>
                <a:ea typeface="Microsoft JhengHei" panose="020B0604030504040204" pitchFamily="34" charset="-120"/>
                <a:sym typeface="Wingdings" panose="05000000000000000000" pitchFamily="2" charset="2"/>
              </a:rPr>
              <a:t> </a:t>
            </a:r>
            <a:r>
              <a:rPr lang="zh-TW" altLang="en-US" sz="7000" b="1" kern="1000" spc="-51" dirty="0">
                <a:latin typeface="Microsoft JhengHei" panose="020B0604030504040204" pitchFamily="34" charset="-120"/>
                <a:ea typeface="Microsoft JhengHei" panose="020B0604030504040204" pitchFamily="34" charset="-120"/>
              </a:rPr>
              <a:t>與主同做王</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 </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19790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898E1EE-707E-44FD-A833-B836B81CF1AF}"/>
              </a:ext>
            </a:extLst>
          </p:cNvPr>
          <p:cNvSpPr/>
          <p:nvPr/>
        </p:nvSpPr>
        <p:spPr>
          <a:xfrm>
            <a:off x="5381823" y="3895470"/>
            <a:ext cx="1862698" cy="91427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C00000"/>
                </a:solidFill>
                <a:latin typeface="Microsoft JhengHei" panose="020B0604030504040204" pitchFamily="34" charset="-120"/>
                <a:ea typeface="Microsoft JhengHei" panose="020B0604030504040204" pitchFamily="34" charset="-120"/>
              </a:rPr>
              <a:t>地獄</a:t>
            </a:r>
            <a:r>
              <a:rPr lang="en-US" altLang="zh-TW" sz="2000" b="1" dirty="0">
                <a:solidFill>
                  <a:srgbClr val="C00000"/>
                </a:solidFill>
                <a:latin typeface="Microsoft JhengHei" panose="020B0604030504040204" pitchFamily="34" charset="-120"/>
                <a:ea typeface="Microsoft JhengHei" panose="020B0604030504040204" pitchFamily="34" charset="-120"/>
              </a:rPr>
              <a:t>/</a:t>
            </a:r>
            <a:r>
              <a:rPr lang="zh-TW" altLang="en-US" sz="2000" b="1" dirty="0">
                <a:solidFill>
                  <a:srgbClr val="C00000"/>
                </a:solidFill>
                <a:latin typeface="Microsoft JhengHei" panose="020B0604030504040204" pitchFamily="34" charset="-120"/>
                <a:ea typeface="Microsoft JhengHei" panose="020B0604030504040204" pitchFamily="34" charset="-120"/>
              </a:rPr>
              <a:t>永遠</a:t>
            </a:r>
            <a:endParaRPr lang="en-US" altLang="zh-TW" sz="2000" b="1" dirty="0">
              <a:solidFill>
                <a:srgbClr val="C00000"/>
              </a:solidFill>
              <a:latin typeface="Microsoft JhengHei" panose="020B0604030504040204" pitchFamily="34" charset="-120"/>
              <a:ea typeface="Microsoft JhengHei" panose="020B0604030504040204" pitchFamily="34" charset="-120"/>
            </a:endParaRPr>
          </a:p>
          <a:p>
            <a:pPr algn="ctr"/>
            <a:r>
              <a:rPr lang="zh-TW" altLang="en-US" sz="2000" b="1" dirty="0">
                <a:solidFill>
                  <a:srgbClr val="C00000"/>
                </a:solidFill>
                <a:latin typeface="Microsoft JhengHei" panose="020B0604030504040204" pitchFamily="34" charset="-120"/>
                <a:ea typeface="Microsoft JhengHei" panose="020B0604030504040204" pitchFamily="34" charset="-120"/>
              </a:rPr>
              <a:t>與神隔離</a:t>
            </a:r>
            <a:endParaRPr lang="en-US" sz="2000" b="1" dirty="0">
              <a:solidFill>
                <a:srgbClr val="C00000"/>
              </a:solidFill>
              <a:latin typeface="Microsoft JhengHei" panose="020B0604030504040204" pitchFamily="34" charset="-120"/>
              <a:ea typeface="Microsoft JhengHei" panose="020B0604030504040204" pitchFamily="34" charset="-120"/>
            </a:endParaRPr>
          </a:p>
        </p:txBody>
      </p:sp>
      <p:cxnSp>
        <p:nvCxnSpPr>
          <p:cNvPr id="9" name="Connector: Elbow 8">
            <a:extLst>
              <a:ext uri="{FF2B5EF4-FFF2-40B4-BE49-F238E27FC236}">
                <a16:creationId xmlns:a16="http://schemas.microsoft.com/office/drawing/2014/main" id="{A1933511-2CA0-4A82-9E3F-DE829E19AEF9}"/>
              </a:ext>
            </a:extLst>
          </p:cNvPr>
          <p:cNvCxnSpPr>
            <a:cxnSpLocks/>
            <a:endCxn id="5" idx="2"/>
          </p:cNvCxnSpPr>
          <p:nvPr/>
        </p:nvCxnSpPr>
        <p:spPr>
          <a:xfrm rot="16200000" flipH="1">
            <a:off x="3244098" y="2214885"/>
            <a:ext cx="722568" cy="3552881"/>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62F39FC-CDEA-4958-92BC-B90F50CF6BAB}"/>
              </a:ext>
            </a:extLst>
          </p:cNvPr>
          <p:cNvSpPr txBox="1"/>
          <p:nvPr/>
        </p:nvSpPr>
        <p:spPr>
          <a:xfrm>
            <a:off x="1371600" y="3978037"/>
            <a:ext cx="4010221" cy="1077218"/>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       聽到了福音但決定不接受救恩</a:t>
            </a:r>
            <a:endParaRPr lang="en-US" altLang="zh-TW" sz="2000" b="1" dirty="0">
              <a:latin typeface="Microsoft JhengHei" panose="020B0604030504040204" pitchFamily="34" charset="-120"/>
              <a:ea typeface="Microsoft JhengHei" panose="020B0604030504040204" pitchFamily="34" charset="-120"/>
            </a:endParaRPr>
          </a:p>
          <a:p>
            <a:endParaRPr lang="en-US" altLang="zh-TW" sz="400" b="1" dirty="0">
              <a:latin typeface="Microsoft JhengHei" panose="020B0604030504040204" pitchFamily="34" charset="-120"/>
              <a:ea typeface="Microsoft JhengHei" panose="020B0604030504040204" pitchFamily="34" charset="-120"/>
            </a:endParaRPr>
          </a:p>
          <a:p>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不信的人罪已經定了，因為他不信神獨生子的名。</a:t>
            </a:r>
            <a:r>
              <a:rPr lang="en-US" altLang="zh-TW" sz="2000" b="1" dirty="0">
                <a:latin typeface="Microsoft JhengHei" panose="020B0604030504040204" pitchFamily="34" charset="-120"/>
                <a:ea typeface="Microsoft JhengHei" panose="020B0604030504040204" pitchFamily="34" charset="-120"/>
              </a:rPr>
              <a:t>”</a:t>
            </a:r>
            <a:r>
              <a:rPr lang="en-US" sz="2000" b="1" dirty="0">
                <a:latin typeface="Microsoft JhengHei" panose="020B0604030504040204" pitchFamily="34" charset="-120"/>
                <a:ea typeface="Microsoft JhengHei" panose="020B0604030504040204" pitchFamily="34" charset="-120"/>
              </a:rPr>
              <a:t>  -- </a:t>
            </a:r>
            <a:r>
              <a:rPr lang="zh-TW" altLang="en-US" sz="2000" b="1" dirty="0">
                <a:latin typeface="Microsoft JhengHei" panose="020B0604030504040204" pitchFamily="34" charset="-120"/>
                <a:ea typeface="Microsoft JhengHei" panose="020B0604030504040204" pitchFamily="34" charset="-120"/>
              </a:rPr>
              <a:t>約翰 </a:t>
            </a:r>
            <a:r>
              <a:rPr lang="en-US" altLang="zh-TW" sz="2000" b="1" dirty="0">
                <a:latin typeface="Microsoft JhengHei" panose="020B0604030504040204" pitchFamily="34" charset="-120"/>
                <a:ea typeface="Microsoft JhengHei" panose="020B0604030504040204" pitchFamily="34" charset="-120"/>
              </a:rPr>
              <a:t>3:18</a:t>
            </a:r>
            <a:endParaRPr lang="en-US" sz="2000" b="1" dirty="0">
              <a:latin typeface="Microsoft JhengHei" panose="020B0604030504040204" pitchFamily="34" charset="-120"/>
              <a:ea typeface="Microsoft JhengHei" panose="020B0604030504040204" pitchFamily="34" charset="-120"/>
            </a:endParaRPr>
          </a:p>
        </p:txBody>
      </p:sp>
      <p:sp>
        <p:nvSpPr>
          <p:cNvPr id="14" name="Oval 13">
            <a:extLst>
              <a:ext uri="{FF2B5EF4-FFF2-40B4-BE49-F238E27FC236}">
                <a16:creationId xmlns:a16="http://schemas.microsoft.com/office/drawing/2014/main" id="{173318E1-E862-41FF-AF36-815DFDB95277}"/>
              </a:ext>
            </a:extLst>
          </p:cNvPr>
          <p:cNvSpPr/>
          <p:nvPr/>
        </p:nvSpPr>
        <p:spPr>
          <a:xfrm>
            <a:off x="6919690" y="2477537"/>
            <a:ext cx="2110010" cy="70282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6">
                    <a:lumMod val="75000"/>
                  </a:schemeClr>
                </a:solidFill>
                <a:latin typeface="Microsoft JhengHei" panose="020B0604030504040204" pitchFamily="34" charset="-120"/>
                <a:ea typeface="Microsoft JhengHei" panose="020B0604030504040204" pitchFamily="34" charset="-120"/>
              </a:rPr>
              <a:t>僅僅得救，</a:t>
            </a:r>
            <a:endParaRPr lang="en-US" altLang="zh-TW" sz="2000" b="1" dirty="0">
              <a:solidFill>
                <a:schemeClr val="accent6">
                  <a:lumMod val="75000"/>
                </a:schemeClr>
              </a:solidFill>
              <a:latin typeface="Microsoft JhengHei" panose="020B0604030504040204" pitchFamily="34" charset="-120"/>
              <a:ea typeface="Microsoft JhengHei" panose="020B0604030504040204" pitchFamily="34" charset="-120"/>
            </a:endParaRPr>
          </a:p>
          <a:p>
            <a:pPr algn="ctr"/>
            <a:r>
              <a:rPr lang="zh-TW" altLang="en-US" sz="2000" b="1" dirty="0">
                <a:solidFill>
                  <a:schemeClr val="accent6">
                    <a:lumMod val="75000"/>
                  </a:schemeClr>
                </a:solidFill>
                <a:latin typeface="Microsoft JhengHei" panose="020B0604030504040204" pitchFamily="34" charset="-120"/>
                <a:ea typeface="Microsoft JhengHei" panose="020B0604030504040204" pitchFamily="34" charset="-120"/>
              </a:rPr>
              <a:t>免於下地獄</a:t>
            </a:r>
            <a:endParaRPr lang="en-US" sz="2000" b="1" dirty="0">
              <a:solidFill>
                <a:schemeClr val="accent6">
                  <a:lumMod val="75000"/>
                </a:schemeClr>
              </a:solidFill>
              <a:latin typeface="Microsoft JhengHei" panose="020B0604030504040204" pitchFamily="34" charset="-120"/>
              <a:ea typeface="Microsoft JhengHei" panose="020B0604030504040204" pitchFamily="34" charset="-120"/>
            </a:endParaRPr>
          </a:p>
        </p:txBody>
      </p:sp>
      <p:cxnSp>
        <p:nvCxnSpPr>
          <p:cNvPr id="16" name="Straight Arrow Connector 15">
            <a:extLst>
              <a:ext uri="{FF2B5EF4-FFF2-40B4-BE49-F238E27FC236}">
                <a16:creationId xmlns:a16="http://schemas.microsoft.com/office/drawing/2014/main" id="{0C6F7F2B-1101-45FA-9DAB-4F77BC4308C6}"/>
              </a:ext>
            </a:extLst>
          </p:cNvPr>
          <p:cNvCxnSpPr>
            <a:cxnSpLocks/>
            <a:endCxn id="14" idx="2"/>
          </p:cNvCxnSpPr>
          <p:nvPr/>
        </p:nvCxnSpPr>
        <p:spPr>
          <a:xfrm>
            <a:off x="3505483" y="2818252"/>
            <a:ext cx="3414207" cy="106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E60808-511C-4F12-857F-CDBA29FE0A93}"/>
              </a:ext>
            </a:extLst>
          </p:cNvPr>
          <p:cNvSpPr txBox="1"/>
          <p:nvPr/>
        </p:nvSpPr>
        <p:spPr>
          <a:xfrm>
            <a:off x="3137995" y="2477539"/>
            <a:ext cx="5091605" cy="1077218"/>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     接受救恩</a:t>
            </a:r>
            <a:endParaRPr lang="en-US" altLang="zh-TW" sz="2000" b="1" dirty="0">
              <a:latin typeface="Microsoft JhengHei" panose="020B0604030504040204" pitchFamily="34" charset="-120"/>
              <a:ea typeface="Microsoft JhengHei" panose="020B0604030504040204" pitchFamily="34" charset="-120"/>
            </a:endParaRPr>
          </a:p>
          <a:p>
            <a:endParaRPr lang="en-US" altLang="zh-TW" sz="400" b="1" dirty="0">
              <a:latin typeface="Microsoft JhengHei" panose="020B0604030504040204" pitchFamily="34" charset="-120"/>
              <a:ea typeface="Microsoft JhengHei" panose="020B0604030504040204" pitchFamily="34" charset="-120"/>
            </a:endParaRPr>
          </a:p>
          <a:p>
            <a:r>
              <a:rPr lang="zh-TW" altLang="en-US" sz="2000" b="1" dirty="0">
                <a:latin typeface="Microsoft JhengHei" panose="020B0604030504040204" pitchFamily="34" charset="-120"/>
                <a:ea typeface="Microsoft JhengHei" panose="020B0604030504040204" pitchFamily="34" charset="-120"/>
              </a:rPr>
              <a:t>   </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但不繼續追求做門徒</a:t>
            </a:r>
            <a:endParaRPr lang="en-US" altLang="zh-TW" sz="2000" b="1" dirty="0">
              <a:latin typeface="Microsoft JhengHei" panose="020B0604030504040204" pitchFamily="34" charset="-120"/>
              <a:ea typeface="Microsoft JhengHei" panose="020B0604030504040204" pitchFamily="34" charset="-120"/>
            </a:endParaRPr>
          </a:p>
          <a:p>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若是義人僅僅得救</a:t>
            </a:r>
            <a:r>
              <a:rPr lang="en-US" altLang="zh-TW" sz="2000" b="1" dirty="0">
                <a:latin typeface="Microsoft JhengHei" panose="020B0604030504040204" pitchFamily="34" charset="-120"/>
                <a:ea typeface="Microsoft JhengHei" panose="020B0604030504040204" pitchFamily="34" charset="-120"/>
              </a:rPr>
              <a:t>…” -- </a:t>
            </a:r>
            <a:r>
              <a:rPr lang="zh-TW" altLang="en-US" sz="2000" b="1" dirty="0">
                <a:latin typeface="Microsoft JhengHei" panose="020B0604030504040204" pitchFamily="34" charset="-120"/>
                <a:ea typeface="Microsoft JhengHei" panose="020B0604030504040204" pitchFamily="34" charset="-120"/>
              </a:rPr>
              <a:t>彼得前書</a:t>
            </a:r>
            <a:r>
              <a:rPr lang="en-US" sz="2000" b="1" dirty="0">
                <a:latin typeface="Microsoft JhengHei" panose="020B0604030504040204" pitchFamily="34" charset="-120"/>
                <a:ea typeface="Microsoft JhengHei" panose="020B0604030504040204" pitchFamily="34" charset="-120"/>
              </a:rPr>
              <a:t> 4:18</a:t>
            </a:r>
          </a:p>
        </p:txBody>
      </p:sp>
      <p:sp>
        <p:nvSpPr>
          <p:cNvPr id="23" name="Oval 22">
            <a:extLst>
              <a:ext uri="{FF2B5EF4-FFF2-40B4-BE49-F238E27FC236}">
                <a16:creationId xmlns:a16="http://schemas.microsoft.com/office/drawing/2014/main" id="{164F5208-CFB4-4F09-8E2C-09906763DE14}"/>
              </a:ext>
            </a:extLst>
          </p:cNvPr>
          <p:cNvSpPr/>
          <p:nvPr/>
        </p:nvSpPr>
        <p:spPr>
          <a:xfrm>
            <a:off x="5657145" y="237454"/>
            <a:ext cx="3026466" cy="985093"/>
          </a:xfrm>
          <a:prstGeom prst="ellipse">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b="1" dirty="0">
                <a:solidFill>
                  <a:srgbClr val="0070C0"/>
                </a:solidFill>
                <a:latin typeface="Microsoft JhengHei" panose="020B0604030504040204" pitchFamily="34" charset="-120"/>
                <a:ea typeface="Microsoft JhengHei" panose="020B0604030504040204" pitchFamily="34" charset="-120"/>
              </a:rPr>
              <a:t>得勝的基督徒</a:t>
            </a:r>
            <a:endParaRPr lang="en-US" altLang="zh-TW" sz="2500" b="1" dirty="0">
              <a:solidFill>
                <a:srgbClr val="0070C0"/>
              </a:solidFill>
              <a:latin typeface="Microsoft JhengHei" panose="020B0604030504040204" pitchFamily="34" charset="-120"/>
              <a:ea typeface="Microsoft JhengHei" panose="020B0604030504040204" pitchFamily="34" charset="-120"/>
            </a:endParaRPr>
          </a:p>
          <a:p>
            <a:pPr algn="ctr"/>
            <a:r>
              <a:rPr lang="zh-TW" altLang="en-US" sz="2500" b="1" dirty="0">
                <a:solidFill>
                  <a:srgbClr val="0070C0"/>
                </a:solidFill>
                <a:latin typeface="Microsoft JhengHei" panose="020B0604030504040204" pitchFamily="34" charset="-120"/>
                <a:ea typeface="Microsoft JhengHei" panose="020B0604030504040204" pitchFamily="34" charset="-120"/>
              </a:rPr>
              <a:t>與主同做王</a:t>
            </a:r>
            <a:endParaRPr lang="en-US" sz="2500" b="1" dirty="0">
              <a:solidFill>
                <a:srgbClr val="0070C0"/>
              </a:solidFill>
              <a:latin typeface="Microsoft JhengHei" panose="020B0604030504040204" pitchFamily="34" charset="-120"/>
              <a:ea typeface="Microsoft JhengHei" panose="020B0604030504040204" pitchFamily="34" charset="-120"/>
            </a:endParaRPr>
          </a:p>
        </p:txBody>
      </p:sp>
      <p:cxnSp>
        <p:nvCxnSpPr>
          <p:cNvPr id="26" name="Straight Arrow Connector 25">
            <a:extLst>
              <a:ext uri="{FF2B5EF4-FFF2-40B4-BE49-F238E27FC236}">
                <a16:creationId xmlns:a16="http://schemas.microsoft.com/office/drawing/2014/main" id="{F35FD45A-94E2-4A1F-8DA4-4EADFA28D29E}"/>
              </a:ext>
            </a:extLst>
          </p:cNvPr>
          <p:cNvCxnSpPr>
            <a:cxnSpLocks/>
            <a:endCxn id="23" idx="3"/>
          </p:cNvCxnSpPr>
          <p:nvPr/>
        </p:nvCxnSpPr>
        <p:spPr>
          <a:xfrm flipV="1">
            <a:off x="4627211" y="1078282"/>
            <a:ext cx="1473151" cy="174842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82F8A36-EA2C-4117-A0AE-8367D9B5785B}"/>
              </a:ext>
            </a:extLst>
          </p:cNvPr>
          <p:cNvSpPr txBox="1"/>
          <p:nvPr/>
        </p:nvSpPr>
        <p:spPr>
          <a:xfrm>
            <a:off x="5290661" y="1202090"/>
            <a:ext cx="4005739" cy="1323439"/>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               繼續追求做真正的門徒，</a:t>
            </a:r>
            <a:endParaRPr lang="en-US" altLang="zh-TW" sz="2000" b="1" dirty="0">
              <a:latin typeface="Microsoft JhengHei" panose="020B0604030504040204" pitchFamily="34" charset="-120"/>
              <a:ea typeface="Microsoft JhengHei" panose="020B0604030504040204" pitchFamily="34" charset="-120"/>
            </a:endParaRPr>
          </a:p>
          <a:p>
            <a:r>
              <a:rPr lang="zh-TW" altLang="en-US" sz="2000" b="1" dirty="0">
                <a:latin typeface="Microsoft JhengHei" panose="020B0604030504040204" pitchFamily="34" charset="-120"/>
                <a:ea typeface="Microsoft JhengHei" panose="020B0604030504040204" pitchFamily="34" charset="-120"/>
              </a:rPr>
              <a:t>          為主和他人服務及付出。</a:t>
            </a:r>
            <a:endParaRPr lang="en-US" altLang="zh-TW" sz="2000" b="1" dirty="0">
              <a:latin typeface="Microsoft JhengHei" panose="020B0604030504040204" pitchFamily="34" charset="-120"/>
              <a:ea typeface="Microsoft JhengHei" panose="020B0604030504040204" pitchFamily="34" charset="-120"/>
            </a:endParaRPr>
          </a:p>
          <a:p>
            <a:r>
              <a:rPr lang="en-US" altLang="zh-TW" sz="2000" b="1" dirty="0">
                <a:latin typeface="Microsoft JhengHei" panose="020B0604030504040204" pitchFamily="34" charset="-120"/>
                <a:ea typeface="Microsoft JhengHei" panose="020B0604030504040204" pitchFamily="34" charset="-120"/>
              </a:rPr>
              <a:t>     “</a:t>
            </a:r>
            <a:r>
              <a:rPr lang="zh-TW" altLang="en-US" sz="2000" b="1" dirty="0">
                <a:latin typeface="Microsoft JhengHei" panose="020B0604030504040204" pitchFamily="34" charset="-120"/>
                <a:ea typeface="Microsoft JhengHei" panose="020B0604030504040204" pitchFamily="34" charset="-120"/>
              </a:rPr>
              <a:t>得勝的，我要賜他在我寶座上與我同坐</a:t>
            </a:r>
            <a:r>
              <a:rPr lang="en-US" altLang="zh-TW" sz="2000" b="1" dirty="0">
                <a:latin typeface="Microsoft JhengHei" panose="020B0604030504040204" pitchFamily="34" charset="-120"/>
                <a:ea typeface="Microsoft JhengHei" panose="020B0604030504040204" pitchFamily="34" charset="-120"/>
              </a:rPr>
              <a:t>…”  --</a:t>
            </a:r>
            <a:r>
              <a:rPr lang="zh-CN" altLang="en-US" sz="2000" b="1" dirty="0">
                <a:latin typeface="Microsoft JhengHei" panose="020B0604030504040204" pitchFamily="34" charset="-120"/>
                <a:ea typeface="Microsoft JhengHei" panose="020B0604030504040204" pitchFamily="34" charset="-120"/>
              </a:rPr>
              <a:t>啟示錄</a:t>
            </a:r>
            <a:r>
              <a:rPr lang="en-US" sz="2000" b="1" dirty="0">
                <a:latin typeface="Microsoft JhengHei" panose="020B0604030504040204" pitchFamily="34" charset="-120"/>
                <a:ea typeface="Microsoft JhengHei" panose="020B0604030504040204" pitchFamily="34" charset="-120"/>
              </a:rPr>
              <a:t> 3:21</a:t>
            </a:r>
          </a:p>
        </p:txBody>
      </p:sp>
      <p:sp>
        <p:nvSpPr>
          <p:cNvPr id="29" name="Rectangle: Rounded Corners 28">
            <a:extLst>
              <a:ext uri="{FF2B5EF4-FFF2-40B4-BE49-F238E27FC236}">
                <a16:creationId xmlns:a16="http://schemas.microsoft.com/office/drawing/2014/main" id="{BC883DA9-43A1-4D48-9AEA-74F4D9000BB1}"/>
              </a:ext>
            </a:extLst>
          </p:cNvPr>
          <p:cNvSpPr/>
          <p:nvPr/>
        </p:nvSpPr>
        <p:spPr>
          <a:xfrm>
            <a:off x="1004377" y="469777"/>
            <a:ext cx="1649127" cy="78097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Microsoft JhengHei" panose="020B0604030504040204" pitchFamily="34" charset="-120"/>
                <a:ea typeface="Microsoft JhengHei" panose="020B0604030504040204" pitchFamily="34" charset="-120"/>
              </a:rPr>
              <a:t>聽見基督</a:t>
            </a:r>
            <a:endParaRPr lang="en-US" altLang="zh-TW" sz="2000" b="1" dirty="0">
              <a:solidFill>
                <a:schemeClr val="tx1"/>
              </a:solidFill>
              <a:latin typeface="Microsoft JhengHei" panose="020B0604030504040204" pitchFamily="34" charset="-120"/>
              <a:ea typeface="Microsoft JhengHei" panose="020B0604030504040204" pitchFamily="34" charset="-120"/>
            </a:endParaRPr>
          </a:p>
          <a:p>
            <a:pPr algn="ctr"/>
            <a:r>
              <a:rPr lang="zh-TW" altLang="en-US" sz="2000" b="1" dirty="0">
                <a:solidFill>
                  <a:schemeClr val="tx1"/>
                </a:solidFill>
                <a:latin typeface="Microsoft JhengHei" panose="020B0604030504040204" pitchFamily="34" charset="-120"/>
                <a:ea typeface="Microsoft JhengHei" panose="020B0604030504040204" pitchFamily="34" charset="-120"/>
              </a:rPr>
              <a:t>救恩的福音</a:t>
            </a:r>
            <a:endParaRPr lang="en-US" sz="2000" b="1" dirty="0">
              <a:solidFill>
                <a:schemeClr val="tx1"/>
              </a:solidFill>
              <a:latin typeface="Microsoft JhengHei" panose="020B0604030504040204" pitchFamily="34" charset="-120"/>
              <a:ea typeface="Microsoft JhengHei" panose="020B0604030504040204" pitchFamily="34" charset="-120"/>
            </a:endParaRPr>
          </a:p>
        </p:txBody>
      </p:sp>
      <p:cxnSp>
        <p:nvCxnSpPr>
          <p:cNvPr id="30" name="Straight Arrow Connector 29">
            <a:extLst>
              <a:ext uri="{FF2B5EF4-FFF2-40B4-BE49-F238E27FC236}">
                <a16:creationId xmlns:a16="http://schemas.microsoft.com/office/drawing/2014/main" id="{CED6CD68-E68E-497D-BDF4-EF02971B152E}"/>
              </a:ext>
            </a:extLst>
          </p:cNvPr>
          <p:cNvCxnSpPr>
            <a:cxnSpLocks/>
            <a:stCxn id="29" idx="2"/>
          </p:cNvCxnSpPr>
          <p:nvPr/>
        </p:nvCxnSpPr>
        <p:spPr>
          <a:xfrm flipH="1">
            <a:off x="1823932" y="1250751"/>
            <a:ext cx="5009" cy="4932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E5C476-D429-4017-B6A5-AB211C124744}"/>
              </a:ext>
            </a:extLst>
          </p:cNvPr>
          <p:cNvSpPr txBox="1"/>
          <p:nvPr/>
        </p:nvSpPr>
        <p:spPr>
          <a:xfrm>
            <a:off x="1847656" y="1336188"/>
            <a:ext cx="2835694" cy="407775"/>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聽到了</a:t>
            </a:r>
            <a:endParaRPr lang="en-US" sz="2000" b="1" dirty="0">
              <a:latin typeface="Microsoft JhengHei" panose="020B0604030504040204" pitchFamily="34" charset="-120"/>
              <a:ea typeface="Microsoft JhengHei" panose="020B0604030504040204" pitchFamily="34" charset="-120"/>
            </a:endParaRPr>
          </a:p>
        </p:txBody>
      </p:sp>
      <p:cxnSp>
        <p:nvCxnSpPr>
          <p:cNvPr id="34" name="Straight Arrow Connector 33">
            <a:extLst>
              <a:ext uri="{FF2B5EF4-FFF2-40B4-BE49-F238E27FC236}">
                <a16:creationId xmlns:a16="http://schemas.microsoft.com/office/drawing/2014/main" id="{FF748231-4FE3-44CB-9E9E-5BEE6A9C4B00}"/>
              </a:ext>
            </a:extLst>
          </p:cNvPr>
          <p:cNvCxnSpPr>
            <a:cxnSpLocks/>
            <a:stCxn id="29" idx="3"/>
            <a:endCxn id="41" idx="2"/>
          </p:cNvCxnSpPr>
          <p:nvPr/>
        </p:nvCxnSpPr>
        <p:spPr>
          <a:xfrm>
            <a:off x="2653504" y="860264"/>
            <a:ext cx="1223998" cy="791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F710EB4-27C6-4DC4-B090-A2F643A01B6D}"/>
              </a:ext>
            </a:extLst>
          </p:cNvPr>
          <p:cNvSpPr txBox="1"/>
          <p:nvPr/>
        </p:nvSpPr>
        <p:spPr>
          <a:xfrm>
            <a:off x="2638209" y="478734"/>
            <a:ext cx="2835694" cy="407775"/>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從未聽到</a:t>
            </a:r>
            <a:endParaRPr lang="en-US" sz="2000" b="1" dirty="0">
              <a:latin typeface="Microsoft JhengHei" panose="020B0604030504040204" pitchFamily="34" charset="-120"/>
              <a:ea typeface="Microsoft JhengHei" panose="020B0604030504040204" pitchFamily="34" charset="-120"/>
            </a:endParaRPr>
          </a:p>
        </p:txBody>
      </p:sp>
      <p:sp>
        <p:nvSpPr>
          <p:cNvPr id="41" name="Oval 40">
            <a:extLst>
              <a:ext uri="{FF2B5EF4-FFF2-40B4-BE49-F238E27FC236}">
                <a16:creationId xmlns:a16="http://schemas.microsoft.com/office/drawing/2014/main" id="{499E616B-E04B-44AA-9FFD-58A7AD7AC315}"/>
              </a:ext>
            </a:extLst>
          </p:cNvPr>
          <p:cNvSpPr/>
          <p:nvPr/>
        </p:nvSpPr>
        <p:spPr>
          <a:xfrm>
            <a:off x="3877502" y="625454"/>
            <a:ext cx="862138" cy="4854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b="1" dirty="0">
                <a:solidFill>
                  <a:schemeClr val="tx1"/>
                </a:solidFill>
                <a:latin typeface="Microsoft JhengHei" panose="020B0604030504040204" pitchFamily="34" charset="-120"/>
                <a:ea typeface="Microsoft JhengHei" panose="020B0604030504040204" pitchFamily="34" charset="-120"/>
              </a:rPr>
              <a:t>?</a:t>
            </a:r>
            <a:endParaRPr lang="en-US" sz="2600" b="1" dirty="0">
              <a:solidFill>
                <a:schemeClr val="tx1"/>
              </a:solidFill>
              <a:latin typeface="Microsoft JhengHei" panose="020B0604030504040204" pitchFamily="34" charset="-120"/>
              <a:ea typeface="Microsoft JhengHei" panose="020B0604030504040204" pitchFamily="34" charset="-120"/>
            </a:endParaRPr>
          </a:p>
        </p:txBody>
      </p:sp>
      <p:sp>
        <p:nvSpPr>
          <p:cNvPr id="2" name="Arc 1">
            <a:extLst>
              <a:ext uri="{FF2B5EF4-FFF2-40B4-BE49-F238E27FC236}">
                <a16:creationId xmlns:a16="http://schemas.microsoft.com/office/drawing/2014/main" id="{C881AA30-2854-4056-96DD-F690B36A54B6}"/>
              </a:ext>
            </a:extLst>
          </p:cNvPr>
          <p:cNvSpPr/>
          <p:nvPr/>
        </p:nvSpPr>
        <p:spPr>
          <a:xfrm>
            <a:off x="4659129" y="2285465"/>
            <a:ext cx="893121" cy="1065573"/>
          </a:xfrm>
          <a:prstGeom prst="arc">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a:latin typeface="Microsoft JhengHei" panose="020B0604030504040204" pitchFamily="34" charset="-120"/>
              <a:ea typeface="Microsoft JhengHei" panose="020B0604030504040204" pitchFamily="34" charset="-120"/>
            </a:endParaRPr>
          </a:p>
        </p:txBody>
      </p:sp>
      <p:sp>
        <p:nvSpPr>
          <p:cNvPr id="21" name="Diamond 20">
            <a:extLst>
              <a:ext uri="{FF2B5EF4-FFF2-40B4-BE49-F238E27FC236}">
                <a16:creationId xmlns:a16="http://schemas.microsoft.com/office/drawing/2014/main" id="{348D0218-F1AF-BCD1-7A98-E93195BF1F43}"/>
              </a:ext>
            </a:extLst>
          </p:cNvPr>
          <p:cNvSpPr/>
          <p:nvPr/>
        </p:nvSpPr>
        <p:spPr>
          <a:xfrm>
            <a:off x="152400" y="1733550"/>
            <a:ext cx="3353083" cy="2161920"/>
          </a:xfrm>
          <a:prstGeom prst="diamond">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200" b="1" dirty="0">
                <a:latin typeface="Microsoft JhengHei" panose="020B0604030504040204" pitchFamily="34" charset="-120"/>
                <a:ea typeface="Microsoft JhengHei" panose="020B0604030504040204" pitchFamily="34" charset="-120"/>
              </a:rPr>
              <a:t>信耶穌為罪</a:t>
            </a:r>
            <a:endParaRPr lang="en-US" altLang="zh-TW" sz="2200" b="1" dirty="0">
              <a:latin typeface="Microsoft JhengHei" panose="020B0604030504040204" pitchFamily="34" charset="-120"/>
              <a:ea typeface="Microsoft JhengHei" panose="020B0604030504040204" pitchFamily="34" charset="-120"/>
            </a:endParaRPr>
          </a:p>
          <a:p>
            <a:pPr algn="ctr"/>
            <a:r>
              <a:rPr lang="zh-TW" altLang="en-US" sz="2200" b="1" dirty="0">
                <a:latin typeface="Microsoft JhengHei" panose="020B0604030504040204" pitchFamily="34" charset="-120"/>
                <a:ea typeface="Microsoft JhengHei" panose="020B0604030504040204" pitchFamily="34" charset="-120"/>
              </a:rPr>
              <a:t>人死，認罪</a:t>
            </a:r>
            <a:endParaRPr lang="en-US" altLang="zh-TW" sz="2200" b="1" dirty="0">
              <a:latin typeface="Microsoft JhengHei" panose="020B0604030504040204" pitchFamily="34" charset="-120"/>
              <a:ea typeface="Microsoft JhengHei" panose="020B0604030504040204" pitchFamily="34" charset="-120"/>
            </a:endParaRPr>
          </a:p>
          <a:p>
            <a:pPr algn="ctr"/>
            <a:r>
              <a:rPr lang="zh-TW" altLang="en-US" sz="2200" b="1" dirty="0">
                <a:latin typeface="Microsoft JhengHei" panose="020B0604030504040204" pitchFamily="34" charset="-120"/>
                <a:ea typeface="Microsoft JhengHei" panose="020B0604030504040204" pitchFamily="34" charset="-120"/>
              </a:rPr>
              <a:t>悔改，接受</a:t>
            </a:r>
            <a:endParaRPr lang="en-US" altLang="zh-TW" sz="2200" b="1" dirty="0">
              <a:latin typeface="Microsoft JhengHei" panose="020B0604030504040204" pitchFamily="34" charset="-120"/>
              <a:ea typeface="Microsoft JhengHei" panose="020B0604030504040204" pitchFamily="34" charset="-120"/>
            </a:endParaRPr>
          </a:p>
          <a:p>
            <a:pPr algn="ctr"/>
            <a:r>
              <a:rPr lang="zh-TW" altLang="en-US" sz="2200" b="1" dirty="0">
                <a:latin typeface="Microsoft JhengHei" panose="020B0604030504040204" pitchFamily="34" charset="-120"/>
                <a:ea typeface="Microsoft JhengHei" panose="020B0604030504040204" pitchFamily="34" charset="-120"/>
              </a:rPr>
              <a:t>耶穌為救主</a:t>
            </a:r>
            <a:endParaRPr lang="en-US" sz="22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941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CA845-E30B-34B1-9E6B-8417360282A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5CA0F5-805F-8D68-846A-5E68B6ACBCD9}"/>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我太太說「</a:t>
            </a:r>
            <a:r>
              <a:rPr lang="en-US" altLang="zh-TW" sz="7000" b="1" kern="1000" spc="-51" dirty="0">
                <a:latin typeface="Microsoft JhengHei" panose="020B0604030504040204" pitchFamily="34" charset="-120"/>
                <a:ea typeface="Microsoft JhengHei" panose="020B0604030504040204" pitchFamily="34" charset="-120"/>
              </a:rPr>
              <a:t>628</a:t>
            </a:r>
            <a:r>
              <a:rPr lang="zh-TW" altLang="en-US" sz="7000" b="1" kern="1000" spc="-51" dirty="0">
                <a:latin typeface="Microsoft JhengHei" panose="020B0604030504040204" pitchFamily="34" charset="-120"/>
                <a:ea typeface="Microsoft JhengHei" panose="020B0604030504040204" pitchFamily="34" charset="-120"/>
              </a:rPr>
              <a:t>」聽起來像是「順又發」，是個很吉利的詞。</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65902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2246769"/>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這是猶太教和基督教信仰之父亞伯拉罕的故事</a:t>
            </a:r>
            <a:r>
              <a:rPr lang="en-US" altLang="zh-TW" sz="7000" b="1" kern="1000" spc="-51"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579940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神告訴他離開崇拜假神的地方，前往遙遠的應許之地。</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097684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AB7D-C731-C14D-BCDE-4A04D312FB2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F8BB4C2-92B4-C7A4-FD46-137EA92CC686}"/>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由於他最初的服從，他開始了信仰的生活並改變了世界的歷史。</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68464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1FBE-67F2-45C5-365A-508B610EAF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953104B-5203-FA7A-6E51-CCCB9D159810}"/>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有一次他試圖用自己的方法實現神的承諾，透過女僕人生一個兒子。</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4645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5324-1153-8006-31CF-26295B31B7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DB05FE-5C0A-619F-5755-48302C52AEEC}"/>
              </a:ext>
            </a:extLst>
          </p:cNvPr>
          <p:cNvSpPr/>
          <p:nvPr/>
        </p:nvSpPr>
        <p:spPr>
          <a:xfrm>
            <a:off x="-60960" y="-9525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那個兒子以實瑪利據稱成為了阿拉伯人的祖先</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，而他與亞伯拉罕其他後裔的衝突一直持續到今天。</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83179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由於當時沒有聖經，神直接對亞伯拉罕說話，亞伯拉罕遵循神直接的指示</a:t>
            </a:r>
            <a:r>
              <a:rPr lang="zh-TW" altLang="en-US" sz="7000" b="1" kern="1000" spc="-51" dirty="0">
                <a:ea typeface="Microsoft JhengHei" panose="020B0604030504040204" pitchFamily="34" charset="-120"/>
              </a:rPr>
              <a:t> </a:t>
            </a:r>
            <a:r>
              <a:rPr lang="en-US" altLang="zh-TW" sz="7000" b="1" kern="1000" spc="-51" dirty="0">
                <a:ea typeface="Microsoft JhengHei" panose="020B0604030504040204" pitchFamily="34" charset="-120"/>
              </a:rPr>
              <a:t>(</a:t>
            </a:r>
            <a:r>
              <a:rPr lang="en-US" altLang="zh-TW" sz="7000" b="1" kern="1000" spc="-51" dirty="0">
                <a:solidFill>
                  <a:schemeClr val="accent5">
                    <a:lumMod val="75000"/>
                  </a:schemeClr>
                </a:solidFill>
                <a:ea typeface="Microsoft JhengHei" panose="020B0604030504040204" pitchFamily="34" charset="-120"/>
              </a:rPr>
              <a:t>rhema</a:t>
            </a:r>
            <a:r>
              <a:rPr lang="en-US" altLang="zh-TW" sz="7000" b="1" kern="1000" spc="-51" dirty="0">
                <a:ea typeface="Microsoft JhengHei" panose="020B0604030504040204" pitchFamily="34" charset="-120"/>
              </a:rPr>
              <a:t>)</a:t>
            </a:r>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000638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buNone/>
            </a:pPr>
            <a:r>
              <a:rPr lang="en-US" altLang="zh-TW" sz="6000" b="1" dirty="0">
                <a:ea typeface="Microsoft JhengHei" panose="020B0604030504040204" pitchFamily="34" charset="-120"/>
                <a:cs typeface="Arial" panose="020B0604020202020204" pitchFamily="34" charset="0"/>
              </a:rPr>
              <a:t>1. </a:t>
            </a:r>
            <a:r>
              <a:rPr lang="zh-TW" altLang="en-US" sz="6000" b="1" dirty="0">
                <a:ea typeface="Microsoft JhengHei" panose="020B0604030504040204" pitchFamily="34" charset="-120"/>
                <a:cs typeface="Arial" panose="020B0604020202020204" pitchFamily="34" charset="0"/>
              </a:rPr>
              <a:t>神向世人已透露的話語 </a:t>
            </a:r>
            <a:r>
              <a:rPr lang="en-US" altLang="zh-TW" sz="6000" b="1" dirty="0">
                <a:ea typeface="Microsoft JhengHei" panose="020B0604030504040204" pitchFamily="34" charset="-120"/>
                <a:cs typeface="Arial" panose="020B0604020202020204" pitchFamily="34" charset="0"/>
              </a:rPr>
              <a:t>-- </a:t>
            </a:r>
            <a:r>
              <a:rPr lang="zh-TW" altLang="en-US" sz="6000" b="1" dirty="0">
                <a:ea typeface="Microsoft JhengHei" panose="020B0604030504040204" pitchFamily="34" charset="-120"/>
                <a:cs typeface="Arial" panose="020B0604020202020204" pitchFamily="34" charset="0"/>
              </a:rPr>
              <a:t>聖經 </a:t>
            </a:r>
            <a:r>
              <a:rPr lang="en-US" altLang="zh-TW" sz="6000" b="1" dirty="0">
                <a:ea typeface="Microsoft JhengHei" panose="020B0604030504040204" pitchFamily="34" charset="-120"/>
                <a:cs typeface="Arial" panose="020B0604020202020204" pitchFamily="34" charset="0"/>
              </a:rPr>
              <a:t>(logos)</a:t>
            </a:r>
          </a:p>
          <a:p>
            <a:pPr marL="0" indent="0">
              <a:buNone/>
            </a:pPr>
            <a:r>
              <a:rPr lang="en-US" altLang="zh-TW" sz="6000" b="1" dirty="0">
                <a:solidFill>
                  <a:srgbClr val="0070C0"/>
                </a:solidFill>
                <a:ea typeface="Microsoft JhengHei" panose="020B0604030504040204" pitchFamily="34" charset="-120"/>
                <a:cs typeface="Arial" panose="020B0604020202020204" pitchFamily="34" charset="0"/>
              </a:rPr>
              <a:t>2. </a:t>
            </a:r>
            <a:r>
              <a:rPr lang="zh-TW" altLang="en-US" sz="6000" b="1" dirty="0">
                <a:solidFill>
                  <a:srgbClr val="0070C0"/>
                </a:solidFill>
                <a:ea typeface="Microsoft JhengHei" panose="020B0604030504040204" pitchFamily="34" charset="-120"/>
                <a:cs typeface="Arial" panose="020B0604020202020204" pitchFamily="34" charset="0"/>
              </a:rPr>
              <a:t>神對你個人的話語，帶領，或啟示 </a:t>
            </a:r>
            <a:r>
              <a:rPr lang="en-US" altLang="zh-TW" sz="6000" b="1" dirty="0">
                <a:solidFill>
                  <a:srgbClr val="0070C0"/>
                </a:solidFill>
                <a:ea typeface="Microsoft JhengHei" panose="020B0604030504040204" pitchFamily="34" charset="-120"/>
                <a:cs typeface="Arial" panose="020B0604020202020204" pitchFamily="34" charset="0"/>
              </a:rPr>
              <a:t>(rhema)</a:t>
            </a:r>
          </a:p>
          <a:p>
            <a:pPr marL="0" indent="0">
              <a:buNone/>
            </a:pPr>
            <a:r>
              <a:rPr lang="en-US" altLang="zh-TW" sz="6000" b="1" dirty="0">
                <a:ea typeface="Microsoft JhengHei" panose="020B0604030504040204" pitchFamily="34" charset="-120"/>
                <a:cs typeface="Arial" panose="020B0604020202020204" pitchFamily="34" charset="0"/>
              </a:rPr>
              <a:t>3. </a:t>
            </a:r>
            <a:r>
              <a:rPr lang="zh-TW" altLang="en-US" sz="6000" b="1" dirty="0">
                <a:ea typeface="Microsoft JhengHei" panose="020B0604030504040204" pitchFamily="34" charset="-120"/>
                <a:cs typeface="Arial" panose="020B0604020202020204" pitchFamily="34" charset="0"/>
              </a:rPr>
              <a:t>你個人的良知 </a:t>
            </a:r>
            <a:r>
              <a:rPr lang="en-US" altLang="zh-TW" sz="6000" b="1" dirty="0">
                <a:ea typeface="Microsoft JhengHei" panose="020B0604030504040204" pitchFamily="34" charset="-120"/>
                <a:cs typeface="Arial" panose="020B0604020202020204" pitchFamily="34" charset="0"/>
              </a:rPr>
              <a:t>(ethos)</a:t>
            </a:r>
            <a:r>
              <a:rPr lang="zh-TW" altLang="en-US" sz="6000" b="1" dirty="0">
                <a:ea typeface="Microsoft JhengHei" panose="020B0604030504040204" pitchFamily="34" charset="-120"/>
                <a:cs typeface="Arial" panose="020B0604020202020204" pitchFamily="34" charset="0"/>
              </a:rPr>
              <a:t>，熱情，責任等等</a:t>
            </a:r>
            <a:endParaRPr lang="en-US" altLang="zh-TW" sz="6000" b="1" dirty="0">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endParaRPr>
          </a:p>
        </p:txBody>
      </p:sp>
    </p:spTree>
    <p:extLst>
      <p:ext uri="{BB962C8B-B14F-4D97-AF65-F5344CB8AC3E}">
        <p14:creationId xmlns:p14="http://schemas.microsoft.com/office/powerpoint/2010/main" val="9127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5478423"/>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約瑟的故事顯示了遵從自己的良心的重要性。</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他拒絕與老闆的妻子通姦，並因此入獄。</a:t>
            </a:r>
            <a:endParaRPr lang="en-US" altLang="zh-TW" sz="7000" b="1" kern="1000" spc="-51" dirty="0">
              <a:latin typeface="Microsoft JhengHei" panose="020B0604030504040204" pitchFamily="34" charset="-120"/>
              <a:ea typeface="Microsoft JhengHei" panose="020B0604030504040204" pitchFamily="34" charset="-120"/>
            </a:endParaRPr>
          </a:p>
          <a:p>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77353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但由於在監獄中的時光</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他有機會解讀法老的夢並成為埃及的救主。</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76366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11F7-35A0-07CC-02AA-A040C03096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FA19892-66C2-1113-4E34-72AD6CD03F57}"/>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約瑟被賣及入獄時，他一定曾想過神在哪裡。但他沒有失去對神的信心。</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8108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457200" y="0"/>
            <a:ext cx="8686800" cy="5016758"/>
          </a:xfrm>
          <a:prstGeom prst="rect">
            <a:avLst/>
          </a:prstGeom>
        </p:spPr>
        <p:txBody>
          <a:bodyPr wrap="square">
            <a:spAutoFit/>
          </a:bodyPr>
          <a:lstStyle/>
          <a:p>
            <a:r>
              <a:rPr lang="en-US" altLang="zh-TW" sz="8000" b="1" kern="1000" spc="-51" dirty="0">
                <a:latin typeface="Microsoft JhengHei" panose="020B0604030504040204" pitchFamily="34" charset="-120"/>
                <a:ea typeface="Microsoft JhengHei" panose="020B0604030504040204" pitchFamily="34" charset="-120"/>
              </a:rPr>
              <a:t>6 ≈ </a:t>
            </a:r>
            <a:r>
              <a:rPr lang="zh-TW" altLang="en-US" sz="8000" b="1" kern="1000" spc="-51" dirty="0">
                <a:latin typeface="Microsoft JhengHei" panose="020B0604030504040204" pitchFamily="34" charset="-120"/>
                <a:ea typeface="Microsoft JhengHei" panose="020B0604030504040204" pitchFamily="34" charset="-120"/>
              </a:rPr>
              <a:t>順 </a:t>
            </a:r>
            <a:r>
              <a:rPr lang="en-US" altLang="zh-TW" sz="8000" b="1" kern="1000" spc="-51" dirty="0">
                <a:latin typeface="Microsoft JhengHei" panose="020B0604030504040204" pitchFamily="34" charset="-120"/>
                <a:ea typeface="Microsoft JhengHei" panose="020B0604030504040204" pitchFamily="34" charset="-120"/>
              </a:rPr>
              <a:t>= </a:t>
            </a:r>
            <a:r>
              <a:rPr lang="zh-TW" altLang="en-US" sz="8000" b="1" kern="1000" spc="-51" dirty="0">
                <a:latin typeface="Microsoft JhengHei" panose="020B0604030504040204" pitchFamily="34" charset="-120"/>
                <a:ea typeface="Microsoft JhengHei" panose="020B0604030504040204" pitchFamily="34" charset="-120"/>
              </a:rPr>
              <a:t>順利</a:t>
            </a:r>
            <a:endParaRPr lang="en-US" altLang="zh-TW" sz="8000" b="1" kern="1000" spc="-51" dirty="0">
              <a:latin typeface="Microsoft JhengHei" panose="020B0604030504040204" pitchFamily="34" charset="-120"/>
              <a:ea typeface="Microsoft JhengHei" panose="020B0604030504040204" pitchFamily="34" charset="-120"/>
            </a:endParaRPr>
          </a:p>
          <a:p>
            <a:r>
              <a:rPr lang="en-US" altLang="zh-TW" sz="8000" b="1" kern="1000" spc="-51" dirty="0">
                <a:latin typeface="Microsoft JhengHei" panose="020B0604030504040204" pitchFamily="34" charset="-120"/>
                <a:ea typeface="Microsoft JhengHei" panose="020B0604030504040204" pitchFamily="34" charset="-120"/>
              </a:rPr>
              <a:t>2 ≈ </a:t>
            </a:r>
            <a:r>
              <a:rPr lang="zh-TW" altLang="en-US" sz="8000" b="1" kern="1000" spc="-51" dirty="0">
                <a:latin typeface="Microsoft JhengHei" panose="020B0604030504040204" pitchFamily="34" charset="-120"/>
                <a:ea typeface="Microsoft JhengHei" panose="020B0604030504040204" pitchFamily="34" charset="-120"/>
              </a:rPr>
              <a:t>和，又</a:t>
            </a:r>
            <a:endParaRPr lang="en-US" altLang="zh-TW" sz="8000" b="1" kern="1000" spc="-51" dirty="0">
              <a:latin typeface="Microsoft JhengHei" panose="020B0604030504040204" pitchFamily="34" charset="-120"/>
              <a:ea typeface="Microsoft JhengHei" panose="020B0604030504040204" pitchFamily="34" charset="-120"/>
            </a:endParaRPr>
          </a:p>
          <a:p>
            <a:r>
              <a:rPr lang="en-US" altLang="zh-TW" sz="8000" b="1" kern="1000" spc="-51" dirty="0">
                <a:latin typeface="Microsoft JhengHei" panose="020B0604030504040204" pitchFamily="34" charset="-120"/>
                <a:ea typeface="Microsoft JhengHei" panose="020B0604030504040204" pitchFamily="34" charset="-120"/>
              </a:rPr>
              <a:t>8 ≈</a:t>
            </a:r>
            <a:r>
              <a:rPr lang="zh-TW" altLang="en-US" sz="8000" b="1" kern="1000" spc="-51" dirty="0">
                <a:latin typeface="Microsoft JhengHei" panose="020B0604030504040204" pitchFamily="34" charset="-120"/>
                <a:ea typeface="Microsoft JhengHei" panose="020B0604030504040204" pitchFamily="34" charset="-120"/>
              </a:rPr>
              <a:t> 發 </a:t>
            </a:r>
            <a:r>
              <a:rPr lang="en-US" altLang="zh-TW" sz="8000" b="1" kern="1000" spc="-51" dirty="0">
                <a:latin typeface="Microsoft JhengHei" panose="020B0604030504040204" pitchFamily="34" charset="-120"/>
                <a:ea typeface="Microsoft JhengHei" panose="020B0604030504040204" pitchFamily="34" charset="-120"/>
              </a:rPr>
              <a:t>= </a:t>
            </a:r>
            <a:r>
              <a:rPr lang="zh-TW" altLang="en-US" sz="8000" b="1" kern="1000" spc="-51" dirty="0">
                <a:latin typeface="Microsoft JhengHei" panose="020B0604030504040204" pitchFamily="34" charset="-120"/>
                <a:ea typeface="Microsoft JhengHei" panose="020B0604030504040204" pitchFamily="34" charset="-120"/>
              </a:rPr>
              <a:t>發財 </a:t>
            </a:r>
            <a:endParaRPr lang="en-US" altLang="zh-TW" sz="8000" b="1" kern="1000" spc="-51" dirty="0">
              <a:latin typeface="Microsoft JhengHei" panose="020B0604030504040204" pitchFamily="34" charset="-120"/>
              <a:ea typeface="Microsoft JhengHei" panose="020B0604030504040204" pitchFamily="34" charset="-120"/>
            </a:endParaRPr>
          </a:p>
          <a:p>
            <a:endParaRPr lang="en-US" altLang="zh-TW" sz="8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10191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8EE89-56EE-F7CA-9404-28BC82507D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FCD500-94D6-69B4-AD2D-ECB7A39443EE}"/>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後來，當他有機會向他的兄弟們報復時，他反而以仁慈對待他們。</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764812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AD33-D3A8-2FDE-D1EF-51A1199B70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3D38D0-FCBE-A912-2FB6-C3B25F8BC821}"/>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他不僅拯救了以色列文明</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也拯救了埃及文明</a:t>
            </a:r>
            <a:r>
              <a:rPr lang="en-US" altLang="zh-TW" sz="7000" b="1" kern="1000" spc="-51" dirty="0">
                <a:latin typeface="Microsoft JhengHei" panose="020B0604030504040204" pitchFamily="34" charset="-120"/>
                <a:ea typeface="Microsoft JhengHei" panose="020B0604030504040204" pitchFamily="34" charset="-120"/>
              </a:rPr>
              <a:t>, </a:t>
            </a:r>
            <a:r>
              <a:rPr lang="zh-TW" altLang="en-US" sz="7000" b="1" kern="1000" spc="-51" dirty="0">
                <a:latin typeface="Microsoft JhengHei" panose="020B0604030504040204" pitchFamily="34" charset="-120"/>
                <a:ea typeface="Microsoft JhengHei" panose="020B0604030504040204" pitchFamily="34" charset="-120"/>
              </a:rPr>
              <a:t>並改變了世界的歷史。</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42550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92D09-3809-BC97-3342-14CB07BAA9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13265-FCE1-3742-C5C9-15A8BD99BF27}"/>
              </a:ext>
            </a:extLst>
          </p:cNvPr>
          <p:cNvSpPr>
            <a:spLocks noGrp="1"/>
          </p:cNvSpPr>
          <p:nvPr>
            <p:ph idx="1"/>
          </p:nvPr>
        </p:nvSpPr>
        <p:spPr>
          <a:xfrm>
            <a:off x="0" y="0"/>
            <a:ext cx="9144000" cy="5143500"/>
          </a:xfrm>
        </p:spPr>
        <p:txBody>
          <a:bodyPr>
            <a:noAutofit/>
          </a:bodyPr>
          <a:lstStyle/>
          <a:p>
            <a:pPr marL="0" indent="0">
              <a:buNone/>
            </a:pPr>
            <a:r>
              <a:rPr lang="en-US" altLang="zh-TW" sz="6000" b="1" dirty="0">
                <a:ea typeface="Microsoft JhengHei" panose="020B0604030504040204" pitchFamily="34" charset="-120"/>
                <a:cs typeface="Arial" panose="020B0604020202020204" pitchFamily="34" charset="0"/>
              </a:rPr>
              <a:t>1. </a:t>
            </a:r>
            <a:r>
              <a:rPr lang="zh-TW" altLang="en-US" sz="6000" b="1" dirty="0">
                <a:ea typeface="Microsoft JhengHei" panose="020B0604030504040204" pitchFamily="34" charset="-120"/>
                <a:cs typeface="Arial" panose="020B0604020202020204" pitchFamily="34" charset="0"/>
              </a:rPr>
              <a:t>神向世人已透露的話語 </a:t>
            </a:r>
            <a:r>
              <a:rPr lang="en-US" altLang="zh-TW" sz="6000" b="1" dirty="0">
                <a:ea typeface="Microsoft JhengHei" panose="020B0604030504040204" pitchFamily="34" charset="-120"/>
                <a:cs typeface="Arial" panose="020B0604020202020204" pitchFamily="34" charset="0"/>
              </a:rPr>
              <a:t>-- </a:t>
            </a:r>
            <a:r>
              <a:rPr lang="zh-TW" altLang="en-US" sz="6000" b="1" dirty="0">
                <a:ea typeface="Microsoft JhengHei" panose="020B0604030504040204" pitchFamily="34" charset="-120"/>
                <a:cs typeface="Arial" panose="020B0604020202020204" pitchFamily="34" charset="0"/>
              </a:rPr>
              <a:t>聖經 </a:t>
            </a:r>
            <a:r>
              <a:rPr lang="en-US" altLang="zh-TW" sz="6000" b="1" dirty="0">
                <a:ea typeface="Microsoft JhengHei" panose="020B0604030504040204" pitchFamily="34" charset="-120"/>
                <a:cs typeface="Arial" panose="020B0604020202020204" pitchFamily="34" charset="0"/>
              </a:rPr>
              <a:t>(logos)</a:t>
            </a:r>
          </a:p>
          <a:p>
            <a:pPr marL="0" indent="0">
              <a:buNone/>
            </a:pPr>
            <a:r>
              <a:rPr lang="en-US" altLang="zh-TW" sz="6000" b="1" dirty="0">
                <a:ea typeface="Microsoft JhengHei" panose="020B0604030504040204" pitchFamily="34" charset="-120"/>
                <a:cs typeface="Arial" panose="020B0604020202020204" pitchFamily="34" charset="0"/>
              </a:rPr>
              <a:t>2. </a:t>
            </a:r>
            <a:r>
              <a:rPr lang="zh-TW" altLang="en-US" sz="6000" b="1" dirty="0">
                <a:ea typeface="Microsoft JhengHei" panose="020B0604030504040204" pitchFamily="34" charset="-120"/>
                <a:cs typeface="Arial" panose="020B0604020202020204" pitchFamily="34" charset="0"/>
              </a:rPr>
              <a:t>神對你個人的話語，帶領，或啟示 </a:t>
            </a:r>
            <a:r>
              <a:rPr lang="en-US" altLang="zh-TW" sz="6000" b="1" dirty="0">
                <a:ea typeface="Microsoft JhengHei" panose="020B0604030504040204" pitchFamily="34" charset="-120"/>
                <a:cs typeface="Arial" panose="020B0604020202020204" pitchFamily="34" charset="0"/>
              </a:rPr>
              <a:t>(rhema)</a:t>
            </a:r>
          </a:p>
          <a:p>
            <a:pPr marL="0" indent="0">
              <a:buNone/>
            </a:pPr>
            <a:r>
              <a:rPr lang="en-US" altLang="zh-TW" sz="6000" b="1" dirty="0">
                <a:solidFill>
                  <a:srgbClr val="0070C0"/>
                </a:solidFill>
                <a:ea typeface="Microsoft JhengHei" panose="020B0604030504040204" pitchFamily="34" charset="-120"/>
                <a:cs typeface="Arial" panose="020B0604020202020204" pitchFamily="34" charset="0"/>
              </a:rPr>
              <a:t>3. </a:t>
            </a:r>
            <a:r>
              <a:rPr lang="zh-TW" altLang="en-US" sz="6000" b="1" dirty="0">
                <a:solidFill>
                  <a:srgbClr val="0070C0"/>
                </a:solidFill>
                <a:ea typeface="Microsoft JhengHei" panose="020B0604030504040204" pitchFamily="34" charset="-120"/>
                <a:cs typeface="Arial" panose="020B0604020202020204" pitchFamily="34" charset="0"/>
              </a:rPr>
              <a:t>你個人的良知 </a:t>
            </a:r>
            <a:r>
              <a:rPr lang="en-US" altLang="zh-TW" sz="6000" b="1" dirty="0">
                <a:solidFill>
                  <a:srgbClr val="0070C0"/>
                </a:solidFill>
                <a:ea typeface="Microsoft JhengHei" panose="020B0604030504040204" pitchFamily="34" charset="-120"/>
                <a:cs typeface="Arial" panose="020B0604020202020204" pitchFamily="34" charset="0"/>
              </a:rPr>
              <a:t>(ethos)</a:t>
            </a:r>
            <a:r>
              <a:rPr lang="zh-TW" altLang="en-US" sz="6000" b="1" dirty="0">
                <a:solidFill>
                  <a:srgbClr val="0070C0"/>
                </a:solidFill>
                <a:ea typeface="Microsoft JhengHei" panose="020B0604030504040204" pitchFamily="34" charset="-120"/>
                <a:cs typeface="Arial" panose="020B0604020202020204" pitchFamily="34" charset="0"/>
              </a:rPr>
              <a:t>，熱情，責任等等</a:t>
            </a:r>
            <a:endParaRPr lang="en-US" altLang="zh-TW" sz="6000" b="1" dirty="0">
              <a:solidFill>
                <a:srgbClr val="0070C0"/>
              </a:solidFill>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cs typeface="Arial" panose="020B0604020202020204" pitchFamily="34" charset="0"/>
            </a:endParaRPr>
          </a:p>
          <a:p>
            <a:pPr marL="0" indent="0">
              <a:buNone/>
            </a:pPr>
            <a:endParaRPr lang="en-US" altLang="zh-TW" sz="6000" b="1" dirty="0">
              <a:ea typeface="Microsoft JhengHei" panose="020B0604030504040204" pitchFamily="34" charset="-120"/>
            </a:endParaRPr>
          </a:p>
        </p:txBody>
      </p:sp>
    </p:spTree>
    <p:extLst>
      <p:ext uri="{BB962C8B-B14F-4D97-AF65-F5344CB8AC3E}">
        <p14:creationId xmlns:p14="http://schemas.microsoft.com/office/powerpoint/2010/main" val="15154815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7F48D-0373-E06D-6006-7C4F2FC5A3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2A976F-FEF9-F21D-BA82-72A403CAF714}"/>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如果沒有亞伯拉罕和約瑟的忠誠及信心，我們就不會有今天的以色列文明和基督教。</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2117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2A86-52A9-2162-588D-5BFBFDAC76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3974025-1CB2-6BB9-7297-B9BCF661FA54}"/>
              </a:ext>
            </a:extLst>
          </p:cNvPr>
          <p:cNvSpPr/>
          <p:nvPr/>
        </p:nvSpPr>
        <p:spPr>
          <a:xfrm>
            <a:off x="-76200" y="0"/>
            <a:ext cx="9220200" cy="3323987"/>
          </a:xfrm>
          <a:prstGeom prst="rect">
            <a:avLst/>
          </a:prstGeom>
        </p:spPr>
        <p:txBody>
          <a:bodyPr wrap="square">
            <a:spAutoFit/>
          </a:bodyPr>
          <a:lstStyle/>
          <a:p>
            <a:r>
              <a:rPr lang="zh-TW" altLang="en-US" sz="6900" b="1" kern="1000" spc="-51" dirty="0">
                <a:latin typeface="Microsoft JhengHei" panose="020B0604030504040204" pitchFamily="34" charset="-120"/>
                <a:ea typeface="Microsoft JhengHei" panose="020B0604030504040204" pitchFamily="34" charset="-120"/>
              </a:rPr>
              <a:t>宮崎駿的動畫</a:t>
            </a:r>
            <a:r>
              <a:rPr lang="en-US" altLang="zh-TW" sz="6900" b="1" kern="1000" spc="-51" dirty="0">
                <a:latin typeface="Microsoft JhengHei" panose="020B0604030504040204" pitchFamily="34" charset="-120"/>
                <a:ea typeface="Microsoft JhengHei" panose="020B0604030504040204" pitchFamily="34" charset="-120"/>
              </a:rPr>
              <a:t>《</a:t>
            </a:r>
            <a:r>
              <a:rPr lang="zh-TW" altLang="en-US" sz="6900" b="1" kern="1000" spc="-51" dirty="0">
                <a:latin typeface="Microsoft JhengHei" panose="020B0604030504040204" pitchFamily="34" charset="-120"/>
                <a:ea typeface="Microsoft JhengHei" panose="020B0604030504040204" pitchFamily="34" charset="-120"/>
              </a:rPr>
              <a:t>風之谷</a:t>
            </a:r>
            <a:r>
              <a:rPr lang="en-US" altLang="zh-TW" sz="6900" b="1" kern="1000" spc="-51" dirty="0">
                <a:latin typeface="Microsoft JhengHei" panose="020B0604030504040204" pitchFamily="34" charset="-120"/>
                <a:ea typeface="Microsoft JhengHei" panose="020B0604030504040204" pitchFamily="34" charset="-120"/>
              </a:rPr>
              <a:t>》</a:t>
            </a:r>
            <a:r>
              <a:rPr lang="zh-TW" altLang="en-US" sz="6900" b="1" kern="1000" spc="-51" dirty="0">
                <a:latin typeface="Microsoft JhengHei" panose="020B0604030504040204" pitchFamily="34" charset="-120"/>
                <a:ea typeface="Microsoft JhengHei" panose="020B0604030504040204" pitchFamily="34" charset="-120"/>
              </a:rPr>
              <a:t>講述了一個非常類似的故事。</a:t>
            </a:r>
            <a:endParaRPr lang="en-US" altLang="zh-TW" sz="69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453691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C971-8B31-A497-B4E7-4BE2F7873FBF}"/>
            </a:ext>
          </a:extLst>
        </p:cNvPr>
        <p:cNvGrpSpPr/>
        <p:nvPr/>
      </p:nvGrpSpPr>
      <p:grpSpPr>
        <a:xfrm>
          <a:off x="0" y="0"/>
          <a:ext cx="0" cy="0"/>
          <a:chOff x="0" y="0"/>
          <a:chExt cx="0" cy="0"/>
        </a:xfrm>
      </p:grpSpPr>
      <p:pic>
        <p:nvPicPr>
          <p:cNvPr id="1026" name="Picture 2" descr="Nausicaä of the Valley of the Wind – IFC Center">
            <a:extLst>
              <a:ext uri="{FF2B5EF4-FFF2-40B4-BE49-F238E27FC236}">
                <a16:creationId xmlns:a16="http://schemas.microsoft.com/office/drawing/2014/main" id="{4FC6A605-AECC-0423-8AB9-87EC2B2784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402" y="89065"/>
            <a:ext cx="4248150" cy="2482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is not your world:” Extinction and Utopia in Nausicaä of the Valley of  the Wind – The Wasted World">
            <a:extLst>
              <a:ext uri="{FF2B5EF4-FFF2-40B4-BE49-F238E27FC236}">
                <a16:creationId xmlns:a16="http://schemas.microsoft.com/office/drawing/2014/main" id="{40F0B10A-6CDF-776E-B620-C9A1E300BF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662236"/>
            <a:ext cx="42366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usicaä of the Valley of the Wind Can Teach Us To Thrive in Climate Crisis">
            <a:extLst>
              <a:ext uri="{FF2B5EF4-FFF2-40B4-BE49-F238E27FC236}">
                <a16:creationId xmlns:a16="http://schemas.microsoft.com/office/drawing/2014/main" id="{121809DA-BB2C-A36C-20A6-6446439003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662236"/>
            <a:ext cx="4572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usicaä of the Valley of the Wind' Review: Miyazaki's Search for Hope  Under Bleak and Tragic Circumstances – Cinema from the Spectrum">
            <a:extLst>
              <a:ext uri="{FF2B5EF4-FFF2-40B4-BE49-F238E27FC236}">
                <a16:creationId xmlns:a16="http://schemas.microsoft.com/office/drawing/2014/main" id="{F8D66D2D-DEB6-F93B-E1E7-9035BB06C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12056"/>
            <a:ext cx="4343400" cy="243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351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EE7-AE1E-B859-FA18-7DDCD10390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E98346F-33E9-E583-0707-66BF81EDE2FB}"/>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娜西卡只是做了她認為需要做的事情，最終拯救了她的村莊和整個世界。</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930440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4401205"/>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但以理是個流亡的貴族男孩，被迫侍奉一位征服了他祖國的外國國王</a:t>
            </a:r>
            <a:endParaRPr lang="en-US" altLang="zh-TW" sz="7000" b="1" kern="1000" spc="-51" dirty="0">
              <a:latin typeface="Microsoft JhengHei" panose="020B0604030504040204" pitchFamily="34" charset="-120"/>
              <a:ea typeface="Microsoft JhengHei" panose="020B0604030504040204" pitchFamily="34" charset="-120"/>
            </a:endParaRPr>
          </a:p>
          <a:p>
            <a:r>
              <a:rPr lang="zh-TW" altLang="en-US" sz="7000" b="1" kern="1000" spc="-51" dirty="0">
                <a:latin typeface="Microsoft JhengHei" panose="020B0604030504040204" pitchFamily="34" charset="-120"/>
                <a:ea typeface="Microsoft JhengHei" panose="020B0604030504040204" pitchFamily="34" charset="-120"/>
              </a:rPr>
              <a:t>。</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97602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他忠實地履行職責，即使生命受到威脅，他也沒有違背神的誡命。</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99729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77CB-DB8A-8B7F-B888-BB9CD19C1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771636-707B-7595-8F70-5646C4344366}"/>
              </a:ext>
            </a:extLst>
          </p:cNvPr>
          <p:cNvSpPr/>
          <p:nvPr/>
        </p:nvSpPr>
        <p:spPr>
          <a:xfrm>
            <a:off x="-76200" y="0"/>
            <a:ext cx="9220200" cy="3323987"/>
          </a:xfrm>
          <a:prstGeom prst="rect">
            <a:avLst/>
          </a:prstGeom>
        </p:spPr>
        <p:txBody>
          <a:bodyPr wrap="square">
            <a:spAutoFit/>
          </a:bodyPr>
          <a:lstStyle/>
          <a:p>
            <a:r>
              <a:rPr lang="zh-TW" altLang="en-US" sz="7000" b="1" kern="1000" spc="-51" dirty="0">
                <a:latin typeface="Microsoft JhengHei" panose="020B0604030504040204" pitchFamily="34" charset="-120"/>
                <a:ea typeface="Microsoft JhengHei" panose="020B0604030504040204" pitchFamily="34" charset="-120"/>
              </a:rPr>
              <a:t>由於他對神和人民的忠誠，神給了他聖經中最偉大的預言。</a:t>
            </a:r>
            <a:endParaRPr lang="en-US" altLang="zh-TW" sz="7000" b="1" kern="1000" spc="-5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013155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10876</TotalTime>
  <Words>2880</Words>
  <Application>Microsoft Office PowerPoint</Application>
  <PresentationFormat>On-screen Show (16:9)</PresentationFormat>
  <Paragraphs>333</Paragraphs>
  <Slides>112</Slides>
  <Notes>104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Microsoft JhengHei</vt:lpstr>
      <vt:lpstr>Arial</vt:lpstr>
      <vt:lpstr>Arial Narrow</vt:lpstr>
      <vt:lpstr>Calibri</vt:lpstr>
      <vt:lpstr>Calibri Light</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of Christian Life</dc:title>
  <dc:creator>George</dc:creator>
  <cp:lastModifiedBy>George Huang</cp:lastModifiedBy>
  <cp:revision>707</cp:revision>
  <cp:lastPrinted>2017-04-15T14:16:24Z</cp:lastPrinted>
  <dcterms:created xsi:type="dcterms:W3CDTF">2005-06-09T01:58:34Z</dcterms:created>
  <dcterms:modified xsi:type="dcterms:W3CDTF">2025-08-10T15:01:09Z</dcterms:modified>
</cp:coreProperties>
</file>