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notesSlides/notesSlide1.xml" ContentType="application/vnd.openxmlformats-officedocument.presentationml.notesSlide+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9"/>
  </p:notesMasterIdLst>
  <p:handoutMasterIdLst>
    <p:handoutMasterId r:id="rId110"/>
  </p:handoutMasterIdLst>
  <p:sldIdLst>
    <p:sldId id="1198" r:id="rId2"/>
    <p:sldId id="1858" r:id="rId3"/>
    <p:sldId id="2176" r:id="rId4"/>
    <p:sldId id="1237" r:id="rId5"/>
    <p:sldId id="2177" r:id="rId6"/>
    <p:sldId id="2178" r:id="rId7"/>
    <p:sldId id="2247" r:id="rId8"/>
    <p:sldId id="1860" r:id="rId9"/>
    <p:sldId id="1862" r:id="rId10"/>
    <p:sldId id="1864" r:id="rId11"/>
    <p:sldId id="2182" r:id="rId12"/>
    <p:sldId id="2184" r:id="rId13"/>
    <p:sldId id="1866" r:id="rId14"/>
    <p:sldId id="1876" r:id="rId15"/>
    <p:sldId id="1878" r:id="rId16"/>
    <p:sldId id="1882" r:id="rId17"/>
    <p:sldId id="1883" r:id="rId18"/>
    <p:sldId id="1886" r:id="rId19"/>
    <p:sldId id="1888" r:id="rId20"/>
    <p:sldId id="1868" r:id="rId21"/>
    <p:sldId id="1891" r:id="rId22"/>
    <p:sldId id="2185" r:id="rId23"/>
    <p:sldId id="1893" r:id="rId24"/>
    <p:sldId id="2193" r:id="rId25"/>
    <p:sldId id="1895" r:id="rId26"/>
    <p:sldId id="1897" r:id="rId27"/>
    <p:sldId id="1899" r:id="rId28"/>
    <p:sldId id="1901" r:id="rId29"/>
    <p:sldId id="1903" r:id="rId30"/>
    <p:sldId id="1906" r:id="rId31"/>
    <p:sldId id="1908" r:id="rId32"/>
    <p:sldId id="1910" r:id="rId33"/>
    <p:sldId id="2196" r:id="rId34"/>
    <p:sldId id="1914" r:id="rId35"/>
    <p:sldId id="2197" r:id="rId36"/>
    <p:sldId id="1916" r:id="rId37"/>
    <p:sldId id="2224" r:id="rId38"/>
    <p:sldId id="2244" r:id="rId39"/>
    <p:sldId id="1918" r:id="rId40"/>
    <p:sldId id="1921" r:id="rId41"/>
    <p:sldId id="1923" r:id="rId42"/>
    <p:sldId id="1925" r:id="rId43"/>
    <p:sldId id="1927" r:id="rId44"/>
    <p:sldId id="1929" r:id="rId45"/>
    <p:sldId id="1931" r:id="rId46"/>
    <p:sldId id="1933" r:id="rId47"/>
    <p:sldId id="1936" r:id="rId48"/>
    <p:sldId id="1938" r:id="rId49"/>
    <p:sldId id="2228" r:id="rId50"/>
    <p:sldId id="2234" r:id="rId51"/>
    <p:sldId id="1940" r:id="rId52"/>
    <p:sldId id="1942" r:id="rId53"/>
    <p:sldId id="1944" r:id="rId54"/>
    <p:sldId id="1946" r:id="rId55"/>
    <p:sldId id="2216" r:id="rId56"/>
    <p:sldId id="2218" r:id="rId57"/>
    <p:sldId id="2217" r:id="rId58"/>
    <p:sldId id="1948" r:id="rId59"/>
    <p:sldId id="2204" r:id="rId60"/>
    <p:sldId id="2220" r:id="rId61"/>
    <p:sldId id="1953" r:id="rId62"/>
    <p:sldId id="1955" r:id="rId63"/>
    <p:sldId id="1957" r:id="rId64"/>
    <p:sldId id="1959" r:id="rId65"/>
    <p:sldId id="1961" r:id="rId66"/>
    <p:sldId id="2205" r:id="rId67"/>
    <p:sldId id="1963" r:id="rId68"/>
    <p:sldId id="2207" r:id="rId69"/>
    <p:sldId id="1966" r:id="rId70"/>
    <p:sldId id="1968" r:id="rId71"/>
    <p:sldId id="1970" r:id="rId72"/>
    <p:sldId id="2230" r:id="rId73"/>
    <p:sldId id="2236" r:id="rId74"/>
    <p:sldId id="2238" r:id="rId75"/>
    <p:sldId id="2240" r:id="rId76"/>
    <p:sldId id="2242" r:id="rId77"/>
    <p:sldId id="1972" r:id="rId78"/>
    <p:sldId id="1974" r:id="rId79"/>
    <p:sldId id="1976" r:id="rId80"/>
    <p:sldId id="2209" r:id="rId81"/>
    <p:sldId id="1978" r:id="rId82"/>
    <p:sldId id="2188" r:id="rId83"/>
    <p:sldId id="1981" r:id="rId84"/>
    <p:sldId id="2189" r:id="rId85"/>
    <p:sldId id="2222" r:id="rId86"/>
    <p:sldId id="1983" r:id="rId87"/>
    <p:sldId id="1985" r:id="rId88"/>
    <p:sldId id="1987" r:id="rId89"/>
    <p:sldId id="1989" r:id="rId90"/>
    <p:sldId id="1991" r:id="rId91"/>
    <p:sldId id="1993" r:id="rId92"/>
    <p:sldId id="2211" r:id="rId93"/>
    <p:sldId id="1996" r:id="rId94"/>
    <p:sldId id="1998" r:id="rId95"/>
    <p:sldId id="2191" r:id="rId96"/>
    <p:sldId id="2246" r:id="rId97"/>
    <p:sldId id="2000" r:id="rId98"/>
    <p:sldId id="2002" r:id="rId99"/>
    <p:sldId id="2004" r:id="rId100"/>
    <p:sldId id="2006" r:id="rId101"/>
    <p:sldId id="2008" r:id="rId102"/>
    <p:sldId id="2011" r:id="rId103"/>
    <p:sldId id="2013" r:id="rId104"/>
    <p:sldId id="2015" r:id="rId105"/>
    <p:sldId id="2213" r:id="rId106"/>
    <p:sldId id="2232" r:id="rId107"/>
    <p:sldId id="2017" r:id="rId108"/>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858"/>
            <p14:sldId id="2176"/>
            <p14:sldId id="1237"/>
            <p14:sldId id="2177"/>
            <p14:sldId id="2178"/>
          </p14:sldIdLst>
        </p14:section>
        <p14:section name="Sermon" id="{9DD274D4-3373-40D3-8882-DED17E52A457}">
          <p14:sldIdLst>
            <p14:sldId id="2247"/>
            <p14:sldId id="1860"/>
            <p14:sldId id="1862"/>
            <p14:sldId id="1864"/>
            <p14:sldId id="2182"/>
            <p14:sldId id="2184"/>
            <p14:sldId id="1866"/>
            <p14:sldId id="1876"/>
            <p14:sldId id="1878"/>
            <p14:sldId id="1882"/>
            <p14:sldId id="1883"/>
            <p14:sldId id="1886"/>
            <p14:sldId id="1888"/>
            <p14:sldId id="1868"/>
            <p14:sldId id="1891"/>
            <p14:sldId id="2185"/>
            <p14:sldId id="1893"/>
            <p14:sldId id="2193"/>
            <p14:sldId id="1895"/>
            <p14:sldId id="1897"/>
            <p14:sldId id="1899"/>
            <p14:sldId id="1901"/>
            <p14:sldId id="1903"/>
            <p14:sldId id="1906"/>
            <p14:sldId id="1908"/>
            <p14:sldId id="1910"/>
            <p14:sldId id="2196"/>
            <p14:sldId id="1914"/>
            <p14:sldId id="2197"/>
            <p14:sldId id="1916"/>
            <p14:sldId id="2224"/>
            <p14:sldId id="2244"/>
            <p14:sldId id="1918"/>
            <p14:sldId id="1921"/>
            <p14:sldId id="1923"/>
            <p14:sldId id="1925"/>
            <p14:sldId id="1927"/>
            <p14:sldId id="1929"/>
            <p14:sldId id="1931"/>
            <p14:sldId id="1933"/>
            <p14:sldId id="1936"/>
            <p14:sldId id="1938"/>
            <p14:sldId id="2228"/>
            <p14:sldId id="2234"/>
            <p14:sldId id="1940"/>
            <p14:sldId id="1942"/>
            <p14:sldId id="1944"/>
            <p14:sldId id="1946"/>
            <p14:sldId id="2216"/>
            <p14:sldId id="2218"/>
            <p14:sldId id="2217"/>
            <p14:sldId id="1948"/>
            <p14:sldId id="2204"/>
            <p14:sldId id="2220"/>
            <p14:sldId id="1953"/>
            <p14:sldId id="1955"/>
            <p14:sldId id="1957"/>
            <p14:sldId id="1959"/>
            <p14:sldId id="1961"/>
            <p14:sldId id="2205"/>
            <p14:sldId id="1963"/>
            <p14:sldId id="2207"/>
            <p14:sldId id="1966"/>
            <p14:sldId id="1968"/>
            <p14:sldId id="1970"/>
            <p14:sldId id="2230"/>
            <p14:sldId id="2236"/>
            <p14:sldId id="2238"/>
            <p14:sldId id="2240"/>
            <p14:sldId id="2242"/>
            <p14:sldId id="1972"/>
            <p14:sldId id="1974"/>
            <p14:sldId id="1976"/>
            <p14:sldId id="2209"/>
            <p14:sldId id="1978"/>
            <p14:sldId id="2188"/>
            <p14:sldId id="1981"/>
            <p14:sldId id="2189"/>
            <p14:sldId id="2222"/>
            <p14:sldId id="1983"/>
            <p14:sldId id="1985"/>
            <p14:sldId id="1987"/>
            <p14:sldId id="1989"/>
            <p14:sldId id="1991"/>
            <p14:sldId id="1993"/>
            <p14:sldId id="2211"/>
            <p14:sldId id="1996"/>
            <p14:sldId id="1998"/>
            <p14:sldId id="2191"/>
            <p14:sldId id="2246"/>
            <p14:sldId id="2000"/>
            <p14:sldId id="2002"/>
            <p14:sldId id="2004"/>
            <p14:sldId id="2006"/>
            <p14:sldId id="2008"/>
            <p14:sldId id="2011"/>
            <p14:sldId id="2013"/>
            <p14:sldId id="2015"/>
            <p14:sldId id="2213"/>
            <p14:sldId id="2232"/>
            <p14:sldId id="201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D0406E-CC77-4CE1-BC73-8ABA67CCF11E}" v="1" dt="2025-07-17T14:44:56.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84" d="100"/>
          <a:sy n="84" d="100"/>
        </p:scale>
        <p:origin x="612" y="6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40" d="100"/>
        <a:sy n="40" d="100"/>
      </p:scale>
      <p:origin x="0" y="-598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handoutMaster" Target="handoutMasters/handoutMaster1.xml"/><Relationship Id="rId115"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D9D0406E-CC77-4CE1-BC73-8ABA67CCF11E}"/>
    <pc:docChg chg="undo custSel addSld delSld modSld modSection">
      <pc:chgData name="George Huang" userId="7522906efeb502a4" providerId="LiveId" clId="{D9D0406E-CC77-4CE1-BC73-8ABA67CCF11E}" dt="2025-07-17T14:49:59.137" v="12" actId="47"/>
      <pc:docMkLst>
        <pc:docMk/>
      </pc:docMkLst>
      <pc:sldChg chg="modSp mod">
        <pc:chgData name="George Huang" userId="7522906efeb502a4" providerId="LiveId" clId="{D9D0406E-CC77-4CE1-BC73-8ABA67CCF11E}" dt="2025-07-17T14:44:42.782" v="1" actId="6549"/>
        <pc:sldMkLst>
          <pc:docMk/>
          <pc:sldMk cId="1808824990" sldId="1198"/>
        </pc:sldMkLst>
        <pc:spChg chg="mod">
          <ac:chgData name="George Huang" userId="7522906efeb502a4" providerId="LiveId" clId="{D9D0406E-CC77-4CE1-BC73-8ABA67CCF11E}" dt="2025-07-17T14:44:42.782" v="1" actId="6549"/>
          <ac:spMkLst>
            <pc:docMk/>
            <pc:sldMk cId="1808824990" sldId="1198"/>
            <ac:spMk id="2" creationId="{EACD94E6-1080-4EB5-92AA-AACB419E980F}"/>
          </ac:spMkLst>
        </pc:spChg>
      </pc:sldChg>
      <pc:sldChg chg="del">
        <pc:chgData name="George Huang" userId="7522906efeb502a4" providerId="LiveId" clId="{D9D0406E-CC77-4CE1-BC73-8ABA67CCF11E}" dt="2025-07-17T14:44:37.803" v="0" actId="47"/>
        <pc:sldMkLst>
          <pc:docMk/>
          <pc:sldMk cId="2354936113" sldId="1199"/>
        </pc:sldMkLst>
      </pc:sldChg>
      <pc:sldChg chg="del">
        <pc:chgData name="George Huang" userId="7522906efeb502a4" providerId="LiveId" clId="{D9D0406E-CC77-4CE1-BC73-8ABA67CCF11E}" dt="2025-07-17T14:44:37.803" v="0" actId="47"/>
        <pc:sldMkLst>
          <pc:docMk/>
          <pc:sldMk cId="501059938" sldId="1200"/>
        </pc:sldMkLst>
      </pc:sldChg>
      <pc:sldChg chg="del">
        <pc:chgData name="George Huang" userId="7522906efeb502a4" providerId="LiveId" clId="{D9D0406E-CC77-4CE1-BC73-8ABA67CCF11E}" dt="2025-07-17T14:45:53.722" v="4" actId="47"/>
        <pc:sldMkLst>
          <pc:docMk/>
          <pc:sldMk cId="2440512136" sldId="1859"/>
        </pc:sldMkLst>
      </pc:sldChg>
      <pc:sldChg chg="del">
        <pc:chgData name="George Huang" userId="7522906efeb502a4" providerId="LiveId" clId="{D9D0406E-CC77-4CE1-BC73-8ABA67CCF11E}" dt="2025-07-17T14:45:53.722" v="4" actId="47"/>
        <pc:sldMkLst>
          <pc:docMk/>
          <pc:sldMk cId="1796774129" sldId="1861"/>
        </pc:sldMkLst>
      </pc:sldChg>
      <pc:sldChg chg="del">
        <pc:chgData name="George Huang" userId="7522906efeb502a4" providerId="LiveId" clId="{D9D0406E-CC77-4CE1-BC73-8ABA67CCF11E}" dt="2025-07-17T14:45:53.722" v="4" actId="47"/>
        <pc:sldMkLst>
          <pc:docMk/>
          <pc:sldMk cId="230473763" sldId="1863"/>
        </pc:sldMkLst>
      </pc:sldChg>
      <pc:sldChg chg="del">
        <pc:chgData name="George Huang" userId="7522906efeb502a4" providerId="LiveId" clId="{D9D0406E-CC77-4CE1-BC73-8ABA67CCF11E}" dt="2025-07-17T14:45:53.722" v="4" actId="47"/>
        <pc:sldMkLst>
          <pc:docMk/>
          <pc:sldMk cId="782142179" sldId="1865"/>
        </pc:sldMkLst>
      </pc:sldChg>
      <pc:sldChg chg="del">
        <pc:chgData name="George Huang" userId="7522906efeb502a4" providerId="LiveId" clId="{D9D0406E-CC77-4CE1-BC73-8ABA67CCF11E}" dt="2025-07-17T14:45:53.722" v="4" actId="47"/>
        <pc:sldMkLst>
          <pc:docMk/>
          <pc:sldMk cId="827573328" sldId="1867"/>
        </pc:sldMkLst>
      </pc:sldChg>
      <pc:sldChg chg="del">
        <pc:chgData name="George Huang" userId="7522906efeb502a4" providerId="LiveId" clId="{D9D0406E-CC77-4CE1-BC73-8ABA67CCF11E}" dt="2025-07-17T14:45:53.722" v="4" actId="47"/>
        <pc:sldMkLst>
          <pc:docMk/>
          <pc:sldMk cId="2490055267" sldId="1875"/>
        </pc:sldMkLst>
      </pc:sldChg>
      <pc:sldChg chg="del">
        <pc:chgData name="George Huang" userId="7522906efeb502a4" providerId="LiveId" clId="{D9D0406E-CC77-4CE1-BC73-8ABA67CCF11E}" dt="2025-07-17T14:45:53.722" v="4" actId="47"/>
        <pc:sldMkLst>
          <pc:docMk/>
          <pc:sldMk cId="2652305578" sldId="1877"/>
        </pc:sldMkLst>
      </pc:sldChg>
      <pc:sldChg chg="del">
        <pc:chgData name="George Huang" userId="7522906efeb502a4" providerId="LiveId" clId="{D9D0406E-CC77-4CE1-BC73-8ABA67CCF11E}" dt="2025-07-17T14:45:53.722" v="4" actId="47"/>
        <pc:sldMkLst>
          <pc:docMk/>
          <pc:sldMk cId="2860961714" sldId="1881"/>
        </pc:sldMkLst>
      </pc:sldChg>
      <pc:sldChg chg="modSp mod">
        <pc:chgData name="George Huang" userId="7522906efeb502a4" providerId="LiveId" clId="{D9D0406E-CC77-4CE1-BC73-8ABA67CCF11E}" dt="2025-07-17T14:45:59.200" v="5" actId="6549"/>
        <pc:sldMkLst>
          <pc:docMk/>
          <pc:sldMk cId="419727433" sldId="1883"/>
        </pc:sldMkLst>
        <pc:spChg chg="mod">
          <ac:chgData name="George Huang" userId="7522906efeb502a4" providerId="LiveId" clId="{D9D0406E-CC77-4CE1-BC73-8ABA67CCF11E}" dt="2025-07-17T14:45:59.200" v="5" actId="6549"/>
          <ac:spMkLst>
            <pc:docMk/>
            <pc:sldMk cId="419727433" sldId="1883"/>
            <ac:spMk id="3" creationId="{2342F707-955D-43C1-BADD-9089D2C87047}"/>
          </ac:spMkLst>
        </pc:spChg>
      </pc:sldChg>
      <pc:sldChg chg="del">
        <pc:chgData name="George Huang" userId="7522906efeb502a4" providerId="LiveId" clId="{D9D0406E-CC77-4CE1-BC73-8ABA67CCF11E}" dt="2025-07-17T14:45:53.722" v="4" actId="47"/>
        <pc:sldMkLst>
          <pc:docMk/>
          <pc:sldMk cId="3163989926" sldId="1885"/>
        </pc:sldMkLst>
      </pc:sldChg>
      <pc:sldChg chg="del">
        <pc:chgData name="George Huang" userId="7522906efeb502a4" providerId="LiveId" clId="{D9D0406E-CC77-4CE1-BC73-8ABA67CCF11E}" dt="2025-07-17T14:45:53.722" v="4" actId="47"/>
        <pc:sldMkLst>
          <pc:docMk/>
          <pc:sldMk cId="1999355498" sldId="1887"/>
        </pc:sldMkLst>
      </pc:sldChg>
      <pc:sldChg chg="del">
        <pc:chgData name="George Huang" userId="7522906efeb502a4" providerId="LiveId" clId="{D9D0406E-CC77-4CE1-BC73-8ABA67CCF11E}" dt="2025-07-17T14:45:53.722" v="4" actId="47"/>
        <pc:sldMkLst>
          <pc:docMk/>
          <pc:sldMk cId="2383868939" sldId="1889"/>
        </pc:sldMkLst>
      </pc:sldChg>
      <pc:sldChg chg="add del">
        <pc:chgData name="George Huang" userId="7522906efeb502a4" providerId="LiveId" clId="{D9D0406E-CC77-4CE1-BC73-8ABA67CCF11E}" dt="2025-07-17T14:47:36.618" v="8" actId="47"/>
        <pc:sldMkLst>
          <pc:docMk/>
          <pc:sldMk cId="1580905765" sldId="1890"/>
        </pc:sldMkLst>
      </pc:sldChg>
      <pc:sldChg chg="add del">
        <pc:chgData name="George Huang" userId="7522906efeb502a4" providerId="LiveId" clId="{D9D0406E-CC77-4CE1-BC73-8ABA67CCF11E}" dt="2025-07-17T14:47:36.618" v="8" actId="47"/>
        <pc:sldMkLst>
          <pc:docMk/>
          <pc:sldMk cId="1706814418" sldId="1892"/>
        </pc:sldMkLst>
      </pc:sldChg>
      <pc:sldChg chg="add del">
        <pc:chgData name="George Huang" userId="7522906efeb502a4" providerId="LiveId" clId="{D9D0406E-CC77-4CE1-BC73-8ABA67CCF11E}" dt="2025-07-17T14:47:36.618" v="8" actId="47"/>
        <pc:sldMkLst>
          <pc:docMk/>
          <pc:sldMk cId="1131099729" sldId="1894"/>
        </pc:sldMkLst>
      </pc:sldChg>
      <pc:sldChg chg="add del">
        <pc:chgData name="George Huang" userId="7522906efeb502a4" providerId="LiveId" clId="{D9D0406E-CC77-4CE1-BC73-8ABA67CCF11E}" dt="2025-07-17T14:47:36.618" v="8" actId="47"/>
        <pc:sldMkLst>
          <pc:docMk/>
          <pc:sldMk cId="4248137106" sldId="1896"/>
        </pc:sldMkLst>
      </pc:sldChg>
      <pc:sldChg chg="add del">
        <pc:chgData name="George Huang" userId="7522906efeb502a4" providerId="LiveId" clId="{D9D0406E-CC77-4CE1-BC73-8ABA67CCF11E}" dt="2025-07-17T14:47:36.618" v="8" actId="47"/>
        <pc:sldMkLst>
          <pc:docMk/>
          <pc:sldMk cId="1393789259" sldId="1898"/>
        </pc:sldMkLst>
      </pc:sldChg>
      <pc:sldChg chg="add del">
        <pc:chgData name="George Huang" userId="7522906efeb502a4" providerId="LiveId" clId="{D9D0406E-CC77-4CE1-BC73-8ABA67CCF11E}" dt="2025-07-17T14:47:36.618" v="8" actId="47"/>
        <pc:sldMkLst>
          <pc:docMk/>
          <pc:sldMk cId="4105234423" sldId="1900"/>
        </pc:sldMkLst>
      </pc:sldChg>
      <pc:sldChg chg="add del">
        <pc:chgData name="George Huang" userId="7522906efeb502a4" providerId="LiveId" clId="{D9D0406E-CC77-4CE1-BC73-8ABA67CCF11E}" dt="2025-07-17T14:47:36.618" v="8" actId="47"/>
        <pc:sldMkLst>
          <pc:docMk/>
          <pc:sldMk cId="4045569549" sldId="1902"/>
        </pc:sldMkLst>
      </pc:sldChg>
      <pc:sldChg chg="add del">
        <pc:chgData name="George Huang" userId="7522906efeb502a4" providerId="LiveId" clId="{D9D0406E-CC77-4CE1-BC73-8ABA67CCF11E}" dt="2025-07-17T14:47:36.618" v="8" actId="47"/>
        <pc:sldMkLst>
          <pc:docMk/>
          <pc:sldMk cId="4082571046" sldId="1904"/>
        </pc:sldMkLst>
      </pc:sldChg>
      <pc:sldChg chg="add del">
        <pc:chgData name="George Huang" userId="7522906efeb502a4" providerId="LiveId" clId="{D9D0406E-CC77-4CE1-BC73-8ABA67CCF11E}" dt="2025-07-17T14:47:36.618" v="8" actId="47"/>
        <pc:sldMkLst>
          <pc:docMk/>
          <pc:sldMk cId="91507998" sldId="1907"/>
        </pc:sldMkLst>
      </pc:sldChg>
      <pc:sldChg chg="add del">
        <pc:chgData name="George Huang" userId="7522906efeb502a4" providerId="LiveId" clId="{D9D0406E-CC77-4CE1-BC73-8ABA67CCF11E}" dt="2025-07-17T14:47:36.618" v="8" actId="47"/>
        <pc:sldMkLst>
          <pc:docMk/>
          <pc:sldMk cId="1593087660" sldId="1911"/>
        </pc:sldMkLst>
      </pc:sldChg>
      <pc:sldChg chg="add del">
        <pc:chgData name="George Huang" userId="7522906efeb502a4" providerId="LiveId" clId="{D9D0406E-CC77-4CE1-BC73-8ABA67CCF11E}" dt="2025-07-17T14:47:36.618" v="8" actId="47"/>
        <pc:sldMkLst>
          <pc:docMk/>
          <pc:sldMk cId="663221040" sldId="1915"/>
        </pc:sldMkLst>
      </pc:sldChg>
      <pc:sldChg chg="add del">
        <pc:chgData name="George Huang" userId="7522906efeb502a4" providerId="LiveId" clId="{D9D0406E-CC77-4CE1-BC73-8ABA67CCF11E}" dt="2025-07-17T14:47:36.618" v="8" actId="47"/>
        <pc:sldMkLst>
          <pc:docMk/>
          <pc:sldMk cId="2981296970" sldId="1917"/>
        </pc:sldMkLst>
      </pc:sldChg>
      <pc:sldChg chg="add del">
        <pc:chgData name="George Huang" userId="7522906efeb502a4" providerId="LiveId" clId="{D9D0406E-CC77-4CE1-BC73-8ABA67CCF11E}" dt="2025-07-17T14:47:36.618" v="8" actId="47"/>
        <pc:sldMkLst>
          <pc:docMk/>
          <pc:sldMk cId="593785194" sldId="1920"/>
        </pc:sldMkLst>
      </pc:sldChg>
      <pc:sldChg chg="add del">
        <pc:chgData name="George Huang" userId="7522906efeb502a4" providerId="LiveId" clId="{D9D0406E-CC77-4CE1-BC73-8ABA67CCF11E}" dt="2025-07-17T14:47:36.618" v="8" actId="47"/>
        <pc:sldMkLst>
          <pc:docMk/>
          <pc:sldMk cId="4083602362" sldId="1922"/>
        </pc:sldMkLst>
      </pc:sldChg>
      <pc:sldChg chg="add del">
        <pc:chgData name="George Huang" userId="7522906efeb502a4" providerId="LiveId" clId="{D9D0406E-CC77-4CE1-BC73-8ABA67CCF11E}" dt="2025-07-17T14:47:36.618" v="8" actId="47"/>
        <pc:sldMkLst>
          <pc:docMk/>
          <pc:sldMk cId="1599121785" sldId="1924"/>
        </pc:sldMkLst>
      </pc:sldChg>
      <pc:sldChg chg="del">
        <pc:chgData name="George Huang" userId="7522906efeb502a4" providerId="LiveId" clId="{D9D0406E-CC77-4CE1-BC73-8ABA67CCF11E}" dt="2025-07-17T14:48:20.444" v="9" actId="47"/>
        <pc:sldMkLst>
          <pc:docMk/>
          <pc:sldMk cId="2108716255" sldId="1926"/>
        </pc:sldMkLst>
      </pc:sldChg>
      <pc:sldChg chg="del">
        <pc:chgData name="George Huang" userId="7522906efeb502a4" providerId="LiveId" clId="{D9D0406E-CC77-4CE1-BC73-8ABA67CCF11E}" dt="2025-07-17T14:48:20.444" v="9" actId="47"/>
        <pc:sldMkLst>
          <pc:docMk/>
          <pc:sldMk cId="683981419" sldId="1928"/>
        </pc:sldMkLst>
      </pc:sldChg>
      <pc:sldChg chg="del">
        <pc:chgData name="George Huang" userId="7522906efeb502a4" providerId="LiveId" clId="{D9D0406E-CC77-4CE1-BC73-8ABA67CCF11E}" dt="2025-07-17T14:48:20.444" v="9" actId="47"/>
        <pc:sldMkLst>
          <pc:docMk/>
          <pc:sldMk cId="1311353294" sldId="1930"/>
        </pc:sldMkLst>
      </pc:sldChg>
      <pc:sldChg chg="del">
        <pc:chgData name="George Huang" userId="7522906efeb502a4" providerId="LiveId" clId="{D9D0406E-CC77-4CE1-BC73-8ABA67CCF11E}" dt="2025-07-17T14:48:20.444" v="9" actId="47"/>
        <pc:sldMkLst>
          <pc:docMk/>
          <pc:sldMk cId="671002872" sldId="1932"/>
        </pc:sldMkLst>
      </pc:sldChg>
      <pc:sldChg chg="del">
        <pc:chgData name="George Huang" userId="7522906efeb502a4" providerId="LiveId" clId="{D9D0406E-CC77-4CE1-BC73-8ABA67CCF11E}" dt="2025-07-17T14:48:20.444" v="9" actId="47"/>
        <pc:sldMkLst>
          <pc:docMk/>
          <pc:sldMk cId="960393812" sldId="1934"/>
        </pc:sldMkLst>
      </pc:sldChg>
      <pc:sldChg chg="del">
        <pc:chgData name="George Huang" userId="7522906efeb502a4" providerId="LiveId" clId="{D9D0406E-CC77-4CE1-BC73-8ABA67CCF11E}" dt="2025-07-17T14:48:20.444" v="9" actId="47"/>
        <pc:sldMkLst>
          <pc:docMk/>
          <pc:sldMk cId="394555238" sldId="1937"/>
        </pc:sldMkLst>
      </pc:sldChg>
      <pc:sldChg chg="del">
        <pc:chgData name="George Huang" userId="7522906efeb502a4" providerId="LiveId" clId="{D9D0406E-CC77-4CE1-BC73-8ABA67CCF11E}" dt="2025-07-17T14:48:20.444" v="9" actId="47"/>
        <pc:sldMkLst>
          <pc:docMk/>
          <pc:sldMk cId="3564700951" sldId="1939"/>
        </pc:sldMkLst>
      </pc:sldChg>
      <pc:sldChg chg="del">
        <pc:chgData name="George Huang" userId="7522906efeb502a4" providerId="LiveId" clId="{D9D0406E-CC77-4CE1-BC73-8ABA67CCF11E}" dt="2025-07-17T14:48:20.444" v="9" actId="47"/>
        <pc:sldMkLst>
          <pc:docMk/>
          <pc:sldMk cId="3056480520" sldId="1941"/>
        </pc:sldMkLst>
      </pc:sldChg>
      <pc:sldChg chg="del">
        <pc:chgData name="George Huang" userId="7522906efeb502a4" providerId="LiveId" clId="{D9D0406E-CC77-4CE1-BC73-8ABA67CCF11E}" dt="2025-07-17T14:48:20.444" v="9" actId="47"/>
        <pc:sldMkLst>
          <pc:docMk/>
          <pc:sldMk cId="201410601" sldId="1943"/>
        </pc:sldMkLst>
      </pc:sldChg>
      <pc:sldChg chg="del">
        <pc:chgData name="George Huang" userId="7522906efeb502a4" providerId="LiveId" clId="{D9D0406E-CC77-4CE1-BC73-8ABA67CCF11E}" dt="2025-07-17T14:48:20.444" v="9" actId="47"/>
        <pc:sldMkLst>
          <pc:docMk/>
          <pc:sldMk cId="1305298481" sldId="1945"/>
        </pc:sldMkLst>
      </pc:sldChg>
      <pc:sldChg chg="del">
        <pc:chgData name="George Huang" userId="7522906efeb502a4" providerId="LiveId" clId="{D9D0406E-CC77-4CE1-BC73-8ABA67CCF11E}" dt="2025-07-17T14:48:20.444" v="9" actId="47"/>
        <pc:sldMkLst>
          <pc:docMk/>
          <pc:sldMk cId="1943777639" sldId="1947"/>
        </pc:sldMkLst>
      </pc:sldChg>
      <pc:sldChg chg="del">
        <pc:chgData name="George Huang" userId="7522906efeb502a4" providerId="LiveId" clId="{D9D0406E-CC77-4CE1-BC73-8ABA67CCF11E}" dt="2025-07-17T14:48:20.444" v="9" actId="47"/>
        <pc:sldMkLst>
          <pc:docMk/>
          <pc:sldMk cId="2186306683" sldId="1952"/>
        </pc:sldMkLst>
      </pc:sldChg>
      <pc:sldChg chg="del">
        <pc:chgData name="George Huang" userId="7522906efeb502a4" providerId="LiveId" clId="{D9D0406E-CC77-4CE1-BC73-8ABA67CCF11E}" dt="2025-07-17T14:48:55.298" v="10" actId="47"/>
        <pc:sldMkLst>
          <pc:docMk/>
          <pc:sldMk cId="3617261645" sldId="1954"/>
        </pc:sldMkLst>
      </pc:sldChg>
      <pc:sldChg chg="del">
        <pc:chgData name="George Huang" userId="7522906efeb502a4" providerId="LiveId" clId="{D9D0406E-CC77-4CE1-BC73-8ABA67CCF11E}" dt="2025-07-17T14:48:55.298" v="10" actId="47"/>
        <pc:sldMkLst>
          <pc:docMk/>
          <pc:sldMk cId="3709237432" sldId="1956"/>
        </pc:sldMkLst>
      </pc:sldChg>
      <pc:sldChg chg="del">
        <pc:chgData name="George Huang" userId="7522906efeb502a4" providerId="LiveId" clId="{D9D0406E-CC77-4CE1-BC73-8ABA67CCF11E}" dt="2025-07-17T14:48:55.298" v="10" actId="47"/>
        <pc:sldMkLst>
          <pc:docMk/>
          <pc:sldMk cId="3327254561" sldId="1958"/>
        </pc:sldMkLst>
      </pc:sldChg>
      <pc:sldChg chg="del">
        <pc:chgData name="George Huang" userId="7522906efeb502a4" providerId="LiveId" clId="{D9D0406E-CC77-4CE1-BC73-8ABA67CCF11E}" dt="2025-07-17T14:48:55.298" v="10" actId="47"/>
        <pc:sldMkLst>
          <pc:docMk/>
          <pc:sldMk cId="2063444903" sldId="1960"/>
        </pc:sldMkLst>
      </pc:sldChg>
      <pc:sldChg chg="del">
        <pc:chgData name="George Huang" userId="7522906efeb502a4" providerId="LiveId" clId="{D9D0406E-CC77-4CE1-BC73-8ABA67CCF11E}" dt="2025-07-17T14:48:55.298" v="10" actId="47"/>
        <pc:sldMkLst>
          <pc:docMk/>
          <pc:sldMk cId="3815163088" sldId="1962"/>
        </pc:sldMkLst>
      </pc:sldChg>
      <pc:sldChg chg="del">
        <pc:chgData name="George Huang" userId="7522906efeb502a4" providerId="LiveId" clId="{D9D0406E-CC77-4CE1-BC73-8ABA67CCF11E}" dt="2025-07-17T14:48:55.298" v="10" actId="47"/>
        <pc:sldMkLst>
          <pc:docMk/>
          <pc:sldMk cId="1847934905" sldId="1964"/>
        </pc:sldMkLst>
      </pc:sldChg>
      <pc:sldChg chg="del">
        <pc:chgData name="George Huang" userId="7522906efeb502a4" providerId="LiveId" clId="{D9D0406E-CC77-4CE1-BC73-8ABA67CCF11E}" dt="2025-07-17T14:48:55.298" v="10" actId="47"/>
        <pc:sldMkLst>
          <pc:docMk/>
          <pc:sldMk cId="1886332100" sldId="1967"/>
        </pc:sldMkLst>
      </pc:sldChg>
      <pc:sldChg chg="del">
        <pc:chgData name="George Huang" userId="7522906efeb502a4" providerId="LiveId" clId="{D9D0406E-CC77-4CE1-BC73-8ABA67CCF11E}" dt="2025-07-17T14:48:55.298" v="10" actId="47"/>
        <pc:sldMkLst>
          <pc:docMk/>
          <pc:sldMk cId="1999381323" sldId="1969"/>
        </pc:sldMkLst>
      </pc:sldChg>
      <pc:sldChg chg="del">
        <pc:chgData name="George Huang" userId="7522906efeb502a4" providerId="LiveId" clId="{D9D0406E-CC77-4CE1-BC73-8ABA67CCF11E}" dt="2025-07-17T14:48:55.298" v="10" actId="47"/>
        <pc:sldMkLst>
          <pc:docMk/>
          <pc:sldMk cId="2848166437" sldId="1971"/>
        </pc:sldMkLst>
      </pc:sldChg>
      <pc:sldChg chg="del">
        <pc:chgData name="George Huang" userId="7522906efeb502a4" providerId="LiveId" clId="{D9D0406E-CC77-4CE1-BC73-8ABA67CCF11E}" dt="2025-07-17T14:48:55.298" v="10" actId="47"/>
        <pc:sldMkLst>
          <pc:docMk/>
          <pc:sldMk cId="3363788282" sldId="1973"/>
        </pc:sldMkLst>
      </pc:sldChg>
      <pc:sldChg chg="del">
        <pc:chgData name="George Huang" userId="7522906efeb502a4" providerId="LiveId" clId="{D9D0406E-CC77-4CE1-BC73-8ABA67CCF11E}" dt="2025-07-17T14:49:34.827" v="11" actId="47"/>
        <pc:sldMkLst>
          <pc:docMk/>
          <pc:sldMk cId="3651463948" sldId="1975"/>
        </pc:sldMkLst>
      </pc:sldChg>
      <pc:sldChg chg="del">
        <pc:chgData name="George Huang" userId="7522906efeb502a4" providerId="LiveId" clId="{D9D0406E-CC77-4CE1-BC73-8ABA67CCF11E}" dt="2025-07-17T14:49:34.827" v="11" actId="47"/>
        <pc:sldMkLst>
          <pc:docMk/>
          <pc:sldMk cId="1694886980" sldId="1977"/>
        </pc:sldMkLst>
      </pc:sldChg>
      <pc:sldChg chg="del">
        <pc:chgData name="George Huang" userId="7522906efeb502a4" providerId="LiveId" clId="{D9D0406E-CC77-4CE1-BC73-8ABA67CCF11E}" dt="2025-07-17T14:49:34.827" v="11" actId="47"/>
        <pc:sldMkLst>
          <pc:docMk/>
          <pc:sldMk cId="2131596953" sldId="1980"/>
        </pc:sldMkLst>
      </pc:sldChg>
      <pc:sldChg chg="del">
        <pc:chgData name="George Huang" userId="7522906efeb502a4" providerId="LiveId" clId="{D9D0406E-CC77-4CE1-BC73-8ABA67CCF11E}" dt="2025-07-17T14:49:34.827" v="11" actId="47"/>
        <pc:sldMkLst>
          <pc:docMk/>
          <pc:sldMk cId="677378996" sldId="1982"/>
        </pc:sldMkLst>
      </pc:sldChg>
      <pc:sldChg chg="del">
        <pc:chgData name="George Huang" userId="7522906efeb502a4" providerId="LiveId" clId="{D9D0406E-CC77-4CE1-BC73-8ABA67CCF11E}" dt="2025-07-17T14:49:34.827" v="11" actId="47"/>
        <pc:sldMkLst>
          <pc:docMk/>
          <pc:sldMk cId="4285788417" sldId="1984"/>
        </pc:sldMkLst>
      </pc:sldChg>
      <pc:sldChg chg="del">
        <pc:chgData name="George Huang" userId="7522906efeb502a4" providerId="LiveId" clId="{D9D0406E-CC77-4CE1-BC73-8ABA67CCF11E}" dt="2025-07-17T14:49:34.827" v="11" actId="47"/>
        <pc:sldMkLst>
          <pc:docMk/>
          <pc:sldMk cId="379820469" sldId="1986"/>
        </pc:sldMkLst>
      </pc:sldChg>
      <pc:sldChg chg="del">
        <pc:chgData name="George Huang" userId="7522906efeb502a4" providerId="LiveId" clId="{D9D0406E-CC77-4CE1-BC73-8ABA67CCF11E}" dt="2025-07-17T14:49:34.827" v="11" actId="47"/>
        <pc:sldMkLst>
          <pc:docMk/>
          <pc:sldMk cId="1713438866" sldId="1988"/>
        </pc:sldMkLst>
      </pc:sldChg>
      <pc:sldChg chg="del">
        <pc:chgData name="George Huang" userId="7522906efeb502a4" providerId="LiveId" clId="{D9D0406E-CC77-4CE1-BC73-8ABA67CCF11E}" dt="2025-07-17T14:49:34.827" v="11" actId="47"/>
        <pc:sldMkLst>
          <pc:docMk/>
          <pc:sldMk cId="3803371115" sldId="1990"/>
        </pc:sldMkLst>
      </pc:sldChg>
      <pc:sldChg chg="del">
        <pc:chgData name="George Huang" userId="7522906efeb502a4" providerId="LiveId" clId="{D9D0406E-CC77-4CE1-BC73-8ABA67CCF11E}" dt="2025-07-17T14:49:34.827" v="11" actId="47"/>
        <pc:sldMkLst>
          <pc:docMk/>
          <pc:sldMk cId="1810488412" sldId="1992"/>
        </pc:sldMkLst>
      </pc:sldChg>
      <pc:sldChg chg="del">
        <pc:chgData name="George Huang" userId="7522906efeb502a4" providerId="LiveId" clId="{D9D0406E-CC77-4CE1-BC73-8ABA67CCF11E}" dt="2025-07-17T14:49:34.827" v="11" actId="47"/>
        <pc:sldMkLst>
          <pc:docMk/>
          <pc:sldMk cId="2274113979" sldId="1995"/>
        </pc:sldMkLst>
      </pc:sldChg>
      <pc:sldChg chg="del">
        <pc:chgData name="George Huang" userId="7522906efeb502a4" providerId="LiveId" clId="{D9D0406E-CC77-4CE1-BC73-8ABA67CCF11E}" dt="2025-07-17T14:49:34.827" v="11" actId="47"/>
        <pc:sldMkLst>
          <pc:docMk/>
          <pc:sldMk cId="1651552010" sldId="1997"/>
        </pc:sldMkLst>
      </pc:sldChg>
      <pc:sldChg chg="del">
        <pc:chgData name="George Huang" userId="7522906efeb502a4" providerId="LiveId" clId="{D9D0406E-CC77-4CE1-BC73-8ABA67CCF11E}" dt="2025-07-17T14:49:34.827" v="11" actId="47"/>
        <pc:sldMkLst>
          <pc:docMk/>
          <pc:sldMk cId="3304951554" sldId="1999"/>
        </pc:sldMkLst>
      </pc:sldChg>
      <pc:sldChg chg="del">
        <pc:chgData name="George Huang" userId="7522906efeb502a4" providerId="LiveId" clId="{D9D0406E-CC77-4CE1-BC73-8ABA67CCF11E}" dt="2025-07-17T14:49:59.137" v="12" actId="47"/>
        <pc:sldMkLst>
          <pc:docMk/>
          <pc:sldMk cId="738806196" sldId="2001"/>
        </pc:sldMkLst>
      </pc:sldChg>
      <pc:sldChg chg="del">
        <pc:chgData name="George Huang" userId="7522906efeb502a4" providerId="LiveId" clId="{D9D0406E-CC77-4CE1-BC73-8ABA67CCF11E}" dt="2025-07-17T14:49:59.137" v="12" actId="47"/>
        <pc:sldMkLst>
          <pc:docMk/>
          <pc:sldMk cId="1471931817" sldId="2003"/>
        </pc:sldMkLst>
      </pc:sldChg>
      <pc:sldChg chg="del">
        <pc:chgData name="George Huang" userId="7522906efeb502a4" providerId="LiveId" clId="{D9D0406E-CC77-4CE1-BC73-8ABA67CCF11E}" dt="2025-07-17T14:49:59.137" v="12" actId="47"/>
        <pc:sldMkLst>
          <pc:docMk/>
          <pc:sldMk cId="4027845442" sldId="2005"/>
        </pc:sldMkLst>
      </pc:sldChg>
      <pc:sldChg chg="del">
        <pc:chgData name="George Huang" userId="7522906efeb502a4" providerId="LiveId" clId="{D9D0406E-CC77-4CE1-BC73-8ABA67CCF11E}" dt="2025-07-17T14:49:59.137" v="12" actId="47"/>
        <pc:sldMkLst>
          <pc:docMk/>
          <pc:sldMk cId="1096635558" sldId="2007"/>
        </pc:sldMkLst>
      </pc:sldChg>
      <pc:sldChg chg="del">
        <pc:chgData name="George Huang" userId="7522906efeb502a4" providerId="LiveId" clId="{D9D0406E-CC77-4CE1-BC73-8ABA67CCF11E}" dt="2025-07-17T14:49:59.137" v="12" actId="47"/>
        <pc:sldMkLst>
          <pc:docMk/>
          <pc:sldMk cId="183868429" sldId="2009"/>
        </pc:sldMkLst>
      </pc:sldChg>
      <pc:sldChg chg="del">
        <pc:chgData name="George Huang" userId="7522906efeb502a4" providerId="LiveId" clId="{D9D0406E-CC77-4CE1-BC73-8ABA67CCF11E}" dt="2025-07-17T14:49:59.137" v="12" actId="47"/>
        <pc:sldMkLst>
          <pc:docMk/>
          <pc:sldMk cId="1391192704" sldId="2012"/>
        </pc:sldMkLst>
      </pc:sldChg>
      <pc:sldChg chg="del">
        <pc:chgData name="George Huang" userId="7522906efeb502a4" providerId="LiveId" clId="{D9D0406E-CC77-4CE1-BC73-8ABA67CCF11E}" dt="2025-07-17T14:49:59.137" v="12" actId="47"/>
        <pc:sldMkLst>
          <pc:docMk/>
          <pc:sldMk cId="691174296" sldId="2014"/>
        </pc:sldMkLst>
      </pc:sldChg>
      <pc:sldChg chg="del">
        <pc:chgData name="George Huang" userId="7522906efeb502a4" providerId="LiveId" clId="{D9D0406E-CC77-4CE1-BC73-8ABA67CCF11E}" dt="2025-07-17T14:49:59.137" v="12" actId="47"/>
        <pc:sldMkLst>
          <pc:docMk/>
          <pc:sldMk cId="2572755187" sldId="2016"/>
        </pc:sldMkLst>
      </pc:sldChg>
      <pc:sldChg chg="del">
        <pc:chgData name="George Huang" userId="7522906efeb502a4" providerId="LiveId" clId="{D9D0406E-CC77-4CE1-BC73-8ABA67CCF11E}" dt="2025-07-17T14:44:37.803" v="0" actId="47"/>
        <pc:sldMkLst>
          <pc:docMk/>
          <pc:sldMk cId="3355256027" sldId="2175"/>
        </pc:sldMkLst>
      </pc:sldChg>
      <pc:sldChg chg="del">
        <pc:chgData name="George Huang" userId="7522906efeb502a4" providerId="LiveId" clId="{D9D0406E-CC77-4CE1-BC73-8ABA67CCF11E}" dt="2025-07-17T14:44:58.321" v="3" actId="47"/>
        <pc:sldMkLst>
          <pc:docMk/>
          <pc:sldMk cId="3825823963" sldId="2179"/>
        </pc:sldMkLst>
      </pc:sldChg>
      <pc:sldChg chg="del">
        <pc:chgData name="George Huang" userId="7522906efeb502a4" providerId="LiveId" clId="{D9D0406E-CC77-4CE1-BC73-8ABA67CCF11E}" dt="2025-07-17T14:45:53.722" v="4" actId="47"/>
        <pc:sldMkLst>
          <pc:docMk/>
          <pc:sldMk cId="2555803069" sldId="2180"/>
        </pc:sldMkLst>
      </pc:sldChg>
      <pc:sldChg chg="del">
        <pc:chgData name="George Huang" userId="7522906efeb502a4" providerId="LiveId" clId="{D9D0406E-CC77-4CE1-BC73-8ABA67CCF11E}" dt="2025-07-17T14:48:55.298" v="10" actId="47"/>
        <pc:sldMkLst>
          <pc:docMk/>
          <pc:sldMk cId="3455805227" sldId="2186"/>
        </pc:sldMkLst>
      </pc:sldChg>
      <pc:sldChg chg="del">
        <pc:chgData name="George Huang" userId="7522906efeb502a4" providerId="LiveId" clId="{D9D0406E-CC77-4CE1-BC73-8ABA67CCF11E}" dt="2025-07-17T14:49:34.827" v="11" actId="47"/>
        <pc:sldMkLst>
          <pc:docMk/>
          <pc:sldMk cId="3832106212" sldId="2187"/>
        </pc:sldMkLst>
      </pc:sldChg>
      <pc:sldChg chg="del">
        <pc:chgData name="George Huang" userId="7522906efeb502a4" providerId="LiveId" clId="{D9D0406E-CC77-4CE1-BC73-8ABA67CCF11E}" dt="2025-07-17T14:49:34.827" v="11" actId="47"/>
        <pc:sldMkLst>
          <pc:docMk/>
          <pc:sldMk cId="3301505286" sldId="2190"/>
        </pc:sldMkLst>
      </pc:sldChg>
      <pc:sldChg chg="add del">
        <pc:chgData name="George Huang" userId="7522906efeb502a4" providerId="LiveId" clId="{D9D0406E-CC77-4CE1-BC73-8ABA67CCF11E}" dt="2025-07-17T14:47:36.618" v="8" actId="47"/>
        <pc:sldMkLst>
          <pc:docMk/>
          <pc:sldMk cId="2183237209" sldId="2194"/>
        </pc:sldMkLst>
      </pc:sldChg>
      <pc:sldChg chg="add del">
        <pc:chgData name="George Huang" userId="7522906efeb502a4" providerId="LiveId" clId="{D9D0406E-CC77-4CE1-BC73-8ABA67CCF11E}" dt="2025-07-17T14:47:36.618" v="8" actId="47"/>
        <pc:sldMkLst>
          <pc:docMk/>
          <pc:sldMk cId="2206340935" sldId="2195"/>
        </pc:sldMkLst>
      </pc:sldChg>
      <pc:sldChg chg="del">
        <pc:chgData name="George Huang" userId="7522906efeb502a4" providerId="LiveId" clId="{D9D0406E-CC77-4CE1-BC73-8ABA67CCF11E}" dt="2025-07-17T14:48:20.444" v="9" actId="47"/>
        <pc:sldMkLst>
          <pc:docMk/>
          <pc:sldMk cId="1134123350" sldId="2203"/>
        </pc:sldMkLst>
      </pc:sldChg>
      <pc:sldChg chg="del">
        <pc:chgData name="George Huang" userId="7522906efeb502a4" providerId="LiveId" clId="{D9D0406E-CC77-4CE1-BC73-8ABA67CCF11E}" dt="2025-07-17T14:48:55.298" v="10" actId="47"/>
        <pc:sldMkLst>
          <pc:docMk/>
          <pc:sldMk cId="1747217547" sldId="2206"/>
        </pc:sldMkLst>
      </pc:sldChg>
      <pc:sldChg chg="del">
        <pc:chgData name="George Huang" userId="7522906efeb502a4" providerId="LiveId" clId="{D9D0406E-CC77-4CE1-BC73-8ABA67CCF11E}" dt="2025-07-17T14:49:34.827" v="11" actId="47"/>
        <pc:sldMkLst>
          <pc:docMk/>
          <pc:sldMk cId="2170425546" sldId="2208"/>
        </pc:sldMkLst>
      </pc:sldChg>
      <pc:sldChg chg="del">
        <pc:chgData name="George Huang" userId="7522906efeb502a4" providerId="LiveId" clId="{D9D0406E-CC77-4CE1-BC73-8ABA67CCF11E}" dt="2025-07-17T14:49:34.827" v="11" actId="47"/>
        <pc:sldMkLst>
          <pc:docMk/>
          <pc:sldMk cId="1098734301" sldId="2210"/>
        </pc:sldMkLst>
      </pc:sldChg>
      <pc:sldChg chg="del">
        <pc:chgData name="George Huang" userId="7522906efeb502a4" providerId="LiveId" clId="{D9D0406E-CC77-4CE1-BC73-8ABA67CCF11E}" dt="2025-07-17T14:49:59.137" v="12" actId="47"/>
        <pc:sldMkLst>
          <pc:docMk/>
          <pc:sldMk cId="1761977447" sldId="2212"/>
        </pc:sldMkLst>
      </pc:sldChg>
      <pc:sldChg chg="del">
        <pc:chgData name="George Huang" userId="7522906efeb502a4" providerId="LiveId" clId="{D9D0406E-CC77-4CE1-BC73-8ABA67CCF11E}" dt="2025-07-17T14:48:20.444" v="9" actId="47"/>
        <pc:sldMkLst>
          <pc:docMk/>
          <pc:sldMk cId="784360495" sldId="2214"/>
        </pc:sldMkLst>
      </pc:sldChg>
      <pc:sldChg chg="del">
        <pc:chgData name="George Huang" userId="7522906efeb502a4" providerId="LiveId" clId="{D9D0406E-CC77-4CE1-BC73-8ABA67CCF11E}" dt="2025-07-17T14:48:20.444" v="9" actId="47"/>
        <pc:sldMkLst>
          <pc:docMk/>
          <pc:sldMk cId="1195412564" sldId="2215"/>
        </pc:sldMkLst>
      </pc:sldChg>
      <pc:sldChg chg="del">
        <pc:chgData name="George Huang" userId="7522906efeb502a4" providerId="LiveId" clId="{D9D0406E-CC77-4CE1-BC73-8ABA67CCF11E}" dt="2025-07-17T14:48:20.444" v="9" actId="47"/>
        <pc:sldMkLst>
          <pc:docMk/>
          <pc:sldMk cId="2340608577" sldId="2219"/>
        </pc:sldMkLst>
      </pc:sldChg>
      <pc:sldChg chg="del">
        <pc:chgData name="George Huang" userId="7522906efeb502a4" providerId="LiveId" clId="{D9D0406E-CC77-4CE1-BC73-8ABA67CCF11E}" dt="2025-07-17T14:49:34.827" v="11" actId="47"/>
        <pc:sldMkLst>
          <pc:docMk/>
          <pc:sldMk cId="2140261307" sldId="2221"/>
        </pc:sldMkLst>
      </pc:sldChg>
      <pc:sldChg chg="add del">
        <pc:chgData name="George Huang" userId="7522906efeb502a4" providerId="LiveId" clId="{D9D0406E-CC77-4CE1-BC73-8ABA67CCF11E}" dt="2025-07-17T14:47:36.618" v="8" actId="47"/>
        <pc:sldMkLst>
          <pc:docMk/>
          <pc:sldMk cId="2603488768" sldId="2223"/>
        </pc:sldMkLst>
      </pc:sldChg>
      <pc:sldChg chg="del">
        <pc:chgData name="George Huang" userId="7522906efeb502a4" providerId="LiveId" clId="{D9D0406E-CC77-4CE1-BC73-8ABA67CCF11E}" dt="2025-07-17T14:48:20.444" v="9" actId="47"/>
        <pc:sldMkLst>
          <pc:docMk/>
          <pc:sldMk cId="1906705005" sldId="2227"/>
        </pc:sldMkLst>
      </pc:sldChg>
      <pc:sldChg chg="del">
        <pc:chgData name="George Huang" userId="7522906efeb502a4" providerId="LiveId" clId="{D9D0406E-CC77-4CE1-BC73-8ABA67CCF11E}" dt="2025-07-17T14:48:55.298" v="10" actId="47"/>
        <pc:sldMkLst>
          <pc:docMk/>
          <pc:sldMk cId="1612224205" sldId="2229"/>
        </pc:sldMkLst>
      </pc:sldChg>
      <pc:sldChg chg="del">
        <pc:chgData name="George Huang" userId="7522906efeb502a4" providerId="LiveId" clId="{D9D0406E-CC77-4CE1-BC73-8ABA67CCF11E}" dt="2025-07-17T14:49:59.137" v="12" actId="47"/>
        <pc:sldMkLst>
          <pc:docMk/>
          <pc:sldMk cId="4016434765" sldId="2231"/>
        </pc:sldMkLst>
      </pc:sldChg>
      <pc:sldChg chg="del">
        <pc:chgData name="George Huang" userId="7522906efeb502a4" providerId="LiveId" clId="{D9D0406E-CC77-4CE1-BC73-8ABA67CCF11E}" dt="2025-07-17T14:48:20.444" v="9" actId="47"/>
        <pc:sldMkLst>
          <pc:docMk/>
          <pc:sldMk cId="517434643" sldId="2233"/>
        </pc:sldMkLst>
      </pc:sldChg>
      <pc:sldChg chg="del">
        <pc:chgData name="George Huang" userId="7522906efeb502a4" providerId="LiveId" clId="{D9D0406E-CC77-4CE1-BC73-8ABA67CCF11E}" dt="2025-07-17T14:48:55.298" v="10" actId="47"/>
        <pc:sldMkLst>
          <pc:docMk/>
          <pc:sldMk cId="2191993309" sldId="2235"/>
        </pc:sldMkLst>
      </pc:sldChg>
      <pc:sldChg chg="del">
        <pc:chgData name="George Huang" userId="7522906efeb502a4" providerId="LiveId" clId="{D9D0406E-CC77-4CE1-BC73-8ABA67CCF11E}" dt="2025-07-17T14:48:55.298" v="10" actId="47"/>
        <pc:sldMkLst>
          <pc:docMk/>
          <pc:sldMk cId="2466022090" sldId="2237"/>
        </pc:sldMkLst>
      </pc:sldChg>
      <pc:sldChg chg="del">
        <pc:chgData name="George Huang" userId="7522906efeb502a4" providerId="LiveId" clId="{D9D0406E-CC77-4CE1-BC73-8ABA67CCF11E}" dt="2025-07-17T14:48:55.298" v="10" actId="47"/>
        <pc:sldMkLst>
          <pc:docMk/>
          <pc:sldMk cId="2834885359" sldId="2239"/>
        </pc:sldMkLst>
      </pc:sldChg>
      <pc:sldChg chg="del">
        <pc:chgData name="George Huang" userId="7522906efeb502a4" providerId="LiveId" clId="{D9D0406E-CC77-4CE1-BC73-8ABA67CCF11E}" dt="2025-07-17T14:48:55.298" v="10" actId="47"/>
        <pc:sldMkLst>
          <pc:docMk/>
          <pc:sldMk cId="243137999" sldId="2241"/>
        </pc:sldMkLst>
      </pc:sldChg>
      <pc:sldChg chg="add del">
        <pc:chgData name="George Huang" userId="7522906efeb502a4" providerId="LiveId" clId="{D9D0406E-CC77-4CE1-BC73-8ABA67CCF11E}" dt="2025-07-17T14:47:36.618" v="8" actId="47"/>
        <pc:sldMkLst>
          <pc:docMk/>
          <pc:sldMk cId="3093616109" sldId="2243"/>
        </pc:sldMkLst>
      </pc:sldChg>
      <pc:sldChg chg="del">
        <pc:chgData name="George Huang" userId="7522906efeb502a4" providerId="LiveId" clId="{D9D0406E-CC77-4CE1-BC73-8ABA67CCF11E}" dt="2025-07-17T14:49:34.827" v="11" actId="47"/>
        <pc:sldMkLst>
          <pc:docMk/>
          <pc:sldMk cId="4157937179" sldId="2245"/>
        </pc:sldMkLst>
      </pc:sldChg>
      <pc:sldChg chg="add">
        <pc:chgData name="George Huang" userId="7522906efeb502a4" providerId="LiveId" clId="{D9D0406E-CC77-4CE1-BC73-8ABA67CCF11E}" dt="2025-07-17T14:44:56.599" v="2"/>
        <pc:sldMkLst>
          <pc:docMk/>
          <pc:sldMk cId="4243860638" sldId="224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7/17/2025</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dirty="0"/>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1"/>
    </inkml:context>
    <inkml:brush xml:id="br0">
      <inkml:brushProperty name="width" value="0.1" units="cm"/>
      <inkml:brushProperty name="height" value="0.1" units="cm"/>
    </inkml:brush>
  </inkml:definitions>
  <inkml:trace contextRef="#ctx0" brushRef="#br0">19526 8467 0 0 0,'0'0'0'0'0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0"/>
    </inkml:context>
    <inkml:brush xml:id="br0">
      <inkml:brushProperty name="width" value="0.1" units="cm"/>
      <inkml:brushProperty name="height" value="0.1" units="cm"/>
    </inkml:brush>
  </inkml:definitions>
  <inkml:trace contextRef="#ctx0" brushRef="#br0">16060 9737 0 0 0,'0'0'0'0'0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1"/>
    </inkml:context>
    <inkml:brush xml:id="br0">
      <inkml:brushProperty name="width" value="0.1" units="cm"/>
      <inkml:brushProperty name="height" value="0.1" units="cm"/>
    </inkml:brush>
  </inkml:definitions>
  <inkml:trace contextRef="#ctx0" brushRef="#br0">16060 9737 0 0 0,'0'0'0'0'0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3"/>
    </inkml:context>
    <inkml:brush xml:id="br0">
      <inkml:brushProperty name="width" value="0.1" units="cm"/>
      <inkml:brushProperty name="height" value="0.1" units="cm"/>
    </inkml:brush>
  </inkml:definitions>
  <inkml:trace contextRef="#ctx0" brushRef="#br0">18098 10636 0 0 0,'0'0'0'0'0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4"/>
    </inkml:context>
    <inkml:brush xml:id="br0">
      <inkml:brushProperty name="width" value="0.1" units="cm"/>
      <inkml:brushProperty name="height" value="0.1" units="cm"/>
    </inkml:brush>
  </inkml:definitions>
  <inkml:trace contextRef="#ctx0" brushRef="#br0">23125 9366 0 0 0,'0'0'0'0'0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5"/>
    </inkml:context>
    <inkml:brush xml:id="br0">
      <inkml:brushProperty name="width" value="0.1" units="cm"/>
      <inkml:brushProperty name="height" value="0.1" units="cm"/>
    </inkml:brush>
  </inkml:definitions>
  <inkml:trace contextRef="#ctx0" brushRef="#br0">19394 10742 0 0 0,'0'0'0'0'0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6"/>
    </inkml:context>
    <inkml:brush xml:id="br0">
      <inkml:brushProperty name="width" value="0.1" units="cm"/>
      <inkml:brushProperty name="height" value="0.1" units="cm"/>
    </inkml:brush>
  </inkml:definitions>
  <inkml:trace contextRef="#ctx0" brushRef="#br0">24739 9604 0 0 0,'0'0'0'0'0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7"/>
    </inkml:context>
    <inkml:brush xml:id="br0">
      <inkml:brushProperty name="width" value="0.1" units="cm"/>
      <inkml:brushProperty name="height" value="0.1" units="cm"/>
    </inkml:brush>
  </inkml:definitions>
  <inkml:trace contextRef="#ctx0" brushRef="#br0">24315 9895 0 0 0,'0'0'0'0'0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8"/>
    </inkml:context>
    <inkml:brush xml:id="br0">
      <inkml:brushProperty name="width" value="0.1" units="cm"/>
      <inkml:brushProperty name="height" value="0.1" units="cm"/>
    </inkml:brush>
  </inkml:definitions>
  <inkml:trace contextRef="#ctx0" brushRef="#br0">24315 9895 0 0 0,'0'0'0'0'0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9"/>
    </inkml:context>
    <inkml:brush xml:id="br0">
      <inkml:brushProperty name="width" value="0.1" units="cm"/>
      <inkml:brushProperty name="height" value="0.1" units="cm"/>
    </inkml:brush>
  </inkml:definitions>
  <inkml:trace contextRef="#ctx0" brushRef="#br0">24315 9895 0 0 0,'0'0'0'0'0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0"/>
    </inkml:context>
    <inkml:brush xml:id="br0">
      <inkml:brushProperty name="width" value="0.1" units="cm"/>
      <inkml:brushProperty name="height" value="0.1" units="cm"/>
    </inkml:brush>
  </inkml:definitions>
  <inkml:trace contextRef="#ctx0" brushRef="#br0">28972 12250 0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2"/>
    </inkml:context>
    <inkml:brush xml:id="br0">
      <inkml:brushProperty name="width" value="0.1" units="cm"/>
      <inkml:brushProperty name="height" value="0.1" units="cm"/>
    </inkml:brush>
  </inkml:definitions>
  <inkml:trace contextRef="#ctx0" brushRef="#br0">18706 9102 0 0 0,'0'0'0'0'0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1"/>
    </inkml:context>
    <inkml:brush xml:id="br0">
      <inkml:brushProperty name="width" value="0.1" units="cm"/>
      <inkml:brushProperty name="height" value="0.1" units="cm"/>
    </inkml:brush>
  </inkml:definitions>
  <inkml:trace contextRef="#ctx0" brushRef="#br0">23654 9710 0 0 0,'0'0'0'0'0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2"/>
    </inkml:context>
    <inkml:brush xml:id="br0">
      <inkml:brushProperty name="width" value="0.1" units="cm"/>
      <inkml:brushProperty name="height" value="0.1" units="cm"/>
    </inkml:brush>
  </inkml:definitions>
  <inkml:trace contextRef="#ctx0" brushRef="#br0">23627 9657 0 0 0,'0'0'0'0'0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3"/>
    </inkml:context>
    <inkml:brush xml:id="br0">
      <inkml:brushProperty name="width" value="0.1" units="cm"/>
      <inkml:brushProperty name="height" value="0.1" units="cm"/>
    </inkml:brush>
  </inkml:definitions>
  <inkml:trace contextRef="#ctx0" brushRef="#br0">23495 13970 0 0 0,'0'0'0'0'0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4"/>
    </inkml:context>
    <inkml:brush xml:id="br0">
      <inkml:brushProperty name="width" value="0.1" units="cm"/>
      <inkml:brushProperty name="height" value="0.1" units="cm"/>
    </inkml:brush>
  </inkml:definitions>
  <inkml:trace contextRef="#ctx0" brushRef="#br0">27120 15819 0 0 0,'0'-3'0'0'0,"0"-1"0"0"0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905"/>
    </inkml:context>
    <inkml:brush xml:id="br0">
      <inkml:brushProperty name="width" value="0.1" units="cm"/>
      <inkml:brushProperty name="height" value="0.1" units="cm"/>
    </inkml:brush>
  </inkml:definitions>
  <inkml:trace contextRef="#ctx0" brushRef="#br0">22304 9657 0 0 0,'3'0'0'0'0,"1"0"0"0"0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1"/>
    </inkml:context>
    <inkml:brush xml:id="br0">
      <inkml:brushProperty name="width" value="0.1" units="cm"/>
      <inkml:brushProperty name="height" value="0.1" units="cm"/>
    </inkml:brush>
  </inkml:definitions>
  <inkml:trace contextRef="#ctx0" brushRef="#br0">19526 8467 0 0 0,'0'0'0'0'0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2"/>
    </inkml:context>
    <inkml:brush xml:id="br0">
      <inkml:brushProperty name="width" value="0.1" units="cm"/>
      <inkml:brushProperty name="height" value="0.1" units="cm"/>
    </inkml:brush>
  </inkml:definitions>
  <inkml:trace contextRef="#ctx0" brushRef="#br0">18706 9102 0 0 0,'0'0'0'0'0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3"/>
    </inkml:context>
    <inkml:brush xml:id="br0">
      <inkml:brushProperty name="width" value="0.1" units="cm"/>
      <inkml:brushProperty name="height" value="0.1" units="cm"/>
    </inkml:brush>
  </inkml:definitions>
  <inkml:trace contextRef="#ctx0" brushRef="#br0">23760 8625 0 0 0,'0'0'0'0'0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4"/>
    </inkml:context>
    <inkml:brush xml:id="br0">
      <inkml:brushProperty name="width" value="0.1" units="cm"/>
      <inkml:brushProperty name="height" value="0.1" units="cm"/>
    </inkml:brush>
  </inkml:definitions>
  <inkml:trace contextRef="#ctx0" brushRef="#br0">22992 9472 0 0 0,'0'0'0'0'0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5"/>
    </inkml:context>
    <inkml:brush xml:id="br0">
      <inkml:brushProperty name="width" value="0.1" units="cm"/>
      <inkml:brushProperty name="height" value="0.1" units="cm"/>
    </inkml:brush>
  </inkml:definitions>
  <inkml:trace contextRef="#ctx0" brushRef="#br0">22992 9472 0 0 0,'0'0'0'0'0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3"/>
    </inkml:context>
    <inkml:brush xml:id="br0">
      <inkml:brushProperty name="width" value="0.1" units="cm"/>
      <inkml:brushProperty name="height" value="0.1" units="cm"/>
    </inkml:brush>
  </inkml:definitions>
  <inkml:trace contextRef="#ctx0" brushRef="#br0">23760 8625 0 0 0,'0'0'0'0'0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6"/>
    </inkml:context>
    <inkml:brush xml:id="br0">
      <inkml:brushProperty name="width" value="0.1" units="cm"/>
      <inkml:brushProperty name="height" value="0.1" units="cm"/>
    </inkml:brush>
  </inkml:definitions>
  <inkml:trace contextRef="#ctx0" brushRef="#br0">26141 9072 0 0 0,'0'-3'0'0'0,"0"-1"0"0"0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7"/>
    </inkml:context>
    <inkml:brush xml:id="br0">
      <inkml:brushProperty name="width" value="0.1" units="cm"/>
      <inkml:brushProperty name="height" value="0.1" units="cm"/>
    </inkml:brush>
  </inkml:definitions>
  <inkml:trace contextRef="#ctx0" brushRef="#br0">16960 9684 0 0 0,'0'0'0'0'0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8"/>
    </inkml:context>
    <inkml:brush xml:id="br0">
      <inkml:brushProperty name="width" value="0.1" units="cm"/>
      <inkml:brushProperty name="height" value="0.1" units="cm"/>
    </inkml:brush>
  </inkml:definitions>
  <inkml:trace contextRef="#ctx0" brushRef="#br0">17013 13150 0 0 0,'0'0'0'0'0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9"/>
    </inkml:context>
    <inkml:brush xml:id="br0">
      <inkml:brushProperty name="width" value="0.1" units="cm"/>
      <inkml:brushProperty name="height" value="0.1" units="cm"/>
    </inkml:brush>
  </inkml:definitions>
  <inkml:trace contextRef="#ctx0" brushRef="#br0">14870 9181 0 0 0,'0'0'0'0'0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0"/>
    </inkml:context>
    <inkml:brush xml:id="br0">
      <inkml:brushProperty name="width" value="0.1" units="cm"/>
      <inkml:brushProperty name="height" value="0.1" units="cm"/>
    </inkml:brush>
  </inkml:definitions>
  <inkml:trace contextRef="#ctx0" brushRef="#br0">16060 9737 0 0 0,'0'0'0'0'0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1"/>
    </inkml:context>
    <inkml:brush xml:id="br0">
      <inkml:brushProperty name="width" value="0.1" units="cm"/>
      <inkml:brushProperty name="height" value="0.1" units="cm"/>
    </inkml:brush>
  </inkml:definitions>
  <inkml:trace contextRef="#ctx0" brushRef="#br0">16060 9737 0 0 0,'0'0'0'0'0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4"/>
    </inkml:context>
    <inkml:brush xml:id="br0">
      <inkml:brushProperty name="width" value="0.1" units="cm"/>
      <inkml:brushProperty name="height" value="0.1" units="cm"/>
    </inkml:brush>
  </inkml:definitions>
  <inkml:trace contextRef="#ctx0" brushRef="#br0">22992 9472 0 0 0,'0'0'0'0'0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5"/>
    </inkml:context>
    <inkml:brush xml:id="br0">
      <inkml:brushProperty name="width" value="0.1" units="cm"/>
      <inkml:brushProperty name="height" value="0.1" units="cm"/>
    </inkml:brush>
  </inkml:definitions>
  <inkml:trace contextRef="#ctx0" brushRef="#br0">22992 9472 0 0 0,'0'0'0'0'0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6"/>
    </inkml:context>
    <inkml:brush xml:id="br0">
      <inkml:brushProperty name="width" value="0.1" units="cm"/>
      <inkml:brushProperty name="height" value="0.1" units="cm"/>
    </inkml:brush>
  </inkml:definitions>
  <inkml:trace contextRef="#ctx0" brushRef="#br0">26141 9072 0 0 0,'0'-3'0'0'0,"0"-1"0"0"0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7"/>
    </inkml:context>
    <inkml:brush xml:id="br0">
      <inkml:brushProperty name="width" value="0.1" units="cm"/>
      <inkml:brushProperty name="height" value="0.1" units="cm"/>
    </inkml:brush>
  </inkml:definitions>
  <inkml:trace contextRef="#ctx0" brushRef="#br0">16960 9684 0 0 0,'0'0'0'0'0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8"/>
    </inkml:context>
    <inkml:brush xml:id="br0">
      <inkml:brushProperty name="width" value="0.1" units="cm"/>
      <inkml:brushProperty name="height" value="0.1" units="cm"/>
    </inkml:brush>
  </inkml:definitions>
  <inkml:trace contextRef="#ctx0" brushRef="#br0">17013 13150 0 0 0,'0'0'0'0'0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9"/>
    </inkml:context>
    <inkml:brush xml:id="br0">
      <inkml:brushProperty name="width" value="0.1" units="cm"/>
      <inkml:brushProperty name="height" value="0.1" units="cm"/>
    </inkml:brush>
  </inkml:definitions>
  <inkml:trace contextRef="#ctx0" brushRef="#br0">14870 9181 0 0 0,'0'0'0'0'0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7/17/2025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235331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20870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74363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66292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2667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82363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00425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85544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dirty="0"/>
          </a:p>
        </p:txBody>
      </p:sp>
      <p:sp>
        <p:nvSpPr>
          <p:cNvPr id="8" name="Footer Placeholder 7"/>
          <p:cNvSpPr>
            <a:spLocks noGrp="1"/>
          </p:cNvSpPr>
          <p:nvPr>
            <p:ph type="ftr" sz="quarter" idx="11"/>
          </p:nvPr>
        </p:nvSpPr>
        <p:spPr/>
        <p:txBody>
          <a:bodyPr/>
          <a:lstStyle/>
          <a:p>
            <a:pPr>
              <a:defRPr/>
            </a:pPr>
            <a:endParaRPr lang="en-US" altLang="zh-TW" dirty="0"/>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39805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dirty="0"/>
          </a:p>
        </p:txBody>
      </p:sp>
      <p:sp>
        <p:nvSpPr>
          <p:cNvPr id="4" name="Footer Placeholder 3"/>
          <p:cNvSpPr>
            <a:spLocks noGrp="1"/>
          </p:cNvSpPr>
          <p:nvPr>
            <p:ph type="ftr" sz="quarter" idx="11"/>
          </p:nvPr>
        </p:nvSpPr>
        <p:spPr/>
        <p:txBody>
          <a:bodyPr/>
          <a:lstStyle/>
          <a:p>
            <a:pPr>
              <a:defRPr/>
            </a:pPr>
            <a:endParaRPr lang="en-US" altLang="zh-TW" dirty="0"/>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63935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dirty="0"/>
          </a:p>
        </p:txBody>
      </p:sp>
      <p:sp>
        <p:nvSpPr>
          <p:cNvPr id="3" name="Footer Placeholder 2"/>
          <p:cNvSpPr>
            <a:spLocks noGrp="1"/>
          </p:cNvSpPr>
          <p:nvPr>
            <p:ph type="ftr" sz="quarter" idx="11"/>
          </p:nvPr>
        </p:nvSpPr>
        <p:spPr/>
        <p:txBody>
          <a:bodyPr/>
          <a:lstStyle/>
          <a:p>
            <a:pPr>
              <a:defRPr/>
            </a:pPr>
            <a:endParaRPr lang="en-US" altLang="zh-TW" dirty="0"/>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068906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2007286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196751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210677449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customXml" Target="../ink/ink10.xml"/><Relationship Id="rId3" Type="http://schemas.openxmlformats.org/officeDocument/2006/relationships/image" Target="../media/image1.png"/><Relationship Id="rId7" Type="http://schemas.openxmlformats.org/officeDocument/2006/relationships/customXml" Target="../ink/ink5.xml"/><Relationship Id="rId12" Type="http://schemas.openxmlformats.org/officeDocument/2006/relationships/customXml" Target="../ink/ink9.xml"/><Relationship Id="rId2" Type="http://schemas.openxmlformats.org/officeDocument/2006/relationships/customXml" Target="../ink/ink1.xml"/><Relationship Id="rId1" Type="http://schemas.openxmlformats.org/officeDocument/2006/relationships/slideLayout" Target="../slideLayouts/slideLayout1.xml"/><Relationship Id="rId6" Type="http://schemas.openxmlformats.org/officeDocument/2006/relationships/customXml" Target="../ink/ink4.xml"/><Relationship Id="rId11" Type="http://schemas.openxmlformats.org/officeDocument/2006/relationships/customXml" Target="../ink/ink8.xml"/><Relationship Id="rId5" Type="http://schemas.openxmlformats.org/officeDocument/2006/relationships/customXml" Target="../ink/ink3.xml"/><Relationship Id="rId10" Type="http://schemas.openxmlformats.org/officeDocument/2006/relationships/customXml" Target="../ink/ink7.xml"/><Relationship Id="rId4" Type="http://schemas.openxmlformats.org/officeDocument/2006/relationships/customXml" Target="../ink/ink2.xml"/><Relationship Id="rId9" Type="http://schemas.openxmlformats.org/officeDocument/2006/relationships/image" Target="../media/image2.png"/><Relationship Id="rId14" Type="http://schemas.openxmlformats.org/officeDocument/2006/relationships/customXml" Target="../ink/ink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16.xml"/><Relationship Id="rId13" Type="http://schemas.openxmlformats.org/officeDocument/2006/relationships/customXml" Target="../ink/ink21.xml"/><Relationship Id="rId18" Type="http://schemas.openxmlformats.org/officeDocument/2006/relationships/image" Target="../media/image3.png"/><Relationship Id="rId3" Type="http://schemas.openxmlformats.org/officeDocument/2006/relationships/customXml" Target="../ink/ink12.xml"/><Relationship Id="rId7" Type="http://schemas.openxmlformats.org/officeDocument/2006/relationships/customXml" Target="../ink/ink15.xml"/><Relationship Id="rId12" Type="http://schemas.openxmlformats.org/officeDocument/2006/relationships/customXml" Target="../ink/ink20.xml"/><Relationship Id="rId17" Type="http://schemas.openxmlformats.org/officeDocument/2006/relationships/customXml" Target="../ink/ink24.xml"/><Relationship Id="rId2" Type="http://schemas.openxmlformats.org/officeDocument/2006/relationships/notesSlide" Target="../notesSlides/notesSlide1.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customXml" Target="../ink/ink14.xml"/><Relationship Id="rId11" Type="http://schemas.openxmlformats.org/officeDocument/2006/relationships/customXml" Target="../ink/ink19.xml"/><Relationship Id="rId5" Type="http://schemas.openxmlformats.org/officeDocument/2006/relationships/customXml" Target="../ink/ink13.xml"/><Relationship Id="rId15" Type="http://schemas.openxmlformats.org/officeDocument/2006/relationships/customXml" Target="../ink/ink23.xml"/><Relationship Id="rId10" Type="http://schemas.openxmlformats.org/officeDocument/2006/relationships/customXml" Target="../ink/ink18.xml"/><Relationship Id="rId4" Type="http://schemas.openxmlformats.org/officeDocument/2006/relationships/image" Target="../media/image1.png"/><Relationship Id="rId9" Type="http://schemas.openxmlformats.org/officeDocument/2006/relationships/customXml" Target="../ink/ink17.xml"/><Relationship Id="rId14" Type="http://schemas.openxmlformats.org/officeDocument/2006/relationships/customXml" Target="../ink/ink2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customXml" Target="../ink/ink30.xml"/><Relationship Id="rId13" Type="http://schemas.openxmlformats.org/officeDocument/2006/relationships/customXml" Target="../ink/ink34.xml"/><Relationship Id="rId3" Type="http://schemas.openxmlformats.org/officeDocument/2006/relationships/image" Target="../media/image1.png"/><Relationship Id="rId7" Type="http://schemas.openxmlformats.org/officeDocument/2006/relationships/customXml" Target="../ink/ink29.xml"/><Relationship Id="rId12" Type="http://schemas.openxmlformats.org/officeDocument/2006/relationships/customXml" Target="../ink/ink33.xml"/><Relationship Id="rId2" Type="http://schemas.openxmlformats.org/officeDocument/2006/relationships/customXml" Target="../ink/ink25.xml"/><Relationship Id="rId1" Type="http://schemas.openxmlformats.org/officeDocument/2006/relationships/slideLayout" Target="../slideLayouts/slideLayout1.xml"/><Relationship Id="rId6" Type="http://schemas.openxmlformats.org/officeDocument/2006/relationships/customXml" Target="../ink/ink28.xml"/><Relationship Id="rId11" Type="http://schemas.openxmlformats.org/officeDocument/2006/relationships/customXml" Target="../ink/ink32.xml"/><Relationship Id="rId5" Type="http://schemas.openxmlformats.org/officeDocument/2006/relationships/customXml" Target="../ink/ink27.xml"/><Relationship Id="rId10" Type="http://schemas.openxmlformats.org/officeDocument/2006/relationships/customXml" Target="../ink/ink31.xml"/><Relationship Id="rId4" Type="http://schemas.openxmlformats.org/officeDocument/2006/relationships/customXml" Target="../ink/ink26.xml"/><Relationship Id="rId9" Type="http://schemas.openxmlformats.org/officeDocument/2006/relationships/image" Target="../media/image2.png"/><Relationship Id="rId14" Type="http://schemas.openxmlformats.org/officeDocument/2006/relationships/customXml" Target="../ink/ink3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266700" y="1325255"/>
            <a:ext cx="8610600" cy="1200329"/>
          </a:xfrm>
          <a:prstGeom prst="rect">
            <a:avLst/>
          </a:prstGeom>
        </p:spPr>
        <p:txBody>
          <a:bodyPr wrap="square">
            <a:spAutoFit/>
          </a:bodyPr>
          <a:lstStyle/>
          <a:p>
            <a:pPr algn="ctr"/>
            <a:r>
              <a:rPr lang="en-US" altLang="zh-TW" sz="7200" b="1" dirty="0">
                <a:ea typeface="Microsoft JhengHei" panose="020B0604030504040204" pitchFamily="34" charset="-120"/>
              </a:rPr>
              <a:t>Wine and Wineskin</a:t>
            </a: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A9ED03B0-C0A0-057D-EE2C-2EF1EEF51347}"/>
                  </a:ext>
                </a:extLst>
              </p14:cNvPr>
              <p14:cNvContentPartPr/>
              <p14:nvPr/>
            </p14:nvContentPartPr>
            <p14:xfrm>
              <a:off x="3920363" y="1847358"/>
              <a:ext cx="6326" cy="6326"/>
            </p14:xfrm>
          </p:contentPart>
        </mc:Choice>
        <mc:Fallback xmlns="">
          <p:pic>
            <p:nvPicPr>
              <p:cNvPr id="3" name="Ink 2">
                <a:extLst>
                  <a:ext uri="{FF2B5EF4-FFF2-40B4-BE49-F238E27FC236}">
                    <a16:creationId xmlns:a16="http://schemas.microsoft.com/office/drawing/2014/main" id="{A9ED03B0-C0A0-057D-EE2C-2EF1EEF51347}"/>
                  </a:ext>
                </a:extLst>
              </p:cNvPr>
              <p:cNvPicPr/>
              <p:nvPr/>
            </p:nvPicPr>
            <p:blipFill>
              <a:blip r:embed="rId3"/>
              <a:stretch>
                <a:fillRect/>
              </a:stretch>
            </p:blipFill>
            <p:spPr>
              <a:xfrm>
                <a:off x="3604063" y="1531058"/>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8D89B0B9-4545-1A11-2B8A-31ACDAE969E0}"/>
                  </a:ext>
                </a:extLst>
              </p14:cNvPr>
              <p14:cNvContentPartPr/>
              <p14:nvPr/>
            </p14:nvContentPartPr>
            <p14:xfrm>
              <a:off x="3724240" y="1999195"/>
              <a:ext cx="6326" cy="6326"/>
            </p14:xfrm>
          </p:contentPart>
        </mc:Choice>
        <mc:Fallback xmlns="">
          <p:pic>
            <p:nvPicPr>
              <p:cNvPr id="4" name="Ink 3">
                <a:extLst>
                  <a:ext uri="{FF2B5EF4-FFF2-40B4-BE49-F238E27FC236}">
                    <a16:creationId xmlns:a16="http://schemas.microsoft.com/office/drawing/2014/main" id="{8D89B0B9-4545-1A11-2B8A-31ACDAE969E0}"/>
                  </a:ext>
                </a:extLst>
              </p:cNvPr>
              <p:cNvPicPr/>
              <p:nvPr/>
            </p:nvPicPr>
            <p:blipFill>
              <a:blip r:embed="rId3"/>
              <a:stretch>
                <a:fillRect/>
              </a:stretch>
            </p:blipFill>
            <p:spPr>
              <a:xfrm>
                <a:off x="3407940" y="168289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92126A26-965F-04F6-3022-86A85745C616}"/>
                  </a:ext>
                </a:extLst>
              </p14:cNvPr>
              <p14:cNvContentPartPr/>
              <p14:nvPr/>
            </p14:nvContentPartPr>
            <p14:xfrm>
              <a:off x="4932614" y="1885317"/>
              <a:ext cx="6326" cy="6326"/>
            </p14:xfrm>
          </p:contentPart>
        </mc:Choice>
        <mc:Fallback xmlns="">
          <p:pic>
            <p:nvPicPr>
              <p:cNvPr id="5" name="Ink 4">
                <a:extLst>
                  <a:ext uri="{FF2B5EF4-FFF2-40B4-BE49-F238E27FC236}">
                    <a16:creationId xmlns:a16="http://schemas.microsoft.com/office/drawing/2014/main" id="{92126A26-965F-04F6-3022-86A85745C616}"/>
                  </a:ext>
                </a:extLst>
              </p:cNvPr>
              <p:cNvPicPr/>
              <p:nvPr/>
            </p:nvPicPr>
            <p:blipFill>
              <a:blip r:embed="rId3"/>
              <a:stretch>
                <a:fillRect/>
              </a:stretch>
            </p:blipFill>
            <p:spPr>
              <a:xfrm>
                <a:off x="4616314" y="156901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D12064E0-0626-21DF-085A-A956B19E4CBA}"/>
                  </a:ext>
                </a:extLst>
              </p14:cNvPr>
              <p14:cNvContentPartPr/>
              <p14:nvPr/>
            </p14:nvContentPartPr>
            <p14:xfrm>
              <a:off x="4749144" y="2087767"/>
              <a:ext cx="6326" cy="6326"/>
            </p14:xfrm>
          </p:contentPart>
        </mc:Choice>
        <mc:Fallback xmlns="">
          <p:pic>
            <p:nvPicPr>
              <p:cNvPr id="6" name="Ink 5">
                <a:extLst>
                  <a:ext uri="{FF2B5EF4-FFF2-40B4-BE49-F238E27FC236}">
                    <a16:creationId xmlns:a16="http://schemas.microsoft.com/office/drawing/2014/main" id="{D12064E0-0626-21DF-085A-A956B19E4CBA}"/>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008EC186-B1F3-6825-47C2-663CB8CB426D}"/>
                  </a:ext>
                </a:extLst>
              </p14:cNvPr>
              <p14:cNvContentPartPr/>
              <p14:nvPr/>
            </p14:nvContentPartPr>
            <p14:xfrm>
              <a:off x="4749144" y="2087767"/>
              <a:ext cx="6326" cy="6326"/>
            </p14:xfrm>
          </p:contentPart>
        </mc:Choice>
        <mc:Fallback xmlns="">
          <p:pic>
            <p:nvPicPr>
              <p:cNvPr id="7" name="Ink 6">
                <a:extLst>
                  <a:ext uri="{FF2B5EF4-FFF2-40B4-BE49-F238E27FC236}">
                    <a16:creationId xmlns:a16="http://schemas.microsoft.com/office/drawing/2014/main" id="{008EC186-B1F3-6825-47C2-663CB8CB426D}"/>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EF198960-B03B-6903-A618-4C288A020CFB}"/>
                  </a:ext>
                </a:extLst>
              </p14:cNvPr>
              <p14:cNvContentPartPr/>
              <p14:nvPr/>
            </p14:nvContentPartPr>
            <p14:xfrm>
              <a:off x="5502005" y="1990363"/>
              <a:ext cx="6326" cy="6326"/>
            </p14:xfrm>
          </p:contentPart>
        </mc:Choice>
        <mc:Fallback xmlns="">
          <p:pic>
            <p:nvPicPr>
              <p:cNvPr id="8" name="Ink 7">
                <a:extLst>
                  <a:ext uri="{FF2B5EF4-FFF2-40B4-BE49-F238E27FC236}">
                    <a16:creationId xmlns:a16="http://schemas.microsoft.com/office/drawing/2014/main" id="{EF198960-B03B-6903-A618-4C288A020CFB}"/>
                  </a:ext>
                </a:extLst>
              </p:cNvPr>
              <p:cNvPicPr/>
              <p:nvPr/>
            </p:nvPicPr>
            <p:blipFill>
              <a:blip r:embed="rId9"/>
              <a:stretch>
                <a:fillRect/>
              </a:stretch>
            </p:blipFill>
            <p:spPr>
              <a:xfrm>
                <a:off x="5185705" y="1950825"/>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856D4989-2392-48B2-1C1B-298EB558E767}"/>
                  </a:ext>
                </a:extLst>
              </p14:cNvPr>
              <p14:cNvContentPartPr/>
              <p14:nvPr/>
            </p14:nvContentPartPr>
            <p14:xfrm>
              <a:off x="3306686" y="2138380"/>
              <a:ext cx="6326" cy="6326"/>
            </p14:xfrm>
          </p:contentPart>
        </mc:Choice>
        <mc:Fallback xmlns="">
          <p:pic>
            <p:nvPicPr>
              <p:cNvPr id="9" name="Ink 8">
                <a:extLst>
                  <a:ext uri="{FF2B5EF4-FFF2-40B4-BE49-F238E27FC236}">
                    <a16:creationId xmlns:a16="http://schemas.microsoft.com/office/drawing/2014/main" id="{856D4989-2392-48B2-1C1B-298EB558E767}"/>
                  </a:ext>
                </a:extLst>
              </p:cNvPr>
              <p:cNvPicPr/>
              <p:nvPr/>
            </p:nvPicPr>
            <p:blipFill>
              <a:blip r:embed="rId3"/>
              <a:stretch>
                <a:fillRect/>
              </a:stretch>
            </p:blipFill>
            <p:spPr>
              <a:xfrm>
                <a:off x="2990386" y="182208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823E38B4-07FE-5D1D-D38F-FCEAAD8F3C86}"/>
                  </a:ext>
                </a:extLst>
              </p14:cNvPr>
              <p14:cNvContentPartPr/>
              <p14:nvPr/>
            </p14:nvContentPartPr>
            <p14:xfrm>
              <a:off x="3319339" y="2967160"/>
              <a:ext cx="6326" cy="6326"/>
            </p14:xfrm>
          </p:contentPart>
        </mc:Choice>
        <mc:Fallback xmlns="">
          <p:pic>
            <p:nvPicPr>
              <p:cNvPr id="10" name="Ink 9">
                <a:extLst>
                  <a:ext uri="{FF2B5EF4-FFF2-40B4-BE49-F238E27FC236}">
                    <a16:creationId xmlns:a16="http://schemas.microsoft.com/office/drawing/2014/main" id="{823E38B4-07FE-5D1D-D38F-FCEAAD8F3C86}"/>
                  </a:ext>
                </a:extLst>
              </p:cNvPr>
              <p:cNvPicPr/>
              <p:nvPr/>
            </p:nvPicPr>
            <p:blipFill>
              <a:blip r:embed="rId3"/>
              <a:stretch>
                <a:fillRect/>
              </a:stretch>
            </p:blipFill>
            <p:spPr>
              <a:xfrm>
                <a:off x="3003039" y="265086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D665084D-779B-006A-1B81-013D69A5E46A}"/>
                  </a:ext>
                </a:extLst>
              </p14:cNvPr>
              <p14:cNvContentPartPr/>
              <p14:nvPr/>
            </p14:nvContentPartPr>
            <p14:xfrm>
              <a:off x="2806887" y="2018175"/>
              <a:ext cx="6326" cy="6326"/>
            </p14:xfrm>
          </p:contentPart>
        </mc:Choice>
        <mc:Fallback xmlns="">
          <p:pic>
            <p:nvPicPr>
              <p:cNvPr id="11" name="Ink 10">
                <a:extLst>
                  <a:ext uri="{FF2B5EF4-FFF2-40B4-BE49-F238E27FC236}">
                    <a16:creationId xmlns:a16="http://schemas.microsoft.com/office/drawing/2014/main" id="{D665084D-779B-006A-1B81-013D69A5E46A}"/>
                  </a:ext>
                </a:extLst>
              </p:cNvPr>
              <p:cNvPicPr/>
              <p:nvPr/>
            </p:nvPicPr>
            <p:blipFill>
              <a:blip r:embed="rId3"/>
              <a:stretch>
                <a:fillRect/>
              </a:stretch>
            </p:blipFill>
            <p:spPr>
              <a:xfrm>
                <a:off x="2490587" y="170187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F1C5E1B9-418F-9693-6059-485154DD8A00}"/>
                  </a:ext>
                </a:extLst>
              </p14:cNvPr>
              <p14:cNvContentPartPr/>
              <p14:nvPr/>
            </p14:nvContentPartPr>
            <p14:xfrm>
              <a:off x="3091583" y="2151033"/>
              <a:ext cx="6326" cy="6326"/>
            </p14:xfrm>
          </p:contentPart>
        </mc:Choice>
        <mc:Fallback xmlns="">
          <p:pic>
            <p:nvPicPr>
              <p:cNvPr id="12" name="Ink 11">
                <a:extLst>
                  <a:ext uri="{FF2B5EF4-FFF2-40B4-BE49-F238E27FC236}">
                    <a16:creationId xmlns:a16="http://schemas.microsoft.com/office/drawing/2014/main" id="{F1C5E1B9-418F-9693-6059-485154DD8A00}"/>
                  </a:ext>
                </a:extLst>
              </p:cNvPr>
              <p:cNvPicPr/>
              <p:nvPr/>
            </p:nvPicPr>
            <p:blipFill>
              <a:blip r:embed="rId3"/>
              <a:stretch>
                <a:fillRect/>
              </a:stretch>
            </p:blipFill>
            <p:spPr>
              <a:xfrm>
                <a:off x="2775283" y="183473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968C5C93-92B9-2CB6-B6F9-0A32B0A47166}"/>
                  </a:ext>
                </a:extLst>
              </p14:cNvPr>
              <p14:cNvContentPartPr/>
              <p14:nvPr/>
            </p14:nvContentPartPr>
            <p14:xfrm>
              <a:off x="3091583" y="2151033"/>
              <a:ext cx="6326" cy="6326"/>
            </p14:xfrm>
          </p:contentPart>
        </mc:Choice>
        <mc:Fallback xmlns="">
          <p:pic>
            <p:nvPicPr>
              <p:cNvPr id="13" name="Ink 12">
                <a:extLst>
                  <a:ext uri="{FF2B5EF4-FFF2-40B4-BE49-F238E27FC236}">
                    <a16:creationId xmlns:a16="http://schemas.microsoft.com/office/drawing/2014/main" id="{968C5C93-92B9-2CB6-B6F9-0A32B0A47166}"/>
                  </a:ext>
                </a:extLst>
              </p:cNvPr>
              <p:cNvPicPr/>
              <p:nvPr/>
            </p:nvPicPr>
            <p:blipFill>
              <a:blip r:embed="rId3"/>
              <a:stretch>
                <a:fillRect/>
              </a:stretch>
            </p:blipFill>
            <p:spPr>
              <a:xfrm>
                <a:off x="2775283" y="1834733"/>
                <a:ext cx="632600" cy="632600"/>
              </a:xfrm>
              <a:prstGeom prst="rect">
                <a:avLst/>
              </a:prstGeom>
            </p:spPr>
          </p:pic>
        </mc:Fallback>
      </mc:AlternateContent>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These are the items and the symbolisms involved:</a:t>
            </a:r>
          </a:p>
          <a:p>
            <a:pPr marL="0" indent="0">
              <a:buNone/>
            </a:pPr>
            <a:r>
              <a:rPr lang="en-US" sz="6800" b="1" dirty="0"/>
              <a:t>•	Grapes - our earthly lives</a:t>
            </a:r>
          </a:p>
          <a:p>
            <a:pPr marL="0" indent="0">
              <a:buNone/>
            </a:pPr>
            <a:endParaRPr lang="en-US" sz="6800" b="1" dirty="0"/>
          </a:p>
          <a:p>
            <a:pPr marL="0" indent="0">
              <a:buNone/>
            </a:pPr>
            <a:endParaRPr lang="en-US" sz="6800" b="1" dirty="0"/>
          </a:p>
          <a:p>
            <a:pPr marL="0" indent="0">
              <a:buNone/>
            </a:pPr>
            <a:r>
              <a:rPr lang="en-US" sz="6800" b="1" dirty="0"/>
              <a:t>•	Yeast and bacteria - sin and troubles of this life</a:t>
            </a:r>
          </a:p>
          <a:p>
            <a:pPr marL="0" indent="0">
              <a:buNone/>
            </a:pPr>
            <a:r>
              <a:rPr lang="en-US" sz="6800" b="1" dirty="0"/>
              <a:t>•	Wineskin - a Christian's attitude towards life, God, and God's teachings.</a:t>
            </a:r>
          </a:p>
          <a:p>
            <a:pPr marL="0" indent="0">
              <a:buNone/>
            </a:pPr>
            <a:r>
              <a:rPr lang="en-US" sz="6800" b="1" dirty="0"/>
              <a:t>•	Wine - transformed lives able to serve God and benefit other people</a:t>
            </a:r>
          </a:p>
        </p:txBody>
      </p:sp>
    </p:spTree>
    <p:extLst>
      <p:ext uri="{BB962C8B-B14F-4D97-AF65-F5344CB8AC3E}">
        <p14:creationId xmlns:p14="http://schemas.microsoft.com/office/powerpoint/2010/main" val="70996146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winemaking process is painful for the wineskin because it stretches the wineskin, but the resulting wine is worth the pain.</a:t>
            </a:r>
          </a:p>
        </p:txBody>
      </p:sp>
    </p:spTree>
    <p:extLst>
      <p:ext uri="{BB962C8B-B14F-4D97-AF65-F5344CB8AC3E}">
        <p14:creationId xmlns:p14="http://schemas.microsoft.com/office/powerpoint/2010/main" val="179881165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Grapes are perishable but wine is long-lasting.  God wants to turn our earthly lives into something suitable for the eternity.</a:t>
            </a:r>
          </a:p>
        </p:txBody>
      </p:sp>
    </p:spTree>
    <p:extLst>
      <p:ext uri="{BB962C8B-B14F-4D97-AF65-F5344CB8AC3E}">
        <p14:creationId xmlns:p14="http://schemas.microsoft.com/office/powerpoint/2010/main" val="190053328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And He can use His teachings and anointings to make us pliable so we can make wine repeatedly.</a:t>
            </a:r>
          </a:p>
        </p:txBody>
      </p:sp>
    </p:spTree>
    <p:extLst>
      <p:ext uri="{BB962C8B-B14F-4D97-AF65-F5344CB8AC3E}">
        <p14:creationId xmlns:p14="http://schemas.microsoft.com/office/powerpoint/2010/main" val="54867042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49"/>
            <a:ext cx="9144000" cy="4191000"/>
          </a:xfrm>
        </p:spPr>
        <p:txBody>
          <a:bodyPr>
            <a:noAutofit/>
          </a:bodyPr>
          <a:lstStyle/>
          <a:p>
            <a:pPr marL="0" indent="0">
              <a:buNone/>
            </a:pPr>
            <a:r>
              <a:rPr lang="en-US" altLang="zh-TW" sz="6500" b="1" dirty="0"/>
              <a:t>The parable says, "The old wine is better."  As we allow God to transform our lives, we become better Christians over time.</a:t>
            </a:r>
            <a:endParaRPr lang="en-US" sz="6500" b="1" dirty="0"/>
          </a:p>
        </p:txBody>
      </p:sp>
    </p:spTree>
    <p:extLst>
      <p:ext uri="{BB962C8B-B14F-4D97-AF65-F5344CB8AC3E}">
        <p14:creationId xmlns:p14="http://schemas.microsoft.com/office/powerpoint/2010/main" val="140378672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Be open to God and let Him transform us so we are ready for eternity.  Be a good wineskin and let God transform our grapes into great wine.</a:t>
            </a:r>
          </a:p>
        </p:txBody>
      </p:sp>
    </p:spTree>
    <p:extLst>
      <p:ext uri="{BB962C8B-B14F-4D97-AF65-F5344CB8AC3E}">
        <p14:creationId xmlns:p14="http://schemas.microsoft.com/office/powerpoint/2010/main" val="322958837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altLang="zh-TW" sz="6400" b="1" dirty="0"/>
              <a:t>Let us learn more about God each day, and we gain the ability and willingness to serve God and others according to His will.</a:t>
            </a:r>
            <a:endParaRPr lang="en-US" sz="6400" b="1" dirty="0"/>
          </a:p>
        </p:txBody>
      </p:sp>
    </p:spTree>
    <p:extLst>
      <p:ext uri="{BB962C8B-B14F-4D97-AF65-F5344CB8AC3E}">
        <p14:creationId xmlns:p14="http://schemas.microsoft.com/office/powerpoint/2010/main" val="26326832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D07DA-76B4-699E-2831-6F1177E4E0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47FF43-39E2-E217-8A22-24B355FD2088}"/>
              </a:ext>
            </a:extLst>
          </p:cNvPr>
          <p:cNvSpPr>
            <a:spLocks noGrp="1"/>
          </p:cNvSpPr>
          <p:nvPr>
            <p:ph idx="1"/>
          </p:nvPr>
        </p:nvSpPr>
        <p:spPr>
          <a:xfrm>
            <a:off x="0" y="-95250"/>
            <a:ext cx="9144000" cy="4270773"/>
          </a:xfrm>
        </p:spPr>
        <p:txBody>
          <a:bodyPr>
            <a:noAutofit/>
          </a:bodyPr>
          <a:lstStyle/>
          <a:p>
            <a:pPr marL="0" indent="0">
              <a:buNone/>
            </a:pPr>
            <a:r>
              <a:rPr lang="en-US" sz="7000" b="1" dirty="0"/>
              <a:t>As we constantly renew ourselves and stay as “new wineskin,” God can use us to make more wine.</a:t>
            </a:r>
          </a:p>
        </p:txBody>
      </p:sp>
    </p:spTree>
    <p:extLst>
      <p:ext uri="{BB962C8B-B14F-4D97-AF65-F5344CB8AC3E}">
        <p14:creationId xmlns:p14="http://schemas.microsoft.com/office/powerpoint/2010/main" val="51580148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May God protect and bless you all.</a:t>
            </a:r>
          </a:p>
        </p:txBody>
      </p:sp>
    </p:spTree>
    <p:extLst>
      <p:ext uri="{BB962C8B-B14F-4D97-AF65-F5344CB8AC3E}">
        <p14:creationId xmlns:p14="http://schemas.microsoft.com/office/powerpoint/2010/main" val="4113238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	Yeast and bacteria - sin and troubles of this life</a:t>
            </a:r>
          </a:p>
          <a:p>
            <a:pPr marL="0" indent="0">
              <a:buNone/>
            </a:pPr>
            <a:r>
              <a:rPr lang="en-US" sz="6400" b="1" dirty="0"/>
              <a:t>•	Wineskin - a Christian's attitude towards life, God, and God's teachings.</a:t>
            </a:r>
          </a:p>
          <a:p>
            <a:pPr marL="0" indent="0">
              <a:buNone/>
            </a:pPr>
            <a:endParaRPr lang="en-US" sz="6400" b="1" dirty="0"/>
          </a:p>
          <a:p>
            <a:pPr marL="0" indent="0">
              <a:buNone/>
            </a:pPr>
            <a:endParaRPr lang="en-US" sz="6400" b="1" dirty="0"/>
          </a:p>
        </p:txBody>
      </p:sp>
    </p:spTree>
    <p:extLst>
      <p:ext uri="{BB962C8B-B14F-4D97-AF65-F5344CB8AC3E}">
        <p14:creationId xmlns:p14="http://schemas.microsoft.com/office/powerpoint/2010/main" val="243170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	Wine – our transformed lives able to serve God and benefit other people</a:t>
            </a:r>
          </a:p>
        </p:txBody>
      </p:sp>
    </p:spTree>
    <p:extLst>
      <p:ext uri="{BB962C8B-B14F-4D97-AF65-F5344CB8AC3E}">
        <p14:creationId xmlns:p14="http://schemas.microsoft.com/office/powerpoint/2010/main" val="2836176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Grapes juice and yeast are put into containers to make wine.  This symbolizes Christians’ lives being transformed.</a:t>
            </a:r>
          </a:p>
        </p:txBody>
      </p:sp>
    </p:spTree>
    <p:extLst>
      <p:ext uri="{BB962C8B-B14F-4D97-AF65-F5344CB8AC3E}">
        <p14:creationId xmlns:p14="http://schemas.microsoft.com/office/powerpoint/2010/main" val="3973532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When there's oxygen around, yeast breath in the oxygen and digests the sugars inside the wineskins and produces carbon dioxide and water.</a:t>
            </a:r>
          </a:p>
        </p:txBody>
      </p:sp>
    </p:spTree>
    <p:extLst>
      <p:ext uri="{BB962C8B-B14F-4D97-AF65-F5344CB8AC3E}">
        <p14:creationId xmlns:p14="http://schemas.microsoft.com/office/powerpoint/2010/main" val="3645077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9050"/>
            <a:ext cx="9144000" cy="4270773"/>
          </a:xfrm>
        </p:spPr>
        <p:txBody>
          <a:bodyPr>
            <a:noAutofit/>
          </a:bodyPr>
          <a:lstStyle/>
          <a:p>
            <a:pPr marL="0" indent="0">
              <a:buNone/>
            </a:pPr>
            <a:r>
              <a:rPr lang="en-US" sz="7000" b="1" dirty="0"/>
              <a:t>CH</a:t>
            </a:r>
            <a:r>
              <a:rPr lang="en-US" sz="7000" b="1" baseline="-25000" dirty="0"/>
              <a:t>2</a:t>
            </a:r>
            <a:r>
              <a:rPr lang="en-US" sz="7000" b="1" dirty="0"/>
              <a:t>O + O</a:t>
            </a:r>
            <a:r>
              <a:rPr lang="en-US" sz="7000" b="1" baseline="-25000" dirty="0"/>
              <a:t>2</a:t>
            </a:r>
            <a:r>
              <a:rPr lang="en-US" sz="7000" b="1" dirty="0"/>
              <a:t> </a:t>
            </a:r>
            <a:r>
              <a:rPr lang="en-US" sz="7000" b="1" dirty="0">
                <a:sym typeface="Wingdings" panose="05000000000000000000" pitchFamily="2" charset="2"/>
              </a:rPr>
              <a:t></a:t>
            </a:r>
            <a:r>
              <a:rPr lang="en-US" sz="7000" b="1" dirty="0"/>
              <a:t> CO</a:t>
            </a:r>
            <a:r>
              <a:rPr lang="en-US" sz="7000" b="1" baseline="-25000" dirty="0"/>
              <a:t>2</a:t>
            </a:r>
            <a:r>
              <a:rPr lang="en-US" sz="7000" b="1" dirty="0"/>
              <a:t> + H</a:t>
            </a:r>
            <a:r>
              <a:rPr lang="en-US" sz="7000" b="1" baseline="-25000" dirty="0"/>
              <a:t>2</a:t>
            </a:r>
            <a:r>
              <a:rPr lang="en-US" sz="7000" b="1" dirty="0"/>
              <a:t>O </a:t>
            </a:r>
          </a:p>
          <a:p>
            <a:pPr marL="0" indent="0">
              <a:buNone/>
            </a:pPr>
            <a:r>
              <a:rPr lang="en-US" sz="7000" b="1" dirty="0"/>
              <a:t>= more volume as a result (since CH</a:t>
            </a:r>
            <a:r>
              <a:rPr lang="en-US" sz="7000" b="1" baseline="-25000" dirty="0"/>
              <a:t>2</a:t>
            </a:r>
            <a:r>
              <a:rPr lang="en-US" sz="7000" b="1" dirty="0"/>
              <a:t>O is solid and H</a:t>
            </a:r>
            <a:r>
              <a:rPr lang="en-US" sz="7000" b="1" baseline="-25000" dirty="0"/>
              <a:t>2</a:t>
            </a:r>
            <a:r>
              <a:rPr lang="en-US" sz="7000" b="1" dirty="0"/>
              <a:t>O is liquid)</a:t>
            </a:r>
          </a:p>
        </p:txBody>
      </p:sp>
    </p:spTree>
    <p:extLst>
      <p:ext uri="{BB962C8B-B14F-4D97-AF65-F5344CB8AC3E}">
        <p14:creationId xmlns:p14="http://schemas.microsoft.com/office/powerpoint/2010/main" val="303692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200" b="1" dirty="0"/>
              <a:t>Once oxygen is low or exhausted, yeast switches to anaerobic respiration (fermentation) and turns sugars (</a:t>
            </a:r>
            <a:r>
              <a:rPr lang="en-US" altLang="zh-TW" sz="6200" b="1" kern="1000" spc="-38" dirty="0">
                <a:ea typeface="Microsoft JhengHei" panose="020B0604030504040204" pitchFamily="34" charset="-120"/>
              </a:rPr>
              <a:t>C</a:t>
            </a:r>
            <a:r>
              <a:rPr lang="en-US" altLang="zh-TW" sz="6200" b="1" kern="1000" spc="-38" baseline="-25000" dirty="0">
                <a:ea typeface="Microsoft JhengHei" panose="020B0604030504040204" pitchFamily="34" charset="-120"/>
              </a:rPr>
              <a:t>6</a:t>
            </a:r>
            <a:r>
              <a:rPr lang="en-US" altLang="zh-TW" sz="6200" b="1" kern="1000" spc="-38" dirty="0">
                <a:ea typeface="Microsoft JhengHei" panose="020B0604030504040204" pitchFamily="34" charset="-120"/>
              </a:rPr>
              <a:t>H</a:t>
            </a:r>
            <a:r>
              <a:rPr lang="en-US" altLang="zh-TW" sz="6200" b="1" kern="1000" spc="-38" baseline="-25000" dirty="0">
                <a:ea typeface="Microsoft JhengHei" panose="020B0604030504040204" pitchFamily="34" charset="-120"/>
              </a:rPr>
              <a:t>12</a:t>
            </a:r>
            <a:r>
              <a:rPr lang="en-US" altLang="zh-TW" sz="6200" b="1" kern="1000" spc="-38" dirty="0">
                <a:ea typeface="Microsoft JhengHei" panose="020B0604030504040204" pitchFamily="34" charset="-120"/>
              </a:rPr>
              <a:t>O</a:t>
            </a:r>
            <a:r>
              <a:rPr lang="en-US" altLang="zh-TW" sz="6200" b="1" kern="1000" spc="-38" baseline="-25000" dirty="0">
                <a:ea typeface="Microsoft JhengHei" panose="020B0604030504040204" pitchFamily="34" charset="-120"/>
              </a:rPr>
              <a:t>6</a:t>
            </a:r>
            <a:r>
              <a:rPr lang="en-US" sz="6200" b="1" dirty="0"/>
              <a:t>) into alcohol</a:t>
            </a:r>
            <a:r>
              <a:rPr lang="en-US" altLang="zh-TW" sz="6200" b="1" kern="1000" spc="-38" dirty="0">
                <a:ea typeface="Microsoft JhengHei" panose="020B0604030504040204" pitchFamily="34" charset="-120"/>
              </a:rPr>
              <a:t> (C</a:t>
            </a:r>
            <a:r>
              <a:rPr lang="en-US" altLang="zh-TW" sz="6200" b="1" kern="1000" spc="-38" baseline="-25000" dirty="0">
                <a:ea typeface="Microsoft JhengHei" panose="020B0604030504040204" pitchFamily="34" charset="-120"/>
              </a:rPr>
              <a:t>2</a:t>
            </a:r>
            <a:r>
              <a:rPr lang="en-US" altLang="zh-TW" sz="6200" b="1" kern="1000" spc="-38" dirty="0">
                <a:ea typeface="Microsoft JhengHei" panose="020B0604030504040204" pitchFamily="34" charset="-120"/>
              </a:rPr>
              <a:t>H</a:t>
            </a:r>
            <a:r>
              <a:rPr lang="en-US" altLang="zh-TW" sz="6200" b="1" kern="1000" spc="-38" baseline="-25000" dirty="0">
                <a:ea typeface="Microsoft JhengHei" panose="020B0604030504040204" pitchFamily="34" charset="-120"/>
              </a:rPr>
              <a:t>5</a:t>
            </a:r>
            <a:r>
              <a:rPr lang="en-US" altLang="zh-TW" sz="6200" b="1" kern="1000" spc="-38" dirty="0">
                <a:ea typeface="Microsoft JhengHei" panose="020B0604030504040204" pitchFamily="34" charset="-120"/>
              </a:rPr>
              <a:t>OH)</a:t>
            </a:r>
            <a:r>
              <a:rPr lang="en-US" sz="6200" b="1" dirty="0"/>
              <a:t>.</a:t>
            </a:r>
          </a:p>
        </p:txBody>
      </p:sp>
    </p:spTree>
    <p:extLst>
      <p:ext uri="{BB962C8B-B14F-4D97-AF65-F5344CB8AC3E}">
        <p14:creationId xmlns:p14="http://schemas.microsoft.com/office/powerpoint/2010/main" val="4158333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3395801"/>
          </a:xfrm>
          <a:prstGeom prst="rect">
            <a:avLst/>
          </a:prstGeom>
        </p:spPr>
        <p:txBody>
          <a:bodyPr wrap="square">
            <a:spAutoFit/>
          </a:bodyPr>
          <a:lstStyle/>
          <a:p>
            <a:r>
              <a:rPr lang="en-US" altLang="zh-TW" sz="6600" b="1" kern="1000" spc="-38" dirty="0">
                <a:ea typeface="Microsoft JhengHei" panose="020B0604030504040204" pitchFamily="34" charset="-120"/>
              </a:rPr>
              <a:t>C</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12</a:t>
            </a:r>
            <a:r>
              <a:rPr lang="en-US" altLang="zh-TW" sz="6600" b="1" kern="1000" spc="-38" dirty="0">
                <a:ea typeface="Microsoft JhengHei" panose="020B0604030504040204" pitchFamily="34" charset="-120"/>
              </a:rPr>
              <a:t>O</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sym typeface="Wingdings" panose="05000000000000000000" pitchFamily="2" charset="2"/>
              </a:rPr>
              <a:t></a:t>
            </a:r>
            <a:r>
              <a:rPr lang="en-US" altLang="zh-TW" sz="6600" b="1" kern="1000" spc="-38" dirty="0">
                <a:ea typeface="Microsoft JhengHei" panose="020B0604030504040204" pitchFamily="34" charset="-120"/>
              </a:rPr>
              <a:t>2C</a:t>
            </a:r>
            <a:r>
              <a:rPr lang="en-US" altLang="zh-TW" sz="6600" b="1" kern="1000" spc="-38" baseline="-25000" dirty="0">
                <a:ea typeface="Microsoft JhengHei" panose="020B0604030504040204" pitchFamily="34" charset="-120"/>
              </a:rPr>
              <a:t>2</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5</a:t>
            </a:r>
            <a:r>
              <a:rPr lang="en-US" altLang="zh-TW" sz="6600" b="1" kern="1000" spc="-38" dirty="0">
                <a:ea typeface="Microsoft JhengHei" panose="020B0604030504040204" pitchFamily="34" charset="-120"/>
              </a:rPr>
              <a:t>OH + 2CO</a:t>
            </a:r>
            <a:r>
              <a:rPr lang="en-US" altLang="zh-TW" sz="6600" b="1" kern="1000" spc="-38" baseline="-25000" dirty="0">
                <a:ea typeface="Microsoft JhengHei" panose="020B0604030504040204" pitchFamily="34" charset="-120"/>
              </a:rPr>
              <a:t>2</a:t>
            </a:r>
            <a:endParaRPr lang="en-US" altLang="zh-TW" sz="6600" b="1" kern="1000" spc="-38" dirty="0">
              <a:ea typeface="Microsoft JhengHei" panose="020B0604030504040204" pitchFamily="34" charset="-120"/>
            </a:endParaRPr>
          </a:p>
          <a:p>
            <a:pPr>
              <a:spcBef>
                <a:spcPts val="2000"/>
              </a:spcBef>
            </a:pPr>
            <a:r>
              <a:rPr lang="en-US" altLang="zh-TW" sz="6600" b="1" kern="1000" spc="-38" dirty="0">
                <a:ea typeface="Microsoft JhengHei" panose="020B0604030504040204" pitchFamily="34" charset="-120"/>
              </a:rPr>
              <a:t>sugar </a:t>
            </a:r>
            <a:r>
              <a:rPr lang="en-US" altLang="zh-TW" sz="6600" b="1" kern="1000" spc="-38" dirty="0">
                <a:ea typeface="Microsoft JhengHei" panose="020B0604030504040204" pitchFamily="34" charset="-120"/>
                <a:sym typeface="Wingdings" panose="05000000000000000000" pitchFamily="2" charset="2"/>
              </a:rPr>
              <a:t></a:t>
            </a:r>
            <a:r>
              <a:rPr lang="en-US" altLang="zh-TW" sz="6600" b="1" kern="1000" spc="-38" dirty="0">
                <a:ea typeface="Microsoft JhengHei" panose="020B0604030504040204" pitchFamily="34" charset="-120"/>
              </a:rPr>
              <a:t> ethanol + carbon dioxide</a:t>
            </a:r>
            <a:endParaRPr lang="en-US" altLang="zh-TW" sz="6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9727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Anaerobic respiration turns solid sugar molecules into gas and liquid which creates much more volume.</a:t>
            </a:r>
          </a:p>
        </p:txBody>
      </p:sp>
    </p:spTree>
    <p:extLst>
      <p:ext uri="{BB962C8B-B14F-4D97-AF65-F5344CB8AC3E}">
        <p14:creationId xmlns:p14="http://schemas.microsoft.com/office/powerpoint/2010/main" val="1635860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152400" y="-95250"/>
            <a:ext cx="8839200" cy="4270773"/>
          </a:xfrm>
        </p:spPr>
        <p:txBody>
          <a:bodyPr>
            <a:noAutofit/>
          </a:bodyPr>
          <a:lstStyle/>
          <a:p>
            <a:pPr marL="0" indent="0">
              <a:buNone/>
            </a:pPr>
            <a:r>
              <a:rPr lang="en-US" sz="7000" b="1" dirty="0"/>
              <a:t>The expansion of volume requires venting or containers that can handle the expanding volume.</a:t>
            </a:r>
          </a:p>
        </p:txBody>
      </p:sp>
    </p:spTree>
    <p:extLst>
      <p:ext uri="{BB962C8B-B14F-4D97-AF65-F5344CB8AC3E}">
        <p14:creationId xmlns:p14="http://schemas.microsoft.com/office/powerpoint/2010/main" val="1565267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372743" y="850164"/>
            <a:ext cx="6398513" cy="2677656"/>
          </a:xfrm>
          <a:prstGeom prst="rect">
            <a:avLst/>
          </a:prstGeom>
        </p:spPr>
        <p:txBody>
          <a:bodyPr wrap="square">
            <a:spAutoFit/>
          </a:bodyPr>
          <a:lstStyle/>
          <a:p>
            <a:pPr algn="ctr"/>
            <a:r>
              <a:rPr lang="en-US" altLang="zh-TW" sz="8400" b="1" dirty="0">
                <a:ea typeface="Microsoft JhengHei" panose="020B0604030504040204" pitchFamily="34" charset="-120"/>
              </a:rPr>
              <a:t>Scripture:</a:t>
            </a:r>
          </a:p>
          <a:p>
            <a:pPr algn="ctr"/>
            <a:r>
              <a:rPr lang="en-US" altLang="zh-TW" sz="8400" b="1" dirty="0">
                <a:ea typeface="Microsoft JhengHei" panose="020B0604030504040204" pitchFamily="34" charset="-120"/>
              </a:rPr>
              <a:t>Luke 5:37-39</a:t>
            </a: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145D8694-6346-C49D-B8DE-0A3FBA299A14}"/>
                  </a:ext>
                </a:extLst>
              </p14:cNvPr>
              <p14:cNvContentPartPr/>
              <p14:nvPr/>
            </p14:nvContentPartPr>
            <p14:xfrm>
              <a:off x="3578729" y="2366136"/>
              <a:ext cx="6326" cy="6326"/>
            </p14:xfrm>
          </p:contentPart>
        </mc:Choice>
        <mc:Fallback xmlns="">
          <p:pic>
            <p:nvPicPr>
              <p:cNvPr id="3" name="Ink 2">
                <a:extLst>
                  <a:ext uri="{FF2B5EF4-FFF2-40B4-BE49-F238E27FC236}">
                    <a16:creationId xmlns:a16="http://schemas.microsoft.com/office/drawing/2014/main" id="{145D8694-6346-C49D-B8DE-0A3FBA299A14}"/>
                  </a:ext>
                </a:extLst>
              </p:cNvPr>
              <p:cNvPicPr/>
              <p:nvPr/>
            </p:nvPicPr>
            <p:blipFill>
              <a:blip r:embed="rId4"/>
              <a:stretch>
                <a:fillRect/>
              </a:stretch>
            </p:blipFill>
            <p:spPr>
              <a:xfrm>
                <a:off x="3262429" y="2049836"/>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k 3">
                <a:extLst>
                  <a:ext uri="{FF2B5EF4-FFF2-40B4-BE49-F238E27FC236}">
                    <a16:creationId xmlns:a16="http://schemas.microsoft.com/office/drawing/2014/main" id="{5BA9C558-E482-5153-7D13-54B3975FEE3C}"/>
                  </a:ext>
                </a:extLst>
              </p14:cNvPr>
              <p14:cNvContentPartPr/>
              <p14:nvPr/>
            </p14:nvContentPartPr>
            <p14:xfrm>
              <a:off x="4780777" y="2062461"/>
              <a:ext cx="6326" cy="6326"/>
            </p14:xfrm>
          </p:contentPart>
        </mc:Choice>
        <mc:Fallback xmlns="">
          <p:pic>
            <p:nvPicPr>
              <p:cNvPr id="4" name="Ink 3">
                <a:extLst>
                  <a:ext uri="{FF2B5EF4-FFF2-40B4-BE49-F238E27FC236}">
                    <a16:creationId xmlns:a16="http://schemas.microsoft.com/office/drawing/2014/main" id="{5BA9C558-E482-5153-7D13-54B3975FEE3C}"/>
                  </a:ext>
                </a:extLst>
              </p:cNvPr>
              <p:cNvPicPr/>
              <p:nvPr/>
            </p:nvPicPr>
            <p:blipFill>
              <a:blip r:embed="rId4"/>
              <a:stretch>
                <a:fillRect/>
              </a:stretch>
            </p:blipFill>
            <p:spPr>
              <a:xfrm>
                <a:off x="4464477" y="1746161"/>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2C179993-E43A-7282-8A34-4F3F185BE768}"/>
                  </a:ext>
                </a:extLst>
              </p14:cNvPr>
              <p14:cNvContentPartPr/>
              <p14:nvPr/>
            </p14:nvContentPartPr>
            <p14:xfrm>
              <a:off x="3888730" y="2391443"/>
              <a:ext cx="6326" cy="6326"/>
            </p14:xfrm>
          </p:contentPart>
        </mc:Choice>
        <mc:Fallback xmlns="">
          <p:pic>
            <p:nvPicPr>
              <p:cNvPr id="5" name="Ink 4">
                <a:extLst>
                  <a:ext uri="{FF2B5EF4-FFF2-40B4-BE49-F238E27FC236}">
                    <a16:creationId xmlns:a16="http://schemas.microsoft.com/office/drawing/2014/main" id="{2C179993-E43A-7282-8A34-4F3F185BE768}"/>
                  </a:ext>
                </a:extLst>
              </p:cNvPr>
              <p:cNvPicPr/>
              <p:nvPr/>
            </p:nvPicPr>
            <p:blipFill>
              <a:blip r:embed="rId4"/>
              <a:stretch>
                <a:fillRect/>
              </a:stretch>
            </p:blipFill>
            <p:spPr>
              <a:xfrm>
                <a:off x="3572430" y="207514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 name="Ink 5">
                <a:extLst>
                  <a:ext uri="{FF2B5EF4-FFF2-40B4-BE49-F238E27FC236}">
                    <a16:creationId xmlns:a16="http://schemas.microsoft.com/office/drawing/2014/main" id="{5E188BF1-40BB-72C5-8997-2F615C300522}"/>
                  </a:ext>
                </a:extLst>
              </p14:cNvPr>
              <p14:cNvContentPartPr/>
              <p14:nvPr/>
            </p14:nvContentPartPr>
            <p14:xfrm>
              <a:off x="5166697" y="2119400"/>
              <a:ext cx="6326" cy="6326"/>
            </p14:xfrm>
          </p:contentPart>
        </mc:Choice>
        <mc:Fallback xmlns="">
          <p:pic>
            <p:nvPicPr>
              <p:cNvPr id="6" name="Ink 5">
                <a:extLst>
                  <a:ext uri="{FF2B5EF4-FFF2-40B4-BE49-F238E27FC236}">
                    <a16:creationId xmlns:a16="http://schemas.microsoft.com/office/drawing/2014/main" id="{5E188BF1-40BB-72C5-8997-2F615C300522}"/>
                  </a:ext>
                </a:extLst>
              </p:cNvPr>
              <p:cNvPicPr/>
              <p:nvPr/>
            </p:nvPicPr>
            <p:blipFill>
              <a:blip r:embed="rId4"/>
              <a:stretch>
                <a:fillRect/>
              </a:stretch>
            </p:blipFill>
            <p:spPr>
              <a:xfrm>
                <a:off x="4850397" y="180310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A8A21633-ECF4-1BD8-7301-6EFFD16AD147}"/>
                  </a:ext>
                </a:extLst>
              </p14:cNvPr>
              <p14:cNvContentPartPr/>
              <p14:nvPr/>
            </p14:nvContentPartPr>
            <p14:xfrm>
              <a:off x="5065472" y="2188992"/>
              <a:ext cx="6326" cy="6326"/>
            </p14:xfrm>
          </p:contentPart>
        </mc:Choice>
        <mc:Fallback xmlns="">
          <p:pic>
            <p:nvPicPr>
              <p:cNvPr id="7" name="Ink 6">
                <a:extLst>
                  <a:ext uri="{FF2B5EF4-FFF2-40B4-BE49-F238E27FC236}">
                    <a16:creationId xmlns:a16="http://schemas.microsoft.com/office/drawing/2014/main" id="{A8A21633-ECF4-1BD8-7301-6EFFD16AD147}"/>
                  </a:ext>
                </a:extLst>
              </p:cNvPr>
              <p:cNvPicPr/>
              <p:nvPr/>
            </p:nvPicPr>
            <p:blipFill>
              <a:blip r:embed="rId4"/>
              <a:stretch>
                <a:fillRect/>
              </a:stretch>
            </p:blipFill>
            <p:spPr>
              <a:xfrm>
                <a:off x="4749172" y="1872692"/>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k 7">
                <a:extLst>
                  <a:ext uri="{FF2B5EF4-FFF2-40B4-BE49-F238E27FC236}">
                    <a16:creationId xmlns:a16="http://schemas.microsoft.com/office/drawing/2014/main" id="{D51CA889-F934-B7CD-DF3A-B727C4D77AD7}"/>
                  </a:ext>
                </a:extLst>
              </p14:cNvPr>
              <p14:cNvContentPartPr/>
              <p14:nvPr/>
            </p14:nvContentPartPr>
            <p14:xfrm>
              <a:off x="5065472" y="2188992"/>
              <a:ext cx="6326" cy="6326"/>
            </p14:xfrm>
          </p:contentPart>
        </mc:Choice>
        <mc:Fallback xmlns="">
          <p:pic>
            <p:nvPicPr>
              <p:cNvPr id="8" name="Ink 7">
                <a:extLst>
                  <a:ext uri="{FF2B5EF4-FFF2-40B4-BE49-F238E27FC236}">
                    <a16:creationId xmlns:a16="http://schemas.microsoft.com/office/drawing/2014/main" id="{D51CA889-F934-B7CD-DF3A-B727C4D77AD7}"/>
                  </a:ext>
                </a:extLst>
              </p:cNvPr>
              <p:cNvPicPr/>
              <p:nvPr/>
            </p:nvPicPr>
            <p:blipFill>
              <a:blip r:embed="rId4"/>
              <a:stretch>
                <a:fillRect/>
              </a:stretch>
            </p:blipFill>
            <p:spPr>
              <a:xfrm>
                <a:off x="4749172" y="1872692"/>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4B4E1A2F-EB2B-E775-EED5-03D5F78705A5}"/>
                  </a:ext>
                </a:extLst>
              </p14:cNvPr>
              <p14:cNvContentPartPr/>
              <p14:nvPr/>
            </p14:nvContentPartPr>
            <p14:xfrm>
              <a:off x="5065472" y="2188992"/>
              <a:ext cx="6326" cy="6326"/>
            </p14:xfrm>
          </p:contentPart>
        </mc:Choice>
        <mc:Fallback xmlns="">
          <p:pic>
            <p:nvPicPr>
              <p:cNvPr id="9" name="Ink 8">
                <a:extLst>
                  <a:ext uri="{FF2B5EF4-FFF2-40B4-BE49-F238E27FC236}">
                    <a16:creationId xmlns:a16="http://schemas.microsoft.com/office/drawing/2014/main" id="{4B4E1A2F-EB2B-E775-EED5-03D5F78705A5}"/>
                  </a:ext>
                </a:extLst>
              </p:cNvPr>
              <p:cNvPicPr/>
              <p:nvPr/>
            </p:nvPicPr>
            <p:blipFill>
              <a:blip r:embed="rId4"/>
              <a:stretch>
                <a:fillRect/>
              </a:stretch>
            </p:blipFill>
            <p:spPr>
              <a:xfrm>
                <a:off x="4749172" y="1872692"/>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FE8AF381-EFD8-CDA1-C25F-3085396D7E7F}"/>
                  </a:ext>
                </a:extLst>
              </p14:cNvPr>
              <p14:cNvContentPartPr/>
              <p14:nvPr/>
            </p14:nvContentPartPr>
            <p14:xfrm>
              <a:off x="6178948" y="2752057"/>
              <a:ext cx="6326" cy="6326"/>
            </p14:xfrm>
          </p:contentPart>
        </mc:Choice>
        <mc:Fallback xmlns="">
          <p:pic>
            <p:nvPicPr>
              <p:cNvPr id="10" name="Ink 9">
                <a:extLst>
                  <a:ext uri="{FF2B5EF4-FFF2-40B4-BE49-F238E27FC236}">
                    <a16:creationId xmlns:a16="http://schemas.microsoft.com/office/drawing/2014/main" id="{FE8AF381-EFD8-CDA1-C25F-3085396D7E7F}"/>
                  </a:ext>
                </a:extLst>
              </p:cNvPr>
              <p:cNvPicPr/>
              <p:nvPr/>
            </p:nvPicPr>
            <p:blipFill>
              <a:blip r:embed="rId4"/>
              <a:stretch>
                <a:fillRect/>
              </a:stretch>
            </p:blipFill>
            <p:spPr>
              <a:xfrm>
                <a:off x="5862648" y="243575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B3251856-2726-5E7C-024D-65ADB4294203}"/>
                  </a:ext>
                </a:extLst>
              </p14:cNvPr>
              <p14:cNvContentPartPr/>
              <p14:nvPr/>
            </p14:nvContentPartPr>
            <p14:xfrm>
              <a:off x="4907308" y="2144706"/>
              <a:ext cx="6326" cy="6326"/>
            </p14:xfrm>
          </p:contentPart>
        </mc:Choice>
        <mc:Fallback xmlns="">
          <p:pic>
            <p:nvPicPr>
              <p:cNvPr id="11" name="Ink 10">
                <a:extLst>
                  <a:ext uri="{FF2B5EF4-FFF2-40B4-BE49-F238E27FC236}">
                    <a16:creationId xmlns:a16="http://schemas.microsoft.com/office/drawing/2014/main" id="{B3251856-2726-5E7C-024D-65ADB4294203}"/>
                  </a:ext>
                </a:extLst>
              </p:cNvPr>
              <p:cNvPicPr/>
              <p:nvPr/>
            </p:nvPicPr>
            <p:blipFill>
              <a:blip r:embed="rId4"/>
              <a:stretch>
                <a:fillRect/>
              </a:stretch>
            </p:blipFill>
            <p:spPr>
              <a:xfrm>
                <a:off x="4591008" y="1828406"/>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861A7E8B-AD78-B184-2A6D-AF663BD29E91}"/>
                  </a:ext>
                </a:extLst>
              </p14:cNvPr>
              <p14:cNvContentPartPr/>
              <p14:nvPr/>
            </p14:nvContentPartPr>
            <p14:xfrm>
              <a:off x="4900981" y="2132053"/>
              <a:ext cx="6326" cy="6326"/>
            </p14:xfrm>
          </p:contentPart>
        </mc:Choice>
        <mc:Fallback xmlns="">
          <p:pic>
            <p:nvPicPr>
              <p:cNvPr id="12" name="Ink 11">
                <a:extLst>
                  <a:ext uri="{FF2B5EF4-FFF2-40B4-BE49-F238E27FC236}">
                    <a16:creationId xmlns:a16="http://schemas.microsoft.com/office/drawing/2014/main" id="{861A7E8B-AD78-B184-2A6D-AF663BD29E91}"/>
                  </a:ext>
                </a:extLst>
              </p:cNvPr>
              <p:cNvPicPr/>
              <p:nvPr/>
            </p:nvPicPr>
            <p:blipFill>
              <a:blip r:embed="rId4"/>
              <a:stretch>
                <a:fillRect/>
              </a:stretch>
            </p:blipFill>
            <p:spPr>
              <a:xfrm>
                <a:off x="4584681" y="181575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B88D518F-07DC-3B73-E1E6-888EB762623D}"/>
                  </a:ext>
                </a:extLst>
              </p14:cNvPr>
              <p14:cNvContentPartPr/>
              <p14:nvPr/>
            </p14:nvContentPartPr>
            <p14:xfrm>
              <a:off x="4869348" y="3163284"/>
              <a:ext cx="6326" cy="6326"/>
            </p14:xfrm>
          </p:contentPart>
        </mc:Choice>
        <mc:Fallback xmlns="">
          <p:pic>
            <p:nvPicPr>
              <p:cNvPr id="13" name="Ink 12">
                <a:extLst>
                  <a:ext uri="{FF2B5EF4-FFF2-40B4-BE49-F238E27FC236}">
                    <a16:creationId xmlns:a16="http://schemas.microsoft.com/office/drawing/2014/main" id="{B88D518F-07DC-3B73-E1E6-888EB762623D}"/>
                  </a:ext>
                </a:extLst>
              </p:cNvPr>
              <p:cNvPicPr/>
              <p:nvPr/>
            </p:nvPicPr>
            <p:blipFill>
              <a:blip r:embed="rId4"/>
              <a:stretch>
                <a:fillRect/>
              </a:stretch>
            </p:blipFill>
            <p:spPr>
              <a:xfrm>
                <a:off x="4553048" y="2846984"/>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4" name="Ink 13">
                <a:extLst>
                  <a:ext uri="{FF2B5EF4-FFF2-40B4-BE49-F238E27FC236}">
                    <a16:creationId xmlns:a16="http://schemas.microsoft.com/office/drawing/2014/main" id="{D0E9AA3D-E4E5-F62B-F1B7-354480FC7DB3}"/>
                  </a:ext>
                </a:extLst>
              </p14:cNvPr>
              <p14:cNvContentPartPr/>
              <p14:nvPr/>
            </p14:nvContentPartPr>
            <p14:xfrm>
              <a:off x="5736088" y="3603638"/>
              <a:ext cx="6326" cy="6326"/>
            </p14:xfrm>
          </p:contentPart>
        </mc:Choice>
        <mc:Fallback xmlns="">
          <p:pic>
            <p:nvPicPr>
              <p:cNvPr id="14" name="Ink 13">
                <a:extLst>
                  <a:ext uri="{FF2B5EF4-FFF2-40B4-BE49-F238E27FC236}">
                    <a16:creationId xmlns:a16="http://schemas.microsoft.com/office/drawing/2014/main" id="{D0E9AA3D-E4E5-F62B-F1B7-354480FC7DB3}"/>
                  </a:ext>
                </a:extLst>
              </p:cNvPr>
              <p:cNvPicPr/>
              <p:nvPr/>
            </p:nvPicPr>
            <p:blipFill>
              <a:blip r:embed="rId16"/>
              <a:stretch>
                <a:fillRect/>
              </a:stretch>
            </p:blipFill>
            <p:spPr>
              <a:xfrm>
                <a:off x="5419788" y="3564100"/>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5" name="Ink 14">
                <a:extLst>
                  <a:ext uri="{FF2B5EF4-FFF2-40B4-BE49-F238E27FC236}">
                    <a16:creationId xmlns:a16="http://schemas.microsoft.com/office/drawing/2014/main" id="{BC8AFF6E-692A-52FF-CEEE-34E22F698576}"/>
                  </a:ext>
                </a:extLst>
              </p14:cNvPr>
              <p14:cNvContentPartPr/>
              <p14:nvPr/>
            </p14:nvContentPartPr>
            <p14:xfrm>
              <a:off x="4584653" y="2132053"/>
              <a:ext cx="6326" cy="6326"/>
            </p14:xfrm>
          </p:contentPart>
        </mc:Choice>
        <mc:Fallback xmlns="">
          <p:pic>
            <p:nvPicPr>
              <p:cNvPr id="15" name="Ink 14">
                <a:extLst>
                  <a:ext uri="{FF2B5EF4-FFF2-40B4-BE49-F238E27FC236}">
                    <a16:creationId xmlns:a16="http://schemas.microsoft.com/office/drawing/2014/main" id="{BC8AFF6E-692A-52FF-CEEE-34E22F698576}"/>
                  </a:ext>
                </a:extLst>
              </p:cNvPr>
              <p:cNvPicPr/>
              <p:nvPr/>
            </p:nvPicPr>
            <p:blipFill>
              <a:blip r:embed="rId18"/>
              <a:stretch>
                <a:fillRect/>
              </a:stretch>
            </p:blipFill>
            <p:spPr>
              <a:xfrm>
                <a:off x="4545115" y="1815753"/>
                <a:ext cx="84610" cy="632600"/>
              </a:xfrm>
              <a:prstGeom prst="rect">
                <a:avLst/>
              </a:prstGeom>
            </p:spPr>
          </p:pic>
        </mc:Fallback>
      </mc:AlternateContent>
    </p:spTree>
    <p:extLst>
      <p:ext uri="{BB962C8B-B14F-4D97-AF65-F5344CB8AC3E}">
        <p14:creationId xmlns:p14="http://schemas.microsoft.com/office/powerpoint/2010/main" val="4284231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Before people could make small sealed bottles, wine is carried around in wineskins.</a:t>
            </a:r>
          </a:p>
        </p:txBody>
      </p:sp>
    </p:spTree>
    <p:extLst>
      <p:ext uri="{BB962C8B-B14F-4D97-AF65-F5344CB8AC3E}">
        <p14:creationId xmlns:p14="http://schemas.microsoft.com/office/powerpoint/2010/main" val="3220769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If oxygen gets in, alcohol can also turn into vinegar. </a:t>
            </a:r>
            <a:r>
              <a:rPr lang="zh-TW" altLang="en-US" sz="6400" b="1" dirty="0"/>
              <a:t> </a:t>
            </a:r>
            <a:r>
              <a:rPr lang="en-US" sz="6400" b="1" dirty="0"/>
              <a:t>Wineskin must be sealed as much as possible to prevent O</a:t>
            </a:r>
            <a:r>
              <a:rPr lang="en-US" sz="6400" b="1" baseline="-25000" dirty="0"/>
              <a:t>2</a:t>
            </a:r>
            <a:r>
              <a:rPr lang="en-US" sz="6400" b="1" dirty="0"/>
              <a:t> from going in.  </a:t>
            </a:r>
          </a:p>
        </p:txBody>
      </p:sp>
    </p:spTree>
    <p:extLst>
      <p:ext uri="{BB962C8B-B14F-4D97-AF65-F5344CB8AC3E}">
        <p14:creationId xmlns:p14="http://schemas.microsoft.com/office/powerpoint/2010/main" val="2921155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Ancient people didn't have an easy way to vent air without allowing air in, so they had to rely on expanding containers.</a:t>
            </a:r>
          </a:p>
        </p:txBody>
      </p:sp>
    </p:spTree>
    <p:extLst>
      <p:ext uri="{BB962C8B-B14F-4D97-AF65-F5344CB8AC3E}">
        <p14:creationId xmlns:p14="http://schemas.microsoft.com/office/powerpoint/2010/main" val="2870337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One must not fill the wineskin too much because the volume of the new wine will expand.</a:t>
            </a:r>
          </a:p>
        </p:txBody>
      </p:sp>
    </p:spTree>
    <p:extLst>
      <p:ext uri="{BB962C8B-B14F-4D97-AF65-F5344CB8AC3E}">
        <p14:creationId xmlns:p14="http://schemas.microsoft.com/office/powerpoint/2010/main" val="2079494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The CO</a:t>
            </a:r>
            <a:r>
              <a:rPr lang="en-US" sz="6600" b="1" baseline="-25000" dirty="0"/>
              <a:t>2</a:t>
            </a:r>
            <a:r>
              <a:rPr lang="en-US" sz="6600" b="1" dirty="0"/>
              <a:t> produced will stretch the wineskin if one did not leave enough room to accommodate the expanding volume.</a:t>
            </a:r>
          </a:p>
        </p:txBody>
      </p:sp>
    </p:spTree>
    <p:extLst>
      <p:ext uri="{BB962C8B-B14F-4D97-AF65-F5344CB8AC3E}">
        <p14:creationId xmlns:p14="http://schemas.microsoft.com/office/powerpoint/2010/main" val="945901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000" b="1" dirty="0"/>
              <a:t>So, to make new wine, they must have new wineskin that's pliable. Otherwise expanding volume from CO</a:t>
            </a:r>
            <a:r>
              <a:rPr lang="en-US" sz="6000" b="1" baseline="-25000" dirty="0"/>
              <a:t>2</a:t>
            </a:r>
            <a:r>
              <a:rPr lang="en-US" sz="6000" b="1" dirty="0"/>
              <a:t> will cause the wineskin to explode.</a:t>
            </a:r>
          </a:p>
        </p:txBody>
      </p:sp>
    </p:spTree>
    <p:extLst>
      <p:ext uri="{BB962C8B-B14F-4D97-AF65-F5344CB8AC3E}">
        <p14:creationId xmlns:p14="http://schemas.microsoft.com/office/powerpoint/2010/main" val="2259056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We all know this when we open a bottle of champagne.  There were CO</a:t>
            </a:r>
            <a:r>
              <a:rPr lang="en-US" sz="6400" b="1" baseline="-25000" dirty="0"/>
              <a:t>2</a:t>
            </a:r>
            <a:r>
              <a:rPr lang="en-US" sz="6400" b="1" dirty="0"/>
              <a:t> trapped inside the bottle from the last bit of fermentation.</a:t>
            </a:r>
          </a:p>
        </p:txBody>
      </p:sp>
    </p:spTree>
    <p:extLst>
      <p:ext uri="{BB962C8B-B14F-4D97-AF65-F5344CB8AC3E}">
        <p14:creationId xmlns:p14="http://schemas.microsoft.com/office/powerpoint/2010/main" val="3604993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Wineskin represents Christians' attitude towards God, ourselves, God's teachings, and other people.</a:t>
            </a:r>
          </a:p>
        </p:txBody>
      </p:sp>
    </p:spTree>
    <p:extLst>
      <p:ext uri="{BB962C8B-B14F-4D97-AF65-F5344CB8AC3E}">
        <p14:creationId xmlns:p14="http://schemas.microsoft.com/office/powerpoint/2010/main" val="2043068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200" b="1" dirty="0"/>
              <a:t>They are generally made of leather or goat skin.  Cows and goats represent us in animal sacrifices.  This is another sign that the wineskins represent us.</a:t>
            </a:r>
          </a:p>
        </p:txBody>
      </p:sp>
    </p:spTree>
    <p:extLst>
      <p:ext uri="{BB962C8B-B14F-4D97-AF65-F5344CB8AC3E}">
        <p14:creationId xmlns:p14="http://schemas.microsoft.com/office/powerpoint/2010/main" val="1345767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Wineskins need to be pliable -- able to expand as volume increases.</a:t>
            </a:r>
          </a:p>
        </p:txBody>
      </p:sp>
    </p:spTree>
    <p:extLst>
      <p:ext uri="{BB962C8B-B14F-4D97-AF65-F5344CB8AC3E}">
        <p14:creationId xmlns:p14="http://schemas.microsoft.com/office/powerpoint/2010/main" val="1171106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81000" y="-95250"/>
            <a:ext cx="8534400" cy="4270773"/>
          </a:xfrm>
        </p:spPr>
        <p:txBody>
          <a:bodyPr>
            <a:noAutofit/>
          </a:bodyPr>
          <a:lstStyle/>
          <a:p>
            <a:pPr marL="0" indent="0">
              <a:buNone/>
            </a:pPr>
            <a:r>
              <a:rPr lang="en-US" sz="7200" b="1" dirty="0"/>
              <a:t>And no one pours new wine into old wineskins.</a:t>
            </a:r>
          </a:p>
          <a:p>
            <a:pPr marL="0" indent="0">
              <a:buNone/>
            </a:pPr>
            <a:endParaRPr lang="en-US" sz="7200" b="1" dirty="0"/>
          </a:p>
          <a:p>
            <a:pPr marL="0" indent="0">
              <a:buNone/>
            </a:pPr>
            <a:endParaRPr lang="en-US" sz="7200" b="1" dirty="0"/>
          </a:p>
          <a:p>
            <a:pPr marL="0" indent="0">
              <a:buNone/>
            </a:pPr>
            <a:endParaRPr lang="en-US" sz="7200" b="1" dirty="0"/>
          </a:p>
          <a:p>
            <a:pPr marL="0" indent="0">
              <a:buNone/>
            </a:pPr>
            <a:endParaRPr lang="en-US" sz="7200" b="1" dirty="0"/>
          </a:p>
          <a:p>
            <a:pPr marL="0" indent="0">
              <a:buNone/>
            </a:pPr>
            <a:r>
              <a:rPr lang="en-US" sz="7200" b="1" dirty="0"/>
              <a:t>Otherwise, the new wine will burst the skins; the wine will run out and the wineskins will be ruined. </a:t>
            </a:r>
          </a:p>
          <a:p>
            <a:pPr marL="0" indent="0">
              <a:buNone/>
            </a:pPr>
            <a:r>
              <a:rPr lang="en-US" sz="7200" b="1" dirty="0"/>
              <a:t>No, new wine must be poured into new wineskins. </a:t>
            </a:r>
          </a:p>
          <a:p>
            <a:pPr marL="0" indent="0">
              <a:buNone/>
            </a:pPr>
            <a:r>
              <a:rPr lang="en-US" sz="7200" b="1" dirty="0"/>
              <a:t>And no one after drinking old wine wants the new, for they say, ‘The old is better.’”</a:t>
            </a:r>
          </a:p>
        </p:txBody>
      </p:sp>
    </p:spTree>
    <p:extLst>
      <p:ext uri="{BB962C8B-B14F-4D97-AF65-F5344CB8AC3E}">
        <p14:creationId xmlns:p14="http://schemas.microsoft.com/office/powerpoint/2010/main" val="2265520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We need to be flexible and able to grow to accept God's new teachings that come from our study of the Word, experiences in life, etc.</a:t>
            </a:r>
          </a:p>
        </p:txBody>
      </p:sp>
    </p:spTree>
    <p:extLst>
      <p:ext uri="{BB962C8B-B14F-4D97-AF65-F5344CB8AC3E}">
        <p14:creationId xmlns:p14="http://schemas.microsoft.com/office/powerpoint/2010/main" val="24041968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We need to let God's teachings transform us so we can live out what we learned.  We need to internalize His teachings.</a:t>
            </a:r>
          </a:p>
        </p:txBody>
      </p:sp>
    </p:spTree>
    <p:extLst>
      <p:ext uri="{BB962C8B-B14F-4D97-AF65-F5344CB8AC3E}">
        <p14:creationId xmlns:p14="http://schemas.microsoft.com/office/powerpoint/2010/main" val="1068672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Sometimes God's teachings are contrary to our normal ways of doing things.  For instance, putting others above ourselves.</a:t>
            </a:r>
          </a:p>
        </p:txBody>
      </p:sp>
    </p:spTree>
    <p:extLst>
      <p:ext uri="{BB962C8B-B14F-4D97-AF65-F5344CB8AC3E}">
        <p14:creationId xmlns:p14="http://schemas.microsoft.com/office/powerpoint/2010/main" val="1606397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Are we willing to listen and live that way?</a:t>
            </a:r>
          </a:p>
        </p:txBody>
      </p:sp>
    </p:spTree>
    <p:extLst>
      <p:ext uri="{BB962C8B-B14F-4D97-AF65-F5344CB8AC3E}">
        <p14:creationId xmlns:p14="http://schemas.microsoft.com/office/powerpoint/2010/main" val="18930097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societal teachings have molded us a certain way and some of the norms are unbiblical.  </a:t>
            </a:r>
          </a:p>
        </p:txBody>
      </p:sp>
    </p:spTree>
    <p:extLst>
      <p:ext uri="{BB962C8B-B14F-4D97-AF65-F5344CB8AC3E}">
        <p14:creationId xmlns:p14="http://schemas.microsoft.com/office/powerpoint/2010/main" val="994118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We need to discern for ourselves and reject them if needed.</a:t>
            </a:r>
          </a:p>
        </p:txBody>
      </p:sp>
    </p:spTree>
    <p:extLst>
      <p:ext uri="{BB962C8B-B14F-4D97-AF65-F5344CB8AC3E}">
        <p14:creationId xmlns:p14="http://schemas.microsoft.com/office/powerpoint/2010/main" val="865283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So what are the correct Christian attitudes and perspectives?  What makes us a good, new wineskins?</a:t>
            </a:r>
          </a:p>
        </p:txBody>
      </p:sp>
    </p:spTree>
    <p:extLst>
      <p:ext uri="{BB962C8B-B14F-4D97-AF65-F5344CB8AC3E}">
        <p14:creationId xmlns:p14="http://schemas.microsoft.com/office/powerpoint/2010/main" val="29087208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DE6A4-C39F-D00C-3341-57FEBD9E47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AB1749-ECD2-C9DC-2721-EF5863AC8760}"/>
              </a:ext>
            </a:extLst>
          </p:cNvPr>
          <p:cNvSpPr>
            <a:spLocks noGrp="1"/>
          </p:cNvSpPr>
          <p:nvPr>
            <p:ph idx="1"/>
          </p:nvPr>
        </p:nvSpPr>
        <p:spPr>
          <a:xfrm>
            <a:off x="0" y="-95250"/>
            <a:ext cx="9144000" cy="4270773"/>
          </a:xfrm>
        </p:spPr>
        <p:txBody>
          <a:bodyPr>
            <a:noAutofit/>
          </a:bodyPr>
          <a:lstStyle/>
          <a:p>
            <a:pPr marL="0" indent="0">
              <a:buNone/>
            </a:pPr>
            <a:r>
              <a:rPr lang="en-US" altLang="zh-TW" sz="7000" b="1" dirty="0"/>
              <a:t>Being “new”</a:t>
            </a:r>
            <a:r>
              <a:rPr lang="zh-TW" altLang="en-US" sz="7000" b="1" dirty="0"/>
              <a:t> </a:t>
            </a:r>
            <a:r>
              <a:rPr lang="en-US" altLang="zh-TW" sz="7000" b="1" dirty="0"/>
              <a:t>is something the Bible says we will become as we sincerely accept and commit to Jesus</a:t>
            </a:r>
            <a:r>
              <a:rPr lang="en-US" sz="7000" b="1" dirty="0"/>
              <a:t>.</a:t>
            </a:r>
          </a:p>
        </p:txBody>
      </p:sp>
    </p:spTree>
    <p:extLst>
      <p:ext uri="{BB962C8B-B14F-4D97-AF65-F5344CB8AC3E}">
        <p14:creationId xmlns:p14="http://schemas.microsoft.com/office/powerpoint/2010/main" val="20136773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E52E0-90F5-824C-3A62-41F87C4606F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221555-FFB0-B24E-6B95-27AE0765396D}"/>
              </a:ext>
            </a:extLst>
          </p:cNvPr>
          <p:cNvSpPr>
            <a:spLocks noGrp="1"/>
          </p:cNvSpPr>
          <p:nvPr>
            <p:ph idx="1"/>
          </p:nvPr>
        </p:nvSpPr>
        <p:spPr>
          <a:xfrm>
            <a:off x="0" y="-95250"/>
            <a:ext cx="9144000" cy="4270773"/>
          </a:xfrm>
        </p:spPr>
        <p:txBody>
          <a:bodyPr>
            <a:noAutofit/>
          </a:bodyPr>
          <a:lstStyle/>
          <a:p>
            <a:pPr marL="0" indent="0">
              <a:buNone/>
            </a:pPr>
            <a:r>
              <a:rPr lang="en-US" sz="6800" b="1" dirty="0"/>
              <a:t>2 Corinthians 5:17 –</a:t>
            </a:r>
          </a:p>
          <a:p>
            <a:pPr marL="0" indent="0">
              <a:buNone/>
            </a:pPr>
            <a:r>
              <a:rPr lang="en-US" sz="6800" b="1" dirty="0"/>
              <a:t>Therefore, if anyone is in Christ, the new creation has come: The old has gone, the new is here!.</a:t>
            </a:r>
          </a:p>
        </p:txBody>
      </p:sp>
    </p:spTree>
    <p:extLst>
      <p:ext uri="{BB962C8B-B14F-4D97-AF65-F5344CB8AC3E}">
        <p14:creationId xmlns:p14="http://schemas.microsoft.com/office/powerpoint/2010/main" val="27021401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First, know and accept that fact that there's a God and it's not us.</a:t>
            </a:r>
          </a:p>
        </p:txBody>
      </p:sp>
    </p:spTree>
    <p:extLst>
      <p:ext uri="{BB962C8B-B14F-4D97-AF65-F5344CB8AC3E}">
        <p14:creationId xmlns:p14="http://schemas.microsoft.com/office/powerpoint/2010/main" val="82615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200" b="1" dirty="0"/>
              <a:t>Otherwise, the new wine will burst the skins; the wine will run out and the wineskins will be ruined. </a:t>
            </a:r>
          </a:p>
        </p:txBody>
      </p:sp>
    </p:spTree>
    <p:extLst>
      <p:ext uri="{BB962C8B-B14F-4D97-AF65-F5344CB8AC3E}">
        <p14:creationId xmlns:p14="http://schemas.microsoft.com/office/powerpoint/2010/main" val="9678711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He is the “Lord” of us besides being the “Savior”.  Our lives’ purpose is to follow His will.  He knows what's best for us in the long run.</a:t>
            </a:r>
          </a:p>
        </p:txBody>
      </p:sp>
    </p:spTree>
    <p:extLst>
      <p:ext uri="{BB962C8B-B14F-4D97-AF65-F5344CB8AC3E}">
        <p14:creationId xmlns:p14="http://schemas.microsoft.com/office/powerpoint/2010/main" val="36778433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Second, be open to teachings that may seem to be contrary to what we know.  For example:</a:t>
            </a:r>
          </a:p>
          <a:p>
            <a:pPr marL="0" indent="0">
              <a:buNone/>
            </a:pPr>
            <a:r>
              <a:rPr lang="en-US" sz="6400" b="1" dirty="0"/>
              <a:t>•	Put others above ourselves</a:t>
            </a:r>
          </a:p>
        </p:txBody>
      </p:sp>
    </p:spTree>
    <p:extLst>
      <p:ext uri="{BB962C8B-B14F-4D97-AF65-F5344CB8AC3E}">
        <p14:creationId xmlns:p14="http://schemas.microsoft.com/office/powerpoint/2010/main" val="14276392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	Be humble, not prideful</a:t>
            </a:r>
          </a:p>
          <a:p>
            <a:pPr marL="0" indent="0">
              <a:buNone/>
            </a:pPr>
            <a:r>
              <a:rPr lang="en-US" sz="6400" b="1" dirty="0"/>
              <a:t>•	It's better to give than to receive</a:t>
            </a:r>
          </a:p>
          <a:p>
            <a:pPr marL="0" indent="0">
              <a:buNone/>
            </a:pPr>
            <a:r>
              <a:rPr lang="en-US" sz="6400" b="1" dirty="0"/>
              <a:t>•	Forgive others and not seek revenge on our own</a:t>
            </a:r>
          </a:p>
        </p:txBody>
      </p:sp>
    </p:spTree>
    <p:extLst>
      <p:ext uri="{BB962C8B-B14F-4D97-AF65-F5344CB8AC3E}">
        <p14:creationId xmlns:p14="http://schemas.microsoft.com/office/powerpoint/2010/main" val="34058485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Sometimes we have to act out in faith even when it seems unreasonable.</a:t>
            </a:r>
          </a:p>
        </p:txBody>
      </p:sp>
    </p:spTree>
    <p:extLst>
      <p:ext uri="{BB962C8B-B14F-4D97-AF65-F5344CB8AC3E}">
        <p14:creationId xmlns:p14="http://schemas.microsoft.com/office/powerpoint/2010/main" val="9503782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Third, we may need to make changes in our own plans that seem to be good and reasonable.</a:t>
            </a:r>
          </a:p>
        </p:txBody>
      </p:sp>
    </p:spTree>
    <p:extLst>
      <p:ext uri="{BB962C8B-B14F-4D97-AF65-F5344CB8AC3E}">
        <p14:creationId xmlns:p14="http://schemas.microsoft.com/office/powerpoint/2010/main" val="11669931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To truly follow God and fulfill the purpose He has set for us, we may need to give up things we love for something greater than ourselves. </a:t>
            </a:r>
          </a:p>
        </p:txBody>
      </p:sp>
    </p:spTree>
    <p:extLst>
      <p:ext uri="{BB962C8B-B14F-4D97-AF65-F5344CB8AC3E}">
        <p14:creationId xmlns:p14="http://schemas.microsoft.com/office/powerpoint/2010/main" val="3941715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parable of the treasure in the field tells us that we may need to change our careers in order to seek out His Kingdom.</a:t>
            </a:r>
          </a:p>
        </p:txBody>
      </p:sp>
    </p:spTree>
    <p:extLst>
      <p:ext uri="{BB962C8B-B14F-4D97-AF65-F5344CB8AC3E}">
        <p14:creationId xmlns:p14="http://schemas.microsoft.com/office/powerpoint/2010/main" val="9627696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But as we grow older, most of us tend to become more stubborn and unwilling listen to different ideas or teachings and change.</a:t>
            </a:r>
          </a:p>
        </p:txBody>
      </p:sp>
    </p:spTree>
    <p:extLst>
      <p:ext uri="{BB962C8B-B14F-4D97-AF65-F5344CB8AC3E}">
        <p14:creationId xmlns:p14="http://schemas.microsoft.com/office/powerpoint/2010/main" val="36766413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That's when we become "old wineskins" -- inflexible and unable to expand.</a:t>
            </a:r>
          </a:p>
        </p:txBody>
      </p:sp>
    </p:spTree>
    <p:extLst>
      <p:ext uri="{BB962C8B-B14F-4D97-AF65-F5344CB8AC3E}">
        <p14:creationId xmlns:p14="http://schemas.microsoft.com/office/powerpoint/2010/main" val="29519664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DCEAB-F5D4-7A51-EA5D-733FAB391C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4FD06-BFE6-A59D-E2BE-44C3F88B9633}"/>
              </a:ext>
            </a:extLst>
          </p:cNvPr>
          <p:cNvSpPr>
            <a:spLocks noGrp="1"/>
          </p:cNvSpPr>
          <p:nvPr>
            <p:ph idx="1"/>
          </p:nvPr>
        </p:nvSpPr>
        <p:spPr>
          <a:xfrm>
            <a:off x="0" y="-95250"/>
            <a:ext cx="9144000" cy="4270773"/>
          </a:xfrm>
        </p:spPr>
        <p:txBody>
          <a:bodyPr>
            <a:noAutofit/>
          </a:bodyPr>
          <a:lstStyle/>
          <a:p>
            <a:pPr marL="0" indent="0">
              <a:buNone/>
            </a:pPr>
            <a:r>
              <a:rPr lang="en-US" altLang="zh-TW" sz="7000" b="1" dirty="0"/>
              <a:t>Have you met some old Christians who do not listen to new teachings and refuse to grow?</a:t>
            </a:r>
            <a:endParaRPr lang="en-US" sz="7000" b="1" dirty="0"/>
          </a:p>
        </p:txBody>
      </p:sp>
    </p:spTree>
    <p:extLst>
      <p:ext uri="{BB962C8B-B14F-4D97-AF65-F5344CB8AC3E}">
        <p14:creationId xmlns:p14="http://schemas.microsoft.com/office/powerpoint/2010/main" val="362758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81000" y="-95250"/>
            <a:ext cx="8458200" cy="4270773"/>
          </a:xfrm>
        </p:spPr>
        <p:txBody>
          <a:bodyPr>
            <a:noAutofit/>
          </a:bodyPr>
          <a:lstStyle/>
          <a:p>
            <a:pPr marL="0" indent="0">
              <a:buNone/>
            </a:pPr>
            <a:r>
              <a:rPr lang="en-US" sz="7200" b="1" dirty="0"/>
              <a:t>No, new wine must be poured into new wineskins. </a:t>
            </a:r>
          </a:p>
        </p:txBody>
      </p:sp>
    </p:spTree>
    <p:extLst>
      <p:ext uri="{BB962C8B-B14F-4D97-AF65-F5344CB8AC3E}">
        <p14:creationId xmlns:p14="http://schemas.microsoft.com/office/powerpoint/2010/main" val="42337508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D323C-EC94-42F5-316E-B012FDC071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1976D3-0DCC-CBCA-2915-FDAFDA412293}"/>
              </a:ext>
            </a:extLst>
          </p:cNvPr>
          <p:cNvSpPr>
            <a:spLocks noGrp="1"/>
          </p:cNvSpPr>
          <p:nvPr>
            <p:ph idx="1"/>
          </p:nvPr>
        </p:nvSpPr>
        <p:spPr>
          <a:xfrm>
            <a:off x="0" y="-95250"/>
            <a:ext cx="9144000" cy="4270773"/>
          </a:xfrm>
        </p:spPr>
        <p:txBody>
          <a:bodyPr>
            <a:noAutofit/>
          </a:bodyPr>
          <a:lstStyle/>
          <a:p>
            <a:pPr marL="0" indent="0">
              <a:buNone/>
            </a:pPr>
            <a:r>
              <a:rPr lang="en-US" altLang="zh-TW" sz="7000" b="1" dirty="0"/>
              <a:t>A Christian who is not willing to learn and grow becomes an old, non-stretchable wineskin.</a:t>
            </a:r>
            <a:endParaRPr lang="en-US" sz="7000" b="1" dirty="0"/>
          </a:p>
        </p:txBody>
      </p:sp>
    </p:spTree>
    <p:extLst>
      <p:ext uri="{BB962C8B-B14F-4D97-AF65-F5344CB8AC3E}">
        <p14:creationId xmlns:p14="http://schemas.microsoft.com/office/powerpoint/2010/main" val="42753527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But I was surprised to find out that old wineskins can be made pliable again!  We can learn to be flexible again.</a:t>
            </a:r>
          </a:p>
        </p:txBody>
      </p:sp>
    </p:spTree>
    <p:extLst>
      <p:ext uri="{BB962C8B-B14F-4D97-AF65-F5344CB8AC3E}">
        <p14:creationId xmlns:p14="http://schemas.microsoft.com/office/powerpoint/2010/main" val="18457941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steps and items involved in renewing wineskins also teach us a lot about how God works in us.</a:t>
            </a:r>
          </a:p>
        </p:txBody>
      </p:sp>
    </p:spTree>
    <p:extLst>
      <p:ext uri="{BB962C8B-B14F-4D97-AF65-F5344CB8AC3E}">
        <p14:creationId xmlns:p14="http://schemas.microsoft.com/office/powerpoint/2010/main" val="14164762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1. Soak the wineskin in water.  Water represents the teaching and life of Jesus.</a:t>
            </a:r>
          </a:p>
        </p:txBody>
      </p:sp>
    </p:spTree>
    <p:extLst>
      <p:ext uri="{BB962C8B-B14F-4D97-AF65-F5344CB8AC3E}">
        <p14:creationId xmlns:p14="http://schemas.microsoft.com/office/powerpoint/2010/main" val="40621064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John 7:37-39 – </a:t>
            </a:r>
          </a:p>
          <a:p>
            <a:pPr marL="0" indent="0">
              <a:buNone/>
            </a:pPr>
            <a:r>
              <a:rPr lang="en-US" sz="7000" b="1" dirty="0"/>
              <a:t>On the last and greatest day of the festival, Jesus stood and said in a loud voice, </a:t>
            </a:r>
          </a:p>
          <a:p>
            <a:pPr marL="0" indent="0">
              <a:buNone/>
            </a:pPr>
            <a:endParaRPr lang="en-US" sz="7000" b="1" dirty="0"/>
          </a:p>
          <a:p>
            <a:pPr marL="0" indent="0">
              <a:buNone/>
            </a:pPr>
            <a:r>
              <a:rPr lang="en-US" sz="7000" b="1" dirty="0"/>
              <a:t>“Let anyone who is thirsty come to me and drink.  Whoever believes in me, as Scripture has said, rivers of living water will flow from within them.  By this he meant the Spirit, whom those who believed in him were later to receive.  Up to that time the Spirit had not been given, since Jesus had not yet been glorified.</a:t>
            </a:r>
          </a:p>
        </p:txBody>
      </p:sp>
    </p:spTree>
    <p:extLst>
      <p:ext uri="{BB962C8B-B14F-4D97-AF65-F5344CB8AC3E}">
        <p14:creationId xmlns:p14="http://schemas.microsoft.com/office/powerpoint/2010/main" val="40285077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“Let anyone who is thirsty come to me and drink.  Whoever believes in me, as Scripture has said,</a:t>
            </a:r>
          </a:p>
          <a:p>
            <a:pPr marL="0" indent="0">
              <a:buNone/>
            </a:pPr>
            <a:endParaRPr lang="en-US" sz="7000" b="1" dirty="0"/>
          </a:p>
          <a:p>
            <a:pPr marL="0" indent="0">
              <a:buNone/>
            </a:pPr>
            <a:r>
              <a:rPr lang="en-US" sz="7000" b="1" dirty="0"/>
              <a:t>rivers of living water will flow from within them.  By this he meant the Spirit, whom those who believed in him were later to receive.  Up to that time the Spirit had not been given, since Jesus had not yet been glorified.</a:t>
            </a:r>
          </a:p>
        </p:txBody>
      </p:sp>
    </p:spTree>
    <p:extLst>
      <p:ext uri="{BB962C8B-B14F-4D97-AF65-F5344CB8AC3E}">
        <p14:creationId xmlns:p14="http://schemas.microsoft.com/office/powerpoint/2010/main" val="36579428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rivers of living water will flow from within them.  By this he meant the Spirit, whom those who believed in him were later to receive.  </a:t>
            </a:r>
          </a:p>
          <a:p>
            <a:pPr marL="0" indent="0">
              <a:buNone/>
            </a:pPr>
            <a:r>
              <a:rPr lang="en-US" sz="6500" b="1" dirty="0"/>
              <a:t>Up to that time the Spirit had not been given, since Jesus had not yet been glorified.</a:t>
            </a:r>
          </a:p>
        </p:txBody>
      </p:sp>
    </p:spTree>
    <p:extLst>
      <p:ext uri="{BB962C8B-B14F-4D97-AF65-F5344CB8AC3E}">
        <p14:creationId xmlns:p14="http://schemas.microsoft.com/office/powerpoint/2010/main" val="11336757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Up to that time the Spirit had not been given, since Jesus had not yet been glorified.</a:t>
            </a:r>
          </a:p>
        </p:txBody>
      </p:sp>
    </p:spTree>
    <p:extLst>
      <p:ext uri="{BB962C8B-B14F-4D97-AF65-F5344CB8AC3E}">
        <p14:creationId xmlns:p14="http://schemas.microsoft.com/office/powerpoint/2010/main" val="13950116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2. Pour oil into it and massage it into the leather.  In this parable oil should represent the Holy Spirit.</a:t>
            </a:r>
          </a:p>
        </p:txBody>
      </p:sp>
    </p:spTree>
    <p:extLst>
      <p:ext uri="{BB962C8B-B14F-4D97-AF65-F5344CB8AC3E}">
        <p14:creationId xmlns:p14="http://schemas.microsoft.com/office/powerpoint/2010/main" val="31059975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Luke 4:18 – Jesus said, “The Spirit of the Lord is on me, because he has anointed me to proclaim good news to the poor.  </a:t>
            </a:r>
          </a:p>
          <a:p>
            <a:pPr marL="0" indent="0">
              <a:buNone/>
            </a:pPr>
            <a:endParaRPr lang="en-US" sz="6600" b="1" dirty="0"/>
          </a:p>
          <a:p>
            <a:pPr marL="0" indent="0">
              <a:buNone/>
            </a:pPr>
            <a:r>
              <a:rPr lang="en-US" sz="6600" b="1" dirty="0"/>
              <a:t>He has sent me to proclaim freedom for the prisoners and recovery of sight for the blind, to set the oppressed free...”</a:t>
            </a:r>
          </a:p>
        </p:txBody>
      </p:sp>
    </p:spTree>
    <p:extLst>
      <p:ext uri="{BB962C8B-B14F-4D97-AF65-F5344CB8AC3E}">
        <p14:creationId xmlns:p14="http://schemas.microsoft.com/office/powerpoint/2010/main" val="2334525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04800" y="-95250"/>
            <a:ext cx="8839200" cy="4270773"/>
          </a:xfrm>
        </p:spPr>
        <p:txBody>
          <a:bodyPr>
            <a:noAutofit/>
          </a:bodyPr>
          <a:lstStyle/>
          <a:p>
            <a:pPr marL="0" indent="0">
              <a:buNone/>
            </a:pPr>
            <a:r>
              <a:rPr lang="en-US" sz="7200" b="1" dirty="0"/>
              <a:t>And no one after drinking old wine wants the new, for they say, ‘The old is better.’”</a:t>
            </a:r>
          </a:p>
        </p:txBody>
      </p:sp>
    </p:spTree>
    <p:extLst>
      <p:ext uri="{BB962C8B-B14F-4D97-AF65-F5344CB8AC3E}">
        <p14:creationId xmlns:p14="http://schemas.microsoft.com/office/powerpoint/2010/main" val="8240650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He has sent me to proclaim freedom for the prisoners and recovery of sight for the blind, to set the oppressed free...”</a:t>
            </a:r>
          </a:p>
        </p:txBody>
      </p:sp>
    </p:spTree>
    <p:extLst>
      <p:ext uri="{BB962C8B-B14F-4D97-AF65-F5344CB8AC3E}">
        <p14:creationId xmlns:p14="http://schemas.microsoft.com/office/powerpoint/2010/main" val="16275915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But in the parable of the Ten Virgins, oil also represents the sacrificial lives of Christians</a:t>
            </a:r>
            <a:r>
              <a:rPr lang="zh-TW" altLang="en-US" sz="6800" b="1" dirty="0"/>
              <a:t> </a:t>
            </a:r>
            <a:r>
              <a:rPr lang="en-US" altLang="zh-TW" sz="6800" b="1" dirty="0"/>
              <a:t>who live for God and others</a:t>
            </a:r>
            <a:r>
              <a:rPr lang="en-US" sz="6800" b="1" dirty="0"/>
              <a:t>.</a:t>
            </a:r>
          </a:p>
        </p:txBody>
      </p:sp>
    </p:spTree>
    <p:extLst>
      <p:ext uri="{BB962C8B-B14F-4D97-AF65-F5344CB8AC3E}">
        <p14:creationId xmlns:p14="http://schemas.microsoft.com/office/powerpoint/2010/main" val="30984413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As Christians, we need to live our lives for God and others.  This selfless attitude is totally against the human nature but it’s the godly one.</a:t>
            </a:r>
          </a:p>
        </p:txBody>
      </p:sp>
    </p:spTree>
    <p:extLst>
      <p:ext uri="{BB962C8B-B14F-4D97-AF65-F5344CB8AC3E}">
        <p14:creationId xmlns:p14="http://schemas.microsoft.com/office/powerpoint/2010/main" val="9629339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400" b="1" dirty="0"/>
              <a:t>A selfless perspective and attitude can only come from an understanding of Christ’s selfless sacrifice and a genuine belief in eternal life.</a:t>
            </a:r>
          </a:p>
        </p:txBody>
      </p:sp>
    </p:spTree>
    <p:extLst>
      <p:ext uri="{BB962C8B-B14F-4D97-AF65-F5344CB8AC3E}">
        <p14:creationId xmlns:p14="http://schemas.microsoft.com/office/powerpoint/2010/main" val="17789982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100" b="1" dirty="0"/>
              <a:t>Here again, we can see one’s true beliefs by looking at how they live their lives.  Do they sacrifice parts of themselves for others’ welfare?</a:t>
            </a:r>
          </a:p>
        </p:txBody>
      </p:sp>
    </p:spTree>
    <p:extLst>
      <p:ext uri="{BB962C8B-B14F-4D97-AF65-F5344CB8AC3E}">
        <p14:creationId xmlns:p14="http://schemas.microsoft.com/office/powerpoint/2010/main" val="9160324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If we allow God to take control of our attitudes, He can make us capable of accepting new grape juice and </a:t>
            </a:r>
            <a:r>
              <a:rPr lang="en-US" sz="6400" b="1"/>
              <a:t>turning it </a:t>
            </a:r>
            <a:r>
              <a:rPr lang="en-US" sz="6400" b="1" dirty="0"/>
              <a:t>into wine again. </a:t>
            </a:r>
          </a:p>
        </p:txBody>
      </p:sp>
    </p:spTree>
    <p:extLst>
      <p:ext uri="{BB962C8B-B14F-4D97-AF65-F5344CB8AC3E}">
        <p14:creationId xmlns:p14="http://schemas.microsoft.com/office/powerpoint/2010/main" val="35520616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And we can hold the wine and be useful for His Kingdom.</a:t>
            </a:r>
          </a:p>
        </p:txBody>
      </p:sp>
    </p:spTree>
    <p:extLst>
      <p:ext uri="{BB962C8B-B14F-4D97-AF65-F5344CB8AC3E}">
        <p14:creationId xmlns:p14="http://schemas.microsoft.com/office/powerpoint/2010/main" val="349621901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The renewed wineskin cannot really expand, but that's OK.  Just put less juice into it and get as much air out as possible.  </a:t>
            </a:r>
          </a:p>
        </p:txBody>
      </p:sp>
    </p:spTree>
    <p:extLst>
      <p:ext uri="{BB962C8B-B14F-4D97-AF65-F5344CB8AC3E}">
        <p14:creationId xmlns:p14="http://schemas.microsoft.com/office/powerpoint/2010/main" val="2981870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If there's any yeast remaining in it, it can still accommodate a bit of fermentation.</a:t>
            </a:r>
          </a:p>
        </p:txBody>
      </p:sp>
    </p:spTree>
    <p:extLst>
      <p:ext uri="{BB962C8B-B14F-4D97-AF65-F5344CB8AC3E}">
        <p14:creationId xmlns:p14="http://schemas.microsoft.com/office/powerpoint/2010/main" val="30342429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000" b="1" dirty="0"/>
              <a:t>Here's a lesson for ministers: For people who are stubborn &amp; resistant to change, just feed them a bit of God's word at a time and let them be useful with it.</a:t>
            </a:r>
          </a:p>
        </p:txBody>
      </p:sp>
    </p:spTree>
    <p:extLst>
      <p:ext uri="{BB962C8B-B14F-4D97-AF65-F5344CB8AC3E}">
        <p14:creationId xmlns:p14="http://schemas.microsoft.com/office/powerpoint/2010/main" val="3775969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A01DF-EBD2-E56D-5B65-3B861488FEB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D1C9B3B-0ED5-EEB9-B86E-7DB71760FBA7}"/>
              </a:ext>
            </a:extLst>
          </p:cNvPr>
          <p:cNvSpPr/>
          <p:nvPr/>
        </p:nvSpPr>
        <p:spPr>
          <a:xfrm>
            <a:off x="266700" y="1325255"/>
            <a:ext cx="8610600" cy="1200329"/>
          </a:xfrm>
          <a:prstGeom prst="rect">
            <a:avLst/>
          </a:prstGeom>
        </p:spPr>
        <p:txBody>
          <a:bodyPr wrap="square">
            <a:spAutoFit/>
          </a:bodyPr>
          <a:lstStyle/>
          <a:p>
            <a:pPr algn="ctr"/>
            <a:r>
              <a:rPr lang="en-US" altLang="zh-TW" sz="7200" b="1" dirty="0">
                <a:ea typeface="Microsoft JhengHei" panose="020B0604030504040204" pitchFamily="34" charset="-120"/>
              </a:rPr>
              <a:t>Wine and Wineskin</a:t>
            </a: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CA1C1724-6D4A-7B26-BFD4-A88D5932A359}"/>
                  </a:ext>
                </a:extLst>
              </p14:cNvPr>
              <p14:cNvContentPartPr/>
              <p14:nvPr/>
            </p14:nvContentPartPr>
            <p14:xfrm>
              <a:off x="3920363" y="1847358"/>
              <a:ext cx="6326" cy="6326"/>
            </p14:xfrm>
          </p:contentPart>
        </mc:Choice>
        <mc:Fallback xmlns="">
          <p:pic>
            <p:nvPicPr>
              <p:cNvPr id="3" name="Ink 2">
                <a:extLst>
                  <a:ext uri="{FF2B5EF4-FFF2-40B4-BE49-F238E27FC236}">
                    <a16:creationId xmlns:a16="http://schemas.microsoft.com/office/drawing/2014/main" id="{A9ED03B0-C0A0-057D-EE2C-2EF1EEF51347}"/>
                  </a:ext>
                </a:extLst>
              </p:cNvPr>
              <p:cNvPicPr/>
              <p:nvPr/>
            </p:nvPicPr>
            <p:blipFill>
              <a:blip r:embed="rId3"/>
              <a:stretch>
                <a:fillRect/>
              </a:stretch>
            </p:blipFill>
            <p:spPr>
              <a:xfrm>
                <a:off x="3604063" y="1531058"/>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4F55B91E-1389-F283-C5BB-AEF91CEE9D0D}"/>
                  </a:ext>
                </a:extLst>
              </p14:cNvPr>
              <p14:cNvContentPartPr/>
              <p14:nvPr/>
            </p14:nvContentPartPr>
            <p14:xfrm>
              <a:off x="3724240" y="1999195"/>
              <a:ext cx="6326" cy="6326"/>
            </p14:xfrm>
          </p:contentPart>
        </mc:Choice>
        <mc:Fallback xmlns="">
          <p:pic>
            <p:nvPicPr>
              <p:cNvPr id="4" name="Ink 3">
                <a:extLst>
                  <a:ext uri="{FF2B5EF4-FFF2-40B4-BE49-F238E27FC236}">
                    <a16:creationId xmlns:a16="http://schemas.microsoft.com/office/drawing/2014/main" id="{8D89B0B9-4545-1A11-2B8A-31ACDAE969E0}"/>
                  </a:ext>
                </a:extLst>
              </p:cNvPr>
              <p:cNvPicPr/>
              <p:nvPr/>
            </p:nvPicPr>
            <p:blipFill>
              <a:blip r:embed="rId3"/>
              <a:stretch>
                <a:fillRect/>
              </a:stretch>
            </p:blipFill>
            <p:spPr>
              <a:xfrm>
                <a:off x="3407940" y="168289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6B5E9B0C-BDB7-0028-5779-A1C49F64E176}"/>
                  </a:ext>
                </a:extLst>
              </p14:cNvPr>
              <p14:cNvContentPartPr/>
              <p14:nvPr/>
            </p14:nvContentPartPr>
            <p14:xfrm>
              <a:off x="4932614" y="1885317"/>
              <a:ext cx="6326" cy="6326"/>
            </p14:xfrm>
          </p:contentPart>
        </mc:Choice>
        <mc:Fallback xmlns="">
          <p:pic>
            <p:nvPicPr>
              <p:cNvPr id="5" name="Ink 4">
                <a:extLst>
                  <a:ext uri="{FF2B5EF4-FFF2-40B4-BE49-F238E27FC236}">
                    <a16:creationId xmlns:a16="http://schemas.microsoft.com/office/drawing/2014/main" id="{92126A26-965F-04F6-3022-86A85745C616}"/>
                  </a:ext>
                </a:extLst>
              </p:cNvPr>
              <p:cNvPicPr/>
              <p:nvPr/>
            </p:nvPicPr>
            <p:blipFill>
              <a:blip r:embed="rId3"/>
              <a:stretch>
                <a:fillRect/>
              </a:stretch>
            </p:blipFill>
            <p:spPr>
              <a:xfrm>
                <a:off x="4616314" y="156901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35E087C0-BE57-5105-A1D3-C40AF9146CBF}"/>
                  </a:ext>
                </a:extLst>
              </p14:cNvPr>
              <p14:cNvContentPartPr/>
              <p14:nvPr/>
            </p14:nvContentPartPr>
            <p14:xfrm>
              <a:off x="4749144" y="2087767"/>
              <a:ext cx="6326" cy="6326"/>
            </p14:xfrm>
          </p:contentPart>
        </mc:Choice>
        <mc:Fallback xmlns="">
          <p:pic>
            <p:nvPicPr>
              <p:cNvPr id="6" name="Ink 5">
                <a:extLst>
                  <a:ext uri="{FF2B5EF4-FFF2-40B4-BE49-F238E27FC236}">
                    <a16:creationId xmlns:a16="http://schemas.microsoft.com/office/drawing/2014/main" id="{D12064E0-0626-21DF-085A-A956B19E4CBA}"/>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C2E3029C-1F75-E7B7-D9C3-CA2FC2B1AF41}"/>
                  </a:ext>
                </a:extLst>
              </p14:cNvPr>
              <p14:cNvContentPartPr/>
              <p14:nvPr/>
            </p14:nvContentPartPr>
            <p14:xfrm>
              <a:off x="4749144" y="2087767"/>
              <a:ext cx="6326" cy="6326"/>
            </p14:xfrm>
          </p:contentPart>
        </mc:Choice>
        <mc:Fallback xmlns="">
          <p:pic>
            <p:nvPicPr>
              <p:cNvPr id="7" name="Ink 6">
                <a:extLst>
                  <a:ext uri="{FF2B5EF4-FFF2-40B4-BE49-F238E27FC236}">
                    <a16:creationId xmlns:a16="http://schemas.microsoft.com/office/drawing/2014/main" id="{008EC186-B1F3-6825-47C2-663CB8CB426D}"/>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5385E770-907A-0BF2-EE5A-027B079CA806}"/>
                  </a:ext>
                </a:extLst>
              </p14:cNvPr>
              <p14:cNvContentPartPr/>
              <p14:nvPr/>
            </p14:nvContentPartPr>
            <p14:xfrm>
              <a:off x="5502005" y="1990363"/>
              <a:ext cx="6326" cy="6326"/>
            </p14:xfrm>
          </p:contentPart>
        </mc:Choice>
        <mc:Fallback xmlns="">
          <p:pic>
            <p:nvPicPr>
              <p:cNvPr id="8" name="Ink 7">
                <a:extLst>
                  <a:ext uri="{FF2B5EF4-FFF2-40B4-BE49-F238E27FC236}">
                    <a16:creationId xmlns:a16="http://schemas.microsoft.com/office/drawing/2014/main" id="{EF198960-B03B-6903-A618-4C288A020CFB}"/>
                  </a:ext>
                </a:extLst>
              </p:cNvPr>
              <p:cNvPicPr/>
              <p:nvPr/>
            </p:nvPicPr>
            <p:blipFill>
              <a:blip r:embed="rId9"/>
              <a:stretch>
                <a:fillRect/>
              </a:stretch>
            </p:blipFill>
            <p:spPr>
              <a:xfrm>
                <a:off x="5185705" y="1950825"/>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801AC1DD-0912-7AAA-8B43-39379604F23C}"/>
                  </a:ext>
                </a:extLst>
              </p14:cNvPr>
              <p14:cNvContentPartPr/>
              <p14:nvPr/>
            </p14:nvContentPartPr>
            <p14:xfrm>
              <a:off x="3306686" y="2138380"/>
              <a:ext cx="6326" cy="6326"/>
            </p14:xfrm>
          </p:contentPart>
        </mc:Choice>
        <mc:Fallback xmlns="">
          <p:pic>
            <p:nvPicPr>
              <p:cNvPr id="9" name="Ink 8">
                <a:extLst>
                  <a:ext uri="{FF2B5EF4-FFF2-40B4-BE49-F238E27FC236}">
                    <a16:creationId xmlns:a16="http://schemas.microsoft.com/office/drawing/2014/main" id="{856D4989-2392-48B2-1C1B-298EB558E767}"/>
                  </a:ext>
                </a:extLst>
              </p:cNvPr>
              <p:cNvPicPr/>
              <p:nvPr/>
            </p:nvPicPr>
            <p:blipFill>
              <a:blip r:embed="rId3"/>
              <a:stretch>
                <a:fillRect/>
              </a:stretch>
            </p:blipFill>
            <p:spPr>
              <a:xfrm>
                <a:off x="2990386" y="182208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B018F6FA-7247-E4B5-E759-4325B36795AB}"/>
                  </a:ext>
                </a:extLst>
              </p14:cNvPr>
              <p14:cNvContentPartPr/>
              <p14:nvPr/>
            </p14:nvContentPartPr>
            <p14:xfrm>
              <a:off x="3319339" y="2967160"/>
              <a:ext cx="6326" cy="6326"/>
            </p14:xfrm>
          </p:contentPart>
        </mc:Choice>
        <mc:Fallback xmlns="">
          <p:pic>
            <p:nvPicPr>
              <p:cNvPr id="10" name="Ink 9">
                <a:extLst>
                  <a:ext uri="{FF2B5EF4-FFF2-40B4-BE49-F238E27FC236}">
                    <a16:creationId xmlns:a16="http://schemas.microsoft.com/office/drawing/2014/main" id="{823E38B4-07FE-5D1D-D38F-FCEAAD8F3C86}"/>
                  </a:ext>
                </a:extLst>
              </p:cNvPr>
              <p:cNvPicPr/>
              <p:nvPr/>
            </p:nvPicPr>
            <p:blipFill>
              <a:blip r:embed="rId3"/>
              <a:stretch>
                <a:fillRect/>
              </a:stretch>
            </p:blipFill>
            <p:spPr>
              <a:xfrm>
                <a:off x="3003039" y="265086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C303737E-E7AD-DFA4-1926-CCFB6BC317C3}"/>
                  </a:ext>
                </a:extLst>
              </p14:cNvPr>
              <p14:cNvContentPartPr/>
              <p14:nvPr/>
            </p14:nvContentPartPr>
            <p14:xfrm>
              <a:off x="2806887" y="2018175"/>
              <a:ext cx="6326" cy="6326"/>
            </p14:xfrm>
          </p:contentPart>
        </mc:Choice>
        <mc:Fallback xmlns="">
          <p:pic>
            <p:nvPicPr>
              <p:cNvPr id="11" name="Ink 10">
                <a:extLst>
                  <a:ext uri="{FF2B5EF4-FFF2-40B4-BE49-F238E27FC236}">
                    <a16:creationId xmlns:a16="http://schemas.microsoft.com/office/drawing/2014/main" id="{D665084D-779B-006A-1B81-013D69A5E46A}"/>
                  </a:ext>
                </a:extLst>
              </p:cNvPr>
              <p:cNvPicPr/>
              <p:nvPr/>
            </p:nvPicPr>
            <p:blipFill>
              <a:blip r:embed="rId3"/>
              <a:stretch>
                <a:fillRect/>
              </a:stretch>
            </p:blipFill>
            <p:spPr>
              <a:xfrm>
                <a:off x="2490587" y="170187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901B300C-F907-36BF-CF50-6B47909C7ED2}"/>
                  </a:ext>
                </a:extLst>
              </p14:cNvPr>
              <p14:cNvContentPartPr/>
              <p14:nvPr/>
            </p14:nvContentPartPr>
            <p14:xfrm>
              <a:off x="3091583" y="2151033"/>
              <a:ext cx="6326" cy="6326"/>
            </p14:xfrm>
          </p:contentPart>
        </mc:Choice>
        <mc:Fallback xmlns="">
          <p:pic>
            <p:nvPicPr>
              <p:cNvPr id="12" name="Ink 11">
                <a:extLst>
                  <a:ext uri="{FF2B5EF4-FFF2-40B4-BE49-F238E27FC236}">
                    <a16:creationId xmlns:a16="http://schemas.microsoft.com/office/drawing/2014/main" id="{F1C5E1B9-418F-9693-6059-485154DD8A00}"/>
                  </a:ext>
                </a:extLst>
              </p:cNvPr>
              <p:cNvPicPr/>
              <p:nvPr/>
            </p:nvPicPr>
            <p:blipFill>
              <a:blip r:embed="rId3"/>
              <a:stretch>
                <a:fillRect/>
              </a:stretch>
            </p:blipFill>
            <p:spPr>
              <a:xfrm>
                <a:off x="2775283" y="183473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CE825611-A1B6-2CB7-B3D2-A7CB303E943E}"/>
                  </a:ext>
                </a:extLst>
              </p14:cNvPr>
              <p14:cNvContentPartPr/>
              <p14:nvPr/>
            </p14:nvContentPartPr>
            <p14:xfrm>
              <a:off x="3091583" y="2151033"/>
              <a:ext cx="6326" cy="6326"/>
            </p14:xfrm>
          </p:contentPart>
        </mc:Choice>
        <mc:Fallback xmlns="">
          <p:pic>
            <p:nvPicPr>
              <p:cNvPr id="13" name="Ink 12">
                <a:extLst>
                  <a:ext uri="{FF2B5EF4-FFF2-40B4-BE49-F238E27FC236}">
                    <a16:creationId xmlns:a16="http://schemas.microsoft.com/office/drawing/2014/main" id="{968C5C93-92B9-2CB6-B6F9-0A32B0A47166}"/>
                  </a:ext>
                </a:extLst>
              </p:cNvPr>
              <p:cNvPicPr/>
              <p:nvPr/>
            </p:nvPicPr>
            <p:blipFill>
              <a:blip r:embed="rId3"/>
              <a:stretch>
                <a:fillRect/>
              </a:stretch>
            </p:blipFill>
            <p:spPr>
              <a:xfrm>
                <a:off x="2775283" y="1834733"/>
                <a:ext cx="632600" cy="632600"/>
              </a:xfrm>
              <a:prstGeom prst="rect">
                <a:avLst/>
              </a:prstGeom>
            </p:spPr>
          </p:pic>
        </mc:Fallback>
      </mc:AlternateContent>
    </p:spTree>
    <p:extLst>
      <p:ext uri="{BB962C8B-B14F-4D97-AF65-F5344CB8AC3E}">
        <p14:creationId xmlns:p14="http://schemas.microsoft.com/office/powerpoint/2010/main" val="424386063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Don't feed them too much that they can't handle and turn away from God.  This is being wise in being a steward of the Word.</a:t>
            </a:r>
          </a:p>
        </p:txBody>
      </p:sp>
    </p:spTree>
    <p:extLst>
      <p:ext uri="{BB962C8B-B14F-4D97-AF65-F5344CB8AC3E}">
        <p14:creationId xmlns:p14="http://schemas.microsoft.com/office/powerpoint/2010/main" val="19662199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Let God work on renewing their perspectives and attitudes, but until that's done, be thoughtful about what and how much you feed them.</a:t>
            </a:r>
          </a:p>
        </p:txBody>
      </p:sp>
    </p:spTree>
    <p:extLst>
      <p:ext uri="{BB962C8B-B14F-4D97-AF65-F5344CB8AC3E}">
        <p14:creationId xmlns:p14="http://schemas.microsoft.com/office/powerpoint/2010/main" val="34249413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C88CB-EDBB-4B38-4BC1-1A0AC72C70F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646440-BB45-6683-A298-3BE944F62AED}"/>
              </a:ext>
            </a:extLst>
          </p:cNvPr>
          <p:cNvSpPr>
            <a:spLocks noGrp="1"/>
          </p:cNvSpPr>
          <p:nvPr>
            <p:ph idx="1"/>
          </p:nvPr>
        </p:nvSpPr>
        <p:spPr>
          <a:xfrm>
            <a:off x="0" y="-95250"/>
            <a:ext cx="9144000" cy="4270773"/>
          </a:xfrm>
        </p:spPr>
        <p:txBody>
          <a:bodyPr>
            <a:noAutofit/>
          </a:bodyPr>
          <a:lstStyle/>
          <a:p>
            <a:pPr marL="0" indent="0">
              <a:buNone/>
            </a:pPr>
            <a:r>
              <a:rPr lang="en-US" altLang="zh-TW" sz="7000" b="1" dirty="0"/>
              <a:t>If you feed them too many new ideas, and they are unwilling or unable to listen, conflicts may emerge</a:t>
            </a:r>
            <a:r>
              <a:rPr lang="en-US" sz="7000" b="1" dirty="0"/>
              <a:t>.</a:t>
            </a:r>
          </a:p>
        </p:txBody>
      </p:sp>
    </p:spTree>
    <p:extLst>
      <p:ext uri="{BB962C8B-B14F-4D97-AF65-F5344CB8AC3E}">
        <p14:creationId xmlns:p14="http://schemas.microsoft.com/office/powerpoint/2010/main" val="20732160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D41F6-D407-5FF4-347D-99D0E16E2C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B9D224-886A-790B-95EC-3BE0F169CF01}"/>
              </a:ext>
            </a:extLst>
          </p:cNvPr>
          <p:cNvSpPr>
            <a:spLocks noGrp="1"/>
          </p:cNvSpPr>
          <p:nvPr>
            <p:ph idx="1"/>
          </p:nvPr>
        </p:nvSpPr>
        <p:spPr>
          <a:xfrm>
            <a:off x="0" y="-95250"/>
            <a:ext cx="9144000" cy="4270773"/>
          </a:xfrm>
        </p:spPr>
        <p:txBody>
          <a:bodyPr>
            <a:noAutofit/>
          </a:bodyPr>
          <a:lstStyle/>
          <a:p>
            <a:pPr marL="0" indent="0">
              <a:buNone/>
            </a:pPr>
            <a:r>
              <a:rPr lang="en-US" altLang="zh-TW" sz="7000" b="1" dirty="0"/>
              <a:t>Some churches shrink or age out because they are unwilling to adapt to changes in trends</a:t>
            </a:r>
            <a:r>
              <a:rPr lang="en-US" sz="7000" b="1" dirty="0"/>
              <a:t>.</a:t>
            </a:r>
          </a:p>
        </p:txBody>
      </p:sp>
    </p:spTree>
    <p:extLst>
      <p:ext uri="{BB962C8B-B14F-4D97-AF65-F5344CB8AC3E}">
        <p14:creationId xmlns:p14="http://schemas.microsoft.com/office/powerpoint/2010/main" val="10651208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D04F8-55F5-7811-33C1-878AF6AB00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C44978-F37D-ED79-A9C0-856BABC57386}"/>
              </a:ext>
            </a:extLst>
          </p:cNvPr>
          <p:cNvSpPr>
            <a:spLocks noGrp="1"/>
          </p:cNvSpPr>
          <p:nvPr>
            <p:ph idx="1"/>
          </p:nvPr>
        </p:nvSpPr>
        <p:spPr>
          <a:xfrm>
            <a:off x="0" y="-95250"/>
            <a:ext cx="9144000" cy="4270773"/>
          </a:xfrm>
        </p:spPr>
        <p:txBody>
          <a:bodyPr>
            <a:noAutofit/>
          </a:bodyPr>
          <a:lstStyle/>
          <a:p>
            <a:pPr marL="0" indent="0">
              <a:buNone/>
            </a:pPr>
            <a:r>
              <a:rPr lang="en-US" sz="7000" b="1" dirty="0"/>
              <a:t>For instance, most young people like faster-pace music, more socially-engaged attitude, etc.</a:t>
            </a:r>
          </a:p>
        </p:txBody>
      </p:sp>
    </p:spTree>
    <p:extLst>
      <p:ext uri="{BB962C8B-B14F-4D97-AF65-F5344CB8AC3E}">
        <p14:creationId xmlns:p14="http://schemas.microsoft.com/office/powerpoint/2010/main" val="38130370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8AA6C-18AA-DA8C-2080-29615C4759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FEED8-0347-664D-71E1-FEB02DCE3072}"/>
              </a:ext>
            </a:extLst>
          </p:cNvPr>
          <p:cNvSpPr>
            <a:spLocks noGrp="1"/>
          </p:cNvSpPr>
          <p:nvPr>
            <p:ph idx="1"/>
          </p:nvPr>
        </p:nvSpPr>
        <p:spPr>
          <a:xfrm>
            <a:off x="0" y="-95250"/>
            <a:ext cx="9144000" cy="4270773"/>
          </a:xfrm>
        </p:spPr>
        <p:txBody>
          <a:bodyPr>
            <a:noAutofit/>
          </a:bodyPr>
          <a:lstStyle/>
          <a:p>
            <a:pPr marL="0" indent="0">
              <a:buNone/>
            </a:pPr>
            <a:r>
              <a:rPr lang="en-US" sz="7000" b="1" dirty="0"/>
              <a:t>A church that just take care of members’ needs can’t attract idealistic young people eager to change the world.</a:t>
            </a:r>
          </a:p>
        </p:txBody>
      </p:sp>
    </p:spTree>
    <p:extLst>
      <p:ext uri="{BB962C8B-B14F-4D97-AF65-F5344CB8AC3E}">
        <p14:creationId xmlns:p14="http://schemas.microsoft.com/office/powerpoint/2010/main" val="30438728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621F5-F7CB-461F-6E8A-2AC0ECA3EB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5E763D-94C9-BA3B-0466-A75BBA38E881}"/>
              </a:ext>
            </a:extLst>
          </p:cNvPr>
          <p:cNvSpPr>
            <a:spLocks noGrp="1"/>
          </p:cNvSpPr>
          <p:nvPr>
            <p:ph idx="1"/>
          </p:nvPr>
        </p:nvSpPr>
        <p:spPr>
          <a:xfrm>
            <a:off x="0" y="-95250"/>
            <a:ext cx="9144000" cy="4270773"/>
          </a:xfrm>
        </p:spPr>
        <p:txBody>
          <a:bodyPr>
            <a:noAutofit/>
          </a:bodyPr>
          <a:lstStyle/>
          <a:p>
            <a:pPr marL="0" indent="0">
              <a:buNone/>
            </a:pPr>
            <a:r>
              <a:rPr lang="en-US" sz="7000" b="1" dirty="0"/>
              <a:t>We must not betray biblical teachings, but we can adjust our focus and emphasis.</a:t>
            </a:r>
          </a:p>
        </p:txBody>
      </p:sp>
    </p:spTree>
    <p:extLst>
      <p:ext uri="{BB962C8B-B14F-4D97-AF65-F5344CB8AC3E}">
        <p14:creationId xmlns:p14="http://schemas.microsoft.com/office/powerpoint/2010/main" val="42070565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Now let’s talk about wine.  Turning grape juice into wine in the wineskins is a symbol of God transforming our lives.</a:t>
            </a:r>
          </a:p>
        </p:txBody>
      </p:sp>
    </p:spTree>
    <p:extLst>
      <p:ext uri="{BB962C8B-B14F-4D97-AF65-F5344CB8AC3E}">
        <p14:creationId xmlns:p14="http://schemas.microsoft.com/office/powerpoint/2010/main" val="80032927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Grapes’ ability to be turned into alcohol is the reason why they are such an important crop, especially in ancient times.</a:t>
            </a:r>
          </a:p>
        </p:txBody>
      </p:sp>
    </p:spTree>
    <p:extLst>
      <p:ext uri="{BB962C8B-B14F-4D97-AF65-F5344CB8AC3E}">
        <p14:creationId xmlns:p14="http://schemas.microsoft.com/office/powerpoint/2010/main" val="19581286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If grapes cannot be turned into wine, price may collapse right after harvest due to abundant supply.</a:t>
            </a:r>
          </a:p>
        </p:txBody>
      </p:sp>
    </p:spTree>
    <p:extLst>
      <p:ext uri="{BB962C8B-B14F-4D97-AF65-F5344CB8AC3E}">
        <p14:creationId xmlns:p14="http://schemas.microsoft.com/office/powerpoint/2010/main" val="413026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This is another parable by Jesus that we can better understand nowadays with knowledge of biology and chemistry.</a:t>
            </a:r>
          </a:p>
        </p:txBody>
      </p:sp>
    </p:spTree>
    <p:extLst>
      <p:ext uri="{BB962C8B-B14F-4D97-AF65-F5344CB8AC3E}">
        <p14:creationId xmlns:p14="http://schemas.microsoft.com/office/powerpoint/2010/main" val="161702021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grape farmers cannot take advantage of higher prices most other times due to the lack of supply.</a:t>
            </a:r>
          </a:p>
        </p:txBody>
      </p:sp>
    </p:spTree>
    <p:extLst>
      <p:ext uri="{BB962C8B-B14F-4D97-AF65-F5344CB8AC3E}">
        <p14:creationId xmlns:p14="http://schemas.microsoft.com/office/powerpoint/2010/main" val="4014339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altLang="zh-TW" sz="7000" b="1" dirty="0"/>
              <a:t>Also, w</a:t>
            </a:r>
            <a:r>
              <a:rPr lang="en-US" sz="7000" b="1" dirty="0"/>
              <a:t>ine is important to ancient people for many reasons.</a:t>
            </a:r>
          </a:p>
        </p:txBody>
      </p:sp>
    </p:spTree>
    <p:extLst>
      <p:ext uri="{BB962C8B-B14F-4D97-AF65-F5344CB8AC3E}">
        <p14:creationId xmlns:p14="http://schemas.microsoft.com/office/powerpoint/2010/main" val="11893212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First, winemaking turns a perishable produce into something that can last a few years.  This makes growing grapes a viable business.</a:t>
            </a:r>
          </a:p>
        </p:txBody>
      </p:sp>
    </p:spTree>
    <p:extLst>
      <p:ext uri="{BB962C8B-B14F-4D97-AF65-F5344CB8AC3E}">
        <p14:creationId xmlns:p14="http://schemas.microsoft.com/office/powerpoint/2010/main" val="42259657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Some of the sugars in the crushed grapes is turned into alcohol.  What’s not turned into alcohol makes the wine sweet.</a:t>
            </a:r>
          </a:p>
        </p:txBody>
      </p:sp>
    </p:spTree>
    <p:extLst>
      <p:ext uri="{BB962C8B-B14F-4D97-AF65-F5344CB8AC3E}">
        <p14:creationId xmlns:p14="http://schemas.microsoft.com/office/powerpoint/2010/main" val="198004362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alcohol also kills the yeast and bacteria, and so we don't need to worry about taking in live yeast and bacteria.</a:t>
            </a:r>
          </a:p>
        </p:txBody>
      </p:sp>
    </p:spTree>
    <p:extLst>
      <p:ext uri="{BB962C8B-B14F-4D97-AF65-F5344CB8AC3E}">
        <p14:creationId xmlns:p14="http://schemas.microsoft.com/office/powerpoint/2010/main" val="44317000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altLang="zh-TW" sz="7000" b="1" dirty="0"/>
              <a:t>This is why we don’t need to worry about the expanding volume of old wine.</a:t>
            </a:r>
            <a:endParaRPr lang="en-US" sz="7000" b="1" dirty="0"/>
          </a:p>
        </p:txBody>
      </p:sp>
    </p:spTree>
    <p:extLst>
      <p:ext uri="{BB962C8B-B14F-4D97-AF65-F5344CB8AC3E}">
        <p14:creationId xmlns:p14="http://schemas.microsoft.com/office/powerpoint/2010/main" val="28540313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Most wines have alcohol levels under 15% because that's when most yeast and bacteria die off.  </a:t>
            </a:r>
          </a:p>
        </p:txBody>
      </p:sp>
    </p:spTree>
    <p:extLst>
      <p:ext uri="{BB962C8B-B14F-4D97-AF65-F5344CB8AC3E}">
        <p14:creationId xmlns:p14="http://schemas.microsoft.com/office/powerpoint/2010/main" val="26998583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This is a way to preserve the grape juice so it can last longer -- much longer than the short season after the harvest.</a:t>
            </a:r>
          </a:p>
        </p:txBody>
      </p:sp>
    </p:spTree>
    <p:extLst>
      <p:ext uri="{BB962C8B-B14F-4D97-AF65-F5344CB8AC3E}">
        <p14:creationId xmlns:p14="http://schemas.microsoft.com/office/powerpoint/2010/main" val="10638327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000" b="1" dirty="0"/>
              <a:t>Today we have ways to extend the harvest season, and we trade with different areas so we have grapes year-round.  But that’s not the case in ancient times.</a:t>
            </a:r>
          </a:p>
        </p:txBody>
      </p:sp>
    </p:spTree>
    <p:extLst>
      <p:ext uri="{BB962C8B-B14F-4D97-AF65-F5344CB8AC3E}">
        <p14:creationId xmlns:p14="http://schemas.microsoft.com/office/powerpoint/2010/main" val="328644450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200" b="1" dirty="0"/>
              <a:t>Second, it gives grape farmers a way to increase the value of their produce.  Wines sell for much more than grapes.  This increases economic output.</a:t>
            </a:r>
          </a:p>
        </p:txBody>
      </p:sp>
    </p:spTree>
    <p:extLst>
      <p:ext uri="{BB962C8B-B14F-4D97-AF65-F5344CB8AC3E}">
        <p14:creationId xmlns:p14="http://schemas.microsoft.com/office/powerpoint/2010/main" val="2209029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People in the past knew how to make wine but do not know exactly why it works that way.</a:t>
            </a:r>
          </a:p>
        </p:txBody>
      </p:sp>
    </p:spTree>
    <p:extLst>
      <p:ext uri="{BB962C8B-B14F-4D97-AF65-F5344CB8AC3E}">
        <p14:creationId xmlns:p14="http://schemas.microsoft.com/office/powerpoint/2010/main" val="416003138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Third, wine is useful for many entertainment and health reasons.  It is even a disinfectant before we have modern medicine.</a:t>
            </a:r>
          </a:p>
        </p:txBody>
      </p:sp>
    </p:spTree>
    <p:extLst>
      <p:ext uri="{BB962C8B-B14F-4D97-AF65-F5344CB8AC3E}">
        <p14:creationId xmlns:p14="http://schemas.microsoft.com/office/powerpoint/2010/main" val="350292405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Finally, once transportation became more efficient, trading can happen.</a:t>
            </a:r>
          </a:p>
        </p:txBody>
      </p:sp>
    </p:spTree>
    <p:extLst>
      <p:ext uri="{BB962C8B-B14F-4D97-AF65-F5344CB8AC3E}">
        <p14:creationId xmlns:p14="http://schemas.microsoft.com/office/powerpoint/2010/main" val="202028878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Because different regions and grapes produce different wines, trading of wine was very desirable especially since wine can last a long time.</a:t>
            </a:r>
          </a:p>
        </p:txBody>
      </p:sp>
    </p:spTree>
    <p:extLst>
      <p:ext uri="{BB962C8B-B14F-4D97-AF65-F5344CB8AC3E}">
        <p14:creationId xmlns:p14="http://schemas.microsoft.com/office/powerpoint/2010/main" val="41175482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Trading facilitated the exchange of ideas and is important for civilizations to grow.</a:t>
            </a:r>
          </a:p>
        </p:txBody>
      </p:sp>
    </p:spTree>
    <p:extLst>
      <p:ext uri="{BB962C8B-B14F-4D97-AF65-F5344CB8AC3E}">
        <p14:creationId xmlns:p14="http://schemas.microsoft.com/office/powerpoint/2010/main" val="56063716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Similarly, Christians can learn different things about God because of their differences and different experiences. </a:t>
            </a:r>
          </a:p>
        </p:txBody>
      </p:sp>
    </p:spTree>
    <p:extLst>
      <p:ext uri="{BB962C8B-B14F-4D97-AF65-F5344CB8AC3E}">
        <p14:creationId xmlns:p14="http://schemas.microsoft.com/office/powerpoint/2010/main" val="87476500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152400" y="-95250"/>
            <a:ext cx="8839200" cy="4270773"/>
          </a:xfrm>
        </p:spPr>
        <p:txBody>
          <a:bodyPr>
            <a:noAutofit/>
          </a:bodyPr>
          <a:lstStyle/>
          <a:p>
            <a:pPr marL="0" indent="0">
              <a:buNone/>
            </a:pPr>
            <a:r>
              <a:rPr lang="en-US" sz="7000" b="1" dirty="0"/>
              <a:t>We can share our testimonies and learn from each other.</a:t>
            </a:r>
          </a:p>
        </p:txBody>
      </p:sp>
    </p:spTree>
    <p:extLst>
      <p:ext uri="{BB962C8B-B14F-4D97-AF65-F5344CB8AC3E}">
        <p14:creationId xmlns:p14="http://schemas.microsoft.com/office/powerpoint/2010/main" val="155532018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793B0-461F-2511-60DC-5B2882A32D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0E95AB-B369-FD30-A45D-E11D0C1BDDAE}"/>
              </a:ext>
            </a:extLst>
          </p:cNvPr>
          <p:cNvSpPr>
            <a:spLocks noGrp="1"/>
          </p:cNvSpPr>
          <p:nvPr>
            <p:ph idx="1"/>
          </p:nvPr>
        </p:nvSpPr>
        <p:spPr>
          <a:xfrm>
            <a:off x="0" y="-95250"/>
            <a:ext cx="9144000" cy="4270773"/>
          </a:xfrm>
        </p:spPr>
        <p:txBody>
          <a:bodyPr>
            <a:noAutofit/>
          </a:bodyPr>
          <a:lstStyle/>
          <a:p>
            <a:pPr marL="0" indent="0">
              <a:buNone/>
            </a:pPr>
            <a:r>
              <a:rPr lang="en-US" altLang="zh-TW" sz="7000" b="1" dirty="0"/>
              <a:t>So, turning grapes into wine is a great analogy of Christian growth</a:t>
            </a:r>
            <a:r>
              <a:rPr lang="en-US" sz="7000" b="1" dirty="0"/>
              <a:t>.</a:t>
            </a:r>
          </a:p>
        </p:txBody>
      </p:sp>
    </p:spTree>
    <p:extLst>
      <p:ext uri="{BB962C8B-B14F-4D97-AF65-F5344CB8AC3E}">
        <p14:creationId xmlns:p14="http://schemas.microsoft.com/office/powerpoint/2010/main" val="376571220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Are we allowing God to turn us, the grapes, into wine?</a:t>
            </a:r>
          </a:p>
        </p:txBody>
      </p:sp>
    </p:spTree>
    <p:extLst>
      <p:ext uri="{BB962C8B-B14F-4D97-AF65-F5344CB8AC3E}">
        <p14:creationId xmlns:p14="http://schemas.microsoft.com/office/powerpoint/2010/main" val="27853191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Are we open to God doing His work by being a good wineskin?  </a:t>
            </a:r>
          </a:p>
          <a:p>
            <a:pPr marL="0" indent="0">
              <a:buNone/>
            </a:pPr>
            <a:r>
              <a:rPr lang="en-US" sz="6800" b="1" dirty="0"/>
              <a:t>Are we willing to let God transform our lives?</a:t>
            </a:r>
          </a:p>
        </p:txBody>
      </p:sp>
    </p:spTree>
    <p:extLst>
      <p:ext uri="{BB962C8B-B14F-4D97-AF65-F5344CB8AC3E}">
        <p14:creationId xmlns:p14="http://schemas.microsoft.com/office/powerpoint/2010/main" val="40199288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We need to be a pliable wineskin so God can transform us, the grape juice, into wine.</a:t>
            </a:r>
          </a:p>
        </p:txBody>
      </p:sp>
    </p:spTree>
    <p:extLst>
      <p:ext uri="{BB962C8B-B14F-4D97-AF65-F5344CB8AC3E}">
        <p14:creationId xmlns:p14="http://schemas.microsoft.com/office/powerpoint/2010/main" val="27250557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18549</TotalTime>
  <Words>2462</Words>
  <Application>Microsoft Office PowerPoint</Application>
  <PresentationFormat>On-screen Show (16:9)</PresentationFormat>
  <Paragraphs>139</Paragraphs>
  <Slides>107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107</vt:i4>
      </vt:variant>
    </vt:vector>
  </HeadingPairs>
  <TitlesOfParts>
    <vt:vector size="114" baseType="lpstr">
      <vt:lpstr>Microsoft JhengHei</vt:lpstr>
      <vt:lpstr>Arial</vt:lpstr>
      <vt:lpstr>Calibri</vt:lpstr>
      <vt:lpstr>Calibri Light</vt:lpstr>
      <vt:lpstr>Times New Roman</vt:lpstr>
      <vt:lpstr>Wingdings</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1148</cp:revision>
  <cp:lastPrinted>2017-09-16T17:38:24Z</cp:lastPrinted>
  <dcterms:created xsi:type="dcterms:W3CDTF">2005-06-09T01:58:34Z</dcterms:created>
  <dcterms:modified xsi:type="dcterms:W3CDTF">2025-07-17T14:50:07Z</dcterms:modified>
</cp:coreProperties>
</file>