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ink/ink26.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9" r:id="rId1"/>
  </p:sldMasterIdLst>
  <p:notesMasterIdLst>
    <p:notesMasterId r:id="rId102"/>
  </p:notesMasterIdLst>
  <p:handoutMasterIdLst>
    <p:handoutMasterId r:id="rId103"/>
  </p:handoutMasterIdLst>
  <p:sldIdLst>
    <p:sldId id="1198" r:id="rId2"/>
    <p:sldId id="1199" r:id="rId3"/>
    <p:sldId id="1200" r:id="rId4"/>
    <p:sldId id="2175" r:id="rId5"/>
    <p:sldId id="2247" r:id="rId6"/>
    <p:sldId id="1859" r:id="rId7"/>
    <p:sldId id="1861" r:id="rId8"/>
    <p:sldId id="1863" r:id="rId9"/>
    <p:sldId id="2180" r:id="rId10"/>
    <p:sldId id="1865" r:id="rId11"/>
    <p:sldId id="1875" r:id="rId12"/>
    <p:sldId id="1877" r:id="rId13"/>
    <p:sldId id="1881" r:id="rId14"/>
    <p:sldId id="1883" r:id="rId15"/>
    <p:sldId id="1885" r:id="rId16"/>
    <p:sldId id="1887" r:id="rId17"/>
    <p:sldId id="1867" r:id="rId18"/>
    <p:sldId id="1889" r:id="rId19"/>
    <p:sldId id="1890" r:id="rId20"/>
    <p:sldId id="1892" r:id="rId21"/>
    <p:sldId id="2194" r:id="rId22"/>
    <p:sldId id="1894" r:id="rId23"/>
    <p:sldId id="1896" r:id="rId24"/>
    <p:sldId id="1898" r:id="rId25"/>
    <p:sldId id="1900" r:id="rId26"/>
    <p:sldId id="1902" r:id="rId27"/>
    <p:sldId id="1904" r:id="rId28"/>
    <p:sldId id="1907" r:id="rId29"/>
    <p:sldId id="2195" r:id="rId30"/>
    <p:sldId id="1911" r:id="rId31"/>
    <p:sldId id="1915" r:id="rId32"/>
    <p:sldId id="2223" r:id="rId33"/>
    <p:sldId id="2243" r:id="rId34"/>
    <p:sldId id="1917" r:id="rId35"/>
    <p:sldId id="1920" r:id="rId36"/>
    <p:sldId id="1922" r:id="rId37"/>
    <p:sldId id="1924" r:id="rId38"/>
    <p:sldId id="1926" r:id="rId39"/>
    <p:sldId id="1928" r:id="rId40"/>
    <p:sldId id="1930" r:id="rId41"/>
    <p:sldId id="1932" r:id="rId42"/>
    <p:sldId id="1934" r:id="rId43"/>
    <p:sldId id="1937" r:id="rId44"/>
    <p:sldId id="2227" r:id="rId45"/>
    <p:sldId id="2233" r:id="rId46"/>
    <p:sldId id="1939" r:id="rId47"/>
    <p:sldId id="1941" r:id="rId48"/>
    <p:sldId id="1943" r:id="rId49"/>
    <p:sldId id="1945" r:id="rId50"/>
    <p:sldId id="2214" r:id="rId51"/>
    <p:sldId id="2215" r:id="rId52"/>
    <p:sldId id="1947" r:id="rId53"/>
    <p:sldId id="2203" r:id="rId54"/>
    <p:sldId id="2219" r:id="rId55"/>
    <p:sldId id="1952" r:id="rId56"/>
    <p:sldId id="1954" r:id="rId57"/>
    <p:sldId id="1956" r:id="rId58"/>
    <p:sldId id="1958" r:id="rId59"/>
    <p:sldId id="1960" r:id="rId60"/>
    <p:sldId id="1962" r:id="rId61"/>
    <p:sldId id="2206" r:id="rId62"/>
    <p:sldId id="1964" r:id="rId63"/>
    <p:sldId id="2186" r:id="rId64"/>
    <p:sldId id="1967" r:id="rId65"/>
    <p:sldId id="2229" r:id="rId66"/>
    <p:sldId id="2235" r:id="rId67"/>
    <p:sldId id="2237" r:id="rId68"/>
    <p:sldId id="2239" r:id="rId69"/>
    <p:sldId id="2241" r:id="rId70"/>
    <p:sldId id="1969" r:id="rId71"/>
    <p:sldId id="1971" r:id="rId72"/>
    <p:sldId id="1973" r:id="rId73"/>
    <p:sldId id="2208" r:id="rId74"/>
    <p:sldId id="1975" r:id="rId75"/>
    <p:sldId id="2187" r:id="rId76"/>
    <p:sldId id="1977" r:id="rId77"/>
    <p:sldId id="1980" r:id="rId78"/>
    <p:sldId id="2221" r:id="rId79"/>
    <p:sldId id="1982" r:id="rId80"/>
    <p:sldId id="1984" r:id="rId81"/>
    <p:sldId id="1986" r:id="rId82"/>
    <p:sldId id="1988" r:id="rId83"/>
    <p:sldId id="1990" r:id="rId84"/>
    <p:sldId id="1992" r:id="rId85"/>
    <p:sldId id="2210" r:id="rId86"/>
    <p:sldId id="1995" r:id="rId87"/>
    <p:sldId id="1997" r:id="rId88"/>
    <p:sldId id="2190" r:id="rId89"/>
    <p:sldId id="2245" r:id="rId90"/>
    <p:sldId id="1999" r:id="rId91"/>
    <p:sldId id="2001" r:id="rId92"/>
    <p:sldId id="2003" r:id="rId93"/>
    <p:sldId id="2005" r:id="rId94"/>
    <p:sldId id="2007" r:id="rId95"/>
    <p:sldId id="2009" r:id="rId96"/>
    <p:sldId id="2012" r:id="rId97"/>
    <p:sldId id="2014" r:id="rId98"/>
    <p:sldId id="2212" r:id="rId99"/>
    <p:sldId id="2231" r:id="rId100"/>
    <p:sldId id="2016" r:id="rId101"/>
  </p:sldIdLst>
  <p:sldSz cx="9144000" cy="5143500" type="screen16x9"/>
  <p:notesSz cx="7010400" cy="92360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cripture" id="{488EBD6D-5F87-4696-893D-93BD670DC48B}">
          <p14:sldIdLst>
            <p14:sldId id="1198"/>
            <p14:sldId id="1199"/>
            <p14:sldId id="1200"/>
            <p14:sldId id="2175"/>
          </p14:sldIdLst>
        </p14:section>
        <p14:section name="Sermon" id="{9DD274D4-3373-40D3-8882-DED17E52A457}">
          <p14:sldIdLst>
            <p14:sldId id="2247"/>
            <p14:sldId id="1859"/>
            <p14:sldId id="1861"/>
            <p14:sldId id="1863"/>
            <p14:sldId id="2180"/>
            <p14:sldId id="1865"/>
            <p14:sldId id="1875"/>
            <p14:sldId id="1877"/>
            <p14:sldId id="1881"/>
            <p14:sldId id="1883"/>
            <p14:sldId id="1885"/>
            <p14:sldId id="1887"/>
            <p14:sldId id="1867"/>
            <p14:sldId id="1889"/>
            <p14:sldId id="1890"/>
            <p14:sldId id="1892"/>
            <p14:sldId id="2194"/>
            <p14:sldId id="1894"/>
            <p14:sldId id="1896"/>
            <p14:sldId id="1898"/>
            <p14:sldId id="1900"/>
            <p14:sldId id="1902"/>
            <p14:sldId id="1904"/>
            <p14:sldId id="1907"/>
            <p14:sldId id="2195"/>
            <p14:sldId id="1911"/>
            <p14:sldId id="1915"/>
            <p14:sldId id="2223"/>
            <p14:sldId id="2243"/>
            <p14:sldId id="1917"/>
            <p14:sldId id="1920"/>
            <p14:sldId id="1922"/>
            <p14:sldId id="1924"/>
            <p14:sldId id="1926"/>
            <p14:sldId id="1928"/>
            <p14:sldId id="1930"/>
            <p14:sldId id="1932"/>
            <p14:sldId id="1934"/>
            <p14:sldId id="1937"/>
            <p14:sldId id="2227"/>
            <p14:sldId id="2233"/>
            <p14:sldId id="1939"/>
            <p14:sldId id="1941"/>
            <p14:sldId id="1943"/>
            <p14:sldId id="1945"/>
            <p14:sldId id="2214"/>
            <p14:sldId id="2215"/>
            <p14:sldId id="1947"/>
            <p14:sldId id="2203"/>
            <p14:sldId id="2219"/>
            <p14:sldId id="1952"/>
            <p14:sldId id="1954"/>
            <p14:sldId id="1956"/>
            <p14:sldId id="1958"/>
            <p14:sldId id="1960"/>
            <p14:sldId id="1962"/>
            <p14:sldId id="2206"/>
            <p14:sldId id="1964"/>
            <p14:sldId id="2186"/>
            <p14:sldId id="1967"/>
            <p14:sldId id="2229"/>
            <p14:sldId id="2235"/>
            <p14:sldId id="2237"/>
            <p14:sldId id="2239"/>
            <p14:sldId id="2241"/>
            <p14:sldId id="1969"/>
            <p14:sldId id="1971"/>
            <p14:sldId id="1973"/>
            <p14:sldId id="2208"/>
            <p14:sldId id="1975"/>
            <p14:sldId id="2187"/>
            <p14:sldId id="1977"/>
            <p14:sldId id="1980"/>
            <p14:sldId id="2221"/>
            <p14:sldId id="1982"/>
            <p14:sldId id="1984"/>
            <p14:sldId id="1986"/>
            <p14:sldId id="1988"/>
            <p14:sldId id="1990"/>
            <p14:sldId id="1992"/>
            <p14:sldId id="2210"/>
            <p14:sldId id="1995"/>
            <p14:sldId id="1997"/>
            <p14:sldId id="2190"/>
            <p14:sldId id="2245"/>
            <p14:sldId id="1999"/>
            <p14:sldId id="2001"/>
            <p14:sldId id="2003"/>
            <p14:sldId id="2005"/>
            <p14:sldId id="2007"/>
            <p14:sldId id="2009"/>
            <p14:sldId id="2012"/>
            <p14:sldId id="2014"/>
            <p14:sldId id="2212"/>
            <p14:sldId id="2231"/>
            <p14:sldId id="2016"/>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99FF"/>
    <a:srgbClr val="FF66FF"/>
    <a:srgbClr val="F65E0A"/>
    <a:srgbClr val="99FF33"/>
    <a:srgbClr val="CABBDD"/>
    <a:srgbClr val="FF5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CE3822A-79EC-4ABC-BD60-3FEC9AE03BC3}" v="1" dt="2025-07-17T14:50:33.5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9941" autoAdjust="0"/>
    <p:restoredTop sz="94249" autoAdjust="0"/>
  </p:normalViewPr>
  <p:slideViewPr>
    <p:cSldViewPr>
      <p:cViewPr varScale="1">
        <p:scale>
          <a:sx n="84" d="100"/>
          <a:sy n="84" d="100"/>
        </p:scale>
        <p:origin x="612" y="68"/>
      </p:cViewPr>
      <p:guideLst>
        <p:guide orient="horz" pos="2160"/>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tableStyles" Target="tableStyle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notesMaster" Target="notesMasters/notesMaster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handoutMaster" Target="handoutMasters/handoutMaster1.xml"/><Relationship Id="rId108" Type="http://schemas.microsoft.com/office/2016/11/relationships/changesInfo" Target="changesInfos/changesInfo1.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microsoft.com/office/2015/10/relationships/revisionInfo" Target="revisionInfo.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orge Huang" userId="7522906efeb502a4" providerId="LiveId" clId="{BCE3822A-79EC-4ABC-BD60-3FEC9AE03BC3}"/>
    <pc:docChg chg="addSld delSld modSld modSection">
      <pc:chgData name="George Huang" userId="7522906efeb502a4" providerId="LiveId" clId="{BCE3822A-79EC-4ABC-BD60-3FEC9AE03BC3}" dt="2025-07-17T14:55:39.223" v="9" actId="47"/>
      <pc:docMkLst>
        <pc:docMk/>
      </pc:docMkLst>
      <pc:sldChg chg="modSp mod">
        <pc:chgData name="George Huang" userId="7522906efeb502a4" providerId="LiveId" clId="{BCE3822A-79EC-4ABC-BD60-3FEC9AE03BC3}" dt="2025-07-17T14:50:20.138" v="0" actId="6549"/>
        <pc:sldMkLst>
          <pc:docMk/>
          <pc:sldMk cId="1808824990" sldId="1198"/>
        </pc:sldMkLst>
        <pc:spChg chg="mod">
          <ac:chgData name="George Huang" userId="7522906efeb502a4" providerId="LiveId" clId="{BCE3822A-79EC-4ABC-BD60-3FEC9AE03BC3}" dt="2025-07-17T14:50:20.138" v="0" actId="6549"/>
          <ac:spMkLst>
            <pc:docMk/>
            <pc:sldMk cId="1808824990" sldId="1198"/>
            <ac:spMk id="2" creationId="{EACD94E6-1080-4EB5-92AA-AACB419E980F}"/>
          </ac:spMkLst>
        </pc:spChg>
      </pc:sldChg>
      <pc:sldChg chg="del">
        <pc:chgData name="George Huang" userId="7522906efeb502a4" providerId="LiveId" clId="{BCE3822A-79EC-4ABC-BD60-3FEC9AE03BC3}" dt="2025-07-17T14:50:29.289" v="1" actId="47"/>
        <pc:sldMkLst>
          <pc:docMk/>
          <pc:sldMk cId="967871135" sldId="1237"/>
        </pc:sldMkLst>
      </pc:sldChg>
      <pc:sldChg chg="del">
        <pc:chgData name="George Huang" userId="7522906efeb502a4" providerId="LiveId" clId="{BCE3822A-79EC-4ABC-BD60-3FEC9AE03BC3}" dt="2025-07-17T14:50:29.289" v="1" actId="47"/>
        <pc:sldMkLst>
          <pc:docMk/>
          <pc:sldMk cId="4284231443" sldId="1858"/>
        </pc:sldMkLst>
      </pc:sldChg>
      <pc:sldChg chg="del">
        <pc:chgData name="George Huang" userId="7522906efeb502a4" providerId="LiveId" clId="{BCE3822A-79EC-4ABC-BD60-3FEC9AE03BC3}" dt="2025-07-17T14:51:29.227" v="4" actId="47"/>
        <pc:sldMkLst>
          <pc:docMk/>
          <pc:sldMk cId="1617020217" sldId="1860"/>
        </pc:sldMkLst>
      </pc:sldChg>
      <pc:sldChg chg="del">
        <pc:chgData name="George Huang" userId="7522906efeb502a4" providerId="LiveId" clId="{BCE3822A-79EC-4ABC-BD60-3FEC9AE03BC3}" dt="2025-07-17T14:51:29.227" v="4" actId="47"/>
        <pc:sldMkLst>
          <pc:docMk/>
          <pc:sldMk cId="4160031384" sldId="1862"/>
        </pc:sldMkLst>
      </pc:sldChg>
      <pc:sldChg chg="del">
        <pc:chgData name="George Huang" userId="7522906efeb502a4" providerId="LiveId" clId="{BCE3822A-79EC-4ABC-BD60-3FEC9AE03BC3}" dt="2025-07-17T14:51:29.227" v="4" actId="47"/>
        <pc:sldMkLst>
          <pc:docMk/>
          <pc:sldMk cId="709961463" sldId="1864"/>
        </pc:sldMkLst>
      </pc:sldChg>
      <pc:sldChg chg="del">
        <pc:chgData name="George Huang" userId="7522906efeb502a4" providerId="LiveId" clId="{BCE3822A-79EC-4ABC-BD60-3FEC9AE03BC3}" dt="2025-07-17T14:51:29.227" v="4" actId="47"/>
        <pc:sldMkLst>
          <pc:docMk/>
          <pc:sldMk cId="3973532568" sldId="1866"/>
        </pc:sldMkLst>
      </pc:sldChg>
      <pc:sldChg chg="del">
        <pc:chgData name="George Huang" userId="7522906efeb502a4" providerId="LiveId" clId="{BCE3822A-79EC-4ABC-BD60-3FEC9AE03BC3}" dt="2025-07-17T14:51:29.227" v="4" actId="47"/>
        <pc:sldMkLst>
          <pc:docMk/>
          <pc:sldMk cId="3220769910" sldId="1868"/>
        </pc:sldMkLst>
      </pc:sldChg>
      <pc:sldChg chg="del">
        <pc:chgData name="George Huang" userId="7522906efeb502a4" providerId="LiveId" clId="{BCE3822A-79EC-4ABC-BD60-3FEC9AE03BC3}" dt="2025-07-17T14:51:29.227" v="4" actId="47"/>
        <pc:sldMkLst>
          <pc:docMk/>
          <pc:sldMk cId="3645077493" sldId="1876"/>
        </pc:sldMkLst>
      </pc:sldChg>
      <pc:sldChg chg="del">
        <pc:chgData name="George Huang" userId="7522906efeb502a4" providerId="LiveId" clId="{BCE3822A-79EC-4ABC-BD60-3FEC9AE03BC3}" dt="2025-07-17T14:51:29.227" v="4" actId="47"/>
        <pc:sldMkLst>
          <pc:docMk/>
          <pc:sldMk cId="3036921433" sldId="1878"/>
        </pc:sldMkLst>
      </pc:sldChg>
      <pc:sldChg chg="del">
        <pc:chgData name="George Huang" userId="7522906efeb502a4" providerId="LiveId" clId="{BCE3822A-79EC-4ABC-BD60-3FEC9AE03BC3}" dt="2025-07-17T14:51:29.227" v="4" actId="47"/>
        <pc:sldMkLst>
          <pc:docMk/>
          <pc:sldMk cId="4158333416" sldId="1882"/>
        </pc:sldMkLst>
      </pc:sldChg>
      <pc:sldChg chg="modSp mod">
        <pc:chgData name="George Huang" userId="7522906efeb502a4" providerId="LiveId" clId="{BCE3822A-79EC-4ABC-BD60-3FEC9AE03BC3}" dt="2025-07-17T14:51:38.764" v="5" actId="6549"/>
        <pc:sldMkLst>
          <pc:docMk/>
          <pc:sldMk cId="419727433" sldId="1883"/>
        </pc:sldMkLst>
        <pc:spChg chg="mod">
          <ac:chgData name="George Huang" userId="7522906efeb502a4" providerId="LiveId" clId="{BCE3822A-79EC-4ABC-BD60-3FEC9AE03BC3}" dt="2025-07-17T14:51:38.764" v="5" actId="6549"/>
          <ac:spMkLst>
            <pc:docMk/>
            <pc:sldMk cId="419727433" sldId="1883"/>
            <ac:spMk id="3" creationId="{2342F707-955D-43C1-BADD-9089D2C87047}"/>
          </ac:spMkLst>
        </pc:spChg>
      </pc:sldChg>
      <pc:sldChg chg="del">
        <pc:chgData name="George Huang" userId="7522906efeb502a4" providerId="LiveId" clId="{BCE3822A-79EC-4ABC-BD60-3FEC9AE03BC3}" dt="2025-07-17T14:51:29.227" v="4" actId="47"/>
        <pc:sldMkLst>
          <pc:docMk/>
          <pc:sldMk cId="1635860768" sldId="1886"/>
        </pc:sldMkLst>
      </pc:sldChg>
      <pc:sldChg chg="del">
        <pc:chgData name="George Huang" userId="7522906efeb502a4" providerId="LiveId" clId="{BCE3822A-79EC-4ABC-BD60-3FEC9AE03BC3}" dt="2025-07-17T14:51:29.227" v="4" actId="47"/>
        <pc:sldMkLst>
          <pc:docMk/>
          <pc:sldMk cId="1565267330" sldId="1888"/>
        </pc:sldMkLst>
      </pc:sldChg>
      <pc:sldChg chg="del">
        <pc:chgData name="George Huang" userId="7522906efeb502a4" providerId="LiveId" clId="{BCE3822A-79EC-4ABC-BD60-3FEC9AE03BC3}" dt="2025-07-17T14:51:29.227" v="4" actId="47"/>
        <pc:sldMkLst>
          <pc:docMk/>
          <pc:sldMk cId="2921155874" sldId="1891"/>
        </pc:sldMkLst>
      </pc:sldChg>
      <pc:sldChg chg="del">
        <pc:chgData name="George Huang" userId="7522906efeb502a4" providerId="LiveId" clId="{BCE3822A-79EC-4ABC-BD60-3FEC9AE03BC3}" dt="2025-07-17T14:51:29.227" v="4" actId="47"/>
        <pc:sldMkLst>
          <pc:docMk/>
          <pc:sldMk cId="2079494949" sldId="1893"/>
        </pc:sldMkLst>
      </pc:sldChg>
      <pc:sldChg chg="del">
        <pc:chgData name="George Huang" userId="7522906efeb502a4" providerId="LiveId" clId="{BCE3822A-79EC-4ABC-BD60-3FEC9AE03BC3}" dt="2025-07-17T14:51:29.227" v="4" actId="47"/>
        <pc:sldMkLst>
          <pc:docMk/>
          <pc:sldMk cId="2259056710" sldId="1895"/>
        </pc:sldMkLst>
      </pc:sldChg>
      <pc:sldChg chg="del">
        <pc:chgData name="George Huang" userId="7522906efeb502a4" providerId="LiveId" clId="{BCE3822A-79EC-4ABC-BD60-3FEC9AE03BC3}" dt="2025-07-17T14:52:39.586" v="6" actId="47"/>
        <pc:sldMkLst>
          <pc:docMk/>
          <pc:sldMk cId="3604993468" sldId="1897"/>
        </pc:sldMkLst>
      </pc:sldChg>
      <pc:sldChg chg="del">
        <pc:chgData name="George Huang" userId="7522906efeb502a4" providerId="LiveId" clId="{BCE3822A-79EC-4ABC-BD60-3FEC9AE03BC3}" dt="2025-07-17T14:52:39.586" v="6" actId="47"/>
        <pc:sldMkLst>
          <pc:docMk/>
          <pc:sldMk cId="2043068408" sldId="1899"/>
        </pc:sldMkLst>
      </pc:sldChg>
      <pc:sldChg chg="del">
        <pc:chgData name="George Huang" userId="7522906efeb502a4" providerId="LiveId" clId="{BCE3822A-79EC-4ABC-BD60-3FEC9AE03BC3}" dt="2025-07-17T14:52:39.586" v="6" actId="47"/>
        <pc:sldMkLst>
          <pc:docMk/>
          <pc:sldMk cId="1345767297" sldId="1901"/>
        </pc:sldMkLst>
      </pc:sldChg>
      <pc:sldChg chg="del">
        <pc:chgData name="George Huang" userId="7522906efeb502a4" providerId="LiveId" clId="{BCE3822A-79EC-4ABC-BD60-3FEC9AE03BC3}" dt="2025-07-17T14:52:39.586" v="6" actId="47"/>
        <pc:sldMkLst>
          <pc:docMk/>
          <pc:sldMk cId="1171106924" sldId="1903"/>
        </pc:sldMkLst>
      </pc:sldChg>
      <pc:sldChg chg="del">
        <pc:chgData name="George Huang" userId="7522906efeb502a4" providerId="LiveId" clId="{BCE3822A-79EC-4ABC-BD60-3FEC9AE03BC3}" dt="2025-07-17T14:52:39.586" v="6" actId="47"/>
        <pc:sldMkLst>
          <pc:docMk/>
          <pc:sldMk cId="2404196812" sldId="1906"/>
        </pc:sldMkLst>
      </pc:sldChg>
      <pc:sldChg chg="del">
        <pc:chgData name="George Huang" userId="7522906efeb502a4" providerId="LiveId" clId="{BCE3822A-79EC-4ABC-BD60-3FEC9AE03BC3}" dt="2025-07-17T14:52:39.586" v="6" actId="47"/>
        <pc:sldMkLst>
          <pc:docMk/>
          <pc:sldMk cId="1068672960" sldId="1908"/>
        </pc:sldMkLst>
      </pc:sldChg>
      <pc:sldChg chg="del">
        <pc:chgData name="George Huang" userId="7522906efeb502a4" providerId="LiveId" clId="{BCE3822A-79EC-4ABC-BD60-3FEC9AE03BC3}" dt="2025-07-17T14:52:39.586" v="6" actId="47"/>
        <pc:sldMkLst>
          <pc:docMk/>
          <pc:sldMk cId="160639780" sldId="1910"/>
        </pc:sldMkLst>
      </pc:sldChg>
      <pc:sldChg chg="del">
        <pc:chgData name="George Huang" userId="7522906efeb502a4" providerId="LiveId" clId="{BCE3822A-79EC-4ABC-BD60-3FEC9AE03BC3}" dt="2025-07-17T14:52:39.586" v="6" actId="47"/>
        <pc:sldMkLst>
          <pc:docMk/>
          <pc:sldMk cId="99411807" sldId="1914"/>
        </pc:sldMkLst>
      </pc:sldChg>
      <pc:sldChg chg="del">
        <pc:chgData name="George Huang" userId="7522906efeb502a4" providerId="LiveId" clId="{BCE3822A-79EC-4ABC-BD60-3FEC9AE03BC3}" dt="2025-07-17T14:52:39.586" v="6" actId="47"/>
        <pc:sldMkLst>
          <pc:docMk/>
          <pc:sldMk cId="2908720884" sldId="1916"/>
        </pc:sldMkLst>
      </pc:sldChg>
      <pc:sldChg chg="del">
        <pc:chgData name="George Huang" userId="7522906efeb502a4" providerId="LiveId" clId="{BCE3822A-79EC-4ABC-BD60-3FEC9AE03BC3}" dt="2025-07-17T14:52:39.586" v="6" actId="47"/>
        <pc:sldMkLst>
          <pc:docMk/>
          <pc:sldMk cId="826158572" sldId="1918"/>
        </pc:sldMkLst>
      </pc:sldChg>
      <pc:sldChg chg="del">
        <pc:chgData name="George Huang" userId="7522906efeb502a4" providerId="LiveId" clId="{BCE3822A-79EC-4ABC-BD60-3FEC9AE03BC3}" dt="2025-07-17T14:52:39.586" v="6" actId="47"/>
        <pc:sldMkLst>
          <pc:docMk/>
          <pc:sldMk cId="3677843356" sldId="1921"/>
        </pc:sldMkLst>
      </pc:sldChg>
      <pc:sldChg chg="del">
        <pc:chgData name="George Huang" userId="7522906efeb502a4" providerId="LiveId" clId="{BCE3822A-79EC-4ABC-BD60-3FEC9AE03BC3}" dt="2025-07-17T14:52:39.586" v="6" actId="47"/>
        <pc:sldMkLst>
          <pc:docMk/>
          <pc:sldMk cId="1427639290" sldId="1923"/>
        </pc:sldMkLst>
      </pc:sldChg>
      <pc:sldChg chg="del">
        <pc:chgData name="George Huang" userId="7522906efeb502a4" providerId="LiveId" clId="{BCE3822A-79EC-4ABC-BD60-3FEC9AE03BC3}" dt="2025-07-17T14:52:39.586" v="6" actId="47"/>
        <pc:sldMkLst>
          <pc:docMk/>
          <pc:sldMk cId="3405848561" sldId="1925"/>
        </pc:sldMkLst>
      </pc:sldChg>
      <pc:sldChg chg="del">
        <pc:chgData name="George Huang" userId="7522906efeb502a4" providerId="LiveId" clId="{BCE3822A-79EC-4ABC-BD60-3FEC9AE03BC3}" dt="2025-07-17T14:52:39.586" v="6" actId="47"/>
        <pc:sldMkLst>
          <pc:docMk/>
          <pc:sldMk cId="950378220" sldId="1927"/>
        </pc:sldMkLst>
      </pc:sldChg>
      <pc:sldChg chg="del">
        <pc:chgData name="George Huang" userId="7522906efeb502a4" providerId="LiveId" clId="{BCE3822A-79EC-4ABC-BD60-3FEC9AE03BC3}" dt="2025-07-17T14:52:39.586" v="6" actId="47"/>
        <pc:sldMkLst>
          <pc:docMk/>
          <pc:sldMk cId="1166993199" sldId="1929"/>
        </pc:sldMkLst>
      </pc:sldChg>
      <pc:sldChg chg="del">
        <pc:chgData name="George Huang" userId="7522906efeb502a4" providerId="LiveId" clId="{BCE3822A-79EC-4ABC-BD60-3FEC9AE03BC3}" dt="2025-07-17T14:53:49.002" v="7" actId="47"/>
        <pc:sldMkLst>
          <pc:docMk/>
          <pc:sldMk cId="3941715986" sldId="1931"/>
        </pc:sldMkLst>
      </pc:sldChg>
      <pc:sldChg chg="del">
        <pc:chgData name="George Huang" userId="7522906efeb502a4" providerId="LiveId" clId="{BCE3822A-79EC-4ABC-BD60-3FEC9AE03BC3}" dt="2025-07-17T14:53:49.002" v="7" actId="47"/>
        <pc:sldMkLst>
          <pc:docMk/>
          <pc:sldMk cId="962769657" sldId="1933"/>
        </pc:sldMkLst>
      </pc:sldChg>
      <pc:sldChg chg="del">
        <pc:chgData name="George Huang" userId="7522906efeb502a4" providerId="LiveId" clId="{BCE3822A-79EC-4ABC-BD60-3FEC9AE03BC3}" dt="2025-07-17T14:53:49.002" v="7" actId="47"/>
        <pc:sldMkLst>
          <pc:docMk/>
          <pc:sldMk cId="3676641321" sldId="1936"/>
        </pc:sldMkLst>
      </pc:sldChg>
      <pc:sldChg chg="del">
        <pc:chgData name="George Huang" userId="7522906efeb502a4" providerId="LiveId" clId="{BCE3822A-79EC-4ABC-BD60-3FEC9AE03BC3}" dt="2025-07-17T14:53:49.002" v="7" actId="47"/>
        <pc:sldMkLst>
          <pc:docMk/>
          <pc:sldMk cId="2951966459" sldId="1938"/>
        </pc:sldMkLst>
      </pc:sldChg>
      <pc:sldChg chg="del">
        <pc:chgData name="George Huang" userId="7522906efeb502a4" providerId="LiveId" clId="{BCE3822A-79EC-4ABC-BD60-3FEC9AE03BC3}" dt="2025-07-17T14:53:49.002" v="7" actId="47"/>
        <pc:sldMkLst>
          <pc:docMk/>
          <pc:sldMk cId="1845794164" sldId="1940"/>
        </pc:sldMkLst>
      </pc:sldChg>
      <pc:sldChg chg="del">
        <pc:chgData name="George Huang" userId="7522906efeb502a4" providerId="LiveId" clId="{BCE3822A-79EC-4ABC-BD60-3FEC9AE03BC3}" dt="2025-07-17T14:53:49.002" v="7" actId="47"/>
        <pc:sldMkLst>
          <pc:docMk/>
          <pc:sldMk cId="1416476229" sldId="1942"/>
        </pc:sldMkLst>
      </pc:sldChg>
      <pc:sldChg chg="del">
        <pc:chgData name="George Huang" userId="7522906efeb502a4" providerId="LiveId" clId="{BCE3822A-79EC-4ABC-BD60-3FEC9AE03BC3}" dt="2025-07-17T14:53:49.002" v="7" actId="47"/>
        <pc:sldMkLst>
          <pc:docMk/>
          <pc:sldMk cId="4062106442" sldId="1944"/>
        </pc:sldMkLst>
      </pc:sldChg>
      <pc:sldChg chg="del">
        <pc:chgData name="George Huang" userId="7522906efeb502a4" providerId="LiveId" clId="{BCE3822A-79EC-4ABC-BD60-3FEC9AE03BC3}" dt="2025-07-17T14:53:49.002" v="7" actId="47"/>
        <pc:sldMkLst>
          <pc:docMk/>
          <pc:sldMk cId="4028507725" sldId="1946"/>
        </pc:sldMkLst>
      </pc:sldChg>
      <pc:sldChg chg="del">
        <pc:chgData name="George Huang" userId="7522906efeb502a4" providerId="LiveId" clId="{BCE3822A-79EC-4ABC-BD60-3FEC9AE03BC3}" dt="2025-07-17T14:53:49.002" v="7" actId="47"/>
        <pc:sldMkLst>
          <pc:docMk/>
          <pc:sldMk cId="3105997565" sldId="1948"/>
        </pc:sldMkLst>
      </pc:sldChg>
      <pc:sldChg chg="del">
        <pc:chgData name="George Huang" userId="7522906efeb502a4" providerId="LiveId" clId="{BCE3822A-79EC-4ABC-BD60-3FEC9AE03BC3}" dt="2025-07-17T14:53:49.002" v="7" actId="47"/>
        <pc:sldMkLst>
          <pc:docMk/>
          <pc:sldMk cId="3098441339" sldId="1953"/>
        </pc:sldMkLst>
      </pc:sldChg>
      <pc:sldChg chg="del">
        <pc:chgData name="George Huang" userId="7522906efeb502a4" providerId="LiveId" clId="{BCE3822A-79EC-4ABC-BD60-3FEC9AE03BC3}" dt="2025-07-17T14:53:49.002" v="7" actId="47"/>
        <pc:sldMkLst>
          <pc:docMk/>
          <pc:sldMk cId="962933939" sldId="1955"/>
        </pc:sldMkLst>
      </pc:sldChg>
      <pc:sldChg chg="del">
        <pc:chgData name="George Huang" userId="7522906efeb502a4" providerId="LiveId" clId="{BCE3822A-79EC-4ABC-BD60-3FEC9AE03BC3}" dt="2025-07-17T14:53:49.002" v="7" actId="47"/>
        <pc:sldMkLst>
          <pc:docMk/>
          <pc:sldMk cId="1778998260" sldId="1957"/>
        </pc:sldMkLst>
      </pc:sldChg>
      <pc:sldChg chg="del">
        <pc:chgData name="George Huang" userId="7522906efeb502a4" providerId="LiveId" clId="{BCE3822A-79EC-4ABC-BD60-3FEC9AE03BC3}" dt="2025-07-17T14:53:49.002" v="7" actId="47"/>
        <pc:sldMkLst>
          <pc:docMk/>
          <pc:sldMk cId="916032477" sldId="1959"/>
        </pc:sldMkLst>
      </pc:sldChg>
      <pc:sldChg chg="del">
        <pc:chgData name="George Huang" userId="7522906efeb502a4" providerId="LiveId" clId="{BCE3822A-79EC-4ABC-BD60-3FEC9AE03BC3}" dt="2025-07-17T14:53:49.002" v="7" actId="47"/>
        <pc:sldMkLst>
          <pc:docMk/>
          <pc:sldMk cId="3552061624" sldId="1961"/>
        </pc:sldMkLst>
      </pc:sldChg>
      <pc:sldChg chg="del">
        <pc:chgData name="George Huang" userId="7522906efeb502a4" providerId="LiveId" clId="{BCE3822A-79EC-4ABC-BD60-3FEC9AE03BC3}" dt="2025-07-17T14:53:49.002" v="7" actId="47"/>
        <pc:sldMkLst>
          <pc:docMk/>
          <pc:sldMk cId="298187096" sldId="1963"/>
        </pc:sldMkLst>
      </pc:sldChg>
      <pc:sldChg chg="del">
        <pc:chgData name="George Huang" userId="7522906efeb502a4" providerId="LiveId" clId="{BCE3822A-79EC-4ABC-BD60-3FEC9AE03BC3}" dt="2025-07-17T14:54:59.911" v="8" actId="47"/>
        <pc:sldMkLst>
          <pc:docMk/>
          <pc:sldMk cId="3775969323" sldId="1966"/>
        </pc:sldMkLst>
      </pc:sldChg>
      <pc:sldChg chg="del">
        <pc:chgData name="George Huang" userId="7522906efeb502a4" providerId="LiveId" clId="{BCE3822A-79EC-4ABC-BD60-3FEC9AE03BC3}" dt="2025-07-17T14:54:59.911" v="8" actId="47"/>
        <pc:sldMkLst>
          <pc:docMk/>
          <pc:sldMk cId="1966219995" sldId="1968"/>
        </pc:sldMkLst>
      </pc:sldChg>
      <pc:sldChg chg="del">
        <pc:chgData name="George Huang" userId="7522906efeb502a4" providerId="LiveId" clId="{BCE3822A-79EC-4ABC-BD60-3FEC9AE03BC3}" dt="2025-07-17T14:54:59.911" v="8" actId="47"/>
        <pc:sldMkLst>
          <pc:docMk/>
          <pc:sldMk cId="3424941382" sldId="1970"/>
        </pc:sldMkLst>
      </pc:sldChg>
      <pc:sldChg chg="del">
        <pc:chgData name="George Huang" userId="7522906efeb502a4" providerId="LiveId" clId="{BCE3822A-79EC-4ABC-BD60-3FEC9AE03BC3}" dt="2025-07-17T14:54:59.911" v="8" actId="47"/>
        <pc:sldMkLst>
          <pc:docMk/>
          <pc:sldMk cId="800329270" sldId="1972"/>
        </pc:sldMkLst>
      </pc:sldChg>
      <pc:sldChg chg="del">
        <pc:chgData name="George Huang" userId="7522906efeb502a4" providerId="LiveId" clId="{BCE3822A-79EC-4ABC-BD60-3FEC9AE03BC3}" dt="2025-07-17T14:54:59.911" v="8" actId="47"/>
        <pc:sldMkLst>
          <pc:docMk/>
          <pc:sldMk cId="1958128637" sldId="1974"/>
        </pc:sldMkLst>
      </pc:sldChg>
      <pc:sldChg chg="del">
        <pc:chgData name="George Huang" userId="7522906efeb502a4" providerId="LiveId" clId="{BCE3822A-79EC-4ABC-BD60-3FEC9AE03BC3}" dt="2025-07-17T14:54:59.911" v="8" actId="47"/>
        <pc:sldMkLst>
          <pc:docMk/>
          <pc:sldMk cId="4130267427" sldId="1976"/>
        </pc:sldMkLst>
      </pc:sldChg>
      <pc:sldChg chg="del">
        <pc:chgData name="George Huang" userId="7522906efeb502a4" providerId="LiveId" clId="{BCE3822A-79EC-4ABC-BD60-3FEC9AE03BC3}" dt="2025-07-17T14:54:59.911" v="8" actId="47"/>
        <pc:sldMkLst>
          <pc:docMk/>
          <pc:sldMk cId="1189321259" sldId="1978"/>
        </pc:sldMkLst>
      </pc:sldChg>
      <pc:sldChg chg="del">
        <pc:chgData name="George Huang" userId="7522906efeb502a4" providerId="LiveId" clId="{BCE3822A-79EC-4ABC-BD60-3FEC9AE03BC3}" dt="2025-07-17T14:54:59.911" v="8" actId="47"/>
        <pc:sldMkLst>
          <pc:docMk/>
          <pc:sldMk cId="1980043629" sldId="1981"/>
        </pc:sldMkLst>
      </pc:sldChg>
      <pc:sldChg chg="del">
        <pc:chgData name="George Huang" userId="7522906efeb502a4" providerId="LiveId" clId="{BCE3822A-79EC-4ABC-BD60-3FEC9AE03BC3}" dt="2025-07-17T14:54:59.911" v="8" actId="47"/>
        <pc:sldMkLst>
          <pc:docMk/>
          <pc:sldMk cId="2699858327" sldId="1983"/>
        </pc:sldMkLst>
      </pc:sldChg>
      <pc:sldChg chg="del">
        <pc:chgData name="George Huang" userId="7522906efeb502a4" providerId="LiveId" clId="{BCE3822A-79EC-4ABC-BD60-3FEC9AE03BC3}" dt="2025-07-17T14:54:59.911" v="8" actId="47"/>
        <pc:sldMkLst>
          <pc:docMk/>
          <pc:sldMk cId="106383277" sldId="1985"/>
        </pc:sldMkLst>
      </pc:sldChg>
      <pc:sldChg chg="del">
        <pc:chgData name="George Huang" userId="7522906efeb502a4" providerId="LiveId" clId="{BCE3822A-79EC-4ABC-BD60-3FEC9AE03BC3}" dt="2025-07-17T14:54:59.911" v="8" actId="47"/>
        <pc:sldMkLst>
          <pc:docMk/>
          <pc:sldMk cId="3286444502" sldId="1987"/>
        </pc:sldMkLst>
      </pc:sldChg>
      <pc:sldChg chg="del">
        <pc:chgData name="George Huang" userId="7522906efeb502a4" providerId="LiveId" clId="{BCE3822A-79EC-4ABC-BD60-3FEC9AE03BC3}" dt="2025-07-17T14:54:59.911" v="8" actId="47"/>
        <pc:sldMkLst>
          <pc:docMk/>
          <pc:sldMk cId="2209029592" sldId="1989"/>
        </pc:sldMkLst>
      </pc:sldChg>
      <pc:sldChg chg="del">
        <pc:chgData name="George Huang" userId="7522906efeb502a4" providerId="LiveId" clId="{BCE3822A-79EC-4ABC-BD60-3FEC9AE03BC3}" dt="2025-07-17T14:55:39.223" v="9" actId="47"/>
        <pc:sldMkLst>
          <pc:docMk/>
          <pc:sldMk cId="3502924056" sldId="1991"/>
        </pc:sldMkLst>
      </pc:sldChg>
      <pc:sldChg chg="del">
        <pc:chgData name="George Huang" userId="7522906efeb502a4" providerId="LiveId" clId="{BCE3822A-79EC-4ABC-BD60-3FEC9AE03BC3}" dt="2025-07-17T14:55:39.223" v="9" actId="47"/>
        <pc:sldMkLst>
          <pc:docMk/>
          <pc:sldMk cId="2020288785" sldId="1993"/>
        </pc:sldMkLst>
      </pc:sldChg>
      <pc:sldChg chg="del">
        <pc:chgData name="George Huang" userId="7522906efeb502a4" providerId="LiveId" clId="{BCE3822A-79EC-4ABC-BD60-3FEC9AE03BC3}" dt="2025-07-17T14:55:39.223" v="9" actId="47"/>
        <pc:sldMkLst>
          <pc:docMk/>
          <pc:sldMk cId="560637162" sldId="1996"/>
        </pc:sldMkLst>
      </pc:sldChg>
      <pc:sldChg chg="del">
        <pc:chgData name="George Huang" userId="7522906efeb502a4" providerId="LiveId" clId="{BCE3822A-79EC-4ABC-BD60-3FEC9AE03BC3}" dt="2025-07-17T14:55:39.223" v="9" actId="47"/>
        <pc:sldMkLst>
          <pc:docMk/>
          <pc:sldMk cId="874765007" sldId="1998"/>
        </pc:sldMkLst>
      </pc:sldChg>
      <pc:sldChg chg="del">
        <pc:chgData name="George Huang" userId="7522906efeb502a4" providerId="LiveId" clId="{BCE3822A-79EC-4ABC-BD60-3FEC9AE03BC3}" dt="2025-07-17T14:55:39.223" v="9" actId="47"/>
        <pc:sldMkLst>
          <pc:docMk/>
          <pc:sldMk cId="2785319154" sldId="2000"/>
        </pc:sldMkLst>
      </pc:sldChg>
      <pc:sldChg chg="del">
        <pc:chgData name="George Huang" userId="7522906efeb502a4" providerId="LiveId" clId="{BCE3822A-79EC-4ABC-BD60-3FEC9AE03BC3}" dt="2025-07-17T14:55:39.223" v="9" actId="47"/>
        <pc:sldMkLst>
          <pc:docMk/>
          <pc:sldMk cId="4019928890" sldId="2002"/>
        </pc:sldMkLst>
      </pc:sldChg>
      <pc:sldChg chg="del">
        <pc:chgData name="George Huang" userId="7522906efeb502a4" providerId="LiveId" clId="{BCE3822A-79EC-4ABC-BD60-3FEC9AE03BC3}" dt="2025-07-17T14:55:39.223" v="9" actId="47"/>
        <pc:sldMkLst>
          <pc:docMk/>
          <pc:sldMk cId="272505578" sldId="2004"/>
        </pc:sldMkLst>
      </pc:sldChg>
      <pc:sldChg chg="del">
        <pc:chgData name="George Huang" userId="7522906efeb502a4" providerId="LiveId" clId="{BCE3822A-79EC-4ABC-BD60-3FEC9AE03BC3}" dt="2025-07-17T14:55:39.223" v="9" actId="47"/>
        <pc:sldMkLst>
          <pc:docMk/>
          <pc:sldMk cId="1798811653" sldId="2006"/>
        </pc:sldMkLst>
      </pc:sldChg>
      <pc:sldChg chg="del">
        <pc:chgData name="George Huang" userId="7522906efeb502a4" providerId="LiveId" clId="{BCE3822A-79EC-4ABC-BD60-3FEC9AE03BC3}" dt="2025-07-17T14:55:39.223" v="9" actId="47"/>
        <pc:sldMkLst>
          <pc:docMk/>
          <pc:sldMk cId="1900533282" sldId="2008"/>
        </pc:sldMkLst>
      </pc:sldChg>
      <pc:sldChg chg="del">
        <pc:chgData name="George Huang" userId="7522906efeb502a4" providerId="LiveId" clId="{BCE3822A-79EC-4ABC-BD60-3FEC9AE03BC3}" dt="2025-07-17T14:55:39.223" v="9" actId="47"/>
        <pc:sldMkLst>
          <pc:docMk/>
          <pc:sldMk cId="548670420" sldId="2011"/>
        </pc:sldMkLst>
      </pc:sldChg>
      <pc:sldChg chg="del">
        <pc:chgData name="George Huang" userId="7522906efeb502a4" providerId="LiveId" clId="{BCE3822A-79EC-4ABC-BD60-3FEC9AE03BC3}" dt="2025-07-17T14:55:39.223" v="9" actId="47"/>
        <pc:sldMkLst>
          <pc:docMk/>
          <pc:sldMk cId="1403786721" sldId="2013"/>
        </pc:sldMkLst>
      </pc:sldChg>
      <pc:sldChg chg="del">
        <pc:chgData name="George Huang" userId="7522906efeb502a4" providerId="LiveId" clId="{BCE3822A-79EC-4ABC-BD60-3FEC9AE03BC3}" dt="2025-07-17T14:55:39.223" v="9" actId="47"/>
        <pc:sldMkLst>
          <pc:docMk/>
          <pc:sldMk cId="3229588370" sldId="2015"/>
        </pc:sldMkLst>
      </pc:sldChg>
      <pc:sldChg chg="del">
        <pc:chgData name="George Huang" userId="7522906efeb502a4" providerId="LiveId" clId="{BCE3822A-79EC-4ABC-BD60-3FEC9AE03BC3}" dt="2025-07-17T14:55:39.223" v="9" actId="47"/>
        <pc:sldMkLst>
          <pc:docMk/>
          <pc:sldMk cId="4113238874" sldId="2017"/>
        </pc:sldMkLst>
      </pc:sldChg>
      <pc:sldChg chg="del">
        <pc:chgData name="George Huang" userId="7522906efeb502a4" providerId="LiveId" clId="{BCE3822A-79EC-4ABC-BD60-3FEC9AE03BC3}" dt="2025-07-17T14:50:29.289" v="1" actId="47"/>
        <pc:sldMkLst>
          <pc:docMk/>
          <pc:sldMk cId="2265520945" sldId="2176"/>
        </pc:sldMkLst>
      </pc:sldChg>
      <pc:sldChg chg="del">
        <pc:chgData name="George Huang" userId="7522906efeb502a4" providerId="LiveId" clId="{BCE3822A-79EC-4ABC-BD60-3FEC9AE03BC3}" dt="2025-07-17T14:50:29.289" v="1" actId="47"/>
        <pc:sldMkLst>
          <pc:docMk/>
          <pc:sldMk cId="4233750813" sldId="2177"/>
        </pc:sldMkLst>
      </pc:sldChg>
      <pc:sldChg chg="del">
        <pc:chgData name="George Huang" userId="7522906efeb502a4" providerId="LiveId" clId="{BCE3822A-79EC-4ABC-BD60-3FEC9AE03BC3}" dt="2025-07-17T14:50:29.289" v="1" actId="47"/>
        <pc:sldMkLst>
          <pc:docMk/>
          <pc:sldMk cId="824065056" sldId="2178"/>
        </pc:sldMkLst>
      </pc:sldChg>
      <pc:sldChg chg="del">
        <pc:chgData name="George Huang" userId="7522906efeb502a4" providerId="LiveId" clId="{BCE3822A-79EC-4ABC-BD60-3FEC9AE03BC3}" dt="2025-07-17T14:50:35.172" v="3" actId="47"/>
        <pc:sldMkLst>
          <pc:docMk/>
          <pc:sldMk cId="3825823963" sldId="2179"/>
        </pc:sldMkLst>
      </pc:sldChg>
      <pc:sldChg chg="del">
        <pc:chgData name="George Huang" userId="7522906efeb502a4" providerId="LiveId" clId="{BCE3822A-79EC-4ABC-BD60-3FEC9AE03BC3}" dt="2025-07-17T14:51:29.227" v="4" actId="47"/>
        <pc:sldMkLst>
          <pc:docMk/>
          <pc:sldMk cId="243170879" sldId="2182"/>
        </pc:sldMkLst>
      </pc:sldChg>
      <pc:sldChg chg="del">
        <pc:chgData name="George Huang" userId="7522906efeb502a4" providerId="LiveId" clId="{BCE3822A-79EC-4ABC-BD60-3FEC9AE03BC3}" dt="2025-07-17T14:51:29.227" v="4" actId="47"/>
        <pc:sldMkLst>
          <pc:docMk/>
          <pc:sldMk cId="2836176288" sldId="2184"/>
        </pc:sldMkLst>
      </pc:sldChg>
      <pc:sldChg chg="del">
        <pc:chgData name="George Huang" userId="7522906efeb502a4" providerId="LiveId" clId="{BCE3822A-79EC-4ABC-BD60-3FEC9AE03BC3}" dt="2025-07-17T14:51:29.227" v="4" actId="47"/>
        <pc:sldMkLst>
          <pc:docMk/>
          <pc:sldMk cId="2870337634" sldId="2185"/>
        </pc:sldMkLst>
      </pc:sldChg>
      <pc:sldChg chg="del">
        <pc:chgData name="George Huang" userId="7522906efeb502a4" providerId="LiveId" clId="{BCE3822A-79EC-4ABC-BD60-3FEC9AE03BC3}" dt="2025-07-17T14:54:59.911" v="8" actId="47"/>
        <pc:sldMkLst>
          <pc:docMk/>
          <pc:sldMk cId="4225965777" sldId="2188"/>
        </pc:sldMkLst>
      </pc:sldChg>
      <pc:sldChg chg="del">
        <pc:chgData name="George Huang" userId="7522906efeb502a4" providerId="LiveId" clId="{BCE3822A-79EC-4ABC-BD60-3FEC9AE03BC3}" dt="2025-07-17T14:54:59.911" v="8" actId="47"/>
        <pc:sldMkLst>
          <pc:docMk/>
          <pc:sldMk cId="443170003" sldId="2189"/>
        </pc:sldMkLst>
      </pc:sldChg>
      <pc:sldChg chg="del">
        <pc:chgData name="George Huang" userId="7522906efeb502a4" providerId="LiveId" clId="{BCE3822A-79EC-4ABC-BD60-3FEC9AE03BC3}" dt="2025-07-17T14:55:39.223" v="9" actId="47"/>
        <pc:sldMkLst>
          <pc:docMk/>
          <pc:sldMk cId="1555320183" sldId="2191"/>
        </pc:sldMkLst>
      </pc:sldChg>
      <pc:sldChg chg="del">
        <pc:chgData name="George Huang" userId="7522906efeb502a4" providerId="LiveId" clId="{BCE3822A-79EC-4ABC-BD60-3FEC9AE03BC3}" dt="2025-07-17T14:51:29.227" v="4" actId="47"/>
        <pc:sldMkLst>
          <pc:docMk/>
          <pc:sldMk cId="945901080" sldId="2193"/>
        </pc:sldMkLst>
      </pc:sldChg>
      <pc:sldChg chg="del">
        <pc:chgData name="George Huang" userId="7522906efeb502a4" providerId="LiveId" clId="{BCE3822A-79EC-4ABC-BD60-3FEC9AE03BC3}" dt="2025-07-17T14:52:39.586" v="6" actId="47"/>
        <pc:sldMkLst>
          <pc:docMk/>
          <pc:sldMk cId="1893009753" sldId="2196"/>
        </pc:sldMkLst>
      </pc:sldChg>
      <pc:sldChg chg="del">
        <pc:chgData name="George Huang" userId="7522906efeb502a4" providerId="LiveId" clId="{BCE3822A-79EC-4ABC-BD60-3FEC9AE03BC3}" dt="2025-07-17T14:52:39.586" v="6" actId="47"/>
        <pc:sldMkLst>
          <pc:docMk/>
          <pc:sldMk cId="865283206" sldId="2197"/>
        </pc:sldMkLst>
      </pc:sldChg>
      <pc:sldChg chg="del">
        <pc:chgData name="George Huang" userId="7522906efeb502a4" providerId="LiveId" clId="{BCE3822A-79EC-4ABC-BD60-3FEC9AE03BC3}" dt="2025-07-17T14:53:49.002" v="7" actId="47"/>
        <pc:sldMkLst>
          <pc:docMk/>
          <pc:sldMk cId="2334525164" sldId="2204"/>
        </pc:sldMkLst>
      </pc:sldChg>
      <pc:sldChg chg="del">
        <pc:chgData name="George Huang" userId="7522906efeb502a4" providerId="LiveId" clId="{BCE3822A-79EC-4ABC-BD60-3FEC9AE03BC3}" dt="2025-07-17T14:53:49.002" v="7" actId="47"/>
        <pc:sldMkLst>
          <pc:docMk/>
          <pc:sldMk cId="3496219010" sldId="2205"/>
        </pc:sldMkLst>
      </pc:sldChg>
      <pc:sldChg chg="del">
        <pc:chgData name="George Huang" userId="7522906efeb502a4" providerId="LiveId" clId="{BCE3822A-79EC-4ABC-BD60-3FEC9AE03BC3}" dt="2025-07-17T14:53:49.002" v="7" actId="47"/>
        <pc:sldMkLst>
          <pc:docMk/>
          <pc:sldMk cId="3034242975" sldId="2207"/>
        </pc:sldMkLst>
      </pc:sldChg>
      <pc:sldChg chg="del">
        <pc:chgData name="George Huang" userId="7522906efeb502a4" providerId="LiveId" clId="{BCE3822A-79EC-4ABC-BD60-3FEC9AE03BC3}" dt="2025-07-17T14:54:59.911" v="8" actId="47"/>
        <pc:sldMkLst>
          <pc:docMk/>
          <pc:sldMk cId="401433911" sldId="2209"/>
        </pc:sldMkLst>
      </pc:sldChg>
      <pc:sldChg chg="del">
        <pc:chgData name="George Huang" userId="7522906efeb502a4" providerId="LiveId" clId="{BCE3822A-79EC-4ABC-BD60-3FEC9AE03BC3}" dt="2025-07-17T14:55:39.223" v="9" actId="47"/>
        <pc:sldMkLst>
          <pc:docMk/>
          <pc:sldMk cId="4117548214" sldId="2211"/>
        </pc:sldMkLst>
      </pc:sldChg>
      <pc:sldChg chg="del">
        <pc:chgData name="George Huang" userId="7522906efeb502a4" providerId="LiveId" clId="{BCE3822A-79EC-4ABC-BD60-3FEC9AE03BC3}" dt="2025-07-17T14:55:39.223" v="9" actId="47"/>
        <pc:sldMkLst>
          <pc:docMk/>
          <pc:sldMk cId="2632683232" sldId="2213"/>
        </pc:sldMkLst>
      </pc:sldChg>
      <pc:sldChg chg="del">
        <pc:chgData name="George Huang" userId="7522906efeb502a4" providerId="LiveId" clId="{BCE3822A-79EC-4ABC-BD60-3FEC9AE03BC3}" dt="2025-07-17T14:53:49.002" v="7" actId="47"/>
        <pc:sldMkLst>
          <pc:docMk/>
          <pc:sldMk cId="3657942888" sldId="2216"/>
        </pc:sldMkLst>
      </pc:sldChg>
      <pc:sldChg chg="del">
        <pc:chgData name="George Huang" userId="7522906efeb502a4" providerId="LiveId" clId="{BCE3822A-79EC-4ABC-BD60-3FEC9AE03BC3}" dt="2025-07-17T14:53:49.002" v="7" actId="47"/>
        <pc:sldMkLst>
          <pc:docMk/>
          <pc:sldMk cId="1395011635" sldId="2217"/>
        </pc:sldMkLst>
      </pc:sldChg>
      <pc:sldChg chg="del">
        <pc:chgData name="George Huang" userId="7522906efeb502a4" providerId="LiveId" clId="{BCE3822A-79EC-4ABC-BD60-3FEC9AE03BC3}" dt="2025-07-17T14:53:49.002" v="7" actId="47"/>
        <pc:sldMkLst>
          <pc:docMk/>
          <pc:sldMk cId="1133675743" sldId="2218"/>
        </pc:sldMkLst>
      </pc:sldChg>
      <pc:sldChg chg="del">
        <pc:chgData name="George Huang" userId="7522906efeb502a4" providerId="LiveId" clId="{BCE3822A-79EC-4ABC-BD60-3FEC9AE03BC3}" dt="2025-07-17T14:53:49.002" v="7" actId="47"/>
        <pc:sldMkLst>
          <pc:docMk/>
          <pc:sldMk cId="1627591538" sldId="2220"/>
        </pc:sldMkLst>
      </pc:sldChg>
      <pc:sldChg chg="del">
        <pc:chgData name="George Huang" userId="7522906efeb502a4" providerId="LiveId" clId="{BCE3822A-79EC-4ABC-BD60-3FEC9AE03BC3}" dt="2025-07-17T14:54:59.911" v="8" actId="47"/>
        <pc:sldMkLst>
          <pc:docMk/>
          <pc:sldMk cId="2854031367" sldId="2222"/>
        </pc:sldMkLst>
      </pc:sldChg>
      <pc:sldChg chg="del">
        <pc:chgData name="George Huang" userId="7522906efeb502a4" providerId="LiveId" clId="{BCE3822A-79EC-4ABC-BD60-3FEC9AE03BC3}" dt="2025-07-17T14:52:39.586" v="6" actId="47"/>
        <pc:sldMkLst>
          <pc:docMk/>
          <pc:sldMk cId="2013677361" sldId="2224"/>
        </pc:sldMkLst>
      </pc:sldChg>
      <pc:sldChg chg="del">
        <pc:chgData name="George Huang" userId="7522906efeb502a4" providerId="LiveId" clId="{BCE3822A-79EC-4ABC-BD60-3FEC9AE03BC3}" dt="2025-07-17T14:53:49.002" v="7" actId="47"/>
        <pc:sldMkLst>
          <pc:docMk/>
          <pc:sldMk cId="3627584971" sldId="2228"/>
        </pc:sldMkLst>
      </pc:sldChg>
      <pc:sldChg chg="del">
        <pc:chgData name="George Huang" userId="7522906efeb502a4" providerId="LiveId" clId="{BCE3822A-79EC-4ABC-BD60-3FEC9AE03BC3}" dt="2025-07-17T14:54:59.911" v="8" actId="47"/>
        <pc:sldMkLst>
          <pc:docMk/>
          <pc:sldMk cId="2073216016" sldId="2230"/>
        </pc:sldMkLst>
      </pc:sldChg>
      <pc:sldChg chg="del">
        <pc:chgData name="George Huang" userId="7522906efeb502a4" providerId="LiveId" clId="{BCE3822A-79EC-4ABC-BD60-3FEC9AE03BC3}" dt="2025-07-17T14:55:39.223" v="9" actId="47"/>
        <pc:sldMkLst>
          <pc:docMk/>
          <pc:sldMk cId="515801483" sldId="2232"/>
        </pc:sldMkLst>
      </pc:sldChg>
      <pc:sldChg chg="del">
        <pc:chgData name="George Huang" userId="7522906efeb502a4" providerId="LiveId" clId="{BCE3822A-79EC-4ABC-BD60-3FEC9AE03BC3}" dt="2025-07-17T14:53:49.002" v="7" actId="47"/>
        <pc:sldMkLst>
          <pc:docMk/>
          <pc:sldMk cId="4275352752" sldId="2234"/>
        </pc:sldMkLst>
      </pc:sldChg>
      <pc:sldChg chg="del">
        <pc:chgData name="George Huang" userId="7522906efeb502a4" providerId="LiveId" clId="{BCE3822A-79EC-4ABC-BD60-3FEC9AE03BC3}" dt="2025-07-17T14:54:59.911" v="8" actId="47"/>
        <pc:sldMkLst>
          <pc:docMk/>
          <pc:sldMk cId="1065120832" sldId="2236"/>
        </pc:sldMkLst>
      </pc:sldChg>
      <pc:sldChg chg="del">
        <pc:chgData name="George Huang" userId="7522906efeb502a4" providerId="LiveId" clId="{BCE3822A-79EC-4ABC-BD60-3FEC9AE03BC3}" dt="2025-07-17T14:54:59.911" v="8" actId="47"/>
        <pc:sldMkLst>
          <pc:docMk/>
          <pc:sldMk cId="3813037019" sldId="2238"/>
        </pc:sldMkLst>
      </pc:sldChg>
      <pc:sldChg chg="del">
        <pc:chgData name="George Huang" userId="7522906efeb502a4" providerId="LiveId" clId="{BCE3822A-79EC-4ABC-BD60-3FEC9AE03BC3}" dt="2025-07-17T14:54:59.911" v="8" actId="47"/>
        <pc:sldMkLst>
          <pc:docMk/>
          <pc:sldMk cId="3043872811" sldId="2240"/>
        </pc:sldMkLst>
      </pc:sldChg>
      <pc:sldChg chg="del">
        <pc:chgData name="George Huang" userId="7522906efeb502a4" providerId="LiveId" clId="{BCE3822A-79EC-4ABC-BD60-3FEC9AE03BC3}" dt="2025-07-17T14:54:59.911" v="8" actId="47"/>
        <pc:sldMkLst>
          <pc:docMk/>
          <pc:sldMk cId="4207056546" sldId="2242"/>
        </pc:sldMkLst>
      </pc:sldChg>
      <pc:sldChg chg="del">
        <pc:chgData name="George Huang" userId="7522906efeb502a4" providerId="LiveId" clId="{BCE3822A-79EC-4ABC-BD60-3FEC9AE03BC3}" dt="2025-07-17T14:52:39.586" v="6" actId="47"/>
        <pc:sldMkLst>
          <pc:docMk/>
          <pc:sldMk cId="2702140142" sldId="2244"/>
        </pc:sldMkLst>
      </pc:sldChg>
      <pc:sldChg chg="del">
        <pc:chgData name="George Huang" userId="7522906efeb502a4" providerId="LiveId" clId="{BCE3822A-79EC-4ABC-BD60-3FEC9AE03BC3}" dt="2025-07-17T14:55:39.223" v="9" actId="47"/>
        <pc:sldMkLst>
          <pc:docMk/>
          <pc:sldMk cId="3765712204" sldId="2246"/>
        </pc:sldMkLst>
      </pc:sldChg>
      <pc:sldChg chg="add">
        <pc:chgData name="George Huang" userId="7522906efeb502a4" providerId="LiveId" clId="{BCE3822A-79EC-4ABC-BD60-3FEC9AE03BC3}" dt="2025-07-17T14:50:33.503" v="2"/>
        <pc:sldMkLst>
          <pc:docMk/>
          <pc:sldMk cId="2068049876" sldId="224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1804"/>
          </a:xfrm>
          <a:prstGeom prst="rect">
            <a:avLst/>
          </a:prstGeom>
        </p:spPr>
        <p:txBody>
          <a:bodyPr vert="horz" lIns="93177" tIns="46589" rIns="93177" bIns="46589" rtlCol="0"/>
          <a:lstStyle>
            <a:lvl1pPr algn="r">
              <a:defRPr sz="1200"/>
            </a:lvl1pPr>
          </a:lstStyle>
          <a:p>
            <a:fld id="{F099F543-7EE5-4915-B05A-6EDD530319A8}" type="datetimeFigureOut">
              <a:rPr lang="en-US" smtClean="0"/>
              <a:pPr/>
              <a:t>7/17/2025</a:t>
            </a:fld>
            <a:endParaRPr lang="en-US" dirty="0"/>
          </a:p>
        </p:txBody>
      </p:sp>
      <p:sp>
        <p:nvSpPr>
          <p:cNvPr id="4" name="Footer Placeholder 3"/>
          <p:cNvSpPr>
            <a:spLocks noGrp="1"/>
          </p:cNvSpPr>
          <p:nvPr>
            <p:ph type="ftr" sz="quarter" idx="2"/>
          </p:nvPr>
        </p:nvSpPr>
        <p:spPr>
          <a:xfrm>
            <a:off x="0" y="8772669"/>
            <a:ext cx="3037840" cy="461804"/>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772669"/>
            <a:ext cx="3037840" cy="461804"/>
          </a:xfrm>
          <a:prstGeom prst="rect">
            <a:avLst/>
          </a:prstGeom>
        </p:spPr>
        <p:txBody>
          <a:bodyPr vert="horz" lIns="93177" tIns="46589" rIns="93177" bIns="46589" rtlCol="0" anchor="b"/>
          <a:lstStyle>
            <a:lvl1pPr algn="r">
              <a:defRPr sz="1200"/>
            </a:lvl1pPr>
          </a:lstStyle>
          <a:p>
            <a:fld id="{4C1A232A-121C-4D83-911A-B106C89C4198}" type="slidenum">
              <a:rPr lang="en-US" smtClean="0"/>
              <a:pPr/>
              <a:t>‹#›</a:t>
            </a:fld>
            <a:endParaRPr lang="en-US" dirty="0"/>
          </a:p>
        </p:txBody>
      </p:sp>
    </p:spTree>
    <p:extLst>
      <p:ext uri="{BB962C8B-B14F-4D97-AF65-F5344CB8AC3E}">
        <p14:creationId xmlns:p14="http://schemas.microsoft.com/office/powerpoint/2010/main" val="3669824648"/>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1"/>
    </inkml:context>
    <inkml:brush xml:id="br0">
      <inkml:brushProperty name="width" value="0.1" units="cm"/>
      <inkml:brushProperty name="height" value="0.1" units="cm"/>
    </inkml:brush>
  </inkml:definitions>
  <inkml:trace contextRef="#ctx0" brushRef="#br0">19526 8467 0 0 0,'0'0'0'0'0</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0"/>
    </inkml:context>
    <inkml:brush xml:id="br0">
      <inkml:brushProperty name="width" value="0.1" units="cm"/>
      <inkml:brushProperty name="height" value="0.1" units="cm"/>
    </inkml:brush>
  </inkml:definitions>
  <inkml:trace contextRef="#ctx0" brushRef="#br0">16060 9737 0 0 0,'0'0'0'0'0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1"/>
    </inkml:context>
    <inkml:brush xml:id="br0">
      <inkml:brushProperty name="width" value="0.1" units="cm"/>
      <inkml:brushProperty name="height" value="0.1" units="cm"/>
    </inkml:brush>
  </inkml:definitions>
  <inkml:trace contextRef="#ctx0" brushRef="#br0">16060 9737 0 0 0,'0'0'0'0'0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89"/>
    </inkml:context>
    <inkml:brush xml:id="br0">
      <inkml:brushProperty name="width" value="0.1" units="cm"/>
      <inkml:brushProperty name="height" value="0.1" units="cm"/>
    </inkml:brush>
  </inkml:definitions>
  <inkml:trace contextRef="#ctx0" brushRef="#br0">4551 14945 0 0 0,'0'-3'0'0'0,"0"-1"0"0"0</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0"/>
    </inkml:context>
    <inkml:brush xml:id="br0">
      <inkml:brushProperty name="width" value="0.1" units="cm"/>
      <inkml:brushProperty name="height" value="0.1" units="cm"/>
    </inkml:brush>
  </inkml:definitions>
  <inkml:trace contextRef="#ctx0" brushRef="#br0">19711 4256 0 0 0,'0'-3'0'0'0,"0"-1"0"0"0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1"/>
    </inkml:context>
    <inkml:brush xml:id="br0">
      <inkml:brushProperty name="width" value="0.1" units="cm"/>
      <inkml:brushProperty name="height" value="0.1" units="cm"/>
    </inkml:brush>
  </inkml:definitions>
  <inkml:trace contextRef="#ctx0" brushRef="#br0">18547 6429 0 0 0,'0'0'0'0'0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2.892"/>
    </inkml:context>
    <inkml:brush xml:id="br0">
      <inkml:brushProperty name="width" value="0.1" units="cm"/>
      <inkml:brushProperty name="height" value="0.1" units="cm"/>
    </inkml:brush>
  </inkml:definitions>
  <inkml:trace contextRef="#ctx0" brushRef="#br0">18971 12171 0 0 0,'0'0'0'0'0</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1"/>
    </inkml:context>
    <inkml:brush xml:id="br0">
      <inkml:brushProperty name="width" value="0.1" units="cm"/>
      <inkml:brushProperty name="height" value="0.1" units="cm"/>
    </inkml:brush>
  </inkml:definitions>
  <inkml:trace contextRef="#ctx0" brushRef="#br0">19526 8467 0 0 0,'0'0'0'0'0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2"/>
    </inkml:context>
    <inkml:brush xml:id="br0">
      <inkml:brushProperty name="width" value="0.1" units="cm"/>
      <inkml:brushProperty name="height" value="0.1" units="cm"/>
    </inkml:brush>
  </inkml:definitions>
  <inkml:trace contextRef="#ctx0" brushRef="#br0">18706 9102 0 0 0,'0'0'0'0'0</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3"/>
    </inkml:context>
    <inkml:brush xml:id="br0">
      <inkml:brushProperty name="width" value="0.1" units="cm"/>
      <inkml:brushProperty name="height" value="0.1" units="cm"/>
    </inkml:brush>
  </inkml:definitions>
  <inkml:trace contextRef="#ctx0" brushRef="#br0">23760 8625 0 0 0,'0'0'0'0'0</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4"/>
    </inkml:context>
    <inkml:brush xml:id="br0">
      <inkml:brushProperty name="width" value="0.1" units="cm"/>
      <inkml:brushProperty name="height" value="0.1" units="cm"/>
    </inkml:brush>
  </inkml:definitions>
  <inkml:trace contextRef="#ctx0" brushRef="#br0">22992 9472 0 0 0,'0'0'0'0'0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2"/>
    </inkml:context>
    <inkml:brush xml:id="br0">
      <inkml:brushProperty name="width" value="0.1" units="cm"/>
      <inkml:brushProperty name="height" value="0.1" units="cm"/>
    </inkml:brush>
  </inkml:definitions>
  <inkml:trace contextRef="#ctx0" brushRef="#br0">18706 9102 0 0 0,'0'0'0'0'0</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5"/>
    </inkml:context>
    <inkml:brush xml:id="br0">
      <inkml:brushProperty name="width" value="0.1" units="cm"/>
      <inkml:brushProperty name="height" value="0.1" units="cm"/>
    </inkml:brush>
  </inkml:definitions>
  <inkml:trace contextRef="#ctx0" brushRef="#br0">22992 9472 0 0 0,'0'0'0'0'0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6"/>
    </inkml:context>
    <inkml:brush xml:id="br0">
      <inkml:brushProperty name="width" value="0.1" units="cm"/>
      <inkml:brushProperty name="height" value="0.1" units="cm"/>
    </inkml:brush>
  </inkml:definitions>
  <inkml:trace contextRef="#ctx0" brushRef="#br0">26141 9072 0 0 0,'0'-3'0'0'0,"0"-1"0"0"0</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7"/>
    </inkml:context>
    <inkml:brush xml:id="br0">
      <inkml:brushProperty name="width" value="0.1" units="cm"/>
      <inkml:brushProperty name="height" value="0.1" units="cm"/>
    </inkml:brush>
  </inkml:definitions>
  <inkml:trace contextRef="#ctx0" brushRef="#br0">16960 9684 0 0 0,'0'0'0'0'0</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8"/>
    </inkml:context>
    <inkml:brush xml:id="br0">
      <inkml:brushProperty name="width" value="0.1" units="cm"/>
      <inkml:brushProperty name="height" value="0.1" units="cm"/>
    </inkml:brush>
  </inkml:definitions>
  <inkml:trace contextRef="#ctx0" brushRef="#br0">17013 13150 0 0 0,'0'0'0'0'0</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9"/>
    </inkml:context>
    <inkml:brush xml:id="br0">
      <inkml:brushProperty name="width" value="0.1" units="cm"/>
      <inkml:brushProperty name="height" value="0.1" units="cm"/>
    </inkml:brush>
  </inkml:definitions>
  <inkml:trace contextRef="#ctx0" brushRef="#br0">14870 9181 0 0 0,'0'0'0'0'0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0"/>
    </inkml:context>
    <inkml:brush xml:id="br0">
      <inkml:brushProperty name="width" value="0.1" units="cm"/>
      <inkml:brushProperty name="height" value="0.1" units="cm"/>
    </inkml:brush>
  </inkml:definitions>
  <inkml:trace contextRef="#ctx0" brushRef="#br0">16060 9737 0 0 0,'0'0'0'0'0</inkml:trace>
</inkml:ink>
</file>

<file path=ppt/ink/ink2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81"/>
    </inkml:context>
    <inkml:brush xml:id="br0">
      <inkml:brushProperty name="width" value="0.1" units="cm"/>
      <inkml:brushProperty name="height" value="0.1" units="cm"/>
    </inkml:brush>
  </inkml:definitions>
  <inkml:trace contextRef="#ctx0" brushRef="#br0">16060 9737 0 0 0,'0'0'0'0'0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3"/>
    </inkml:context>
    <inkml:brush xml:id="br0">
      <inkml:brushProperty name="width" value="0.1" units="cm"/>
      <inkml:brushProperty name="height" value="0.1" units="cm"/>
    </inkml:brush>
  </inkml:definitions>
  <inkml:trace contextRef="#ctx0" brushRef="#br0">23760 8625 0 0 0,'0'0'0'0'0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4"/>
    </inkml:context>
    <inkml:brush xml:id="br0">
      <inkml:brushProperty name="width" value="0.1" units="cm"/>
      <inkml:brushProperty name="height" value="0.1" units="cm"/>
    </inkml:brush>
  </inkml:definitions>
  <inkml:trace contextRef="#ctx0" brushRef="#br0">22992 9472 0 0 0,'0'0'0'0'0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5"/>
    </inkml:context>
    <inkml:brush xml:id="br0">
      <inkml:brushProperty name="width" value="0.1" units="cm"/>
      <inkml:brushProperty name="height" value="0.1" units="cm"/>
    </inkml:brush>
  </inkml:definitions>
  <inkml:trace contextRef="#ctx0" brushRef="#br0">22992 9472 0 0 0,'0'0'0'0'0</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6"/>
    </inkml:context>
    <inkml:brush xml:id="br0">
      <inkml:brushProperty name="width" value="0.1" units="cm"/>
      <inkml:brushProperty name="height" value="0.1" units="cm"/>
    </inkml:brush>
  </inkml:definitions>
  <inkml:trace contextRef="#ctx0" brushRef="#br0">26141 9072 0 0 0,'0'-3'0'0'0,"0"-1"0"0"0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7"/>
    </inkml:context>
    <inkml:brush xml:id="br0">
      <inkml:brushProperty name="width" value="0.1" units="cm"/>
      <inkml:brushProperty name="height" value="0.1" units="cm"/>
    </inkml:brush>
  </inkml:definitions>
  <inkml:trace contextRef="#ctx0" brushRef="#br0">16960 9684 0 0 0,'0'0'0'0'0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8"/>
    </inkml:context>
    <inkml:brush xml:id="br0">
      <inkml:brushProperty name="width" value="0.1" units="cm"/>
      <inkml:brushProperty name="height" value="0.1" units="cm"/>
    </inkml:brush>
  </inkml:definitions>
  <inkml:trace contextRef="#ctx0" brushRef="#br0">17013 13150 0 0 0,'0'0'0'0'0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channel name="OA" type="integer" max="360" units="deg"/>
          <inkml:channel name="OE" type="integer" max="90" units="deg"/>
        </inkml:traceFormat>
        <inkml:channelProperties>
          <inkml:channelProperty channel="X" name="resolution" value="1000" units="1/cm"/>
          <inkml:channelProperty channel="Y" name="resolution" value="1000" units="1/cm"/>
          <inkml:channelProperty channel="F" name="resolution" value="0" units="1/dev"/>
          <inkml:channelProperty channel="OA" name="resolution" value="1000" units="1/deg"/>
          <inkml:channelProperty channel="OE" name="resolution" value="1000" units="1/deg"/>
        </inkml:channelProperties>
      </inkml:inkSource>
      <inkml:timestamp xml:id="ts0" timeString="2024-06-20T14:31:40.179"/>
    </inkml:context>
    <inkml:brush xml:id="br0">
      <inkml:brushProperty name="width" value="0.1" units="cm"/>
      <inkml:brushProperty name="height" value="0.1" units="cm"/>
    </inkml:brush>
  </inkml:definitions>
  <inkml:trace contextRef="#ctx0" brushRef="#br0">14870 9181 0 0 0,'0'0'0'0'0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1"/>
          <p:cNvSpPr>
            <a:spLocks noGrp="1"/>
          </p:cNvSpPr>
          <p:nvPr>
            <p:ph type="hdr" sz="quarter"/>
          </p:nvPr>
        </p:nvSpPr>
        <p:spPr bwMode="auto">
          <a:xfrm>
            <a:off x="0" y="0"/>
            <a:ext cx="3037840" cy="461804"/>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wrap="square" lIns="93177" tIns="46589" rIns="93177" bIns="46589" numCol="1" anchor="t" anchorCtr="0" compatLnSpc="1">
            <a:prstTxWarp prst="textNoShape">
              <a:avLst/>
            </a:prstTxWarp>
          </a:bodyPr>
          <a:lstStyle>
            <a:lvl1pPr algn="r">
              <a:defRPr kumimoji="0" sz="1200">
                <a:latin typeface="Calibri" pitchFamily="34" charset="0"/>
              </a:defRPr>
            </a:lvl1pPr>
          </a:lstStyle>
          <a:p>
            <a:pPr>
              <a:defRPr/>
            </a:pPr>
            <a:fld id="{DDD67BDC-E97A-45A8-B1EC-E794CCC79DEF}" type="datetimeFigureOut">
              <a:rPr lang="en-US"/>
              <a:pPr>
                <a:defRPr/>
              </a:pPr>
              <a:t>7/17/2025</a:t>
            </a:fld>
            <a:endParaRPr lang="en-US" dirty="0"/>
          </a:p>
        </p:txBody>
      </p:sp>
      <p:sp>
        <p:nvSpPr>
          <p:cNvPr id="10244" name="Rectangle 3"/>
          <p:cNvSpPr>
            <a:spLocks noGrp="1" noRot="1" noChangeAspect="1"/>
          </p:cNvSpPr>
          <p:nvPr>
            <p:ph type="sldImg" idx="2"/>
          </p:nvPr>
        </p:nvSpPr>
        <p:spPr bwMode="auto">
          <a:xfrm>
            <a:off x="427038" y="692150"/>
            <a:ext cx="6156325" cy="346392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p:cNvSpPr>
            <a:spLocks noGrp="1"/>
          </p:cNvSpPr>
          <p:nvPr>
            <p:ph type="body" sz="quarter" idx="3"/>
          </p:nvPr>
        </p:nvSpPr>
        <p:spPr>
          <a:xfrm>
            <a:off x="701040" y="4387136"/>
            <a:ext cx="5608320" cy="4156234"/>
          </a:xfrm>
          <a:prstGeom prst="rect">
            <a:avLst/>
          </a:prstGeom>
        </p:spPr>
        <p:txBody>
          <a:bodyPr vert="horz" wrap="square" lIns="93177" tIns="46589" rIns="93177" bIns="46589"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414" name="Rectangle 5"/>
          <p:cNvSpPr>
            <a:spLocks noGrp="1"/>
          </p:cNvSpPr>
          <p:nvPr>
            <p:ph type="ftr" sz="quarter" idx="4"/>
          </p:nvPr>
        </p:nvSpPr>
        <p:spPr bwMode="auto">
          <a:xfrm>
            <a:off x="0" y="8772669"/>
            <a:ext cx="3037840" cy="461804"/>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defRPr kumimoji="0" sz="1200">
                <a:latin typeface="Calibri" pitchFamily="34" charset="0"/>
              </a:defRPr>
            </a:lvl1pPr>
          </a:lstStyle>
          <a:p>
            <a:pPr>
              <a:defRPr/>
            </a:pPr>
            <a:endParaRPr lang="en-US" dirty="0"/>
          </a:p>
        </p:txBody>
      </p:sp>
      <p:sp>
        <p:nvSpPr>
          <p:cNvPr id="7" name="Slide Number Placeholder 6"/>
          <p:cNvSpPr>
            <a:spLocks noGrp="1"/>
          </p:cNvSpPr>
          <p:nvPr>
            <p:ph type="sldNum" sz="quarter" idx="5"/>
          </p:nvPr>
        </p:nvSpPr>
        <p:spPr>
          <a:xfrm>
            <a:off x="3970938" y="8772669"/>
            <a:ext cx="3037840" cy="461804"/>
          </a:xfrm>
          <a:prstGeom prst="rect">
            <a:avLst/>
          </a:prstGeom>
        </p:spPr>
        <p:txBody>
          <a:bodyPr vert="horz" wrap="square" lIns="93177" tIns="46589" rIns="93177" bIns="46589" numCol="1" anchor="b" anchorCtr="0" compatLnSpc="1">
            <a:prstTxWarp prst="textNoShape">
              <a:avLst/>
            </a:prstTxWarp>
          </a:bodyPr>
          <a:lstStyle>
            <a:lvl1pPr algn="r">
              <a:defRPr kumimoji="0" sz="1200">
                <a:latin typeface="Calibri" pitchFamily="34" charset="0"/>
              </a:defRPr>
            </a:lvl1pPr>
          </a:lstStyle>
          <a:p>
            <a:pPr>
              <a:defRPr/>
            </a:pPr>
            <a:fld id="{D464CE9B-B233-457B-8491-F7BCBC04C59D}" type="slidenum">
              <a:rPr lang="en-US"/>
              <a:pPr>
                <a:defRPr/>
              </a:pPr>
              <a:t>‹#›</a:t>
            </a:fld>
            <a:endParaRPr lang="en-US" dirty="0"/>
          </a:p>
        </p:txBody>
      </p:sp>
    </p:spTree>
    <p:extLst>
      <p:ext uri="{BB962C8B-B14F-4D97-AF65-F5344CB8AC3E}">
        <p14:creationId xmlns:p14="http://schemas.microsoft.com/office/powerpoint/2010/main" val="208044052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a:t>
            </a:fld>
            <a:endParaRPr lang="en-US" dirty="0"/>
          </a:p>
        </p:txBody>
      </p:sp>
    </p:spTree>
    <p:extLst>
      <p:ext uri="{BB962C8B-B14F-4D97-AF65-F5344CB8AC3E}">
        <p14:creationId xmlns:p14="http://schemas.microsoft.com/office/powerpoint/2010/main" val="37534620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12</a:t>
            </a:fld>
            <a:endParaRPr lang="en-US" dirty="0"/>
          </a:p>
        </p:txBody>
      </p:sp>
    </p:spTree>
    <p:extLst>
      <p:ext uri="{BB962C8B-B14F-4D97-AF65-F5344CB8AC3E}">
        <p14:creationId xmlns:p14="http://schemas.microsoft.com/office/powerpoint/2010/main" val="9912902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13</a:t>
            </a:fld>
            <a:endParaRPr lang="en-US" dirty="0"/>
          </a:p>
        </p:txBody>
      </p:sp>
    </p:spTree>
    <p:extLst>
      <p:ext uri="{BB962C8B-B14F-4D97-AF65-F5344CB8AC3E}">
        <p14:creationId xmlns:p14="http://schemas.microsoft.com/office/powerpoint/2010/main" val="25038035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14</a:t>
            </a:fld>
            <a:endParaRPr lang="en-US" dirty="0"/>
          </a:p>
        </p:txBody>
      </p:sp>
    </p:spTree>
    <p:extLst>
      <p:ext uri="{BB962C8B-B14F-4D97-AF65-F5344CB8AC3E}">
        <p14:creationId xmlns:p14="http://schemas.microsoft.com/office/powerpoint/2010/main" val="2087000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15</a:t>
            </a:fld>
            <a:endParaRPr lang="en-US" dirty="0"/>
          </a:p>
        </p:txBody>
      </p:sp>
    </p:spTree>
    <p:extLst>
      <p:ext uri="{BB962C8B-B14F-4D97-AF65-F5344CB8AC3E}">
        <p14:creationId xmlns:p14="http://schemas.microsoft.com/office/powerpoint/2010/main" val="158787348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16</a:t>
            </a:fld>
            <a:endParaRPr lang="en-US" dirty="0"/>
          </a:p>
        </p:txBody>
      </p:sp>
    </p:spTree>
    <p:extLst>
      <p:ext uri="{BB962C8B-B14F-4D97-AF65-F5344CB8AC3E}">
        <p14:creationId xmlns:p14="http://schemas.microsoft.com/office/powerpoint/2010/main" val="11595370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17</a:t>
            </a:fld>
            <a:endParaRPr lang="en-US" dirty="0"/>
          </a:p>
        </p:txBody>
      </p:sp>
    </p:spTree>
    <p:extLst>
      <p:ext uri="{BB962C8B-B14F-4D97-AF65-F5344CB8AC3E}">
        <p14:creationId xmlns:p14="http://schemas.microsoft.com/office/powerpoint/2010/main" val="23748587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18</a:t>
            </a:fld>
            <a:endParaRPr lang="en-US" dirty="0"/>
          </a:p>
        </p:txBody>
      </p:sp>
    </p:spTree>
    <p:extLst>
      <p:ext uri="{BB962C8B-B14F-4D97-AF65-F5344CB8AC3E}">
        <p14:creationId xmlns:p14="http://schemas.microsoft.com/office/powerpoint/2010/main" val="34956761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19</a:t>
            </a:fld>
            <a:endParaRPr lang="en-US" dirty="0"/>
          </a:p>
        </p:txBody>
      </p:sp>
    </p:spTree>
    <p:extLst>
      <p:ext uri="{BB962C8B-B14F-4D97-AF65-F5344CB8AC3E}">
        <p14:creationId xmlns:p14="http://schemas.microsoft.com/office/powerpoint/2010/main" val="31572339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20</a:t>
            </a:fld>
            <a:endParaRPr lang="en-US" dirty="0"/>
          </a:p>
        </p:txBody>
      </p:sp>
    </p:spTree>
    <p:extLst>
      <p:ext uri="{BB962C8B-B14F-4D97-AF65-F5344CB8AC3E}">
        <p14:creationId xmlns:p14="http://schemas.microsoft.com/office/powerpoint/2010/main" val="229309189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21</a:t>
            </a:fld>
            <a:endParaRPr lang="en-US" dirty="0"/>
          </a:p>
        </p:txBody>
      </p:sp>
    </p:spTree>
    <p:extLst>
      <p:ext uri="{BB962C8B-B14F-4D97-AF65-F5344CB8AC3E}">
        <p14:creationId xmlns:p14="http://schemas.microsoft.com/office/powerpoint/2010/main" val="1643973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a:t>
            </a:fld>
            <a:endParaRPr lang="en-US" dirty="0"/>
          </a:p>
        </p:txBody>
      </p:sp>
    </p:spTree>
    <p:extLst>
      <p:ext uri="{BB962C8B-B14F-4D97-AF65-F5344CB8AC3E}">
        <p14:creationId xmlns:p14="http://schemas.microsoft.com/office/powerpoint/2010/main" val="7754921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22</a:t>
            </a:fld>
            <a:endParaRPr lang="en-US" dirty="0"/>
          </a:p>
        </p:txBody>
      </p:sp>
    </p:spTree>
    <p:extLst>
      <p:ext uri="{BB962C8B-B14F-4D97-AF65-F5344CB8AC3E}">
        <p14:creationId xmlns:p14="http://schemas.microsoft.com/office/powerpoint/2010/main" val="28700367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23</a:t>
            </a:fld>
            <a:endParaRPr lang="en-US" dirty="0"/>
          </a:p>
        </p:txBody>
      </p:sp>
    </p:spTree>
    <p:extLst>
      <p:ext uri="{BB962C8B-B14F-4D97-AF65-F5344CB8AC3E}">
        <p14:creationId xmlns:p14="http://schemas.microsoft.com/office/powerpoint/2010/main" val="368238026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24</a:t>
            </a:fld>
            <a:endParaRPr lang="en-US" dirty="0"/>
          </a:p>
        </p:txBody>
      </p:sp>
    </p:spTree>
    <p:extLst>
      <p:ext uri="{BB962C8B-B14F-4D97-AF65-F5344CB8AC3E}">
        <p14:creationId xmlns:p14="http://schemas.microsoft.com/office/powerpoint/2010/main" val="36660450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25</a:t>
            </a:fld>
            <a:endParaRPr lang="en-US" dirty="0"/>
          </a:p>
        </p:txBody>
      </p:sp>
    </p:spTree>
    <p:extLst>
      <p:ext uri="{BB962C8B-B14F-4D97-AF65-F5344CB8AC3E}">
        <p14:creationId xmlns:p14="http://schemas.microsoft.com/office/powerpoint/2010/main" val="19834887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26</a:t>
            </a:fld>
            <a:endParaRPr lang="en-US" dirty="0"/>
          </a:p>
        </p:txBody>
      </p:sp>
    </p:spTree>
    <p:extLst>
      <p:ext uri="{BB962C8B-B14F-4D97-AF65-F5344CB8AC3E}">
        <p14:creationId xmlns:p14="http://schemas.microsoft.com/office/powerpoint/2010/main" val="1361518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27</a:t>
            </a:fld>
            <a:endParaRPr lang="en-US" dirty="0"/>
          </a:p>
        </p:txBody>
      </p:sp>
    </p:spTree>
    <p:extLst>
      <p:ext uri="{BB962C8B-B14F-4D97-AF65-F5344CB8AC3E}">
        <p14:creationId xmlns:p14="http://schemas.microsoft.com/office/powerpoint/2010/main" val="197159880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28</a:t>
            </a:fld>
            <a:endParaRPr lang="en-US" dirty="0"/>
          </a:p>
        </p:txBody>
      </p:sp>
    </p:spTree>
    <p:extLst>
      <p:ext uri="{BB962C8B-B14F-4D97-AF65-F5344CB8AC3E}">
        <p14:creationId xmlns:p14="http://schemas.microsoft.com/office/powerpoint/2010/main" val="373282215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29</a:t>
            </a:fld>
            <a:endParaRPr lang="en-US" dirty="0"/>
          </a:p>
        </p:txBody>
      </p:sp>
    </p:spTree>
    <p:extLst>
      <p:ext uri="{BB962C8B-B14F-4D97-AF65-F5344CB8AC3E}">
        <p14:creationId xmlns:p14="http://schemas.microsoft.com/office/powerpoint/2010/main" val="24523108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30</a:t>
            </a:fld>
            <a:endParaRPr lang="en-US" dirty="0"/>
          </a:p>
        </p:txBody>
      </p:sp>
    </p:spTree>
    <p:extLst>
      <p:ext uri="{BB962C8B-B14F-4D97-AF65-F5344CB8AC3E}">
        <p14:creationId xmlns:p14="http://schemas.microsoft.com/office/powerpoint/2010/main" val="145887042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31</a:t>
            </a:fld>
            <a:endParaRPr lang="en-US" dirty="0"/>
          </a:p>
        </p:txBody>
      </p:sp>
    </p:spTree>
    <p:extLst>
      <p:ext uri="{BB962C8B-B14F-4D97-AF65-F5344CB8AC3E}">
        <p14:creationId xmlns:p14="http://schemas.microsoft.com/office/powerpoint/2010/main" val="2512678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a:t>
            </a:fld>
            <a:endParaRPr lang="en-US" dirty="0"/>
          </a:p>
        </p:txBody>
      </p:sp>
    </p:spTree>
    <p:extLst>
      <p:ext uri="{BB962C8B-B14F-4D97-AF65-F5344CB8AC3E}">
        <p14:creationId xmlns:p14="http://schemas.microsoft.com/office/powerpoint/2010/main" val="53987830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79B474-3C01-41FE-B760-05AFFE34BB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99D4CC-FBC8-FD28-6E28-3C3AF061E79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117D9BE-D3AE-0A72-450C-A3DFE7F1162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0DCC4E4-C4A7-98EB-9526-F93F0D7859CD}"/>
              </a:ext>
            </a:extLst>
          </p:cNvPr>
          <p:cNvSpPr>
            <a:spLocks noGrp="1"/>
          </p:cNvSpPr>
          <p:nvPr>
            <p:ph type="sldNum" sz="quarter" idx="10"/>
          </p:nvPr>
        </p:nvSpPr>
        <p:spPr/>
        <p:txBody>
          <a:bodyPr/>
          <a:lstStyle/>
          <a:p>
            <a:pPr>
              <a:defRPr/>
            </a:pPr>
            <a:fld id="{D464CE9B-B233-457B-8491-F7BCBC04C59D}" type="slidenum">
              <a:rPr lang="en-US" smtClean="0"/>
              <a:pPr>
                <a:defRPr/>
              </a:pPr>
              <a:t>32</a:t>
            </a:fld>
            <a:endParaRPr lang="en-US" dirty="0"/>
          </a:p>
        </p:txBody>
      </p:sp>
    </p:spTree>
    <p:extLst>
      <p:ext uri="{BB962C8B-B14F-4D97-AF65-F5344CB8AC3E}">
        <p14:creationId xmlns:p14="http://schemas.microsoft.com/office/powerpoint/2010/main" val="294952307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B9B0E6-0AC0-8EFE-A0C1-3E11DDCECC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7DA8D4-A436-3A8A-A6C5-8354ED286865}"/>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6DE5C280-2745-7CD7-1153-9373C099FB2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20E6B59-AF40-F9CE-7DD0-0050AFD1FEFF}"/>
              </a:ext>
            </a:extLst>
          </p:cNvPr>
          <p:cNvSpPr>
            <a:spLocks noGrp="1"/>
          </p:cNvSpPr>
          <p:nvPr>
            <p:ph type="sldNum" sz="quarter" idx="10"/>
          </p:nvPr>
        </p:nvSpPr>
        <p:spPr/>
        <p:txBody>
          <a:bodyPr/>
          <a:lstStyle/>
          <a:p>
            <a:pPr>
              <a:defRPr/>
            </a:pPr>
            <a:fld id="{D464CE9B-B233-457B-8491-F7BCBC04C59D}" type="slidenum">
              <a:rPr lang="en-US" smtClean="0"/>
              <a:pPr>
                <a:defRPr/>
              </a:pPr>
              <a:t>33</a:t>
            </a:fld>
            <a:endParaRPr lang="en-US" dirty="0"/>
          </a:p>
        </p:txBody>
      </p:sp>
    </p:spTree>
    <p:extLst>
      <p:ext uri="{BB962C8B-B14F-4D97-AF65-F5344CB8AC3E}">
        <p14:creationId xmlns:p14="http://schemas.microsoft.com/office/powerpoint/2010/main" val="386015009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34</a:t>
            </a:fld>
            <a:endParaRPr lang="en-US" dirty="0"/>
          </a:p>
        </p:txBody>
      </p:sp>
    </p:spTree>
    <p:extLst>
      <p:ext uri="{BB962C8B-B14F-4D97-AF65-F5344CB8AC3E}">
        <p14:creationId xmlns:p14="http://schemas.microsoft.com/office/powerpoint/2010/main" val="69753767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35</a:t>
            </a:fld>
            <a:endParaRPr lang="en-US" dirty="0"/>
          </a:p>
        </p:txBody>
      </p:sp>
    </p:spTree>
    <p:extLst>
      <p:ext uri="{BB962C8B-B14F-4D97-AF65-F5344CB8AC3E}">
        <p14:creationId xmlns:p14="http://schemas.microsoft.com/office/powerpoint/2010/main" val="355505091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36</a:t>
            </a:fld>
            <a:endParaRPr lang="en-US" dirty="0"/>
          </a:p>
        </p:txBody>
      </p:sp>
    </p:spTree>
    <p:extLst>
      <p:ext uri="{BB962C8B-B14F-4D97-AF65-F5344CB8AC3E}">
        <p14:creationId xmlns:p14="http://schemas.microsoft.com/office/powerpoint/2010/main" val="12824267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37</a:t>
            </a:fld>
            <a:endParaRPr lang="en-US" dirty="0"/>
          </a:p>
        </p:txBody>
      </p:sp>
    </p:spTree>
    <p:extLst>
      <p:ext uri="{BB962C8B-B14F-4D97-AF65-F5344CB8AC3E}">
        <p14:creationId xmlns:p14="http://schemas.microsoft.com/office/powerpoint/2010/main" val="327633117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38</a:t>
            </a:fld>
            <a:endParaRPr lang="en-US" dirty="0"/>
          </a:p>
        </p:txBody>
      </p:sp>
    </p:spTree>
    <p:extLst>
      <p:ext uri="{BB962C8B-B14F-4D97-AF65-F5344CB8AC3E}">
        <p14:creationId xmlns:p14="http://schemas.microsoft.com/office/powerpoint/2010/main" val="311078727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39</a:t>
            </a:fld>
            <a:endParaRPr lang="en-US" dirty="0"/>
          </a:p>
        </p:txBody>
      </p:sp>
    </p:spTree>
    <p:extLst>
      <p:ext uri="{BB962C8B-B14F-4D97-AF65-F5344CB8AC3E}">
        <p14:creationId xmlns:p14="http://schemas.microsoft.com/office/powerpoint/2010/main" val="46455461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40</a:t>
            </a:fld>
            <a:endParaRPr lang="en-US" dirty="0"/>
          </a:p>
        </p:txBody>
      </p:sp>
    </p:spTree>
    <p:extLst>
      <p:ext uri="{BB962C8B-B14F-4D97-AF65-F5344CB8AC3E}">
        <p14:creationId xmlns:p14="http://schemas.microsoft.com/office/powerpoint/2010/main" val="390418548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41</a:t>
            </a:fld>
            <a:endParaRPr lang="en-US" dirty="0"/>
          </a:p>
        </p:txBody>
      </p:sp>
    </p:spTree>
    <p:extLst>
      <p:ext uri="{BB962C8B-B14F-4D97-AF65-F5344CB8AC3E}">
        <p14:creationId xmlns:p14="http://schemas.microsoft.com/office/powerpoint/2010/main" val="39869009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a:t>
            </a:fld>
            <a:endParaRPr lang="en-US" dirty="0"/>
          </a:p>
        </p:txBody>
      </p:sp>
    </p:spTree>
    <p:extLst>
      <p:ext uri="{BB962C8B-B14F-4D97-AF65-F5344CB8AC3E}">
        <p14:creationId xmlns:p14="http://schemas.microsoft.com/office/powerpoint/2010/main" val="633663141"/>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42</a:t>
            </a:fld>
            <a:endParaRPr lang="en-US" dirty="0"/>
          </a:p>
        </p:txBody>
      </p:sp>
    </p:spTree>
    <p:extLst>
      <p:ext uri="{BB962C8B-B14F-4D97-AF65-F5344CB8AC3E}">
        <p14:creationId xmlns:p14="http://schemas.microsoft.com/office/powerpoint/2010/main" val="254885629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43</a:t>
            </a:fld>
            <a:endParaRPr lang="en-US" dirty="0"/>
          </a:p>
        </p:txBody>
      </p:sp>
    </p:spTree>
    <p:extLst>
      <p:ext uri="{BB962C8B-B14F-4D97-AF65-F5344CB8AC3E}">
        <p14:creationId xmlns:p14="http://schemas.microsoft.com/office/powerpoint/2010/main" val="230279905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14BAD7-ACB6-D9B6-5D1B-70317BD8AF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70103BC-21D2-8CF1-AF1D-7B5A39F9BF73}"/>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C2DD07B4-9519-8A4C-EE0E-3AFFA5A0195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C265C4-DFE7-9351-0D03-E5F9719D65E9}"/>
              </a:ext>
            </a:extLst>
          </p:cNvPr>
          <p:cNvSpPr>
            <a:spLocks noGrp="1"/>
          </p:cNvSpPr>
          <p:nvPr>
            <p:ph type="sldNum" sz="quarter" idx="10"/>
          </p:nvPr>
        </p:nvSpPr>
        <p:spPr/>
        <p:txBody>
          <a:bodyPr/>
          <a:lstStyle/>
          <a:p>
            <a:pPr>
              <a:defRPr/>
            </a:pPr>
            <a:fld id="{D464CE9B-B233-457B-8491-F7BCBC04C59D}" type="slidenum">
              <a:rPr lang="en-US" smtClean="0"/>
              <a:pPr>
                <a:defRPr/>
              </a:pPr>
              <a:t>44</a:t>
            </a:fld>
            <a:endParaRPr lang="en-US" dirty="0"/>
          </a:p>
        </p:txBody>
      </p:sp>
    </p:spTree>
    <p:extLst>
      <p:ext uri="{BB962C8B-B14F-4D97-AF65-F5344CB8AC3E}">
        <p14:creationId xmlns:p14="http://schemas.microsoft.com/office/powerpoint/2010/main" val="167580130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28966E-0AD4-2500-B707-CEADE9F715F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0E8EAC-A2D1-1A12-7143-C90E3517D2F0}"/>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D058708-6B09-583A-4CC8-586C42F4891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0EE03C4-90B4-BC29-E116-6F26709A67FD}"/>
              </a:ext>
            </a:extLst>
          </p:cNvPr>
          <p:cNvSpPr>
            <a:spLocks noGrp="1"/>
          </p:cNvSpPr>
          <p:nvPr>
            <p:ph type="sldNum" sz="quarter" idx="10"/>
          </p:nvPr>
        </p:nvSpPr>
        <p:spPr/>
        <p:txBody>
          <a:bodyPr/>
          <a:lstStyle/>
          <a:p>
            <a:pPr>
              <a:defRPr/>
            </a:pPr>
            <a:fld id="{D464CE9B-B233-457B-8491-F7BCBC04C59D}" type="slidenum">
              <a:rPr lang="en-US" smtClean="0"/>
              <a:pPr>
                <a:defRPr/>
              </a:pPr>
              <a:t>45</a:t>
            </a:fld>
            <a:endParaRPr lang="en-US" dirty="0"/>
          </a:p>
        </p:txBody>
      </p:sp>
    </p:spTree>
    <p:extLst>
      <p:ext uri="{BB962C8B-B14F-4D97-AF65-F5344CB8AC3E}">
        <p14:creationId xmlns:p14="http://schemas.microsoft.com/office/powerpoint/2010/main" val="243387464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46</a:t>
            </a:fld>
            <a:endParaRPr lang="en-US" dirty="0"/>
          </a:p>
        </p:txBody>
      </p:sp>
    </p:spTree>
    <p:extLst>
      <p:ext uri="{BB962C8B-B14F-4D97-AF65-F5344CB8AC3E}">
        <p14:creationId xmlns:p14="http://schemas.microsoft.com/office/powerpoint/2010/main" val="14721062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47</a:t>
            </a:fld>
            <a:endParaRPr lang="en-US" dirty="0"/>
          </a:p>
        </p:txBody>
      </p:sp>
    </p:spTree>
    <p:extLst>
      <p:ext uri="{BB962C8B-B14F-4D97-AF65-F5344CB8AC3E}">
        <p14:creationId xmlns:p14="http://schemas.microsoft.com/office/powerpoint/2010/main" val="325740264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48</a:t>
            </a:fld>
            <a:endParaRPr lang="en-US" dirty="0"/>
          </a:p>
        </p:txBody>
      </p:sp>
    </p:spTree>
    <p:extLst>
      <p:ext uri="{BB962C8B-B14F-4D97-AF65-F5344CB8AC3E}">
        <p14:creationId xmlns:p14="http://schemas.microsoft.com/office/powerpoint/2010/main" val="273481051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49</a:t>
            </a:fld>
            <a:endParaRPr lang="en-US" dirty="0"/>
          </a:p>
        </p:txBody>
      </p:sp>
    </p:spTree>
    <p:extLst>
      <p:ext uri="{BB962C8B-B14F-4D97-AF65-F5344CB8AC3E}">
        <p14:creationId xmlns:p14="http://schemas.microsoft.com/office/powerpoint/2010/main" val="167977552"/>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50</a:t>
            </a:fld>
            <a:endParaRPr lang="en-US" dirty="0"/>
          </a:p>
        </p:txBody>
      </p:sp>
    </p:spTree>
    <p:extLst>
      <p:ext uri="{BB962C8B-B14F-4D97-AF65-F5344CB8AC3E}">
        <p14:creationId xmlns:p14="http://schemas.microsoft.com/office/powerpoint/2010/main" val="1937825452"/>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51</a:t>
            </a:fld>
            <a:endParaRPr lang="en-US" dirty="0"/>
          </a:p>
        </p:txBody>
      </p:sp>
    </p:spTree>
    <p:extLst>
      <p:ext uri="{BB962C8B-B14F-4D97-AF65-F5344CB8AC3E}">
        <p14:creationId xmlns:p14="http://schemas.microsoft.com/office/powerpoint/2010/main" val="2633777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a:t>
            </a:fld>
            <a:endParaRPr lang="en-US" dirty="0"/>
          </a:p>
        </p:txBody>
      </p:sp>
    </p:spTree>
    <p:extLst>
      <p:ext uri="{BB962C8B-B14F-4D97-AF65-F5344CB8AC3E}">
        <p14:creationId xmlns:p14="http://schemas.microsoft.com/office/powerpoint/2010/main" val="145463244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52</a:t>
            </a:fld>
            <a:endParaRPr lang="en-US" dirty="0"/>
          </a:p>
        </p:txBody>
      </p:sp>
    </p:spTree>
    <p:extLst>
      <p:ext uri="{BB962C8B-B14F-4D97-AF65-F5344CB8AC3E}">
        <p14:creationId xmlns:p14="http://schemas.microsoft.com/office/powerpoint/2010/main" val="3933803061"/>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53</a:t>
            </a:fld>
            <a:endParaRPr lang="en-US" dirty="0"/>
          </a:p>
        </p:txBody>
      </p:sp>
    </p:spTree>
    <p:extLst>
      <p:ext uri="{BB962C8B-B14F-4D97-AF65-F5344CB8AC3E}">
        <p14:creationId xmlns:p14="http://schemas.microsoft.com/office/powerpoint/2010/main" val="19285447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54</a:t>
            </a:fld>
            <a:endParaRPr lang="en-US" dirty="0"/>
          </a:p>
        </p:txBody>
      </p:sp>
    </p:spTree>
    <p:extLst>
      <p:ext uri="{BB962C8B-B14F-4D97-AF65-F5344CB8AC3E}">
        <p14:creationId xmlns:p14="http://schemas.microsoft.com/office/powerpoint/2010/main" val="152829954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55</a:t>
            </a:fld>
            <a:endParaRPr lang="en-US" dirty="0"/>
          </a:p>
        </p:txBody>
      </p:sp>
    </p:spTree>
    <p:extLst>
      <p:ext uri="{BB962C8B-B14F-4D97-AF65-F5344CB8AC3E}">
        <p14:creationId xmlns:p14="http://schemas.microsoft.com/office/powerpoint/2010/main" val="321641740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56</a:t>
            </a:fld>
            <a:endParaRPr lang="en-US" dirty="0"/>
          </a:p>
        </p:txBody>
      </p:sp>
    </p:spTree>
    <p:extLst>
      <p:ext uri="{BB962C8B-B14F-4D97-AF65-F5344CB8AC3E}">
        <p14:creationId xmlns:p14="http://schemas.microsoft.com/office/powerpoint/2010/main" val="906337504"/>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57</a:t>
            </a:fld>
            <a:endParaRPr lang="en-US" dirty="0"/>
          </a:p>
        </p:txBody>
      </p:sp>
    </p:spTree>
    <p:extLst>
      <p:ext uri="{BB962C8B-B14F-4D97-AF65-F5344CB8AC3E}">
        <p14:creationId xmlns:p14="http://schemas.microsoft.com/office/powerpoint/2010/main" val="2884606496"/>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58</a:t>
            </a:fld>
            <a:endParaRPr lang="en-US" dirty="0"/>
          </a:p>
        </p:txBody>
      </p:sp>
    </p:spTree>
    <p:extLst>
      <p:ext uri="{BB962C8B-B14F-4D97-AF65-F5344CB8AC3E}">
        <p14:creationId xmlns:p14="http://schemas.microsoft.com/office/powerpoint/2010/main" val="1499407214"/>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59</a:t>
            </a:fld>
            <a:endParaRPr lang="en-US" dirty="0"/>
          </a:p>
        </p:txBody>
      </p:sp>
    </p:spTree>
    <p:extLst>
      <p:ext uri="{BB962C8B-B14F-4D97-AF65-F5344CB8AC3E}">
        <p14:creationId xmlns:p14="http://schemas.microsoft.com/office/powerpoint/2010/main" val="1793015637"/>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60</a:t>
            </a:fld>
            <a:endParaRPr lang="en-US" dirty="0"/>
          </a:p>
        </p:txBody>
      </p:sp>
    </p:spTree>
    <p:extLst>
      <p:ext uri="{BB962C8B-B14F-4D97-AF65-F5344CB8AC3E}">
        <p14:creationId xmlns:p14="http://schemas.microsoft.com/office/powerpoint/2010/main" val="2509252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61</a:t>
            </a:fld>
            <a:endParaRPr lang="en-US" dirty="0"/>
          </a:p>
        </p:txBody>
      </p:sp>
    </p:spTree>
    <p:extLst>
      <p:ext uri="{BB962C8B-B14F-4D97-AF65-F5344CB8AC3E}">
        <p14:creationId xmlns:p14="http://schemas.microsoft.com/office/powerpoint/2010/main" val="38973438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a:t>
            </a:fld>
            <a:endParaRPr lang="en-US" dirty="0"/>
          </a:p>
        </p:txBody>
      </p:sp>
    </p:spTree>
    <p:extLst>
      <p:ext uri="{BB962C8B-B14F-4D97-AF65-F5344CB8AC3E}">
        <p14:creationId xmlns:p14="http://schemas.microsoft.com/office/powerpoint/2010/main" val="90669056"/>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62</a:t>
            </a:fld>
            <a:endParaRPr lang="en-US" dirty="0"/>
          </a:p>
        </p:txBody>
      </p:sp>
    </p:spTree>
    <p:extLst>
      <p:ext uri="{BB962C8B-B14F-4D97-AF65-F5344CB8AC3E}">
        <p14:creationId xmlns:p14="http://schemas.microsoft.com/office/powerpoint/2010/main" val="338006046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63</a:t>
            </a:fld>
            <a:endParaRPr lang="en-US" dirty="0"/>
          </a:p>
        </p:txBody>
      </p:sp>
    </p:spTree>
    <p:extLst>
      <p:ext uri="{BB962C8B-B14F-4D97-AF65-F5344CB8AC3E}">
        <p14:creationId xmlns:p14="http://schemas.microsoft.com/office/powerpoint/2010/main" val="146659872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64</a:t>
            </a:fld>
            <a:endParaRPr lang="en-US" dirty="0"/>
          </a:p>
        </p:txBody>
      </p:sp>
    </p:spTree>
    <p:extLst>
      <p:ext uri="{BB962C8B-B14F-4D97-AF65-F5344CB8AC3E}">
        <p14:creationId xmlns:p14="http://schemas.microsoft.com/office/powerpoint/2010/main" val="226492485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4FC730-72CA-BA8C-A2A6-DD7719A04AD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1B1824-7A08-0700-C466-79769BF1218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3DBA9415-2EA4-FBCD-E4B5-7C996589B4D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FD6421D-3F40-CA00-F5F0-5B8884E62356}"/>
              </a:ext>
            </a:extLst>
          </p:cNvPr>
          <p:cNvSpPr>
            <a:spLocks noGrp="1"/>
          </p:cNvSpPr>
          <p:nvPr>
            <p:ph type="sldNum" sz="quarter" idx="10"/>
          </p:nvPr>
        </p:nvSpPr>
        <p:spPr/>
        <p:txBody>
          <a:bodyPr/>
          <a:lstStyle/>
          <a:p>
            <a:pPr>
              <a:defRPr/>
            </a:pPr>
            <a:fld id="{D464CE9B-B233-457B-8491-F7BCBC04C59D}" type="slidenum">
              <a:rPr lang="en-US" smtClean="0"/>
              <a:pPr>
                <a:defRPr/>
              </a:pPr>
              <a:t>65</a:t>
            </a:fld>
            <a:endParaRPr lang="en-US" dirty="0"/>
          </a:p>
        </p:txBody>
      </p:sp>
    </p:spTree>
    <p:extLst>
      <p:ext uri="{BB962C8B-B14F-4D97-AF65-F5344CB8AC3E}">
        <p14:creationId xmlns:p14="http://schemas.microsoft.com/office/powerpoint/2010/main" val="20423386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F50CB7-BEE2-6F2E-3484-0CF1D5EC5F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B0DD36-BB37-066A-5FA9-CF336A77D4A8}"/>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1A69016E-6B76-03E4-D7D5-47B92C07322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3BCACB2-8BBE-15BC-C796-9AB8EE0D639D}"/>
              </a:ext>
            </a:extLst>
          </p:cNvPr>
          <p:cNvSpPr>
            <a:spLocks noGrp="1"/>
          </p:cNvSpPr>
          <p:nvPr>
            <p:ph type="sldNum" sz="quarter" idx="10"/>
          </p:nvPr>
        </p:nvSpPr>
        <p:spPr/>
        <p:txBody>
          <a:bodyPr/>
          <a:lstStyle/>
          <a:p>
            <a:pPr>
              <a:defRPr/>
            </a:pPr>
            <a:fld id="{D464CE9B-B233-457B-8491-F7BCBC04C59D}" type="slidenum">
              <a:rPr lang="en-US" smtClean="0"/>
              <a:pPr>
                <a:defRPr/>
              </a:pPr>
              <a:t>66</a:t>
            </a:fld>
            <a:endParaRPr lang="en-US" dirty="0"/>
          </a:p>
        </p:txBody>
      </p:sp>
    </p:spTree>
    <p:extLst>
      <p:ext uri="{BB962C8B-B14F-4D97-AF65-F5344CB8AC3E}">
        <p14:creationId xmlns:p14="http://schemas.microsoft.com/office/powerpoint/2010/main" val="2510305474"/>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455764-7540-9D59-3DBF-61832FF3B6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F9B3DF-7737-3581-9D10-A938F18D3664}"/>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03E01F36-C031-2F1F-72C8-92F59891389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35BDE89-D9DC-4B3D-C3F4-CF710F3668D5}"/>
              </a:ext>
            </a:extLst>
          </p:cNvPr>
          <p:cNvSpPr>
            <a:spLocks noGrp="1"/>
          </p:cNvSpPr>
          <p:nvPr>
            <p:ph type="sldNum" sz="quarter" idx="10"/>
          </p:nvPr>
        </p:nvSpPr>
        <p:spPr/>
        <p:txBody>
          <a:bodyPr/>
          <a:lstStyle/>
          <a:p>
            <a:pPr>
              <a:defRPr/>
            </a:pPr>
            <a:fld id="{D464CE9B-B233-457B-8491-F7BCBC04C59D}" type="slidenum">
              <a:rPr lang="en-US" smtClean="0"/>
              <a:pPr>
                <a:defRPr/>
              </a:pPr>
              <a:t>67</a:t>
            </a:fld>
            <a:endParaRPr lang="en-US" dirty="0"/>
          </a:p>
        </p:txBody>
      </p:sp>
    </p:spTree>
    <p:extLst>
      <p:ext uri="{BB962C8B-B14F-4D97-AF65-F5344CB8AC3E}">
        <p14:creationId xmlns:p14="http://schemas.microsoft.com/office/powerpoint/2010/main" val="412451767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3DA95D-B0DD-3D14-05FD-FD302E931F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D6A7FC8-694E-DC40-5181-7BC171E0AA2F}"/>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38DFB3D-3DF6-0CFC-8861-D5C5DC9B42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364968D-912B-0BE3-6B1C-BD3721101887}"/>
              </a:ext>
            </a:extLst>
          </p:cNvPr>
          <p:cNvSpPr>
            <a:spLocks noGrp="1"/>
          </p:cNvSpPr>
          <p:nvPr>
            <p:ph type="sldNum" sz="quarter" idx="10"/>
          </p:nvPr>
        </p:nvSpPr>
        <p:spPr/>
        <p:txBody>
          <a:bodyPr/>
          <a:lstStyle/>
          <a:p>
            <a:pPr>
              <a:defRPr/>
            </a:pPr>
            <a:fld id="{D464CE9B-B233-457B-8491-F7BCBC04C59D}" type="slidenum">
              <a:rPr lang="en-US" smtClean="0"/>
              <a:pPr>
                <a:defRPr/>
              </a:pPr>
              <a:t>68</a:t>
            </a:fld>
            <a:endParaRPr lang="en-US" dirty="0"/>
          </a:p>
        </p:txBody>
      </p:sp>
    </p:spTree>
    <p:extLst>
      <p:ext uri="{BB962C8B-B14F-4D97-AF65-F5344CB8AC3E}">
        <p14:creationId xmlns:p14="http://schemas.microsoft.com/office/powerpoint/2010/main" val="284168214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A64DCE-C0FA-5E58-85DE-5E4D33EA9A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F52DB5-3E5D-AF0F-1BC2-2C07387C8B56}"/>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EB890739-93AD-49A5-29E0-2F1CAFD2EF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349F935-996C-DD75-2966-1A2E9B1815AB}"/>
              </a:ext>
            </a:extLst>
          </p:cNvPr>
          <p:cNvSpPr>
            <a:spLocks noGrp="1"/>
          </p:cNvSpPr>
          <p:nvPr>
            <p:ph type="sldNum" sz="quarter" idx="10"/>
          </p:nvPr>
        </p:nvSpPr>
        <p:spPr/>
        <p:txBody>
          <a:bodyPr/>
          <a:lstStyle/>
          <a:p>
            <a:pPr>
              <a:defRPr/>
            </a:pPr>
            <a:fld id="{D464CE9B-B233-457B-8491-F7BCBC04C59D}" type="slidenum">
              <a:rPr lang="en-US" smtClean="0"/>
              <a:pPr>
                <a:defRPr/>
              </a:pPr>
              <a:t>69</a:t>
            </a:fld>
            <a:endParaRPr lang="en-US" dirty="0"/>
          </a:p>
        </p:txBody>
      </p:sp>
    </p:spTree>
    <p:extLst>
      <p:ext uri="{BB962C8B-B14F-4D97-AF65-F5344CB8AC3E}">
        <p14:creationId xmlns:p14="http://schemas.microsoft.com/office/powerpoint/2010/main" val="389319332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70</a:t>
            </a:fld>
            <a:endParaRPr lang="en-US" dirty="0"/>
          </a:p>
        </p:txBody>
      </p:sp>
    </p:spTree>
    <p:extLst>
      <p:ext uri="{BB962C8B-B14F-4D97-AF65-F5344CB8AC3E}">
        <p14:creationId xmlns:p14="http://schemas.microsoft.com/office/powerpoint/2010/main" val="184249348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71</a:t>
            </a:fld>
            <a:endParaRPr lang="en-US" dirty="0"/>
          </a:p>
        </p:txBody>
      </p:sp>
    </p:spTree>
    <p:extLst>
      <p:ext uri="{BB962C8B-B14F-4D97-AF65-F5344CB8AC3E}">
        <p14:creationId xmlns:p14="http://schemas.microsoft.com/office/powerpoint/2010/main" val="3609526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a:t>
            </a:fld>
            <a:endParaRPr lang="en-US" dirty="0"/>
          </a:p>
        </p:txBody>
      </p:sp>
    </p:spTree>
    <p:extLst>
      <p:ext uri="{BB962C8B-B14F-4D97-AF65-F5344CB8AC3E}">
        <p14:creationId xmlns:p14="http://schemas.microsoft.com/office/powerpoint/2010/main" val="383773442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72</a:t>
            </a:fld>
            <a:endParaRPr lang="en-US" dirty="0"/>
          </a:p>
        </p:txBody>
      </p:sp>
    </p:spTree>
    <p:extLst>
      <p:ext uri="{BB962C8B-B14F-4D97-AF65-F5344CB8AC3E}">
        <p14:creationId xmlns:p14="http://schemas.microsoft.com/office/powerpoint/2010/main" val="366453875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73</a:t>
            </a:fld>
            <a:endParaRPr lang="en-US" dirty="0"/>
          </a:p>
        </p:txBody>
      </p:sp>
    </p:spTree>
    <p:extLst>
      <p:ext uri="{BB962C8B-B14F-4D97-AF65-F5344CB8AC3E}">
        <p14:creationId xmlns:p14="http://schemas.microsoft.com/office/powerpoint/2010/main" val="2691426502"/>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74</a:t>
            </a:fld>
            <a:endParaRPr lang="en-US" dirty="0"/>
          </a:p>
        </p:txBody>
      </p:sp>
    </p:spTree>
    <p:extLst>
      <p:ext uri="{BB962C8B-B14F-4D97-AF65-F5344CB8AC3E}">
        <p14:creationId xmlns:p14="http://schemas.microsoft.com/office/powerpoint/2010/main" val="347743712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75</a:t>
            </a:fld>
            <a:endParaRPr lang="en-US" dirty="0"/>
          </a:p>
        </p:txBody>
      </p:sp>
    </p:spTree>
    <p:extLst>
      <p:ext uri="{BB962C8B-B14F-4D97-AF65-F5344CB8AC3E}">
        <p14:creationId xmlns:p14="http://schemas.microsoft.com/office/powerpoint/2010/main" val="1180474623"/>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76</a:t>
            </a:fld>
            <a:endParaRPr lang="en-US" dirty="0"/>
          </a:p>
        </p:txBody>
      </p:sp>
    </p:spTree>
    <p:extLst>
      <p:ext uri="{BB962C8B-B14F-4D97-AF65-F5344CB8AC3E}">
        <p14:creationId xmlns:p14="http://schemas.microsoft.com/office/powerpoint/2010/main" val="6642839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77</a:t>
            </a:fld>
            <a:endParaRPr lang="en-US" dirty="0"/>
          </a:p>
        </p:txBody>
      </p:sp>
    </p:spTree>
    <p:extLst>
      <p:ext uri="{BB962C8B-B14F-4D97-AF65-F5344CB8AC3E}">
        <p14:creationId xmlns:p14="http://schemas.microsoft.com/office/powerpoint/2010/main" val="3060946230"/>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78</a:t>
            </a:fld>
            <a:endParaRPr lang="en-US" dirty="0"/>
          </a:p>
        </p:txBody>
      </p:sp>
    </p:spTree>
    <p:extLst>
      <p:ext uri="{BB962C8B-B14F-4D97-AF65-F5344CB8AC3E}">
        <p14:creationId xmlns:p14="http://schemas.microsoft.com/office/powerpoint/2010/main" val="4156075123"/>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79</a:t>
            </a:fld>
            <a:endParaRPr lang="en-US" dirty="0"/>
          </a:p>
        </p:txBody>
      </p:sp>
    </p:spTree>
    <p:extLst>
      <p:ext uri="{BB962C8B-B14F-4D97-AF65-F5344CB8AC3E}">
        <p14:creationId xmlns:p14="http://schemas.microsoft.com/office/powerpoint/2010/main" val="836378511"/>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80</a:t>
            </a:fld>
            <a:endParaRPr lang="en-US" dirty="0"/>
          </a:p>
        </p:txBody>
      </p:sp>
    </p:spTree>
    <p:extLst>
      <p:ext uri="{BB962C8B-B14F-4D97-AF65-F5344CB8AC3E}">
        <p14:creationId xmlns:p14="http://schemas.microsoft.com/office/powerpoint/2010/main" val="309675869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81</a:t>
            </a:fld>
            <a:endParaRPr lang="en-US" dirty="0"/>
          </a:p>
        </p:txBody>
      </p:sp>
    </p:spTree>
    <p:extLst>
      <p:ext uri="{BB962C8B-B14F-4D97-AF65-F5344CB8AC3E}">
        <p14:creationId xmlns:p14="http://schemas.microsoft.com/office/powerpoint/2010/main" val="11373028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a:t>
            </a:fld>
            <a:endParaRPr lang="en-US" dirty="0"/>
          </a:p>
        </p:txBody>
      </p:sp>
    </p:spTree>
    <p:extLst>
      <p:ext uri="{BB962C8B-B14F-4D97-AF65-F5344CB8AC3E}">
        <p14:creationId xmlns:p14="http://schemas.microsoft.com/office/powerpoint/2010/main" val="263480002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82</a:t>
            </a:fld>
            <a:endParaRPr lang="en-US" dirty="0"/>
          </a:p>
        </p:txBody>
      </p:sp>
    </p:spTree>
    <p:extLst>
      <p:ext uri="{BB962C8B-B14F-4D97-AF65-F5344CB8AC3E}">
        <p14:creationId xmlns:p14="http://schemas.microsoft.com/office/powerpoint/2010/main" val="1603480334"/>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83</a:t>
            </a:fld>
            <a:endParaRPr lang="en-US" dirty="0"/>
          </a:p>
        </p:txBody>
      </p:sp>
    </p:spTree>
    <p:extLst>
      <p:ext uri="{BB962C8B-B14F-4D97-AF65-F5344CB8AC3E}">
        <p14:creationId xmlns:p14="http://schemas.microsoft.com/office/powerpoint/2010/main" val="913629884"/>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84</a:t>
            </a:fld>
            <a:endParaRPr lang="en-US" dirty="0"/>
          </a:p>
        </p:txBody>
      </p:sp>
    </p:spTree>
    <p:extLst>
      <p:ext uri="{BB962C8B-B14F-4D97-AF65-F5344CB8AC3E}">
        <p14:creationId xmlns:p14="http://schemas.microsoft.com/office/powerpoint/2010/main" val="3036559635"/>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85</a:t>
            </a:fld>
            <a:endParaRPr lang="en-US" dirty="0"/>
          </a:p>
        </p:txBody>
      </p:sp>
    </p:spTree>
    <p:extLst>
      <p:ext uri="{BB962C8B-B14F-4D97-AF65-F5344CB8AC3E}">
        <p14:creationId xmlns:p14="http://schemas.microsoft.com/office/powerpoint/2010/main" val="288955160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86</a:t>
            </a:fld>
            <a:endParaRPr lang="en-US" dirty="0"/>
          </a:p>
        </p:txBody>
      </p:sp>
    </p:spTree>
    <p:extLst>
      <p:ext uri="{BB962C8B-B14F-4D97-AF65-F5344CB8AC3E}">
        <p14:creationId xmlns:p14="http://schemas.microsoft.com/office/powerpoint/2010/main" val="1007228018"/>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87</a:t>
            </a:fld>
            <a:endParaRPr lang="en-US" dirty="0"/>
          </a:p>
        </p:txBody>
      </p:sp>
    </p:spTree>
    <p:extLst>
      <p:ext uri="{BB962C8B-B14F-4D97-AF65-F5344CB8AC3E}">
        <p14:creationId xmlns:p14="http://schemas.microsoft.com/office/powerpoint/2010/main" val="178717958"/>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88</a:t>
            </a:fld>
            <a:endParaRPr lang="en-US" dirty="0"/>
          </a:p>
        </p:txBody>
      </p:sp>
    </p:spTree>
    <p:extLst>
      <p:ext uri="{BB962C8B-B14F-4D97-AF65-F5344CB8AC3E}">
        <p14:creationId xmlns:p14="http://schemas.microsoft.com/office/powerpoint/2010/main" val="27306026"/>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4B8007-E6F5-F77C-A60F-539F60F79CD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FAD539-D110-12B8-181C-6A2AFB1DED1C}"/>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50024560-8A02-B6CD-9190-29DE3868F87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F4D5AC-B7AB-22AD-3B30-BD6907AF6C03}"/>
              </a:ext>
            </a:extLst>
          </p:cNvPr>
          <p:cNvSpPr>
            <a:spLocks noGrp="1"/>
          </p:cNvSpPr>
          <p:nvPr>
            <p:ph type="sldNum" sz="quarter" idx="10"/>
          </p:nvPr>
        </p:nvSpPr>
        <p:spPr/>
        <p:txBody>
          <a:bodyPr/>
          <a:lstStyle/>
          <a:p>
            <a:pPr>
              <a:defRPr/>
            </a:pPr>
            <a:fld id="{D464CE9B-B233-457B-8491-F7BCBC04C59D}" type="slidenum">
              <a:rPr lang="en-US" smtClean="0"/>
              <a:pPr>
                <a:defRPr/>
              </a:pPr>
              <a:t>89</a:t>
            </a:fld>
            <a:endParaRPr lang="en-US" dirty="0"/>
          </a:p>
        </p:txBody>
      </p:sp>
    </p:spTree>
    <p:extLst>
      <p:ext uri="{BB962C8B-B14F-4D97-AF65-F5344CB8AC3E}">
        <p14:creationId xmlns:p14="http://schemas.microsoft.com/office/powerpoint/2010/main" val="3655146651"/>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90</a:t>
            </a:fld>
            <a:endParaRPr lang="en-US" dirty="0"/>
          </a:p>
        </p:txBody>
      </p:sp>
    </p:spTree>
    <p:extLst>
      <p:ext uri="{BB962C8B-B14F-4D97-AF65-F5344CB8AC3E}">
        <p14:creationId xmlns:p14="http://schemas.microsoft.com/office/powerpoint/2010/main" val="2549950729"/>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91</a:t>
            </a:fld>
            <a:endParaRPr lang="en-US" dirty="0"/>
          </a:p>
        </p:txBody>
      </p:sp>
    </p:spTree>
    <p:extLst>
      <p:ext uri="{BB962C8B-B14F-4D97-AF65-F5344CB8AC3E}">
        <p14:creationId xmlns:p14="http://schemas.microsoft.com/office/powerpoint/2010/main" val="15740281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11</a:t>
            </a:fld>
            <a:endParaRPr lang="en-US" dirty="0"/>
          </a:p>
        </p:txBody>
      </p:sp>
    </p:spTree>
    <p:extLst>
      <p:ext uri="{BB962C8B-B14F-4D97-AF65-F5344CB8AC3E}">
        <p14:creationId xmlns:p14="http://schemas.microsoft.com/office/powerpoint/2010/main" val="3239694712"/>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92</a:t>
            </a:fld>
            <a:endParaRPr lang="en-US" dirty="0"/>
          </a:p>
        </p:txBody>
      </p:sp>
    </p:spTree>
    <p:extLst>
      <p:ext uri="{BB962C8B-B14F-4D97-AF65-F5344CB8AC3E}">
        <p14:creationId xmlns:p14="http://schemas.microsoft.com/office/powerpoint/2010/main" val="2942929776"/>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93</a:t>
            </a:fld>
            <a:endParaRPr lang="en-US" dirty="0"/>
          </a:p>
        </p:txBody>
      </p:sp>
    </p:spTree>
    <p:extLst>
      <p:ext uri="{BB962C8B-B14F-4D97-AF65-F5344CB8AC3E}">
        <p14:creationId xmlns:p14="http://schemas.microsoft.com/office/powerpoint/2010/main" val="2793565358"/>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94</a:t>
            </a:fld>
            <a:endParaRPr lang="en-US" dirty="0"/>
          </a:p>
        </p:txBody>
      </p:sp>
    </p:spTree>
    <p:extLst>
      <p:ext uri="{BB962C8B-B14F-4D97-AF65-F5344CB8AC3E}">
        <p14:creationId xmlns:p14="http://schemas.microsoft.com/office/powerpoint/2010/main" val="2264740453"/>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95</a:t>
            </a:fld>
            <a:endParaRPr lang="en-US" dirty="0"/>
          </a:p>
        </p:txBody>
      </p:sp>
    </p:spTree>
    <p:extLst>
      <p:ext uri="{BB962C8B-B14F-4D97-AF65-F5344CB8AC3E}">
        <p14:creationId xmlns:p14="http://schemas.microsoft.com/office/powerpoint/2010/main" val="121380199"/>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96</a:t>
            </a:fld>
            <a:endParaRPr lang="en-US" dirty="0"/>
          </a:p>
        </p:txBody>
      </p:sp>
    </p:spTree>
    <p:extLst>
      <p:ext uri="{BB962C8B-B14F-4D97-AF65-F5344CB8AC3E}">
        <p14:creationId xmlns:p14="http://schemas.microsoft.com/office/powerpoint/2010/main" val="4221692288"/>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97</a:t>
            </a:fld>
            <a:endParaRPr lang="en-US" dirty="0"/>
          </a:p>
        </p:txBody>
      </p:sp>
    </p:spTree>
    <p:extLst>
      <p:ext uri="{BB962C8B-B14F-4D97-AF65-F5344CB8AC3E}">
        <p14:creationId xmlns:p14="http://schemas.microsoft.com/office/powerpoint/2010/main" val="2393840285"/>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98</a:t>
            </a:fld>
            <a:endParaRPr lang="en-US" dirty="0"/>
          </a:p>
        </p:txBody>
      </p:sp>
    </p:spTree>
    <p:extLst>
      <p:ext uri="{BB962C8B-B14F-4D97-AF65-F5344CB8AC3E}">
        <p14:creationId xmlns:p14="http://schemas.microsoft.com/office/powerpoint/2010/main" val="3906309625"/>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96B68C-903F-3D24-D92D-0673C35C3D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E5FA6B-DFD5-6E54-82EB-C13282D50719}"/>
              </a:ext>
            </a:extLst>
          </p:cNvPr>
          <p:cNvSpPr>
            <a:spLocks noGrp="1" noRot="1" noChangeAspect="1"/>
          </p:cNvSpPr>
          <p:nvPr>
            <p:ph type="sldImg"/>
          </p:nvPr>
        </p:nvSpPr>
        <p:spPr>
          <a:xfrm>
            <a:off x="427038" y="692150"/>
            <a:ext cx="6156325" cy="3463925"/>
          </a:xfrm>
        </p:spPr>
      </p:sp>
      <p:sp>
        <p:nvSpPr>
          <p:cNvPr id="3" name="Notes Placeholder 2">
            <a:extLst>
              <a:ext uri="{FF2B5EF4-FFF2-40B4-BE49-F238E27FC236}">
                <a16:creationId xmlns:a16="http://schemas.microsoft.com/office/drawing/2014/main" id="{AC229B65-6878-D025-D021-FCE2CF8A53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EA75DC2-6BB4-68A4-AE0F-13FDBF493EB1}"/>
              </a:ext>
            </a:extLst>
          </p:cNvPr>
          <p:cNvSpPr>
            <a:spLocks noGrp="1"/>
          </p:cNvSpPr>
          <p:nvPr>
            <p:ph type="sldNum" sz="quarter" idx="10"/>
          </p:nvPr>
        </p:nvSpPr>
        <p:spPr/>
        <p:txBody>
          <a:bodyPr/>
          <a:lstStyle/>
          <a:p>
            <a:pPr>
              <a:defRPr/>
            </a:pPr>
            <a:fld id="{D464CE9B-B233-457B-8491-F7BCBC04C59D}" type="slidenum">
              <a:rPr lang="en-US" smtClean="0"/>
              <a:pPr>
                <a:defRPr/>
              </a:pPr>
              <a:t>99</a:t>
            </a:fld>
            <a:endParaRPr lang="en-US" dirty="0"/>
          </a:p>
        </p:txBody>
      </p:sp>
    </p:spTree>
    <p:extLst>
      <p:ext uri="{BB962C8B-B14F-4D97-AF65-F5344CB8AC3E}">
        <p14:creationId xmlns:p14="http://schemas.microsoft.com/office/powerpoint/2010/main" val="4179621366"/>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7038" y="692150"/>
            <a:ext cx="6156325" cy="3463925"/>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D464CE9B-B233-457B-8491-F7BCBC04C59D}" type="slidenum">
              <a:rPr lang="en-US" smtClean="0"/>
              <a:pPr>
                <a:defRPr/>
              </a:pPr>
              <a:t>100</a:t>
            </a:fld>
            <a:endParaRPr lang="en-US" dirty="0"/>
          </a:p>
        </p:txBody>
      </p:sp>
    </p:spTree>
    <p:extLst>
      <p:ext uri="{BB962C8B-B14F-4D97-AF65-F5344CB8AC3E}">
        <p14:creationId xmlns:p14="http://schemas.microsoft.com/office/powerpoint/2010/main" val="6799397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1BAC9430-8ABA-4E3E-88DC-F50153C77E50}" type="slidenum">
              <a:rPr lang="en-US" altLang="zh-TW" smtClean="0"/>
              <a:pPr>
                <a:defRPr/>
              </a:pPr>
              <a:t>‹#›</a:t>
            </a:fld>
            <a:endParaRPr lang="en-US" altLang="zh-TW" dirty="0"/>
          </a:p>
        </p:txBody>
      </p:sp>
    </p:spTree>
    <p:extLst>
      <p:ext uri="{BB962C8B-B14F-4D97-AF65-F5344CB8AC3E}">
        <p14:creationId xmlns:p14="http://schemas.microsoft.com/office/powerpoint/2010/main" val="17436359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CA20AD10-FDCF-4866-9706-80328829BE3D}" type="slidenum">
              <a:rPr lang="en-US" altLang="zh-TW" smtClean="0"/>
              <a:pPr>
                <a:defRPr/>
              </a:pPr>
              <a:t>‹#›</a:t>
            </a:fld>
            <a:endParaRPr lang="en-US" altLang="zh-TW" dirty="0"/>
          </a:p>
        </p:txBody>
      </p:sp>
    </p:spTree>
    <p:extLst>
      <p:ext uri="{BB962C8B-B14F-4D97-AF65-F5344CB8AC3E}">
        <p14:creationId xmlns:p14="http://schemas.microsoft.com/office/powerpoint/2010/main" val="16629227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5F691436-F2C7-4278-8AC1-2E81986E1960}" type="slidenum">
              <a:rPr lang="en-US" altLang="zh-TW" smtClean="0"/>
              <a:pPr>
                <a:defRPr/>
              </a:pPr>
              <a:t>‹#›</a:t>
            </a:fld>
            <a:endParaRPr lang="en-US" altLang="zh-TW" dirty="0"/>
          </a:p>
        </p:txBody>
      </p:sp>
    </p:spTree>
    <p:extLst>
      <p:ext uri="{BB962C8B-B14F-4D97-AF65-F5344CB8AC3E}">
        <p14:creationId xmlns:p14="http://schemas.microsoft.com/office/powerpoint/2010/main" val="16266728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9D59490A-CB96-49FD-85DC-2819EB5843E7}" type="slidenum">
              <a:rPr lang="en-US" altLang="zh-TW" smtClean="0"/>
              <a:pPr>
                <a:defRPr/>
              </a:pPr>
              <a:t>‹#›</a:t>
            </a:fld>
            <a:endParaRPr lang="en-US" altLang="zh-TW" dirty="0"/>
          </a:p>
        </p:txBody>
      </p:sp>
    </p:spTree>
    <p:extLst>
      <p:ext uri="{BB962C8B-B14F-4D97-AF65-F5344CB8AC3E}">
        <p14:creationId xmlns:p14="http://schemas.microsoft.com/office/powerpoint/2010/main" val="8236300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ltLang="zh-TW" dirty="0"/>
          </a:p>
        </p:txBody>
      </p:sp>
      <p:sp>
        <p:nvSpPr>
          <p:cNvPr id="5" name="Footer Placeholder 4"/>
          <p:cNvSpPr>
            <a:spLocks noGrp="1"/>
          </p:cNvSpPr>
          <p:nvPr>
            <p:ph type="ftr" sz="quarter" idx="11"/>
          </p:nvPr>
        </p:nvSpPr>
        <p:spPr/>
        <p:txBody>
          <a:bodyPr/>
          <a:lstStyle/>
          <a:p>
            <a:pPr>
              <a:defRPr/>
            </a:pPr>
            <a:endParaRPr lang="en-US" altLang="zh-TW" dirty="0"/>
          </a:p>
        </p:txBody>
      </p:sp>
      <p:sp>
        <p:nvSpPr>
          <p:cNvPr id="6" name="Slide Number Placeholder 5"/>
          <p:cNvSpPr>
            <a:spLocks noGrp="1"/>
          </p:cNvSpPr>
          <p:nvPr>
            <p:ph type="sldNum" sz="quarter" idx="12"/>
          </p:nvPr>
        </p:nvSpPr>
        <p:spPr/>
        <p:txBody>
          <a:bodyPr/>
          <a:lstStyle/>
          <a:p>
            <a:pPr>
              <a:defRPr/>
            </a:pPr>
            <a:fld id="{F85ABB10-0584-4F54-B621-599729285C29}" type="slidenum">
              <a:rPr lang="en-US" altLang="zh-TW" smtClean="0"/>
              <a:pPr>
                <a:defRPr/>
              </a:pPr>
              <a:t>‹#›</a:t>
            </a:fld>
            <a:endParaRPr lang="en-US" altLang="zh-TW" dirty="0"/>
          </a:p>
        </p:txBody>
      </p:sp>
    </p:spTree>
    <p:extLst>
      <p:ext uri="{BB962C8B-B14F-4D97-AF65-F5344CB8AC3E}">
        <p14:creationId xmlns:p14="http://schemas.microsoft.com/office/powerpoint/2010/main" val="1004250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455CB21F-9AB4-4804-8AC6-B41C114221CC}" type="slidenum">
              <a:rPr lang="en-US" altLang="zh-TW" smtClean="0"/>
              <a:pPr>
                <a:defRPr/>
              </a:pPr>
              <a:t>‹#›</a:t>
            </a:fld>
            <a:endParaRPr lang="en-US" altLang="zh-TW" dirty="0"/>
          </a:p>
        </p:txBody>
      </p:sp>
    </p:spTree>
    <p:extLst>
      <p:ext uri="{BB962C8B-B14F-4D97-AF65-F5344CB8AC3E}">
        <p14:creationId xmlns:p14="http://schemas.microsoft.com/office/powerpoint/2010/main" val="185544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29842" y="1878806"/>
            <a:ext cx="386834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29150" y="1878806"/>
            <a:ext cx="3887391"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zh-TW" dirty="0"/>
          </a:p>
        </p:txBody>
      </p:sp>
      <p:sp>
        <p:nvSpPr>
          <p:cNvPr id="8" name="Footer Placeholder 7"/>
          <p:cNvSpPr>
            <a:spLocks noGrp="1"/>
          </p:cNvSpPr>
          <p:nvPr>
            <p:ph type="ftr" sz="quarter" idx="11"/>
          </p:nvPr>
        </p:nvSpPr>
        <p:spPr/>
        <p:txBody>
          <a:bodyPr/>
          <a:lstStyle/>
          <a:p>
            <a:pPr>
              <a:defRPr/>
            </a:pPr>
            <a:endParaRPr lang="en-US" altLang="zh-TW" dirty="0"/>
          </a:p>
        </p:txBody>
      </p:sp>
      <p:sp>
        <p:nvSpPr>
          <p:cNvPr id="9" name="Slide Number Placeholder 8"/>
          <p:cNvSpPr>
            <a:spLocks noGrp="1"/>
          </p:cNvSpPr>
          <p:nvPr>
            <p:ph type="sldNum" sz="quarter" idx="12"/>
          </p:nvPr>
        </p:nvSpPr>
        <p:spPr/>
        <p:txBody>
          <a:bodyPr/>
          <a:lstStyle/>
          <a:p>
            <a:pPr>
              <a:defRPr/>
            </a:pPr>
            <a:fld id="{D1C65251-CE47-4B02-9E53-4394647F75F3}" type="slidenum">
              <a:rPr lang="en-US" altLang="zh-TW" smtClean="0"/>
              <a:pPr>
                <a:defRPr/>
              </a:pPr>
              <a:t>‹#›</a:t>
            </a:fld>
            <a:endParaRPr lang="en-US" altLang="zh-TW" dirty="0"/>
          </a:p>
        </p:txBody>
      </p:sp>
    </p:spTree>
    <p:extLst>
      <p:ext uri="{BB962C8B-B14F-4D97-AF65-F5344CB8AC3E}">
        <p14:creationId xmlns:p14="http://schemas.microsoft.com/office/powerpoint/2010/main" val="2398050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zh-TW" dirty="0"/>
          </a:p>
        </p:txBody>
      </p:sp>
      <p:sp>
        <p:nvSpPr>
          <p:cNvPr id="4" name="Footer Placeholder 3"/>
          <p:cNvSpPr>
            <a:spLocks noGrp="1"/>
          </p:cNvSpPr>
          <p:nvPr>
            <p:ph type="ftr" sz="quarter" idx="11"/>
          </p:nvPr>
        </p:nvSpPr>
        <p:spPr/>
        <p:txBody>
          <a:bodyPr/>
          <a:lstStyle/>
          <a:p>
            <a:pPr>
              <a:defRPr/>
            </a:pPr>
            <a:endParaRPr lang="en-US" altLang="zh-TW" dirty="0"/>
          </a:p>
        </p:txBody>
      </p:sp>
      <p:sp>
        <p:nvSpPr>
          <p:cNvPr id="5" name="Slide Number Placeholder 4"/>
          <p:cNvSpPr>
            <a:spLocks noGrp="1"/>
          </p:cNvSpPr>
          <p:nvPr>
            <p:ph type="sldNum" sz="quarter" idx="12"/>
          </p:nvPr>
        </p:nvSpPr>
        <p:spPr/>
        <p:txBody>
          <a:bodyPr/>
          <a:lstStyle/>
          <a:p>
            <a:pPr>
              <a:defRPr/>
            </a:pPr>
            <a:fld id="{C6E27F66-7B23-4242-84F8-7EDA0205F3AA}" type="slidenum">
              <a:rPr lang="en-US" altLang="zh-TW" smtClean="0"/>
              <a:pPr>
                <a:defRPr/>
              </a:pPr>
              <a:t>‹#›</a:t>
            </a:fld>
            <a:endParaRPr lang="en-US" altLang="zh-TW" dirty="0"/>
          </a:p>
        </p:txBody>
      </p:sp>
    </p:spTree>
    <p:extLst>
      <p:ext uri="{BB962C8B-B14F-4D97-AF65-F5344CB8AC3E}">
        <p14:creationId xmlns:p14="http://schemas.microsoft.com/office/powerpoint/2010/main" val="21639358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zh-TW" dirty="0"/>
          </a:p>
        </p:txBody>
      </p:sp>
      <p:sp>
        <p:nvSpPr>
          <p:cNvPr id="3" name="Footer Placeholder 2"/>
          <p:cNvSpPr>
            <a:spLocks noGrp="1"/>
          </p:cNvSpPr>
          <p:nvPr>
            <p:ph type="ftr" sz="quarter" idx="11"/>
          </p:nvPr>
        </p:nvSpPr>
        <p:spPr/>
        <p:txBody>
          <a:bodyPr/>
          <a:lstStyle/>
          <a:p>
            <a:pPr>
              <a:defRPr/>
            </a:pPr>
            <a:endParaRPr lang="en-US" altLang="zh-TW" dirty="0"/>
          </a:p>
        </p:txBody>
      </p:sp>
      <p:sp>
        <p:nvSpPr>
          <p:cNvPr id="4" name="Slide Number Placeholder 3"/>
          <p:cNvSpPr>
            <a:spLocks noGrp="1"/>
          </p:cNvSpPr>
          <p:nvPr>
            <p:ph type="sldNum" sz="quarter" idx="12"/>
          </p:nvPr>
        </p:nvSpPr>
        <p:spPr/>
        <p:txBody>
          <a:bodyPr/>
          <a:lstStyle/>
          <a:p>
            <a:pPr>
              <a:defRPr/>
            </a:pPr>
            <a:fld id="{4C246FED-D53E-4E16-9A23-6973C9993251}" type="slidenum">
              <a:rPr lang="en-US" altLang="zh-TW" smtClean="0"/>
              <a:pPr>
                <a:defRPr/>
              </a:pPr>
              <a:t>‹#›</a:t>
            </a:fld>
            <a:endParaRPr lang="en-US" altLang="zh-TW" dirty="0"/>
          </a:p>
        </p:txBody>
      </p:sp>
    </p:spTree>
    <p:extLst>
      <p:ext uri="{BB962C8B-B14F-4D97-AF65-F5344CB8AC3E}">
        <p14:creationId xmlns:p14="http://schemas.microsoft.com/office/powerpoint/2010/main" val="20689063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C0020BC5-845F-41D8-A555-566FDE8E95B7}" type="slidenum">
              <a:rPr lang="en-US" altLang="zh-TW" smtClean="0"/>
              <a:pPr>
                <a:defRPr/>
              </a:pPr>
              <a:t>‹#›</a:t>
            </a:fld>
            <a:endParaRPr lang="en-US" altLang="zh-TW" dirty="0"/>
          </a:p>
        </p:txBody>
      </p:sp>
    </p:spTree>
    <p:extLst>
      <p:ext uri="{BB962C8B-B14F-4D97-AF65-F5344CB8AC3E}">
        <p14:creationId xmlns:p14="http://schemas.microsoft.com/office/powerpoint/2010/main" val="2007286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ltLang="zh-TW" dirty="0"/>
          </a:p>
        </p:txBody>
      </p:sp>
      <p:sp>
        <p:nvSpPr>
          <p:cNvPr id="6" name="Footer Placeholder 5"/>
          <p:cNvSpPr>
            <a:spLocks noGrp="1"/>
          </p:cNvSpPr>
          <p:nvPr>
            <p:ph type="ftr" sz="quarter" idx="11"/>
          </p:nvPr>
        </p:nvSpPr>
        <p:spPr/>
        <p:txBody>
          <a:bodyPr/>
          <a:lstStyle/>
          <a:p>
            <a:pPr>
              <a:defRPr/>
            </a:pPr>
            <a:endParaRPr lang="en-US" altLang="zh-TW" dirty="0"/>
          </a:p>
        </p:txBody>
      </p:sp>
      <p:sp>
        <p:nvSpPr>
          <p:cNvPr id="7" name="Slide Number Placeholder 6"/>
          <p:cNvSpPr>
            <a:spLocks noGrp="1"/>
          </p:cNvSpPr>
          <p:nvPr>
            <p:ph type="sldNum" sz="quarter" idx="12"/>
          </p:nvPr>
        </p:nvSpPr>
        <p:spPr/>
        <p:txBody>
          <a:bodyPr/>
          <a:lstStyle/>
          <a:p>
            <a:pPr>
              <a:defRPr/>
            </a:pPr>
            <a:fld id="{0E658563-8057-4492-9BF0-7A3A013D30F0}" type="slidenum">
              <a:rPr lang="en-US" altLang="zh-TW" smtClean="0"/>
              <a:pPr>
                <a:defRPr/>
              </a:pPr>
              <a:t>‹#›</a:t>
            </a:fld>
            <a:endParaRPr lang="en-US" altLang="zh-TW" dirty="0"/>
          </a:p>
        </p:txBody>
      </p:sp>
    </p:spTree>
    <p:extLst>
      <p:ext uri="{BB962C8B-B14F-4D97-AF65-F5344CB8AC3E}">
        <p14:creationId xmlns:p14="http://schemas.microsoft.com/office/powerpoint/2010/main" val="1967519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endParaRPr lang="en-US" altLang="zh-TW" dirty="0"/>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en-US" altLang="zh-TW" dirty="0"/>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2CD08CDC-0D5D-440D-876A-4DAFD38B0DF5}" type="slidenum">
              <a:rPr lang="en-US" altLang="zh-TW" smtClean="0"/>
              <a:pPr>
                <a:defRPr/>
              </a:pPr>
              <a:t>‹#›</a:t>
            </a:fld>
            <a:endParaRPr lang="en-US" altLang="zh-TW" dirty="0"/>
          </a:p>
        </p:txBody>
      </p:sp>
    </p:spTree>
    <p:extLst>
      <p:ext uri="{BB962C8B-B14F-4D97-AF65-F5344CB8AC3E}">
        <p14:creationId xmlns:p14="http://schemas.microsoft.com/office/powerpoint/2010/main" val="2106774491"/>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customXml" Target="../ink/ink6.xml"/><Relationship Id="rId13" Type="http://schemas.openxmlformats.org/officeDocument/2006/relationships/customXml" Target="../ink/ink10.xml"/><Relationship Id="rId3" Type="http://schemas.openxmlformats.org/officeDocument/2006/relationships/image" Target="../media/image1.png"/><Relationship Id="rId7" Type="http://schemas.openxmlformats.org/officeDocument/2006/relationships/customXml" Target="../ink/ink5.xml"/><Relationship Id="rId12" Type="http://schemas.openxmlformats.org/officeDocument/2006/relationships/customXml" Target="../ink/ink9.xml"/><Relationship Id="rId2" Type="http://schemas.openxmlformats.org/officeDocument/2006/relationships/customXml" Target="../ink/ink1.xml"/><Relationship Id="rId1" Type="http://schemas.openxmlformats.org/officeDocument/2006/relationships/slideLayout" Target="../slideLayouts/slideLayout1.xml"/><Relationship Id="rId6" Type="http://schemas.openxmlformats.org/officeDocument/2006/relationships/customXml" Target="../ink/ink4.xml"/><Relationship Id="rId11" Type="http://schemas.openxmlformats.org/officeDocument/2006/relationships/customXml" Target="../ink/ink8.xml"/><Relationship Id="rId5" Type="http://schemas.openxmlformats.org/officeDocument/2006/relationships/customXml" Target="../ink/ink3.xml"/><Relationship Id="rId10" Type="http://schemas.openxmlformats.org/officeDocument/2006/relationships/customXml" Target="../ink/ink7.xml"/><Relationship Id="rId4" Type="http://schemas.openxmlformats.org/officeDocument/2006/relationships/customXml" Target="../ink/ink2.xml"/><Relationship Id="rId9" Type="http://schemas.openxmlformats.org/officeDocument/2006/relationships/image" Target="../media/image2.png"/><Relationship Id="rId14" Type="http://schemas.openxmlformats.org/officeDocument/2006/relationships/customXml" Target="../ink/ink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customXml" Target="../ink/ink15.xml"/><Relationship Id="rId3" Type="http://schemas.openxmlformats.org/officeDocument/2006/relationships/customXml" Target="../ink/ink12.xml"/><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customXml" Target="../ink/ink14.xml"/><Relationship Id="rId5" Type="http://schemas.openxmlformats.org/officeDocument/2006/relationships/customXml" Target="../ink/ink13.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8" Type="http://schemas.openxmlformats.org/officeDocument/2006/relationships/customXml" Target="../ink/ink21.xml"/><Relationship Id="rId13" Type="http://schemas.openxmlformats.org/officeDocument/2006/relationships/customXml" Target="../ink/ink25.xml"/><Relationship Id="rId3" Type="http://schemas.openxmlformats.org/officeDocument/2006/relationships/image" Target="../media/image1.png"/><Relationship Id="rId7" Type="http://schemas.openxmlformats.org/officeDocument/2006/relationships/customXml" Target="../ink/ink20.xml"/><Relationship Id="rId12" Type="http://schemas.openxmlformats.org/officeDocument/2006/relationships/customXml" Target="../ink/ink24.xml"/><Relationship Id="rId2" Type="http://schemas.openxmlformats.org/officeDocument/2006/relationships/customXml" Target="../ink/ink16.xml"/><Relationship Id="rId1" Type="http://schemas.openxmlformats.org/officeDocument/2006/relationships/slideLayout" Target="../slideLayouts/slideLayout1.xml"/><Relationship Id="rId6" Type="http://schemas.openxmlformats.org/officeDocument/2006/relationships/customXml" Target="../ink/ink19.xml"/><Relationship Id="rId11" Type="http://schemas.openxmlformats.org/officeDocument/2006/relationships/customXml" Target="../ink/ink23.xml"/><Relationship Id="rId5" Type="http://schemas.openxmlformats.org/officeDocument/2006/relationships/customXml" Target="../ink/ink18.xml"/><Relationship Id="rId10" Type="http://schemas.openxmlformats.org/officeDocument/2006/relationships/customXml" Target="../ink/ink22.xml"/><Relationship Id="rId4" Type="http://schemas.openxmlformats.org/officeDocument/2006/relationships/customXml" Target="../ink/ink17.xml"/><Relationship Id="rId9" Type="http://schemas.openxmlformats.org/officeDocument/2006/relationships/image" Target="../media/image2.png"/><Relationship Id="rId14" Type="http://schemas.openxmlformats.org/officeDocument/2006/relationships/customXml" Target="../ink/ink2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91.xml"/><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92.xml"/><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93.xml"/><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96.xml"/><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266700" y="1325255"/>
            <a:ext cx="8610600" cy="1384995"/>
          </a:xfrm>
          <a:prstGeom prst="rect">
            <a:avLst/>
          </a:prstGeom>
        </p:spPr>
        <p:txBody>
          <a:bodyPr wrap="square">
            <a:spAutoFit/>
          </a:bodyPr>
          <a:lstStyle/>
          <a:p>
            <a:pPr algn="ctr"/>
            <a:r>
              <a:rPr lang="zh-TW" altLang="en-US" sz="8400" b="1" dirty="0">
                <a:latin typeface="Microsoft JhengHei" panose="020B0604030504040204" pitchFamily="34" charset="-120"/>
                <a:ea typeface="Microsoft JhengHei" panose="020B0604030504040204" pitchFamily="34" charset="-120"/>
              </a:rPr>
              <a:t>酒和酒袋</a:t>
            </a:r>
            <a:endParaRPr lang="en-US" altLang="zh-TW" sz="7200" b="1" dirty="0">
              <a:ea typeface="Microsoft JhengHei" panose="020B0604030504040204" pitchFamily="34" charset="-120"/>
            </a:endParaRP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A9ED03B0-C0A0-057D-EE2C-2EF1EEF51347}"/>
                  </a:ext>
                </a:extLst>
              </p14:cNvPr>
              <p14:cNvContentPartPr/>
              <p14:nvPr/>
            </p14:nvContentPartPr>
            <p14:xfrm>
              <a:off x="3920363" y="1847358"/>
              <a:ext cx="6326" cy="6326"/>
            </p14:xfrm>
          </p:contentPart>
        </mc:Choice>
        <mc:Fallback xmlns="">
          <p:pic>
            <p:nvPicPr>
              <p:cNvPr id="3" name="Ink 2">
                <a:extLst>
                  <a:ext uri="{FF2B5EF4-FFF2-40B4-BE49-F238E27FC236}">
                    <a16:creationId xmlns:a16="http://schemas.microsoft.com/office/drawing/2014/main" id="{A9ED03B0-C0A0-057D-EE2C-2EF1EEF51347}"/>
                  </a:ext>
                </a:extLst>
              </p:cNvPr>
              <p:cNvPicPr/>
              <p:nvPr/>
            </p:nvPicPr>
            <p:blipFill>
              <a:blip r:embed="rId3"/>
              <a:stretch>
                <a:fillRect/>
              </a:stretch>
            </p:blipFill>
            <p:spPr>
              <a:xfrm>
                <a:off x="3604063" y="1531058"/>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8D89B0B9-4545-1A11-2B8A-31ACDAE969E0}"/>
                  </a:ext>
                </a:extLst>
              </p14:cNvPr>
              <p14:cNvContentPartPr/>
              <p14:nvPr/>
            </p14:nvContentPartPr>
            <p14:xfrm>
              <a:off x="3724240" y="1999195"/>
              <a:ext cx="6326" cy="6326"/>
            </p14:xfrm>
          </p:contentPart>
        </mc:Choice>
        <mc:Fallback xmlns="">
          <p:pic>
            <p:nvPicPr>
              <p:cNvPr id="4" name="Ink 3">
                <a:extLst>
                  <a:ext uri="{FF2B5EF4-FFF2-40B4-BE49-F238E27FC236}">
                    <a16:creationId xmlns:a16="http://schemas.microsoft.com/office/drawing/2014/main" id="{8D89B0B9-4545-1A11-2B8A-31ACDAE969E0}"/>
                  </a:ext>
                </a:extLst>
              </p:cNvPr>
              <p:cNvPicPr/>
              <p:nvPr/>
            </p:nvPicPr>
            <p:blipFill>
              <a:blip r:embed="rId3"/>
              <a:stretch>
                <a:fillRect/>
              </a:stretch>
            </p:blipFill>
            <p:spPr>
              <a:xfrm>
                <a:off x="3407940" y="168289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92126A26-965F-04F6-3022-86A85745C616}"/>
                  </a:ext>
                </a:extLst>
              </p14:cNvPr>
              <p14:cNvContentPartPr/>
              <p14:nvPr/>
            </p14:nvContentPartPr>
            <p14:xfrm>
              <a:off x="4932614" y="1885317"/>
              <a:ext cx="6326" cy="6326"/>
            </p14:xfrm>
          </p:contentPart>
        </mc:Choice>
        <mc:Fallback xmlns="">
          <p:pic>
            <p:nvPicPr>
              <p:cNvPr id="5" name="Ink 4">
                <a:extLst>
                  <a:ext uri="{FF2B5EF4-FFF2-40B4-BE49-F238E27FC236}">
                    <a16:creationId xmlns:a16="http://schemas.microsoft.com/office/drawing/2014/main" id="{92126A26-965F-04F6-3022-86A85745C616}"/>
                  </a:ext>
                </a:extLst>
              </p:cNvPr>
              <p:cNvPicPr/>
              <p:nvPr/>
            </p:nvPicPr>
            <p:blipFill>
              <a:blip r:embed="rId3"/>
              <a:stretch>
                <a:fillRect/>
              </a:stretch>
            </p:blipFill>
            <p:spPr>
              <a:xfrm>
                <a:off x="4616314" y="156901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D12064E0-0626-21DF-085A-A956B19E4CBA}"/>
                  </a:ext>
                </a:extLst>
              </p14:cNvPr>
              <p14:cNvContentPartPr/>
              <p14:nvPr/>
            </p14:nvContentPartPr>
            <p14:xfrm>
              <a:off x="4749144" y="2087767"/>
              <a:ext cx="6326" cy="6326"/>
            </p14:xfrm>
          </p:contentPart>
        </mc:Choice>
        <mc:Fallback xmlns="">
          <p:pic>
            <p:nvPicPr>
              <p:cNvPr id="6" name="Ink 5">
                <a:extLst>
                  <a:ext uri="{FF2B5EF4-FFF2-40B4-BE49-F238E27FC236}">
                    <a16:creationId xmlns:a16="http://schemas.microsoft.com/office/drawing/2014/main" id="{D12064E0-0626-21DF-085A-A956B19E4CBA}"/>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008EC186-B1F3-6825-47C2-663CB8CB426D}"/>
                  </a:ext>
                </a:extLst>
              </p14:cNvPr>
              <p14:cNvContentPartPr/>
              <p14:nvPr/>
            </p14:nvContentPartPr>
            <p14:xfrm>
              <a:off x="4749144" y="2087767"/>
              <a:ext cx="6326" cy="6326"/>
            </p14:xfrm>
          </p:contentPart>
        </mc:Choice>
        <mc:Fallback xmlns="">
          <p:pic>
            <p:nvPicPr>
              <p:cNvPr id="7" name="Ink 6">
                <a:extLst>
                  <a:ext uri="{FF2B5EF4-FFF2-40B4-BE49-F238E27FC236}">
                    <a16:creationId xmlns:a16="http://schemas.microsoft.com/office/drawing/2014/main" id="{008EC186-B1F3-6825-47C2-663CB8CB426D}"/>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EF198960-B03B-6903-A618-4C288A020CFB}"/>
                  </a:ext>
                </a:extLst>
              </p14:cNvPr>
              <p14:cNvContentPartPr/>
              <p14:nvPr/>
            </p14:nvContentPartPr>
            <p14:xfrm>
              <a:off x="5502005" y="1990363"/>
              <a:ext cx="6326" cy="6326"/>
            </p14:xfrm>
          </p:contentPart>
        </mc:Choice>
        <mc:Fallback xmlns="">
          <p:pic>
            <p:nvPicPr>
              <p:cNvPr id="8" name="Ink 7">
                <a:extLst>
                  <a:ext uri="{FF2B5EF4-FFF2-40B4-BE49-F238E27FC236}">
                    <a16:creationId xmlns:a16="http://schemas.microsoft.com/office/drawing/2014/main" id="{EF198960-B03B-6903-A618-4C288A020CFB}"/>
                  </a:ext>
                </a:extLst>
              </p:cNvPr>
              <p:cNvPicPr/>
              <p:nvPr/>
            </p:nvPicPr>
            <p:blipFill>
              <a:blip r:embed="rId9"/>
              <a:stretch>
                <a:fillRect/>
              </a:stretch>
            </p:blipFill>
            <p:spPr>
              <a:xfrm>
                <a:off x="5185705" y="1950825"/>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856D4989-2392-48B2-1C1B-298EB558E767}"/>
                  </a:ext>
                </a:extLst>
              </p14:cNvPr>
              <p14:cNvContentPartPr/>
              <p14:nvPr/>
            </p14:nvContentPartPr>
            <p14:xfrm>
              <a:off x="3306686" y="2138380"/>
              <a:ext cx="6326" cy="6326"/>
            </p14:xfrm>
          </p:contentPart>
        </mc:Choice>
        <mc:Fallback xmlns="">
          <p:pic>
            <p:nvPicPr>
              <p:cNvPr id="9" name="Ink 8">
                <a:extLst>
                  <a:ext uri="{FF2B5EF4-FFF2-40B4-BE49-F238E27FC236}">
                    <a16:creationId xmlns:a16="http://schemas.microsoft.com/office/drawing/2014/main" id="{856D4989-2392-48B2-1C1B-298EB558E767}"/>
                  </a:ext>
                </a:extLst>
              </p:cNvPr>
              <p:cNvPicPr/>
              <p:nvPr/>
            </p:nvPicPr>
            <p:blipFill>
              <a:blip r:embed="rId3"/>
              <a:stretch>
                <a:fillRect/>
              </a:stretch>
            </p:blipFill>
            <p:spPr>
              <a:xfrm>
                <a:off x="2990386" y="182208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823E38B4-07FE-5D1D-D38F-FCEAAD8F3C86}"/>
                  </a:ext>
                </a:extLst>
              </p14:cNvPr>
              <p14:cNvContentPartPr/>
              <p14:nvPr/>
            </p14:nvContentPartPr>
            <p14:xfrm>
              <a:off x="3319339" y="2967160"/>
              <a:ext cx="6326" cy="6326"/>
            </p14:xfrm>
          </p:contentPart>
        </mc:Choice>
        <mc:Fallback xmlns="">
          <p:pic>
            <p:nvPicPr>
              <p:cNvPr id="10" name="Ink 9">
                <a:extLst>
                  <a:ext uri="{FF2B5EF4-FFF2-40B4-BE49-F238E27FC236}">
                    <a16:creationId xmlns:a16="http://schemas.microsoft.com/office/drawing/2014/main" id="{823E38B4-07FE-5D1D-D38F-FCEAAD8F3C86}"/>
                  </a:ext>
                </a:extLst>
              </p:cNvPr>
              <p:cNvPicPr/>
              <p:nvPr/>
            </p:nvPicPr>
            <p:blipFill>
              <a:blip r:embed="rId3"/>
              <a:stretch>
                <a:fillRect/>
              </a:stretch>
            </p:blipFill>
            <p:spPr>
              <a:xfrm>
                <a:off x="3003039" y="265086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D665084D-779B-006A-1B81-013D69A5E46A}"/>
                  </a:ext>
                </a:extLst>
              </p14:cNvPr>
              <p14:cNvContentPartPr/>
              <p14:nvPr/>
            </p14:nvContentPartPr>
            <p14:xfrm>
              <a:off x="2806887" y="2018175"/>
              <a:ext cx="6326" cy="6326"/>
            </p14:xfrm>
          </p:contentPart>
        </mc:Choice>
        <mc:Fallback xmlns="">
          <p:pic>
            <p:nvPicPr>
              <p:cNvPr id="11" name="Ink 10">
                <a:extLst>
                  <a:ext uri="{FF2B5EF4-FFF2-40B4-BE49-F238E27FC236}">
                    <a16:creationId xmlns:a16="http://schemas.microsoft.com/office/drawing/2014/main" id="{D665084D-779B-006A-1B81-013D69A5E46A}"/>
                  </a:ext>
                </a:extLst>
              </p:cNvPr>
              <p:cNvPicPr/>
              <p:nvPr/>
            </p:nvPicPr>
            <p:blipFill>
              <a:blip r:embed="rId3"/>
              <a:stretch>
                <a:fillRect/>
              </a:stretch>
            </p:blipFill>
            <p:spPr>
              <a:xfrm>
                <a:off x="2490587" y="170187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F1C5E1B9-418F-9693-6059-485154DD8A00}"/>
                  </a:ext>
                </a:extLst>
              </p14:cNvPr>
              <p14:cNvContentPartPr/>
              <p14:nvPr/>
            </p14:nvContentPartPr>
            <p14:xfrm>
              <a:off x="3091583" y="2151033"/>
              <a:ext cx="6326" cy="6326"/>
            </p14:xfrm>
          </p:contentPart>
        </mc:Choice>
        <mc:Fallback xmlns="">
          <p:pic>
            <p:nvPicPr>
              <p:cNvPr id="12" name="Ink 11">
                <a:extLst>
                  <a:ext uri="{FF2B5EF4-FFF2-40B4-BE49-F238E27FC236}">
                    <a16:creationId xmlns:a16="http://schemas.microsoft.com/office/drawing/2014/main" id="{F1C5E1B9-418F-9693-6059-485154DD8A00}"/>
                  </a:ext>
                </a:extLst>
              </p:cNvPr>
              <p:cNvPicPr/>
              <p:nvPr/>
            </p:nvPicPr>
            <p:blipFill>
              <a:blip r:embed="rId3"/>
              <a:stretch>
                <a:fillRect/>
              </a:stretch>
            </p:blipFill>
            <p:spPr>
              <a:xfrm>
                <a:off x="2775283" y="183473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968C5C93-92B9-2CB6-B6F9-0A32B0A47166}"/>
                  </a:ext>
                </a:extLst>
              </p14:cNvPr>
              <p14:cNvContentPartPr/>
              <p14:nvPr/>
            </p14:nvContentPartPr>
            <p14:xfrm>
              <a:off x="3091583" y="2151033"/>
              <a:ext cx="6326" cy="6326"/>
            </p14:xfrm>
          </p:contentPart>
        </mc:Choice>
        <mc:Fallback xmlns="">
          <p:pic>
            <p:nvPicPr>
              <p:cNvPr id="13" name="Ink 12">
                <a:extLst>
                  <a:ext uri="{FF2B5EF4-FFF2-40B4-BE49-F238E27FC236}">
                    <a16:creationId xmlns:a16="http://schemas.microsoft.com/office/drawing/2014/main" id="{968C5C93-92B9-2CB6-B6F9-0A32B0A47166}"/>
                  </a:ext>
                </a:extLst>
              </p:cNvPr>
              <p:cNvPicPr/>
              <p:nvPr/>
            </p:nvPicPr>
            <p:blipFill>
              <a:blip r:embed="rId3"/>
              <a:stretch>
                <a:fillRect/>
              </a:stretch>
            </p:blipFill>
            <p:spPr>
              <a:xfrm>
                <a:off x="2775283" y="1834733"/>
                <a:ext cx="632600" cy="632600"/>
              </a:xfrm>
              <a:prstGeom prst="rect">
                <a:avLst/>
              </a:prstGeom>
            </p:spPr>
          </p:pic>
        </mc:Fallback>
      </mc:AlternateContent>
    </p:spTree>
    <p:extLst>
      <p:ext uri="{BB962C8B-B14F-4D97-AF65-F5344CB8AC3E}">
        <p14:creationId xmlns:p14="http://schemas.microsoft.com/office/powerpoint/2010/main" val="1808824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89154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將葡萄汁和酵母放入容器中製作葡萄酒 </a:t>
            </a:r>
            <a:r>
              <a:rPr lang="en-US" altLang="zh-TW" sz="7000" b="1" kern="1000" spc="-38" dirty="0">
                <a:latin typeface="Microsoft JhengHei" panose="020B0604030504040204" pitchFamily="34" charset="-120"/>
                <a:ea typeface="Microsoft JhengHei" panose="020B0604030504040204" pitchFamily="34" charset="-120"/>
                <a:sym typeface="Wingdings" panose="05000000000000000000" pitchFamily="2" charset="2"/>
              </a:rPr>
              <a:t> </a:t>
            </a:r>
            <a:r>
              <a:rPr lang="zh-TW" altLang="en-US" sz="7000" b="1" kern="1000" spc="-38" dirty="0">
                <a:latin typeface="Microsoft JhengHei" panose="020B0604030504040204" pitchFamily="34" charset="-120"/>
                <a:ea typeface="Microsoft JhengHei" panose="020B0604030504040204" pitchFamily="34" charset="-120"/>
              </a:rPr>
              <a:t>這象徵著基督徒的生命被轉化。</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78214217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願神保佑及祝福各位。</a:t>
            </a:r>
          </a:p>
          <a:p>
            <a:r>
              <a:rPr lang="zh-TW" altLang="en-US" sz="7000" b="1" kern="1000" spc="-38" dirty="0">
                <a:latin typeface="Microsoft JhengHei" panose="020B0604030504040204" pitchFamily="34" charset="-120"/>
                <a:ea typeface="Microsoft JhengHei" panose="020B0604030504040204" pitchFamily="34" charset="-120"/>
              </a:rPr>
              <a:t> </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5727551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3999" cy="5324535"/>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當周圍有氧氣時，酵母吸入氧氣並消化酒袋內的糖分 </a:t>
            </a:r>
            <a:r>
              <a:rPr lang="en-US" altLang="zh-TW" sz="6600" b="1" kern="1000" spc="-38" dirty="0">
                <a:ea typeface="Microsoft JhengHei" panose="020B0604030504040204" pitchFamily="34" charset="-120"/>
              </a:rPr>
              <a:t>( CH</a:t>
            </a:r>
            <a:r>
              <a:rPr lang="en-US" altLang="zh-TW" sz="6600" b="1" kern="1000" spc="-38" baseline="-25000" dirty="0">
                <a:ea typeface="Microsoft JhengHei" panose="020B0604030504040204" pitchFamily="34" charset="-120"/>
              </a:rPr>
              <a:t>2</a:t>
            </a:r>
            <a:r>
              <a:rPr lang="en-US" altLang="zh-TW" sz="6600" b="1" kern="1000" spc="-38" dirty="0">
                <a:ea typeface="Microsoft JhengHei" panose="020B0604030504040204" pitchFamily="34" charset="-120"/>
              </a:rPr>
              <a:t>O, </a:t>
            </a:r>
            <a:r>
              <a:rPr lang="zh-TW" altLang="en-US" sz="6600" b="1" kern="1000" spc="-38" dirty="0">
                <a:latin typeface="Microsoft JhengHei" panose="020B0604030504040204" pitchFamily="34" charset="-120"/>
                <a:ea typeface="Microsoft JhengHei" panose="020B0604030504040204" pitchFamily="34" charset="-120"/>
              </a:rPr>
              <a:t>實際上是</a:t>
            </a:r>
            <a:r>
              <a:rPr lang="en-US" altLang="zh-TW" sz="6600" b="1" kern="1000" spc="-38" dirty="0">
                <a:ea typeface="Microsoft JhengHei" panose="020B0604030504040204" pitchFamily="34" charset="-120"/>
              </a:rPr>
              <a:t>C</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12</a:t>
            </a:r>
            <a:r>
              <a:rPr lang="en-US" altLang="zh-TW" sz="6600" b="1" kern="1000" spc="-38" dirty="0">
                <a:ea typeface="Microsoft JhengHei" panose="020B0604030504040204" pitchFamily="34" charset="-120"/>
              </a:rPr>
              <a:t>O</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rPr>
              <a:t> ) </a:t>
            </a:r>
            <a:r>
              <a:rPr lang="en-US" altLang="zh-TW" sz="6600" b="1" spc="-38" baseline="-25000" dirty="0"/>
              <a:t> </a:t>
            </a:r>
            <a:r>
              <a:rPr lang="zh-TW" altLang="en-US" sz="6600" b="1" kern="1000" spc="-38" dirty="0">
                <a:latin typeface="Microsoft JhengHei" panose="020B0604030504040204" pitchFamily="34" charset="-120"/>
                <a:ea typeface="Microsoft JhengHei" panose="020B0604030504040204" pitchFamily="34" charset="-120"/>
              </a:rPr>
              <a:t>產生二氧化碳 </a:t>
            </a:r>
            <a:r>
              <a:rPr lang="en-US" altLang="zh-TW" sz="6600" b="1" kern="1000" spc="-38" dirty="0">
                <a:ea typeface="Microsoft JhengHei" panose="020B0604030504040204" pitchFamily="34" charset="-120"/>
              </a:rPr>
              <a:t>(CO</a:t>
            </a:r>
            <a:r>
              <a:rPr lang="en-US" altLang="zh-TW" sz="6600" b="1" kern="1000" spc="-38" baseline="-25000" dirty="0">
                <a:ea typeface="Microsoft JhengHei" panose="020B0604030504040204" pitchFamily="34" charset="-120"/>
              </a:rPr>
              <a:t>2</a:t>
            </a:r>
            <a:r>
              <a:rPr lang="en-US" altLang="zh-TW" sz="6600" b="1" kern="1000" spc="-38" dirty="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和水</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2</a:t>
            </a:r>
            <a:r>
              <a:rPr lang="en-US" altLang="zh-TW" sz="6600" b="1" kern="1000" spc="-38" dirty="0">
                <a:ea typeface="Microsoft JhengHei" panose="020B0604030504040204" pitchFamily="34" charset="-120"/>
              </a:rPr>
              <a:t>O) </a:t>
            </a:r>
            <a:r>
              <a:rPr lang="zh-TW" altLang="en-US" sz="66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490055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785926"/>
          </a:xfrm>
          <a:prstGeom prst="rect">
            <a:avLst/>
          </a:prstGeom>
        </p:spPr>
        <p:txBody>
          <a:bodyPr wrap="square">
            <a:spAutoFit/>
          </a:bodyPr>
          <a:lstStyle/>
          <a:p>
            <a:r>
              <a:rPr lang="en-US" altLang="zh-TW" sz="7000" b="1" kern="1000" spc="-38" dirty="0">
                <a:ea typeface="Microsoft JhengHei" panose="020B0604030504040204" pitchFamily="34" charset="-120"/>
              </a:rPr>
              <a:t>CH</a:t>
            </a:r>
            <a:r>
              <a:rPr lang="en-US" altLang="zh-TW" sz="7000" b="1" baseline="-25000" dirty="0"/>
              <a:t>2</a:t>
            </a:r>
            <a:r>
              <a:rPr lang="en-US" altLang="zh-TW" sz="7000" b="1" kern="1000" spc="-38" dirty="0">
                <a:ea typeface="Microsoft JhengHei" panose="020B0604030504040204" pitchFamily="34" charset="-120"/>
              </a:rPr>
              <a:t>O + O</a:t>
            </a:r>
            <a:r>
              <a:rPr lang="en-US" altLang="zh-TW" sz="7000" b="1" baseline="-25000" dirty="0"/>
              <a:t>2</a:t>
            </a:r>
            <a:r>
              <a:rPr lang="en-US" altLang="zh-TW" sz="7000" b="1" kern="1000" spc="-38" dirty="0">
                <a:ea typeface="Microsoft JhengHei" panose="020B0604030504040204" pitchFamily="34" charset="-120"/>
              </a:rPr>
              <a:t> </a:t>
            </a:r>
            <a:r>
              <a:rPr lang="en-US" altLang="zh-TW" sz="7000" b="1" kern="1000" spc="-38" dirty="0">
                <a:ea typeface="Microsoft JhengHei" panose="020B0604030504040204" pitchFamily="34" charset="-120"/>
                <a:sym typeface="Wingdings" panose="05000000000000000000" pitchFamily="2" charset="2"/>
              </a:rPr>
              <a:t></a:t>
            </a:r>
            <a:r>
              <a:rPr lang="en-US" altLang="zh-TW" sz="7000" b="1" kern="1000" spc="-38" dirty="0">
                <a:ea typeface="Microsoft JhengHei" panose="020B0604030504040204" pitchFamily="34" charset="-120"/>
              </a:rPr>
              <a:t> CO</a:t>
            </a:r>
            <a:r>
              <a:rPr lang="en-US" altLang="zh-TW" sz="7000" b="1" baseline="-25000" dirty="0"/>
              <a:t>2</a:t>
            </a:r>
            <a:r>
              <a:rPr lang="en-US" altLang="zh-TW" sz="7000" b="1" kern="1000" spc="-38" dirty="0">
                <a:ea typeface="Microsoft JhengHei" panose="020B0604030504040204" pitchFamily="34" charset="-120"/>
              </a:rPr>
              <a:t> + H</a:t>
            </a:r>
            <a:r>
              <a:rPr lang="en-US" altLang="zh-TW" sz="7000" b="1" baseline="-25000" dirty="0"/>
              <a:t>2</a:t>
            </a:r>
            <a:r>
              <a:rPr lang="en-US" altLang="zh-TW" sz="7000" b="1" kern="1000" spc="-38" dirty="0">
                <a:ea typeface="Microsoft JhengHei" panose="020B0604030504040204" pitchFamily="34" charset="-120"/>
              </a:rPr>
              <a:t>O </a:t>
            </a:r>
          </a:p>
          <a:p>
            <a:endParaRPr lang="en-US" altLang="zh-TW" sz="25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結果增加了體積</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（因為</a:t>
            </a:r>
            <a:r>
              <a:rPr lang="en-US" altLang="zh-TW" sz="7000" b="1" kern="1000" spc="-38" dirty="0">
                <a:ea typeface="Microsoft JhengHei" panose="020B0604030504040204" pitchFamily="34" charset="-120"/>
              </a:rPr>
              <a:t>CH</a:t>
            </a:r>
            <a:r>
              <a:rPr lang="en-US" altLang="zh-TW" sz="7000" b="1" baseline="-25000" dirty="0"/>
              <a:t>2</a:t>
            </a:r>
            <a:r>
              <a:rPr lang="en-US" altLang="zh-TW" sz="7000" b="1" kern="1000" spc="-38" dirty="0">
                <a:ea typeface="Microsoft JhengHei" panose="020B0604030504040204" pitchFamily="34" charset="-120"/>
              </a:rPr>
              <a:t>O</a:t>
            </a:r>
            <a:r>
              <a:rPr lang="zh-TW" altLang="en-US" sz="7000" b="1" kern="1000" spc="-38" dirty="0">
                <a:latin typeface="Microsoft JhengHei" panose="020B0604030504040204" pitchFamily="34" charset="-120"/>
                <a:ea typeface="Microsoft JhengHei" panose="020B0604030504040204" pitchFamily="34" charset="-120"/>
              </a:rPr>
              <a:t>是固體，</a:t>
            </a:r>
            <a:r>
              <a:rPr lang="en-US" altLang="zh-TW" sz="7000" b="1" kern="1000" spc="-38" dirty="0">
                <a:ea typeface="Microsoft JhengHei" panose="020B0604030504040204" pitchFamily="34" charset="-120"/>
              </a:rPr>
              <a:t>H</a:t>
            </a:r>
            <a:r>
              <a:rPr lang="en-US" altLang="zh-TW" sz="7000" b="1" baseline="-25000" dirty="0"/>
              <a:t>2</a:t>
            </a:r>
            <a:r>
              <a:rPr lang="en-US" altLang="zh-TW" sz="7000" b="1" kern="1000" spc="-38" dirty="0">
                <a:ea typeface="Microsoft JhengHei" panose="020B0604030504040204" pitchFamily="34" charset="-120"/>
              </a:rPr>
              <a:t>O</a:t>
            </a:r>
            <a:r>
              <a:rPr lang="zh-TW" altLang="en-US" sz="7000" b="1" kern="1000" spc="-38" dirty="0">
                <a:latin typeface="Microsoft JhengHei" panose="020B0604030504040204" pitchFamily="34" charset="-120"/>
                <a:ea typeface="Microsoft JhengHei" panose="020B0604030504040204" pitchFamily="34" charset="-120"/>
              </a:rPr>
              <a:t>是液體）</a:t>
            </a:r>
          </a:p>
        </p:txBody>
      </p:sp>
    </p:spTree>
    <p:extLst>
      <p:ext uri="{BB962C8B-B14F-4D97-AF65-F5344CB8AC3E}">
        <p14:creationId xmlns:p14="http://schemas.microsoft.com/office/powerpoint/2010/main" val="26523055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一旦氧氣稀少或耗盡</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，酵母就轉向無氧呼吸</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發酵</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，將糖分</a:t>
            </a:r>
            <a:r>
              <a:rPr lang="en-US" altLang="zh-TW" sz="6800" b="1" kern="1000" spc="-38" dirty="0">
                <a:ea typeface="Microsoft JhengHei" panose="020B0604030504040204" pitchFamily="34" charset="-120"/>
              </a:rPr>
              <a:t>(C</a:t>
            </a:r>
            <a:r>
              <a:rPr lang="en-US" altLang="zh-TW" sz="6800" b="1" kern="1000" spc="-38" baseline="-25000" dirty="0">
                <a:ea typeface="Microsoft JhengHei" panose="020B0604030504040204" pitchFamily="34" charset="-120"/>
              </a:rPr>
              <a:t>6</a:t>
            </a:r>
            <a:r>
              <a:rPr lang="en-US" altLang="zh-TW" sz="6800" b="1" kern="1000" spc="-38" dirty="0">
                <a:ea typeface="Microsoft JhengHei" panose="020B0604030504040204" pitchFamily="34" charset="-120"/>
              </a:rPr>
              <a:t>H</a:t>
            </a:r>
            <a:r>
              <a:rPr lang="en-US" altLang="zh-TW" sz="6800" b="1" kern="1000" spc="-38" baseline="-25000" dirty="0">
                <a:ea typeface="Microsoft JhengHei" panose="020B0604030504040204" pitchFamily="34" charset="-120"/>
              </a:rPr>
              <a:t>12</a:t>
            </a:r>
            <a:r>
              <a:rPr lang="en-US" altLang="zh-TW" sz="6800" b="1" kern="1000" spc="-38" dirty="0">
                <a:ea typeface="Microsoft JhengHei" panose="020B0604030504040204" pitchFamily="34" charset="-120"/>
              </a:rPr>
              <a:t>O</a:t>
            </a:r>
            <a:r>
              <a:rPr lang="en-US" altLang="zh-TW" sz="6800" b="1" kern="1000" spc="-38" baseline="-25000" dirty="0">
                <a:ea typeface="Microsoft JhengHei" panose="020B0604030504040204" pitchFamily="34" charset="-120"/>
              </a:rPr>
              <a:t>6</a:t>
            </a:r>
            <a:r>
              <a:rPr lang="en-US" altLang="zh-TW" sz="6800" b="1" kern="1000" spc="-38" dirty="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轉化為酒精</a:t>
            </a:r>
            <a:r>
              <a:rPr lang="en-US" altLang="zh-TW" sz="6800" b="1" kern="1000" spc="-38" dirty="0">
                <a:ea typeface="Microsoft JhengHei" panose="020B0604030504040204" pitchFamily="34" charset="-120"/>
              </a:rPr>
              <a:t>(C</a:t>
            </a:r>
            <a:r>
              <a:rPr lang="en-US" altLang="zh-TW" sz="6800" b="1" kern="1000" spc="-38" baseline="-25000" dirty="0">
                <a:ea typeface="Microsoft JhengHei" panose="020B0604030504040204" pitchFamily="34" charset="-120"/>
              </a:rPr>
              <a:t>2</a:t>
            </a:r>
            <a:r>
              <a:rPr lang="en-US" altLang="zh-TW" sz="6800" b="1" kern="1000" spc="-38" dirty="0">
                <a:ea typeface="Microsoft JhengHei" panose="020B0604030504040204" pitchFamily="34" charset="-120"/>
              </a:rPr>
              <a:t>H</a:t>
            </a:r>
            <a:r>
              <a:rPr lang="en-US" altLang="zh-TW" sz="6800" b="1" kern="1000" spc="-38" baseline="-25000" dirty="0">
                <a:ea typeface="Microsoft JhengHei" panose="020B0604030504040204" pitchFamily="34" charset="-120"/>
              </a:rPr>
              <a:t>5</a:t>
            </a:r>
            <a:r>
              <a:rPr lang="en-US" altLang="zh-TW" sz="6800" b="1" kern="1000" spc="-38" dirty="0">
                <a:ea typeface="Microsoft JhengHei" panose="020B0604030504040204" pitchFamily="34" charset="-120"/>
              </a:rPr>
              <a:t>OH)</a:t>
            </a:r>
            <a:r>
              <a:rPr lang="zh-TW" altLang="en-US" sz="6800" b="1" kern="1000" spc="-38" dirty="0">
                <a:latin typeface="Microsoft JhengHei" panose="020B0604030504040204" pitchFamily="34" charset="-120"/>
                <a:ea typeface="Microsoft JhengHei" panose="020B0604030504040204" pitchFamily="34" charset="-120"/>
              </a:rPr>
              <a:t>。</a:t>
            </a:r>
          </a:p>
          <a:p>
            <a:r>
              <a:rPr lang="zh-TW" altLang="en-US" sz="6800" b="1" kern="1000" spc="-38" dirty="0">
                <a:latin typeface="Microsoft JhengHei" panose="020B0604030504040204" pitchFamily="34" charset="-120"/>
                <a:ea typeface="Microsoft JhengHei" panose="020B0604030504040204" pitchFamily="34" charset="-120"/>
              </a:rPr>
              <a:t> </a:t>
            </a:r>
            <a:endParaRPr lang="en-US" altLang="zh-TW"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8609617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71450"/>
            <a:ext cx="9144000" cy="2380139"/>
          </a:xfrm>
          <a:prstGeom prst="rect">
            <a:avLst/>
          </a:prstGeom>
        </p:spPr>
        <p:txBody>
          <a:bodyPr wrap="square">
            <a:spAutoFit/>
          </a:bodyPr>
          <a:lstStyle/>
          <a:p>
            <a:r>
              <a:rPr lang="en-US" altLang="zh-TW" sz="6600" b="1" kern="1000" spc="-38" dirty="0">
                <a:ea typeface="Microsoft JhengHei" panose="020B0604030504040204" pitchFamily="34" charset="-120"/>
              </a:rPr>
              <a:t>C</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12</a:t>
            </a:r>
            <a:r>
              <a:rPr lang="en-US" altLang="zh-TW" sz="6600" b="1" kern="1000" spc="-38" dirty="0">
                <a:ea typeface="Microsoft JhengHei" panose="020B0604030504040204" pitchFamily="34" charset="-120"/>
              </a:rPr>
              <a:t>O</a:t>
            </a:r>
            <a:r>
              <a:rPr lang="en-US" altLang="zh-TW" sz="6600" b="1" kern="1000" spc="-38" baseline="-25000" dirty="0">
                <a:ea typeface="Microsoft JhengHei" panose="020B0604030504040204" pitchFamily="34" charset="-120"/>
              </a:rPr>
              <a:t>6</a:t>
            </a:r>
            <a:r>
              <a:rPr lang="en-US" altLang="zh-TW" sz="6600" b="1" kern="1000" spc="-38" dirty="0">
                <a:ea typeface="Microsoft JhengHei" panose="020B0604030504040204" pitchFamily="34" charset="-120"/>
                <a:sym typeface="Wingdings" panose="05000000000000000000" pitchFamily="2" charset="2"/>
              </a:rPr>
              <a:t></a:t>
            </a:r>
            <a:r>
              <a:rPr lang="en-US" altLang="zh-TW" sz="6600" b="1" kern="1000" spc="-38" dirty="0">
                <a:ea typeface="Microsoft JhengHei" panose="020B0604030504040204" pitchFamily="34" charset="-120"/>
              </a:rPr>
              <a:t>2C</a:t>
            </a:r>
            <a:r>
              <a:rPr lang="en-US" altLang="zh-TW" sz="6600" b="1" kern="1000" spc="-38" baseline="-25000" dirty="0">
                <a:ea typeface="Microsoft JhengHei" panose="020B0604030504040204" pitchFamily="34" charset="-120"/>
              </a:rPr>
              <a:t>2</a:t>
            </a:r>
            <a:r>
              <a:rPr lang="en-US" altLang="zh-TW" sz="6600" b="1" kern="1000" spc="-38" dirty="0">
                <a:ea typeface="Microsoft JhengHei" panose="020B0604030504040204" pitchFamily="34" charset="-120"/>
              </a:rPr>
              <a:t>H</a:t>
            </a:r>
            <a:r>
              <a:rPr lang="en-US" altLang="zh-TW" sz="6600" b="1" kern="1000" spc="-38" baseline="-25000" dirty="0">
                <a:ea typeface="Microsoft JhengHei" panose="020B0604030504040204" pitchFamily="34" charset="-120"/>
              </a:rPr>
              <a:t>5</a:t>
            </a:r>
            <a:r>
              <a:rPr lang="en-US" altLang="zh-TW" sz="6600" b="1" kern="1000" spc="-38" dirty="0">
                <a:ea typeface="Microsoft JhengHei" panose="020B0604030504040204" pitchFamily="34" charset="-120"/>
              </a:rPr>
              <a:t>OH + 2CO</a:t>
            </a:r>
            <a:r>
              <a:rPr lang="en-US" altLang="zh-TW" sz="6600" b="1" kern="1000" spc="-38" baseline="-25000" dirty="0">
                <a:ea typeface="Microsoft JhengHei" panose="020B0604030504040204" pitchFamily="34" charset="-120"/>
              </a:rPr>
              <a:t>2</a:t>
            </a:r>
            <a:endParaRPr lang="en-US" altLang="zh-TW" sz="6600" b="1" kern="1000" spc="-38" dirty="0">
              <a:ea typeface="Microsoft JhengHei" panose="020B0604030504040204" pitchFamily="34" charset="-120"/>
            </a:endParaRPr>
          </a:p>
          <a:p>
            <a:pPr>
              <a:spcBef>
                <a:spcPts val="2000"/>
              </a:spcBef>
            </a:pPr>
            <a:r>
              <a:rPr lang="zh-TW" altLang="en-US" sz="6600" b="1" kern="1000" spc="-38" dirty="0">
                <a:latin typeface="Microsoft JhengHei" panose="020B0604030504040204" pitchFamily="34" charset="-120"/>
                <a:ea typeface="Microsoft JhengHei" panose="020B0604030504040204" pitchFamily="34" charset="-120"/>
              </a:rPr>
              <a:t>糖 </a:t>
            </a:r>
            <a:r>
              <a:rPr lang="en-US" altLang="zh-TW" sz="6600" b="1" kern="1000" spc="-38" dirty="0">
                <a:latin typeface="Microsoft JhengHei" panose="020B0604030504040204" pitchFamily="34" charset="-120"/>
                <a:ea typeface="Microsoft JhengHei" panose="020B0604030504040204" pitchFamily="34" charset="-120"/>
                <a:sym typeface="Wingdings" panose="05000000000000000000" pitchFamily="2" charset="2"/>
              </a:rPr>
              <a:t> </a:t>
            </a:r>
            <a:r>
              <a:rPr lang="zh-TW" altLang="en-US" sz="6600" b="1" kern="1000" spc="-38" dirty="0">
                <a:latin typeface="Microsoft JhengHei" panose="020B0604030504040204" pitchFamily="34" charset="-120"/>
                <a:ea typeface="Microsoft JhengHei" panose="020B0604030504040204" pitchFamily="34" charset="-120"/>
              </a:rPr>
              <a:t>乙醇 </a:t>
            </a:r>
            <a:r>
              <a:rPr lang="en-US" altLang="zh-TW" sz="6600" b="1" kern="1000" spc="-38" dirty="0">
                <a:latin typeface="Microsoft JhengHei" panose="020B0604030504040204" pitchFamily="34" charset="-120"/>
                <a:ea typeface="Microsoft JhengHei" panose="020B0604030504040204" pitchFamily="34" charset="-120"/>
              </a:rPr>
              <a:t>+ </a:t>
            </a:r>
            <a:r>
              <a:rPr lang="zh-TW" altLang="en-US" sz="6600" b="1" kern="1000" spc="-38" dirty="0">
                <a:latin typeface="Microsoft JhengHei" panose="020B0604030504040204" pitchFamily="34" charset="-120"/>
                <a:ea typeface="Microsoft JhengHei" panose="020B0604030504040204" pitchFamily="34" charset="-120"/>
              </a:rPr>
              <a:t>二氧化碳</a:t>
            </a:r>
            <a:endParaRPr lang="en-US" altLang="zh-TW" sz="66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419727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無氧呼吸將固體糖分子轉化為氣體和液體，從而產生更大的體積。</a:t>
            </a:r>
          </a:p>
        </p:txBody>
      </p:sp>
    </p:spTree>
    <p:extLst>
      <p:ext uri="{BB962C8B-B14F-4D97-AF65-F5344CB8AC3E}">
        <p14:creationId xmlns:p14="http://schemas.microsoft.com/office/powerpoint/2010/main" val="31639899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00" y="1"/>
            <a:ext cx="8686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體積的增加需要排氣或可以應付膨脹體積的容器。</a:t>
            </a:r>
          </a:p>
        </p:txBody>
      </p:sp>
    </p:spTree>
    <p:extLst>
      <p:ext uri="{BB962C8B-B14F-4D97-AF65-F5344CB8AC3E}">
        <p14:creationId xmlns:p14="http://schemas.microsoft.com/office/powerpoint/2010/main" val="19993554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23165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在人們能夠製作小密封瓶之前，葡萄酒是裝在酒袋裡隨身攜帶的。</a:t>
            </a:r>
          </a:p>
        </p:txBody>
      </p:sp>
    </p:spTree>
    <p:extLst>
      <p:ext uri="{BB962C8B-B14F-4D97-AF65-F5344CB8AC3E}">
        <p14:creationId xmlns:p14="http://schemas.microsoft.com/office/powerpoint/2010/main" val="827573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如果氧氣進入，酒精也會變成醋。為了防止氧氣進入，酒袋必須被盡量被密封。</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3838689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古人沒有一種簡單的方法可以排氣而不讓空氣進入，所以他們必須依賴膨脹的容器。</a:t>
            </a:r>
          </a:p>
        </p:txBody>
      </p:sp>
    </p:spTree>
    <p:extLst>
      <p:ext uri="{BB962C8B-B14F-4D97-AF65-F5344CB8AC3E}">
        <p14:creationId xmlns:p14="http://schemas.microsoft.com/office/powerpoint/2010/main" val="15809057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ACD94E6-1080-4EB5-92AA-AACB419E980F}"/>
              </a:ext>
            </a:extLst>
          </p:cNvPr>
          <p:cNvSpPr/>
          <p:nvPr/>
        </p:nvSpPr>
        <p:spPr>
          <a:xfrm>
            <a:off x="266700" y="1047750"/>
            <a:ext cx="8610600" cy="2677656"/>
          </a:xfrm>
          <a:prstGeom prst="rect">
            <a:avLst/>
          </a:prstGeom>
        </p:spPr>
        <p:txBody>
          <a:bodyPr wrap="square">
            <a:spAutoFit/>
          </a:bodyPr>
          <a:lstStyle/>
          <a:p>
            <a:pPr algn="ctr"/>
            <a:r>
              <a:rPr lang="zh-TW" altLang="en-US" sz="8400" b="1" dirty="0">
                <a:latin typeface="Microsoft JhengHei" panose="020B0604030504040204" pitchFamily="34" charset="-120"/>
                <a:ea typeface="Microsoft JhengHei" panose="020B0604030504040204" pitchFamily="34" charset="-120"/>
              </a:rPr>
              <a:t>經文</a:t>
            </a:r>
            <a:r>
              <a:rPr lang="en-US" altLang="zh-TW" sz="8400" b="1" dirty="0">
                <a:latin typeface="Microsoft JhengHei" panose="020B0604030504040204" pitchFamily="34" charset="-120"/>
                <a:ea typeface="Microsoft JhengHei" panose="020B0604030504040204" pitchFamily="34" charset="-120"/>
              </a:rPr>
              <a:t>: </a:t>
            </a:r>
          </a:p>
          <a:p>
            <a:pPr algn="ctr"/>
            <a:r>
              <a:rPr lang="zh-TW" altLang="en-US" sz="8400" b="1" dirty="0">
                <a:latin typeface="Microsoft JhengHei" panose="020B0604030504040204" pitchFamily="34" charset="-120"/>
                <a:ea typeface="Microsoft JhengHei" panose="020B0604030504040204" pitchFamily="34" charset="-120"/>
              </a:rPr>
              <a:t>路加福音 </a:t>
            </a:r>
            <a:r>
              <a:rPr lang="en-US" altLang="zh-TW" sz="8400" b="1" dirty="0">
                <a:ea typeface="Microsoft JhengHei" panose="020B0604030504040204" pitchFamily="34" charset="-120"/>
              </a:rPr>
              <a:t> 5:37-39</a:t>
            </a:r>
          </a:p>
        </p:txBody>
      </p:sp>
    </p:spTree>
    <p:extLst>
      <p:ext uri="{BB962C8B-B14F-4D97-AF65-F5344CB8AC3E}">
        <p14:creationId xmlns:p14="http://schemas.microsoft.com/office/powerpoint/2010/main" val="2354936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酒袋不能裝得太滿，因為新酒的體積會膨脹。</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068144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如果沒有留足夠的空間來應付膨脹的體積，產生的二氧化碳會拉伸酒袋。</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1832372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52431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所以，新酒必須裝在柔韌的新酒袋裡。否則二氧化碳的膨脹體積會導致酒袋爆炸。</a:t>
            </a:r>
          </a:p>
        </p:txBody>
      </p:sp>
    </p:spTree>
    <p:extLst>
      <p:ext uri="{BB962C8B-B14F-4D97-AF65-F5344CB8AC3E}">
        <p14:creationId xmlns:p14="http://schemas.microsoft.com/office/powerpoint/2010/main" val="1131099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我們每當打開香檳瓶時都知道這一點。瓶子裡還留有最後一點發酵過程中的二氧化碳。</a:t>
            </a:r>
          </a:p>
        </p:txBody>
      </p:sp>
    </p:spTree>
    <p:extLst>
      <p:ext uri="{BB962C8B-B14F-4D97-AF65-F5344CB8AC3E}">
        <p14:creationId xmlns:p14="http://schemas.microsoft.com/office/powerpoint/2010/main" val="42481371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304800" y="0"/>
            <a:ext cx="8763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酒袋代表著基督徒對神、我們自己、神的教導和其他人的態度。</a:t>
            </a:r>
          </a:p>
        </p:txBody>
      </p:sp>
    </p:spTree>
    <p:extLst>
      <p:ext uri="{BB962C8B-B14F-4D97-AF65-F5344CB8AC3E}">
        <p14:creationId xmlns:p14="http://schemas.microsoft.com/office/powerpoint/2010/main" val="13937892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它們通常由牛皮或山羊皮製成。牛和山羊在動物祭祀中代表我們。這是酒袋代表我們的另一個象徵。</a:t>
            </a:r>
          </a:p>
        </p:txBody>
      </p:sp>
    </p:spTree>
    <p:extLst>
      <p:ext uri="{BB962C8B-B14F-4D97-AF65-F5344CB8AC3E}">
        <p14:creationId xmlns:p14="http://schemas.microsoft.com/office/powerpoint/2010/main" val="41052344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酒袋需要柔韌性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 要能夠隨著體積增加而擴展。</a:t>
            </a:r>
          </a:p>
        </p:txBody>
      </p:sp>
    </p:spTree>
    <p:extLst>
      <p:ext uri="{BB962C8B-B14F-4D97-AF65-F5344CB8AC3E}">
        <p14:creationId xmlns:p14="http://schemas.microsoft.com/office/powerpoint/2010/main" val="40455695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我們需要保持靈活，能夠成長，接受從我們對聖經的研讀、生活經驗等獲得的神新的教導。</a:t>
            </a:r>
          </a:p>
        </p:txBody>
      </p:sp>
    </p:spTree>
    <p:extLst>
      <p:ext uri="{BB962C8B-B14F-4D97-AF65-F5344CB8AC3E}">
        <p14:creationId xmlns:p14="http://schemas.microsoft.com/office/powerpoint/2010/main" val="408257104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我們需要讓神的教導改變我們，使我們能夠活出所學到的東西。我們需要內化祂的教導。</a:t>
            </a:r>
          </a:p>
        </p:txBody>
      </p:sp>
    </p:spTree>
    <p:extLst>
      <p:ext uri="{BB962C8B-B14F-4D97-AF65-F5344CB8AC3E}">
        <p14:creationId xmlns:p14="http://schemas.microsoft.com/office/powerpoint/2010/main" val="9150799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247590"/>
          </a:xfrm>
          <a:prstGeom prst="rect">
            <a:avLst/>
          </a:prstGeom>
        </p:spPr>
        <p:txBody>
          <a:bodyPr wrap="square">
            <a:spAutoFit/>
          </a:bodyPr>
          <a:lstStyle/>
          <a:p>
            <a:r>
              <a:rPr lang="zh-TW" altLang="en-US" sz="6700" b="1" kern="1000" spc="-38" dirty="0">
                <a:latin typeface="Microsoft JhengHei" panose="020B0604030504040204" pitchFamily="34" charset="-120"/>
                <a:ea typeface="Microsoft JhengHei" panose="020B0604030504040204" pitchFamily="34" charset="-120"/>
              </a:rPr>
              <a:t>有時候，神的教導與我們正常的做事方式相反。例如，把別人放在自己之上。我們願意聽並按照這種方式生活嗎？</a:t>
            </a:r>
          </a:p>
        </p:txBody>
      </p:sp>
    </p:spTree>
    <p:extLst>
      <p:ext uri="{BB962C8B-B14F-4D97-AF65-F5344CB8AC3E}">
        <p14:creationId xmlns:p14="http://schemas.microsoft.com/office/powerpoint/2010/main" val="2206340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296400" cy="846385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也沒有人把新酒裝在舊皮袋裡</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若是這樣</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新酒必將皮袋裂開</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酒便漏出來</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皮袋也就壞了。 但新酒必須裝在新皮袋裡。 </a:t>
            </a:r>
            <a:endParaRPr lang="en-US" altLang="zh-TW" sz="6800" b="1" kern="1000" spc="-38" dirty="0">
              <a:latin typeface="Microsoft JhengHei" panose="020B0604030504040204" pitchFamily="34" charset="-120"/>
              <a:ea typeface="Microsoft JhengHei" panose="020B0604030504040204" pitchFamily="34" charset="-120"/>
            </a:endParaRPr>
          </a:p>
          <a:p>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沒有人喝了陳酒又想喝新的，他總說陳的好。」</a:t>
            </a:r>
            <a:endParaRPr lang="en-US" altLang="zh-TW"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5010599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社會的教導塑造了我們某種程度上的想法，其中一些規範是不合聖經的。我們需要自己辨別</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並在需要時拒絕它們。</a:t>
            </a:r>
          </a:p>
        </p:txBody>
      </p:sp>
    </p:spTree>
    <p:extLst>
      <p:ext uri="{BB962C8B-B14F-4D97-AF65-F5344CB8AC3E}">
        <p14:creationId xmlns:p14="http://schemas.microsoft.com/office/powerpoint/2010/main" val="159308766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那麼什麼是正確的基督徒態度和觀點呢？什麼使我們成為一個好的新酒袋？</a:t>
            </a:r>
          </a:p>
        </p:txBody>
      </p:sp>
    </p:spTree>
    <p:extLst>
      <p:ext uri="{BB962C8B-B14F-4D97-AF65-F5344CB8AC3E}">
        <p14:creationId xmlns:p14="http://schemas.microsoft.com/office/powerpoint/2010/main" val="66322104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40B1C-2F50-C949-18DC-DEDF3275CEC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40B1DE8-6407-FFFF-CB38-ACE36193B928}"/>
              </a:ext>
            </a:extLst>
          </p:cNvPr>
          <p:cNvSpPr/>
          <p:nvPr/>
        </p:nvSpPr>
        <p:spPr>
          <a:xfrm>
            <a:off x="0" y="1"/>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聖經說，當我們真心接受耶穌時，我們就會變成「新」的。</a:t>
            </a:r>
          </a:p>
        </p:txBody>
      </p:sp>
    </p:spTree>
    <p:extLst>
      <p:ext uri="{BB962C8B-B14F-4D97-AF65-F5344CB8AC3E}">
        <p14:creationId xmlns:p14="http://schemas.microsoft.com/office/powerpoint/2010/main" val="26034887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C25E72-9BD8-E045-A3DC-C173E17455D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376809D6-7256-71C8-E0D9-7E29CBA6B2F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哥林多後書 </a:t>
            </a:r>
            <a:r>
              <a:rPr lang="en-US" altLang="zh-TW" sz="7000" b="1" kern="1000" spc="-38" dirty="0">
                <a:latin typeface="Microsoft JhengHei" panose="020B0604030504040204" pitchFamily="34" charset="-120"/>
                <a:ea typeface="Microsoft JhengHei" panose="020B0604030504040204" pitchFamily="34" charset="-120"/>
              </a:rPr>
              <a:t>5:17 -</a:t>
            </a:r>
          </a:p>
          <a:p>
            <a:r>
              <a:rPr lang="zh-TW" altLang="en-US" sz="7000" b="1" kern="1000" spc="-38" dirty="0">
                <a:latin typeface="Microsoft JhengHei" panose="020B0604030504040204" pitchFamily="34" charset="-120"/>
                <a:ea typeface="Microsoft JhengHei" panose="020B0604030504040204" pitchFamily="34" charset="-120"/>
              </a:rPr>
              <a:t>若有人在基督裡，他就是新造的人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舊事已過</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都變成新的了。</a:t>
            </a:r>
          </a:p>
        </p:txBody>
      </p:sp>
    </p:spTree>
    <p:extLst>
      <p:ext uri="{BB962C8B-B14F-4D97-AF65-F5344CB8AC3E}">
        <p14:creationId xmlns:p14="http://schemas.microsoft.com/office/powerpoint/2010/main" val="309361610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首先，瞭解並接受這樣一個事實：就是有一個神，而這個神不是我們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98129697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114300" y="-27146"/>
            <a:ext cx="93726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祂是我們的</a:t>
            </a:r>
            <a:r>
              <a:rPr lang="zh-TW" altLang="en-US" sz="6600" b="1" u="sng" kern="1000" spc="-38" dirty="0">
                <a:latin typeface="Microsoft JhengHei" panose="020B0604030504040204" pitchFamily="34" charset="-120"/>
                <a:ea typeface="Microsoft JhengHei" panose="020B0604030504040204" pitchFamily="34" charset="-120"/>
              </a:rPr>
              <a:t>救主</a:t>
            </a:r>
            <a:r>
              <a:rPr lang="zh-TW" altLang="en-US" sz="6600" b="1" kern="1000" spc="-38" dirty="0">
                <a:latin typeface="Microsoft JhengHei" panose="020B0604030504040204" pitchFamily="34" charset="-120"/>
                <a:ea typeface="Microsoft JhengHei" panose="020B0604030504040204" pitchFamily="34" charset="-120"/>
              </a:rPr>
              <a:t>，除此之外也是我們的</a:t>
            </a:r>
            <a:r>
              <a:rPr lang="zh-TW" altLang="en-US" sz="6600" b="1" u="sng" kern="1000" spc="-38" dirty="0">
                <a:latin typeface="Microsoft JhengHei" panose="020B0604030504040204" pitchFamily="34" charset="-120"/>
                <a:ea typeface="Microsoft JhengHei" panose="020B0604030504040204" pitchFamily="34" charset="-120"/>
              </a:rPr>
              <a:t>主宰</a:t>
            </a:r>
            <a:r>
              <a:rPr lang="zh-TW" altLang="en-US" sz="6600" b="1" kern="1000" spc="-38" dirty="0">
                <a:latin typeface="Microsoft JhengHei" panose="020B0604030504040204" pitchFamily="34" charset="-120"/>
                <a:ea typeface="Microsoft JhengHei" panose="020B0604030504040204" pitchFamily="34" charset="-120"/>
              </a:rPr>
              <a:t>。我們生命的目的是遵從祂的旨意。在長遠來看，祂知道什麼是對我們最好的。</a:t>
            </a:r>
          </a:p>
        </p:txBody>
      </p:sp>
    </p:spTree>
    <p:extLst>
      <p:ext uri="{BB962C8B-B14F-4D97-AF65-F5344CB8AC3E}">
        <p14:creationId xmlns:p14="http://schemas.microsoft.com/office/powerpoint/2010/main" val="59378519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其次，要對可能與我們已知知識相反的教導持開放的態度。例如</a:t>
            </a:r>
            <a:r>
              <a:rPr lang="en-US" altLang="zh-TW" sz="7000" b="1" kern="1000" spc="-38" dirty="0">
                <a:latin typeface="Microsoft JhengHei" panose="020B0604030504040204" pitchFamily="34" charset="-120"/>
                <a:ea typeface="Microsoft JhengHei" panose="020B0604030504040204" pitchFamily="34" charset="-120"/>
              </a:rPr>
              <a:t>:</a:t>
            </a:r>
            <a:endParaRPr lang="zh-TW" altLang="en-US" sz="7000" b="1" kern="1000" spc="-38" dirty="0">
              <a:latin typeface="Microsoft JhengHei" panose="020B0604030504040204" pitchFamily="34" charset="-120"/>
              <a:ea typeface="Microsoft JhengHei" panose="020B0604030504040204" pitchFamily="34" charset="-120"/>
            </a:endParaRPr>
          </a:p>
          <a:p>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將別人置於自己之上</a:t>
            </a:r>
          </a:p>
        </p:txBody>
      </p:sp>
    </p:spTree>
    <p:extLst>
      <p:ext uri="{BB962C8B-B14F-4D97-AF65-F5344CB8AC3E}">
        <p14:creationId xmlns:p14="http://schemas.microsoft.com/office/powerpoint/2010/main" val="40836023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0"/>
            <a:ext cx="9372600" cy="3939540"/>
          </a:xfrm>
          <a:prstGeom prst="rect">
            <a:avLst/>
          </a:prstGeom>
        </p:spPr>
        <p:txBody>
          <a:bodyPr wrap="square">
            <a:spAutoFit/>
          </a:bodyPr>
          <a:lstStyle/>
          <a:p>
            <a:pPr>
              <a:spcAft>
                <a:spcPts val="2400"/>
              </a:spcAft>
            </a:pP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謙卑，不驕傲</a:t>
            </a:r>
          </a:p>
          <a:p>
            <a:pPr>
              <a:spcAft>
                <a:spcPts val="2400"/>
              </a:spcAft>
            </a:pP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施比受更為有福</a:t>
            </a:r>
          </a:p>
          <a:p>
            <a:pPr>
              <a:spcAft>
                <a:spcPts val="2400"/>
              </a:spcAft>
            </a:pP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寬恕他人</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不自己報復</a:t>
            </a:r>
          </a:p>
        </p:txBody>
      </p:sp>
    </p:spTree>
    <p:extLst>
      <p:ext uri="{BB962C8B-B14F-4D97-AF65-F5344CB8AC3E}">
        <p14:creationId xmlns:p14="http://schemas.microsoft.com/office/powerpoint/2010/main" val="15991217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有時候，即使似乎不合理，我們也必須憑我們的信念行事。</a:t>
            </a:r>
          </a:p>
        </p:txBody>
      </p:sp>
    </p:spTree>
    <p:extLst>
      <p:ext uri="{BB962C8B-B14F-4D97-AF65-F5344CB8AC3E}">
        <p14:creationId xmlns:p14="http://schemas.microsoft.com/office/powerpoint/2010/main" val="21087162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第三，我們可能需要改變我們自己看似良好和合理的計劃。</a:t>
            </a:r>
          </a:p>
        </p:txBody>
      </p:sp>
    </p:spTree>
    <p:extLst>
      <p:ext uri="{BB962C8B-B14F-4D97-AF65-F5344CB8AC3E}">
        <p14:creationId xmlns:p14="http://schemas.microsoft.com/office/powerpoint/2010/main" val="683981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沒有人喝了陳酒又想喝新的</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他總說陳的好。」</a:t>
            </a:r>
            <a:endParaRPr lang="en-US" altLang="zh-TW" sz="7000" b="1" kern="1000" spc="-38" dirty="0">
              <a:latin typeface="Microsoft JhengHei" panose="020B0604030504040204" pitchFamily="34" charset="-120"/>
              <a:ea typeface="Microsoft JhengHei" panose="020B0604030504040204" pitchFamily="34" charset="-120"/>
            </a:endParaRPr>
          </a:p>
        </p:txBody>
      </p:sp>
      <mc:AlternateContent xmlns:mc="http://schemas.openxmlformats.org/markup-compatibility/2006" xmlns:p14="http://schemas.microsoft.com/office/powerpoint/2010/main">
        <mc:Choice Requires="p14">
          <p:contentPart p14:bwMode="auto" r:id="rId3">
            <p14:nvContentPartPr>
              <p14:cNvPr id="2" name="Ink 1">
                <a:extLst>
                  <a:ext uri="{FF2B5EF4-FFF2-40B4-BE49-F238E27FC236}">
                    <a16:creationId xmlns:a16="http://schemas.microsoft.com/office/drawing/2014/main" id="{61372D98-569A-6330-ADF6-B5972FD7B36F}"/>
                  </a:ext>
                </a:extLst>
              </p14:cNvPr>
              <p14:cNvContentPartPr/>
              <p14:nvPr/>
            </p14:nvContentPartPr>
            <p14:xfrm>
              <a:off x="-803473" y="3394861"/>
              <a:ext cx="6326" cy="6326"/>
            </p14:xfrm>
          </p:contentPart>
        </mc:Choice>
        <mc:Fallback xmlns="">
          <p:pic>
            <p:nvPicPr>
              <p:cNvPr id="2" name="Ink 1">
                <a:extLst>
                  <a:ext uri="{FF2B5EF4-FFF2-40B4-BE49-F238E27FC236}">
                    <a16:creationId xmlns:a16="http://schemas.microsoft.com/office/drawing/2014/main" id="{61372D98-569A-6330-ADF6-B5972FD7B36F}"/>
                  </a:ext>
                </a:extLst>
              </p:cNvPr>
              <p:cNvPicPr/>
              <p:nvPr/>
            </p:nvPicPr>
            <p:blipFill>
              <a:blip r:embed="rId4"/>
              <a:stretch>
                <a:fillRect/>
              </a:stretch>
            </p:blipFill>
            <p:spPr>
              <a:xfrm>
                <a:off x="-1119773" y="3355323"/>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4" name="Ink 3">
                <a:extLst>
                  <a:ext uri="{FF2B5EF4-FFF2-40B4-BE49-F238E27FC236}">
                    <a16:creationId xmlns:a16="http://schemas.microsoft.com/office/drawing/2014/main" id="{8923A3F9-4D3A-A4EB-0E03-2DC5A94E6E2E}"/>
                  </a:ext>
                </a:extLst>
              </p14:cNvPr>
              <p14:cNvContentPartPr/>
              <p14:nvPr/>
            </p14:nvContentPartPr>
            <p14:xfrm>
              <a:off x="3964649" y="838927"/>
              <a:ext cx="6326" cy="6326"/>
            </p14:xfrm>
          </p:contentPart>
        </mc:Choice>
        <mc:Fallback xmlns="">
          <p:pic>
            <p:nvPicPr>
              <p:cNvPr id="4" name="Ink 3">
                <a:extLst>
                  <a:ext uri="{FF2B5EF4-FFF2-40B4-BE49-F238E27FC236}">
                    <a16:creationId xmlns:a16="http://schemas.microsoft.com/office/drawing/2014/main" id="{8923A3F9-4D3A-A4EB-0E03-2DC5A94E6E2E}"/>
                  </a:ext>
                </a:extLst>
              </p:cNvPr>
              <p:cNvPicPr/>
              <p:nvPr/>
            </p:nvPicPr>
            <p:blipFill>
              <a:blip r:embed="rId4"/>
              <a:stretch>
                <a:fillRect/>
              </a:stretch>
            </p:blipFill>
            <p:spPr>
              <a:xfrm>
                <a:off x="3648349" y="799389"/>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5" name="Ink 4">
                <a:extLst>
                  <a:ext uri="{FF2B5EF4-FFF2-40B4-BE49-F238E27FC236}">
                    <a16:creationId xmlns:a16="http://schemas.microsoft.com/office/drawing/2014/main" id="{8843BC4E-B2A7-DD4C-44D8-AA677E1DA01D}"/>
                  </a:ext>
                </a:extLst>
              </p14:cNvPr>
              <p14:cNvContentPartPr/>
              <p14:nvPr/>
            </p14:nvContentPartPr>
            <p14:xfrm>
              <a:off x="3686280" y="1360212"/>
              <a:ext cx="6326" cy="6326"/>
            </p14:xfrm>
          </p:contentPart>
        </mc:Choice>
        <mc:Fallback xmlns="">
          <p:pic>
            <p:nvPicPr>
              <p:cNvPr id="5" name="Ink 4">
                <a:extLst>
                  <a:ext uri="{FF2B5EF4-FFF2-40B4-BE49-F238E27FC236}">
                    <a16:creationId xmlns:a16="http://schemas.microsoft.com/office/drawing/2014/main" id="{8843BC4E-B2A7-DD4C-44D8-AA677E1DA01D}"/>
                  </a:ext>
                </a:extLst>
              </p:cNvPr>
              <p:cNvPicPr/>
              <p:nvPr/>
            </p:nvPicPr>
            <p:blipFill>
              <a:blip r:embed="rId7"/>
              <a:stretch>
                <a:fillRect/>
              </a:stretch>
            </p:blipFill>
            <p:spPr>
              <a:xfrm>
                <a:off x="3369980" y="1043912"/>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6" name="Ink 5">
                <a:extLst>
                  <a:ext uri="{FF2B5EF4-FFF2-40B4-BE49-F238E27FC236}">
                    <a16:creationId xmlns:a16="http://schemas.microsoft.com/office/drawing/2014/main" id="{9DC9E9F6-7CFA-77D7-52D3-584B9E96BE06}"/>
                  </a:ext>
                </a:extLst>
              </p14:cNvPr>
              <p14:cNvContentPartPr/>
              <p14:nvPr/>
            </p14:nvContentPartPr>
            <p14:xfrm>
              <a:off x="3787505" y="2733077"/>
              <a:ext cx="6326" cy="6326"/>
            </p14:xfrm>
          </p:contentPart>
        </mc:Choice>
        <mc:Fallback xmlns="">
          <p:pic>
            <p:nvPicPr>
              <p:cNvPr id="6" name="Ink 5">
                <a:extLst>
                  <a:ext uri="{FF2B5EF4-FFF2-40B4-BE49-F238E27FC236}">
                    <a16:creationId xmlns:a16="http://schemas.microsoft.com/office/drawing/2014/main" id="{9DC9E9F6-7CFA-77D7-52D3-584B9E96BE06}"/>
                  </a:ext>
                </a:extLst>
              </p:cNvPr>
              <p:cNvPicPr/>
              <p:nvPr/>
            </p:nvPicPr>
            <p:blipFill>
              <a:blip r:embed="rId7"/>
              <a:stretch>
                <a:fillRect/>
              </a:stretch>
            </p:blipFill>
            <p:spPr>
              <a:xfrm>
                <a:off x="3471205" y="2416777"/>
                <a:ext cx="632600" cy="632600"/>
              </a:xfrm>
              <a:prstGeom prst="rect">
                <a:avLst/>
              </a:prstGeom>
            </p:spPr>
          </p:pic>
        </mc:Fallback>
      </mc:AlternateContent>
    </p:spTree>
    <p:extLst>
      <p:ext uri="{BB962C8B-B14F-4D97-AF65-F5344CB8AC3E}">
        <p14:creationId xmlns:p14="http://schemas.microsoft.com/office/powerpoint/2010/main" val="335525602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為了真正跟隨神並實現祂為我們設定的目標，我們可能需要放棄我們愛的事物來換取比自己更偉大的東西。</a:t>
            </a:r>
          </a:p>
        </p:txBody>
      </p:sp>
    </p:spTree>
    <p:extLst>
      <p:ext uri="{BB962C8B-B14F-4D97-AF65-F5344CB8AC3E}">
        <p14:creationId xmlns:p14="http://schemas.microsoft.com/office/powerpoint/2010/main" val="13113532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田中的寶藏的比喻告訴我們：為了尋找祂的國度，我們可能需要改變自己的職業。</a:t>
            </a:r>
          </a:p>
        </p:txBody>
      </p:sp>
    </p:spTree>
    <p:extLst>
      <p:ext uri="{BB962C8B-B14F-4D97-AF65-F5344CB8AC3E}">
        <p14:creationId xmlns:p14="http://schemas.microsoft.com/office/powerpoint/2010/main" val="6710028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但隨著年齡增長，我們大多數人都變得更加固執，不願意聽取不同的想法或教導並作出改變</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9603938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那時我們就成為了</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「舊酒袋」</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僵硬且無法擴展。</a:t>
            </a:r>
          </a:p>
        </p:txBody>
      </p:sp>
    </p:spTree>
    <p:extLst>
      <p:ext uri="{BB962C8B-B14F-4D97-AF65-F5344CB8AC3E}">
        <p14:creationId xmlns:p14="http://schemas.microsoft.com/office/powerpoint/2010/main" val="39455523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A96082-F9FE-9D5F-FBD6-DC6791E4221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75828E53-737C-4982-7F1B-6DA0E2404837}"/>
              </a:ext>
            </a:extLst>
          </p:cNvPr>
          <p:cNvSpPr/>
          <p:nvPr/>
        </p:nvSpPr>
        <p:spPr>
          <a:xfrm>
            <a:off x="0" y="1"/>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你是否遇過一些不聽新教導、拒絕成長的老基督徒 </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不一定是老人</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90670500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F5AFE-67A2-6737-E370-DE7D02EF0D0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AA78F673-9055-5EFD-399B-DE7D4EA78A33}"/>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一個不願意學習和成長的老基督徒會變成一個又舊又不伸縮的舊皮袋</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5174346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448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我很驚訝地發現，舊酒袋也可以再次變得柔軟</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我們可以學會再次恢復我們的彈性。</a:t>
            </a:r>
          </a:p>
        </p:txBody>
      </p:sp>
    </p:spTree>
    <p:extLst>
      <p:ext uri="{BB962C8B-B14F-4D97-AF65-F5344CB8AC3E}">
        <p14:creationId xmlns:p14="http://schemas.microsoft.com/office/powerpoint/2010/main" val="356470095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90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重新讓舊酒袋變軟所涉及的步驟和物品也告訴我們許多神在我們身上運作的事情。</a:t>
            </a:r>
          </a:p>
        </p:txBody>
      </p:sp>
    </p:spTree>
    <p:extLst>
      <p:ext uri="{BB962C8B-B14F-4D97-AF65-F5344CB8AC3E}">
        <p14:creationId xmlns:p14="http://schemas.microsoft.com/office/powerpoint/2010/main" val="30564805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1. </a:t>
            </a:r>
            <a:r>
              <a:rPr lang="zh-TW" altLang="en-US" sz="7000" b="1" kern="1000" spc="-38" dirty="0">
                <a:latin typeface="Microsoft JhengHei" panose="020B0604030504040204" pitchFamily="34" charset="-120"/>
                <a:ea typeface="Microsoft JhengHei" panose="020B0604030504040204" pitchFamily="34" charset="-120"/>
              </a:rPr>
              <a:t>將酒袋浸泡在水中。水代表耶穌的教導和生命。</a:t>
            </a:r>
          </a:p>
        </p:txBody>
      </p:sp>
    </p:spTree>
    <p:extLst>
      <p:ext uri="{BB962C8B-B14F-4D97-AF65-F5344CB8AC3E}">
        <p14:creationId xmlns:p14="http://schemas.microsoft.com/office/powerpoint/2010/main" val="20141060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625060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約翰福音 </a:t>
            </a:r>
            <a:r>
              <a:rPr lang="en-US" altLang="zh-TW" sz="7000" b="1" kern="1000" spc="-38" dirty="0">
                <a:latin typeface="Microsoft JhengHei" panose="020B0604030504040204" pitchFamily="34" charset="-120"/>
                <a:ea typeface="Microsoft JhengHei" panose="020B0604030504040204" pitchFamily="34" charset="-120"/>
              </a:rPr>
              <a:t>7:37-39 - </a:t>
            </a:r>
            <a:r>
              <a:rPr lang="zh-TW" altLang="en-US" sz="7000" b="1" kern="1000" spc="-38" dirty="0">
                <a:latin typeface="Microsoft JhengHei" panose="020B0604030504040204" pitchFamily="34" charset="-120"/>
                <a:ea typeface="Microsoft JhengHei" panose="020B0604030504040204" pitchFamily="34" charset="-120"/>
              </a:rPr>
              <a:t>在節期的最後一天，耶穌站起來大聲說：「凡口渴的人都可以到我這裡來喝。</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相信我的人，就如經上所說的，從他的腹中要流出活水的江河來。」他這話是指著信他的人將要受的聖靈說的，那時聖靈還沒有賜下來，因為耶穌還沒有得到榮耀。</a:t>
            </a:r>
          </a:p>
        </p:txBody>
      </p:sp>
    </p:spTree>
    <p:extLst>
      <p:ext uri="{BB962C8B-B14F-4D97-AF65-F5344CB8AC3E}">
        <p14:creationId xmlns:p14="http://schemas.microsoft.com/office/powerpoint/2010/main" val="1305298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07502-1484-BA46-5769-F3E0C8A0E737}"/>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70F2F660-638D-0224-0F48-48C3254C4E8F}"/>
              </a:ext>
            </a:extLst>
          </p:cNvPr>
          <p:cNvSpPr/>
          <p:nvPr/>
        </p:nvSpPr>
        <p:spPr>
          <a:xfrm>
            <a:off x="266700" y="1325255"/>
            <a:ext cx="8610600" cy="1384995"/>
          </a:xfrm>
          <a:prstGeom prst="rect">
            <a:avLst/>
          </a:prstGeom>
        </p:spPr>
        <p:txBody>
          <a:bodyPr wrap="square">
            <a:spAutoFit/>
          </a:bodyPr>
          <a:lstStyle/>
          <a:p>
            <a:pPr algn="ctr"/>
            <a:r>
              <a:rPr lang="zh-TW" altLang="en-US" sz="8400" b="1" dirty="0">
                <a:latin typeface="Microsoft JhengHei" panose="020B0604030504040204" pitchFamily="34" charset="-120"/>
                <a:ea typeface="Microsoft JhengHei" panose="020B0604030504040204" pitchFamily="34" charset="-120"/>
              </a:rPr>
              <a:t>酒和酒袋</a:t>
            </a:r>
            <a:endParaRPr lang="en-US" altLang="zh-TW" sz="7200" b="1" dirty="0">
              <a:ea typeface="Microsoft JhengHei" panose="020B0604030504040204" pitchFamily="34" charset="-120"/>
            </a:endParaRPr>
          </a:p>
        </p:txBody>
      </p:sp>
      <mc:AlternateContent xmlns:mc="http://schemas.openxmlformats.org/markup-compatibility/2006" xmlns:p14="http://schemas.microsoft.com/office/powerpoint/2010/main">
        <mc:Choice Requires="p14">
          <p:contentPart p14:bwMode="auto" r:id="rId2">
            <p14:nvContentPartPr>
              <p14:cNvPr id="3" name="Ink 2">
                <a:extLst>
                  <a:ext uri="{FF2B5EF4-FFF2-40B4-BE49-F238E27FC236}">
                    <a16:creationId xmlns:a16="http://schemas.microsoft.com/office/drawing/2014/main" id="{F3FCEBEB-545A-9ED9-2499-D8B0A5680BA3}"/>
                  </a:ext>
                </a:extLst>
              </p14:cNvPr>
              <p14:cNvContentPartPr/>
              <p14:nvPr/>
            </p14:nvContentPartPr>
            <p14:xfrm>
              <a:off x="3920363" y="1847358"/>
              <a:ext cx="6326" cy="6326"/>
            </p14:xfrm>
          </p:contentPart>
        </mc:Choice>
        <mc:Fallback xmlns="">
          <p:pic>
            <p:nvPicPr>
              <p:cNvPr id="3" name="Ink 2">
                <a:extLst>
                  <a:ext uri="{FF2B5EF4-FFF2-40B4-BE49-F238E27FC236}">
                    <a16:creationId xmlns:a16="http://schemas.microsoft.com/office/drawing/2014/main" id="{A9ED03B0-C0A0-057D-EE2C-2EF1EEF51347}"/>
                  </a:ext>
                </a:extLst>
              </p:cNvPr>
              <p:cNvPicPr/>
              <p:nvPr/>
            </p:nvPicPr>
            <p:blipFill>
              <a:blip r:embed="rId3"/>
              <a:stretch>
                <a:fillRect/>
              </a:stretch>
            </p:blipFill>
            <p:spPr>
              <a:xfrm>
                <a:off x="3604063" y="1531058"/>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4">
            <p14:nvContentPartPr>
              <p14:cNvPr id="4" name="Ink 3">
                <a:extLst>
                  <a:ext uri="{FF2B5EF4-FFF2-40B4-BE49-F238E27FC236}">
                    <a16:creationId xmlns:a16="http://schemas.microsoft.com/office/drawing/2014/main" id="{6973CA1F-E19C-A809-7DDB-112468A0FB70}"/>
                  </a:ext>
                </a:extLst>
              </p14:cNvPr>
              <p14:cNvContentPartPr/>
              <p14:nvPr/>
            </p14:nvContentPartPr>
            <p14:xfrm>
              <a:off x="3724240" y="1999195"/>
              <a:ext cx="6326" cy="6326"/>
            </p14:xfrm>
          </p:contentPart>
        </mc:Choice>
        <mc:Fallback xmlns="">
          <p:pic>
            <p:nvPicPr>
              <p:cNvPr id="4" name="Ink 3">
                <a:extLst>
                  <a:ext uri="{FF2B5EF4-FFF2-40B4-BE49-F238E27FC236}">
                    <a16:creationId xmlns:a16="http://schemas.microsoft.com/office/drawing/2014/main" id="{8D89B0B9-4545-1A11-2B8A-31ACDAE969E0}"/>
                  </a:ext>
                </a:extLst>
              </p:cNvPr>
              <p:cNvPicPr/>
              <p:nvPr/>
            </p:nvPicPr>
            <p:blipFill>
              <a:blip r:embed="rId3"/>
              <a:stretch>
                <a:fillRect/>
              </a:stretch>
            </p:blipFill>
            <p:spPr>
              <a:xfrm>
                <a:off x="3407940" y="168289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5">
            <p14:nvContentPartPr>
              <p14:cNvPr id="5" name="Ink 4">
                <a:extLst>
                  <a:ext uri="{FF2B5EF4-FFF2-40B4-BE49-F238E27FC236}">
                    <a16:creationId xmlns:a16="http://schemas.microsoft.com/office/drawing/2014/main" id="{836CF5F1-509D-2CCB-EF70-A09C6D28BC43}"/>
                  </a:ext>
                </a:extLst>
              </p14:cNvPr>
              <p14:cNvContentPartPr/>
              <p14:nvPr/>
            </p14:nvContentPartPr>
            <p14:xfrm>
              <a:off x="4932614" y="1885317"/>
              <a:ext cx="6326" cy="6326"/>
            </p14:xfrm>
          </p:contentPart>
        </mc:Choice>
        <mc:Fallback xmlns="">
          <p:pic>
            <p:nvPicPr>
              <p:cNvPr id="5" name="Ink 4">
                <a:extLst>
                  <a:ext uri="{FF2B5EF4-FFF2-40B4-BE49-F238E27FC236}">
                    <a16:creationId xmlns:a16="http://schemas.microsoft.com/office/drawing/2014/main" id="{92126A26-965F-04F6-3022-86A85745C616}"/>
                  </a:ext>
                </a:extLst>
              </p:cNvPr>
              <p:cNvPicPr/>
              <p:nvPr/>
            </p:nvPicPr>
            <p:blipFill>
              <a:blip r:embed="rId3"/>
              <a:stretch>
                <a:fillRect/>
              </a:stretch>
            </p:blipFill>
            <p:spPr>
              <a:xfrm>
                <a:off x="4616314" y="156901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6" name="Ink 5">
                <a:extLst>
                  <a:ext uri="{FF2B5EF4-FFF2-40B4-BE49-F238E27FC236}">
                    <a16:creationId xmlns:a16="http://schemas.microsoft.com/office/drawing/2014/main" id="{485CC29C-A16C-34F6-E164-839CC8114EC1}"/>
                  </a:ext>
                </a:extLst>
              </p14:cNvPr>
              <p14:cNvContentPartPr/>
              <p14:nvPr/>
            </p14:nvContentPartPr>
            <p14:xfrm>
              <a:off x="4749144" y="2087767"/>
              <a:ext cx="6326" cy="6326"/>
            </p14:xfrm>
          </p:contentPart>
        </mc:Choice>
        <mc:Fallback xmlns="">
          <p:pic>
            <p:nvPicPr>
              <p:cNvPr id="6" name="Ink 5">
                <a:extLst>
                  <a:ext uri="{FF2B5EF4-FFF2-40B4-BE49-F238E27FC236}">
                    <a16:creationId xmlns:a16="http://schemas.microsoft.com/office/drawing/2014/main" id="{D12064E0-0626-21DF-085A-A956B19E4CBA}"/>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7" name="Ink 6">
                <a:extLst>
                  <a:ext uri="{FF2B5EF4-FFF2-40B4-BE49-F238E27FC236}">
                    <a16:creationId xmlns:a16="http://schemas.microsoft.com/office/drawing/2014/main" id="{09E56329-3FA9-262F-D9A3-C573D8C259C3}"/>
                  </a:ext>
                </a:extLst>
              </p14:cNvPr>
              <p14:cNvContentPartPr/>
              <p14:nvPr/>
            </p14:nvContentPartPr>
            <p14:xfrm>
              <a:off x="4749144" y="2087767"/>
              <a:ext cx="6326" cy="6326"/>
            </p14:xfrm>
          </p:contentPart>
        </mc:Choice>
        <mc:Fallback xmlns="">
          <p:pic>
            <p:nvPicPr>
              <p:cNvPr id="7" name="Ink 6">
                <a:extLst>
                  <a:ext uri="{FF2B5EF4-FFF2-40B4-BE49-F238E27FC236}">
                    <a16:creationId xmlns:a16="http://schemas.microsoft.com/office/drawing/2014/main" id="{008EC186-B1F3-6825-47C2-663CB8CB426D}"/>
                  </a:ext>
                </a:extLst>
              </p:cNvPr>
              <p:cNvPicPr/>
              <p:nvPr/>
            </p:nvPicPr>
            <p:blipFill>
              <a:blip r:embed="rId3"/>
              <a:stretch>
                <a:fillRect/>
              </a:stretch>
            </p:blipFill>
            <p:spPr>
              <a:xfrm>
                <a:off x="4432844" y="1771467"/>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8" name="Ink 7">
                <a:extLst>
                  <a:ext uri="{FF2B5EF4-FFF2-40B4-BE49-F238E27FC236}">
                    <a16:creationId xmlns:a16="http://schemas.microsoft.com/office/drawing/2014/main" id="{F9EDEC18-4F13-F48C-45AC-6A87F997B206}"/>
                  </a:ext>
                </a:extLst>
              </p14:cNvPr>
              <p14:cNvContentPartPr/>
              <p14:nvPr/>
            </p14:nvContentPartPr>
            <p14:xfrm>
              <a:off x="5502005" y="1990363"/>
              <a:ext cx="6326" cy="6326"/>
            </p14:xfrm>
          </p:contentPart>
        </mc:Choice>
        <mc:Fallback xmlns="">
          <p:pic>
            <p:nvPicPr>
              <p:cNvPr id="8" name="Ink 7">
                <a:extLst>
                  <a:ext uri="{FF2B5EF4-FFF2-40B4-BE49-F238E27FC236}">
                    <a16:creationId xmlns:a16="http://schemas.microsoft.com/office/drawing/2014/main" id="{EF198960-B03B-6903-A618-4C288A020CFB}"/>
                  </a:ext>
                </a:extLst>
              </p:cNvPr>
              <p:cNvPicPr/>
              <p:nvPr/>
            </p:nvPicPr>
            <p:blipFill>
              <a:blip r:embed="rId9"/>
              <a:stretch>
                <a:fillRect/>
              </a:stretch>
            </p:blipFill>
            <p:spPr>
              <a:xfrm>
                <a:off x="5185705" y="1950825"/>
                <a:ext cx="632600" cy="8461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9" name="Ink 8">
                <a:extLst>
                  <a:ext uri="{FF2B5EF4-FFF2-40B4-BE49-F238E27FC236}">
                    <a16:creationId xmlns:a16="http://schemas.microsoft.com/office/drawing/2014/main" id="{9ED95EC0-8629-192A-6F09-F7108C326CCE}"/>
                  </a:ext>
                </a:extLst>
              </p14:cNvPr>
              <p14:cNvContentPartPr/>
              <p14:nvPr/>
            </p14:nvContentPartPr>
            <p14:xfrm>
              <a:off x="3306686" y="2138380"/>
              <a:ext cx="6326" cy="6326"/>
            </p14:xfrm>
          </p:contentPart>
        </mc:Choice>
        <mc:Fallback xmlns="">
          <p:pic>
            <p:nvPicPr>
              <p:cNvPr id="9" name="Ink 8">
                <a:extLst>
                  <a:ext uri="{FF2B5EF4-FFF2-40B4-BE49-F238E27FC236}">
                    <a16:creationId xmlns:a16="http://schemas.microsoft.com/office/drawing/2014/main" id="{856D4989-2392-48B2-1C1B-298EB558E767}"/>
                  </a:ext>
                </a:extLst>
              </p:cNvPr>
              <p:cNvPicPr/>
              <p:nvPr/>
            </p:nvPicPr>
            <p:blipFill>
              <a:blip r:embed="rId3"/>
              <a:stretch>
                <a:fillRect/>
              </a:stretch>
            </p:blipFill>
            <p:spPr>
              <a:xfrm>
                <a:off x="2990386" y="182208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10" name="Ink 9">
                <a:extLst>
                  <a:ext uri="{FF2B5EF4-FFF2-40B4-BE49-F238E27FC236}">
                    <a16:creationId xmlns:a16="http://schemas.microsoft.com/office/drawing/2014/main" id="{0D8EEB67-B764-9E30-8275-6C1234A0541F}"/>
                  </a:ext>
                </a:extLst>
              </p14:cNvPr>
              <p14:cNvContentPartPr/>
              <p14:nvPr/>
            </p14:nvContentPartPr>
            <p14:xfrm>
              <a:off x="3319339" y="2967160"/>
              <a:ext cx="6326" cy="6326"/>
            </p14:xfrm>
          </p:contentPart>
        </mc:Choice>
        <mc:Fallback xmlns="">
          <p:pic>
            <p:nvPicPr>
              <p:cNvPr id="10" name="Ink 9">
                <a:extLst>
                  <a:ext uri="{FF2B5EF4-FFF2-40B4-BE49-F238E27FC236}">
                    <a16:creationId xmlns:a16="http://schemas.microsoft.com/office/drawing/2014/main" id="{823E38B4-07FE-5D1D-D38F-FCEAAD8F3C86}"/>
                  </a:ext>
                </a:extLst>
              </p:cNvPr>
              <p:cNvPicPr/>
              <p:nvPr/>
            </p:nvPicPr>
            <p:blipFill>
              <a:blip r:embed="rId3"/>
              <a:stretch>
                <a:fillRect/>
              </a:stretch>
            </p:blipFill>
            <p:spPr>
              <a:xfrm>
                <a:off x="3003039" y="2650860"/>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1" name="Ink 10">
                <a:extLst>
                  <a:ext uri="{FF2B5EF4-FFF2-40B4-BE49-F238E27FC236}">
                    <a16:creationId xmlns:a16="http://schemas.microsoft.com/office/drawing/2014/main" id="{32E6E49A-1DF4-453B-7011-D164ECC6C4CC}"/>
                  </a:ext>
                </a:extLst>
              </p14:cNvPr>
              <p14:cNvContentPartPr/>
              <p14:nvPr/>
            </p14:nvContentPartPr>
            <p14:xfrm>
              <a:off x="2806887" y="2018175"/>
              <a:ext cx="6326" cy="6326"/>
            </p14:xfrm>
          </p:contentPart>
        </mc:Choice>
        <mc:Fallback xmlns="">
          <p:pic>
            <p:nvPicPr>
              <p:cNvPr id="11" name="Ink 10">
                <a:extLst>
                  <a:ext uri="{FF2B5EF4-FFF2-40B4-BE49-F238E27FC236}">
                    <a16:creationId xmlns:a16="http://schemas.microsoft.com/office/drawing/2014/main" id="{D665084D-779B-006A-1B81-013D69A5E46A}"/>
                  </a:ext>
                </a:extLst>
              </p:cNvPr>
              <p:cNvPicPr/>
              <p:nvPr/>
            </p:nvPicPr>
            <p:blipFill>
              <a:blip r:embed="rId3"/>
              <a:stretch>
                <a:fillRect/>
              </a:stretch>
            </p:blipFill>
            <p:spPr>
              <a:xfrm>
                <a:off x="2490587" y="1701875"/>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2" name="Ink 11">
                <a:extLst>
                  <a:ext uri="{FF2B5EF4-FFF2-40B4-BE49-F238E27FC236}">
                    <a16:creationId xmlns:a16="http://schemas.microsoft.com/office/drawing/2014/main" id="{83E334C0-92F8-B31E-F7F7-AECE30503C7C}"/>
                  </a:ext>
                </a:extLst>
              </p14:cNvPr>
              <p14:cNvContentPartPr/>
              <p14:nvPr/>
            </p14:nvContentPartPr>
            <p14:xfrm>
              <a:off x="3091583" y="2151033"/>
              <a:ext cx="6326" cy="6326"/>
            </p14:xfrm>
          </p:contentPart>
        </mc:Choice>
        <mc:Fallback xmlns="">
          <p:pic>
            <p:nvPicPr>
              <p:cNvPr id="12" name="Ink 11">
                <a:extLst>
                  <a:ext uri="{FF2B5EF4-FFF2-40B4-BE49-F238E27FC236}">
                    <a16:creationId xmlns:a16="http://schemas.microsoft.com/office/drawing/2014/main" id="{F1C5E1B9-418F-9693-6059-485154DD8A00}"/>
                  </a:ext>
                </a:extLst>
              </p:cNvPr>
              <p:cNvPicPr/>
              <p:nvPr/>
            </p:nvPicPr>
            <p:blipFill>
              <a:blip r:embed="rId3"/>
              <a:stretch>
                <a:fillRect/>
              </a:stretch>
            </p:blipFill>
            <p:spPr>
              <a:xfrm>
                <a:off x="2775283" y="1834733"/>
                <a:ext cx="632600" cy="6326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13" name="Ink 12">
                <a:extLst>
                  <a:ext uri="{FF2B5EF4-FFF2-40B4-BE49-F238E27FC236}">
                    <a16:creationId xmlns:a16="http://schemas.microsoft.com/office/drawing/2014/main" id="{028CB5A0-66ED-6347-D240-225D2F1C3D94}"/>
                  </a:ext>
                </a:extLst>
              </p14:cNvPr>
              <p14:cNvContentPartPr/>
              <p14:nvPr/>
            </p14:nvContentPartPr>
            <p14:xfrm>
              <a:off x="3091583" y="2151033"/>
              <a:ext cx="6326" cy="6326"/>
            </p14:xfrm>
          </p:contentPart>
        </mc:Choice>
        <mc:Fallback xmlns="">
          <p:pic>
            <p:nvPicPr>
              <p:cNvPr id="13" name="Ink 12">
                <a:extLst>
                  <a:ext uri="{FF2B5EF4-FFF2-40B4-BE49-F238E27FC236}">
                    <a16:creationId xmlns:a16="http://schemas.microsoft.com/office/drawing/2014/main" id="{968C5C93-92B9-2CB6-B6F9-0A32B0A47166}"/>
                  </a:ext>
                </a:extLst>
              </p:cNvPr>
              <p:cNvPicPr/>
              <p:nvPr/>
            </p:nvPicPr>
            <p:blipFill>
              <a:blip r:embed="rId3"/>
              <a:stretch>
                <a:fillRect/>
              </a:stretch>
            </p:blipFill>
            <p:spPr>
              <a:xfrm>
                <a:off x="2775283" y="1834733"/>
                <a:ext cx="632600" cy="632600"/>
              </a:xfrm>
              <a:prstGeom prst="rect">
                <a:avLst/>
              </a:prstGeom>
            </p:spPr>
          </p:pic>
        </mc:Fallback>
      </mc:AlternateContent>
    </p:spTree>
    <p:extLst>
      <p:ext uri="{BB962C8B-B14F-4D97-AF65-F5344CB8AC3E}">
        <p14:creationId xmlns:p14="http://schemas.microsoft.com/office/powerpoint/2010/main" val="20680498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1086451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相信我的人，就如經上所說的，從他的腹中要流出活水的江河來。」</a:t>
            </a:r>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他這話是指著信他的人將要受的聖靈說的，那時聖靈還沒有賜下來，因為耶穌還沒有得到榮耀。</a:t>
            </a:r>
          </a:p>
        </p:txBody>
      </p:sp>
    </p:spTree>
    <p:extLst>
      <p:ext uri="{BB962C8B-B14F-4D97-AF65-F5344CB8AC3E}">
        <p14:creationId xmlns:p14="http://schemas.microsoft.com/office/powerpoint/2010/main" val="78436049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他這話是指著信他的人將要受的聖靈說的，那時聖靈還沒有賜下來，因為耶穌還沒有得到榮耀。</a:t>
            </a:r>
          </a:p>
        </p:txBody>
      </p:sp>
    </p:spTree>
    <p:extLst>
      <p:ext uri="{BB962C8B-B14F-4D97-AF65-F5344CB8AC3E}">
        <p14:creationId xmlns:p14="http://schemas.microsoft.com/office/powerpoint/2010/main" val="119541256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en-US" altLang="zh-TW" sz="7000" b="1" kern="1000" spc="-38" dirty="0">
                <a:latin typeface="Microsoft JhengHei" panose="020B0604030504040204" pitchFamily="34" charset="-120"/>
                <a:ea typeface="Microsoft JhengHei" panose="020B0604030504040204" pitchFamily="34" charset="-120"/>
              </a:rPr>
              <a:t>2. </a:t>
            </a:r>
            <a:r>
              <a:rPr lang="zh-TW" altLang="en-US" sz="7000" b="1" kern="1000" spc="-38" dirty="0">
                <a:latin typeface="Microsoft JhengHei" panose="020B0604030504040204" pitchFamily="34" charset="-120"/>
                <a:ea typeface="Microsoft JhengHei" panose="020B0604030504040204" pitchFamily="34" charset="-120"/>
              </a:rPr>
              <a:t>倒入油並按摩到皮革中。在這個比喻中油應該代表聖靈。</a:t>
            </a:r>
          </a:p>
        </p:txBody>
      </p:sp>
    </p:spTree>
    <p:extLst>
      <p:ext uri="{BB962C8B-B14F-4D97-AF65-F5344CB8AC3E}">
        <p14:creationId xmlns:p14="http://schemas.microsoft.com/office/powerpoint/2010/main" val="194377763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846385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路加福音 </a:t>
            </a:r>
            <a:r>
              <a:rPr lang="en-US" altLang="zh-TW" sz="6800" b="1" kern="1000" spc="-38" dirty="0">
                <a:latin typeface="Microsoft JhengHei" panose="020B0604030504040204" pitchFamily="34" charset="-120"/>
                <a:ea typeface="Microsoft JhengHei" panose="020B0604030504040204" pitchFamily="34" charset="-120"/>
              </a:rPr>
              <a:t>4:18 – </a:t>
            </a:r>
          </a:p>
          <a:p>
            <a:r>
              <a:rPr lang="zh-TW" altLang="en-US" sz="6800" b="1" kern="1000" spc="-38" dirty="0">
                <a:latin typeface="Microsoft JhengHei" panose="020B0604030504040204" pitchFamily="34" charset="-120"/>
                <a:ea typeface="Microsoft JhengHei" panose="020B0604030504040204" pitchFamily="34" charset="-120"/>
              </a:rPr>
              <a:t>耶穌說</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「主的靈在我身上</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因為他用膏抹了我</a:t>
            </a:r>
            <a:r>
              <a:rPr lang="en-US" altLang="zh-TW" sz="6800" b="1" kern="1000" spc="-38" dirty="0">
                <a:latin typeface="Microsoft JhengHei" panose="020B0604030504040204" pitchFamily="34" charset="-120"/>
                <a:ea typeface="Microsoft JhengHei" panose="020B0604030504040204" pitchFamily="34" charset="-120"/>
              </a:rPr>
              <a:t>,</a:t>
            </a:r>
            <a:r>
              <a:rPr lang="zh-TW" altLang="en-US" sz="6800" b="1" kern="1000" spc="-38" dirty="0">
                <a:latin typeface="Microsoft JhengHei" panose="020B0604030504040204" pitchFamily="34" charset="-120"/>
                <a:ea typeface="Microsoft JhengHei" panose="020B0604030504040204" pitchFamily="34" charset="-120"/>
              </a:rPr>
              <a:t>叫我傳福音給貧窮的人</a:t>
            </a:r>
            <a:r>
              <a:rPr lang="en-US" altLang="zh-TW" sz="6800" b="1" kern="1000" spc="-38" dirty="0">
                <a:latin typeface="Microsoft JhengHei" panose="020B0604030504040204" pitchFamily="34" charset="-120"/>
                <a:ea typeface="Microsoft JhengHei" panose="020B0604030504040204" pitchFamily="34" charset="-120"/>
              </a:rPr>
              <a:t>;</a:t>
            </a:r>
          </a:p>
          <a:p>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差遣我報告被擄的得釋放，瞎眼的得看見，叫那受壓制的得自由</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13412335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23165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差遣我報告被擄的得釋放</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瞎眼的得看見</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叫那受壓制的得自由</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34060857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但在十個童女的比喻中</a:t>
            </a:r>
            <a:r>
              <a:rPr lang="en-US" altLang="zh-TW" sz="7000" b="1" kern="1000" spc="-38" dirty="0">
                <a:latin typeface="Microsoft JhengHei" panose="020B0604030504040204" pitchFamily="34" charset="-120"/>
                <a:ea typeface="Microsoft JhengHei" panose="020B0604030504040204" pitchFamily="34" charset="-120"/>
              </a:rPr>
              <a:t>,</a:t>
            </a:r>
            <a:r>
              <a:rPr lang="zh-TW" altLang="en-US" sz="7000" b="1" kern="1000" spc="-38" dirty="0">
                <a:latin typeface="Microsoft JhengHei" panose="020B0604030504040204" pitchFamily="34" charset="-120"/>
                <a:ea typeface="Microsoft JhengHei" panose="020B0604030504040204" pitchFamily="34" charset="-120"/>
              </a:rPr>
              <a:t>油也代表基督徒的為主及他人所活的生命。</a:t>
            </a:r>
          </a:p>
        </p:txBody>
      </p:sp>
    </p:spTree>
    <p:extLst>
      <p:ext uri="{BB962C8B-B14F-4D97-AF65-F5344CB8AC3E}">
        <p14:creationId xmlns:p14="http://schemas.microsoft.com/office/powerpoint/2010/main" val="218630668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170646"/>
          </a:xfrm>
          <a:prstGeom prst="rect">
            <a:avLst/>
          </a:prstGeom>
        </p:spPr>
        <p:txBody>
          <a:bodyPr wrap="square">
            <a:spAutoFit/>
          </a:bodyPr>
          <a:lstStyle/>
          <a:p>
            <a:r>
              <a:rPr lang="zh-TW" altLang="en-US" sz="6600" b="1" kern="1000" spc="-38" dirty="0">
                <a:latin typeface="Microsoft JhengHei" panose="020B0604030504040204" pitchFamily="34" charset="-120"/>
                <a:ea typeface="Microsoft JhengHei" panose="020B0604030504040204" pitchFamily="34" charset="-120"/>
              </a:rPr>
              <a:t>作為基督徒，我們需要為了神和他人而活。這種無私的態度完全違背了常見的人類思維，但這是一種屬神的思維。</a:t>
            </a:r>
          </a:p>
        </p:txBody>
      </p:sp>
    </p:spTree>
    <p:extLst>
      <p:ext uri="{BB962C8B-B14F-4D97-AF65-F5344CB8AC3E}">
        <p14:creationId xmlns:p14="http://schemas.microsoft.com/office/powerpoint/2010/main" val="361726164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無私的觀點和態度只能來自對基督無私犧牲的理解和對永恆生命的真誠信仰。</a:t>
            </a:r>
          </a:p>
        </p:txBody>
      </p:sp>
    </p:spTree>
    <p:extLst>
      <p:ext uri="{BB962C8B-B14F-4D97-AF65-F5344CB8AC3E}">
        <p14:creationId xmlns:p14="http://schemas.microsoft.com/office/powerpoint/2010/main" val="370923743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同樣地，我們可以通過看他們如何生活來看出一個人真正的信仰。他們是否為了他人的幸福而犧牲了自己的一部分</a:t>
            </a:r>
            <a:r>
              <a:rPr lang="en-US" altLang="zh-TW" sz="6800" b="1" kern="1000" spc="-38" dirty="0">
                <a:latin typeface="Microsoft JhengHei" panose="020B0604030504040204" pitchFamily="34" charset="-120"/>
                <a:ea typeface="Microsoft JhengHei" panose="020B0604030504040204" pitchFamily="34" charset="-120"/>
              </a:rPr>
              <a:t>?</a:t>
            </a:r>
            <a:endParaRPr lang="zh-TW" altLang="en-US"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332725456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如果我們允許神掌控我們的態度，祂可以使我們能夠接受新的葡萄汁，再次變成酒。我們可以拿著這酒來用於祂的國度</a:t>
            </a:r>
            <a:r>
              <a:rPr lang="en-US" altLang="zh-TW" sz="6400" b="1" kern="1000" spc="-38" dirty="0">
                <a:latin typeface="Microsoft JhengHei" panose="020B0604030504040204" pitchFamily="34" charset="-120"/>
                <a:ea typeface="Microsoft JhengHei" panose="020B0604030504040204" pitchFamily="34" charset="-120"/>
              </a:rPr>
              <a:t>.</a:t>
            </a:r>
            <a:endParaRPr lang="zh-TW" altLang="en-US"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20634449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這是耶穌講的另一個比喻，我們現在可以通過生物學和化學的知識更好地理解這比喻。</a:t>
            </a:r>
          </a:p>
        </p:txBody>
      </p:sp>
    </p:spTree>
    <p:extLst>
      <p:ext uri="{BB962C8B-B14F-4D97-AF65-F5344CB8AC3E}">
        <p14:creationId xmlns:p14="http://schemas.microsoft.com/office/powerpoint/2010/main" val="244051213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舊的酒袋其實不能真正擴展，但那沒關係。只需少放一些葡萄汁，並盡量排出空氣。</a:t>
            </a:r>
          </a:p>
        </p:txBody>
      </p:sp>
    </p:spTree>
    <p:extLst>
      <p:ext uri="{BB962C8B-B14F-4D97-AF65-F5344CB8AC3E}">
        <p14:creationId xmlns:p14="http://schemas.microsoft.com/office/powerpoint/2010/main" val="3815163088"/>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如果裡面還有酵母殘留</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，它仍然可以容納一些發酵的過程。</a:t>
            </a:r>
          </a:p>
        </p:txBody>
      </p:sp>
    </p:spTree>
    <p:extLst>
      <p:ext uri="{BB962C8B-B14F-4D97-AF65-F5344CB8AC3E}">
        <p14:creationId xmlns:p14="http://schemas.microsoft.com/office/powerpoint/2010/main" val="174721754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3999"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這是給牧者的一個教訓</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對於固執且不願改變的人</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只需一點點地給予神的話語</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讓他們能用這些話語。</a:t>
            </a:r>
          </a:p>
        </p:txBody>
      </p:sp>
    </p:spTree>
    <p:extLst>
      <p:ext uri="{BB962C8B-B14F-4D97-AF65-F5344CB8AC3E}">
        <p14:creationId xmlns:p14="http://schemas.microsoft.com/office/powerpoint/2010/main" val="184793490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不要給他們太多，以至於他們無法應對，並背離神。這是在成為神話語的管家時的智慧之舉</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4558052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讓神在更新他們的觀點和態度方面做工</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但在這一點完成之前</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要考慮清楚你給予他們的是什麼以及你給予了多少。</a:t>
            </a:r>
          </a:p>
        </p:txBody>
      </p:sp>
    </p:spTree>
    <p:extLst>
      <p:ext uri="{BB962C8B-B14F-4D97-AF65-F5344CB8AC3E}">
        <p14:creationId xmlns:p14="http://schemas.microsoft.com/office/powerpoint/2010/main" val="188633210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876306-9F1A-A071-803A-CF400C126981}"/>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967911CC-BC22-A21C-F21B-940258897F1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如果你向他們灌輸太多新想法，而他們不願意或無法聽取，則可能會出現衝突。</a:t>
            </a:r>
          </a:p>
        </p:txBody>
      </p:sp>
    </p:spTree>
    <p:extLst>
      <p:ext uri="{BB962C8B-B14F-4D97-AF65-F5344CB8AC3E}">
        <p14:creationId xmlns:p14="http://schemas.microsoft.com/office/powerpoint/2010/main" val="16122242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0A56B0-67BF-5C60-503A-3F4B74BFECC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CE7A36F-E750-5F84-894F-9C47D3DF6EDF}"/>
              </a:ext>
            </a:extLst>
          </p:cNvPr>
          <p:cNvSpPr/>
          <p:nvPr/>
        </p:nvSpPr>
        <p:spPr>
          <a:xfrm>
            <a:off x="0" y="1"/>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有些教會因為不願意適應潮流的變化而萎縮或老化。</a:t>
            </a:r>
          </a:p>
        </p:txBody>
      </p:sp>
    </p:spTree>
    <p:extLst>
      <p:ext uri="{BB962C8B-B14F-4D97-AF65-F5344CB8AC3E}">
        <p14:creationId xmlns:p14="http://schemas.microsoft.com/office/powerpoint/2010/main" val="2191993309"/>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56CC0E-A387-C816-E062-ED7348D4631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5EA5464D-6221-AA7D-E4F0-73EF3BA4DE97}"/>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例如，大多數年輕人喜歡節奏更快的音樂、更具社會參與度的態度等等。</a:t>
            </a:r>
          </a:p>
        </p:txBody>
      </p:sp>
    </p:spTree>
    <p:extLst>
      <p:ext uri="{BB962C8B-B14F-4D97-AF65-F5344CB8AC3E}">
        <p14:creationId xmlns:p14="http://schemas.microsoft.com/office/powerpoint/2010/main" val="246602209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31A31B-7B37-0C77-90B5-B2B30ED2543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6F654BF-708C-0E29-D1D6-08522A76C188}"/>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一個只滿足現有教友需求的教會不會吸引那些有抱負、有渴望改變世界的理想的年輕人。</a:t>
            </a:r>
          </a:p>
        </p:txBody>
      </p:sp>
    </p:spTree>
    <p:extLst>
      <p:ext uri="{BB962C8B-B14F-4D97-AF65-F5344CB8AC3E}">
        <p14:creationId xmlns:p14="http://schemas.microsoft.com/office/powerpoint/2010/main" val="283488535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04558-0D45-3A5A-35A0-0746FC4234C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F46F6FB7-6CB5-3B6B-FC99-A7663E6D4D0A}"/>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我們不能背叛聖經的教義，但我們可以調整我們的焦點和強調的事物</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431379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1"/>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過去的人知道如何製作葡萄酒，但不確切知道它為什麼會變成葡萄酒</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179677412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905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現在讓我們來談談葡萄酒。在酒袋中將葡萄汁變成葡萄酒是神轉化我們生命的象徵。</a:t>
            </a:r>
          </a:p>
        </p:txBody>
      </p:sp>
    </p:spTree>
    <p:extLst>
      <p:ext uri="{BB962C8B-B14F-4D97-AF65-F5344CB8AC3E}">
        <p14:creationId xmlns:p14="http://schemas.microsoft.com/office/powerpoint/2010/main" val="199938132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葡萄的糖份能被轉化為酒精的能力是葡萄在古代尤其重要的原因。</a:t>
            </a:r>
          </a:p>
        </p:txBody>
      </p:sp>
    </p:spTree>
    <p:extLst>
      <p:ext uri="{BB962C8B-B14F-4D97-AF65-F5344CB8AC3E}">
        <p14:creationId xmlns:p14="http://schemas.microsoft.com/office/powerpoint/2010/main" val="284816643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如果葡萄不能變成葡萄酒，由於在收成後供應充足，價格在收成可能會急劇下跌。</a:t>
            </a:r>
          </a:p>
        </p:txBody>
      </p:sp>
    </p:spTree>
    <p:extLst>
      <p:ext uri="{BB962C8B-B14F-4D97-AF65-F5344CB8AC3E}">
        <p14:creationId xmlns:p14="http://schemas.microsoft.com/office/powerpoint/2010/main" val="336378828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但在其他的時間由於供應不足，葡萄農民無法賺到更高的價格。</a:t>
            </a:r>
          </a:p>
        </p:txBody>
      </p:sp>
    </p:spTree>
    <p:extLst>
      <p:ext uri="{BB962C8B-B14F-4D97-AF65-F5344CB8AC3E}">
        <p14:creationId xmlns:p14="http://schemas.microsoft.com/office/powerpoint/2010/main" val="2170425546"/>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還有，葡萄酒對古人來說很重要。</a:t>
            </a:r>
          </a:p>
        </p:txBody>
      </p:sp>
    </p:spTree>
    <p:extLst>
      <p:ext uri="{BB962C8B-B14F-4D97-AF65-F5344CB8AC3E}">
        <p14:creationId xmlns:p14="http://schemas.microsoft.com/office/powerpoint/2010/main" val="36514639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首先，釀酒將易腐壞的農產品變成可以保存幾年的東西。這使得種植葡萄成為一項可行的事業。</a:t>
            </a:r>
          </a:p>
        </p:txBody>
      </p:sp>
    </p:spTree>
    <p:extLst>
      <p:ext uri="{BB962C8B-B14F-4D97-AF65-F5344CB8AC3E}">
        <p14:creationId xmlns:p14="http://schemas.microsoft.com/office/powerpoint/2010/main" val="3832106212"/>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壓碎的葡萄中的一些糖分被轉化為酒精。沒有被轉化為酒精的成分使葡萄酒變得甜美。</a:t>
            </a:r>
          </a:p>
        </p:txBody>
      </p:sp>
    </p:spTree>
    <p:extLst>
      <p:ext uri="{BB962C8B-B14F-4D97-AF65-F5344CB8AC3E}">
        <p14:creationId xmlns:p14="http://schemas.microsoft.com/office/powerpoint/2010/main" val="169488698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9050"/>
            <a:ext cx="90678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但酒精也會殺死酵母和細菌，所以我們不必擔心食入活的酵母和細菌</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13159695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9050"/>
            <a:ext cx="90678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這就是為什麼我們不用擔心老酒體積膨脹的問題。</a:t>
            </a:r>
          </a:p>
        </p:txBody>
      </p:sp>
    </p:spTree>
    <p:extLst>
      <p:ext uri="{BB962C8B-B14F-4D97-AF65-F5344CB8AC3E}">
        <p14:creationId xmlns:p14="http://schemas.microsoft.com/office/powerpoint/2010/main" val="214026130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大多數葡萄酒的酒精含量在</a:t>
            </a:r>
            <a:r>
              <a:rPr lang="en-US" altLang="zh-TW" sz="7000" b="1" kern="1000" spc="-38" dirty="0">
                <a:latin typeface="Microsoft JhengHei" panose="020B0604030504040204" pitchFamily="34" charset="-120"/>
                <a:ea typeface="Microsoft JhengHei" panose="020B0604030504040204" pitchFamily="34" charset="-120"/>
              </a:rPr>
              <a:t>15%</a:t>
            </a:r>
            <a:r>
              <a:rPr lang="zh-TW" altLang="en-US" sz="7000" b="1" kern="1000" spc="-38" dirty="0">
                <a:latin typeface="Microsoft JhengHei" panose="020B0604030504040204" pitchFamily="34" charset="-120"/>
                <a:ea typeface="Microsoft JhengHei" panose="020B0604030504040204" pitchFamily="34" charset="-120"/>
              </a:rPr>
              <a:t>以下，因為這是大多數酵母和細菌死亡的時候。</a:t>
            </a:r>
          </a:p>
        </p:txBody>
      </p:sp>
    </p:spTree>
    <p:extLst>
      <p:ext uri="{BB962C8B-B14F-4D97-AF65-F5344CB8AC3E}">
        <p14:creationId xmlns:p14="http://schemas.microsoft.com/office/powerpoint/2010/main" val="6773789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278094"/>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涉及的物品和象徵：</a:t>
            </a:r>
          </a:p>
          <a:p>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葡萄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塵世的生活</a:t>
            </a:r>
          </a:p>
          <a:p>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酵母和細菌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生活中的罪惡和困擾</a:t>
            </a:r>
          </a:p>
        </p:txBody>
      </p:sp>
    </p:spTree>
    <p:extLst>
      <p:ext uri="{BB962C8B-B14F-4D97-AF65-F5344CB8AC3E}">
        <p14:creationId xmlns:p14="http://schemas.microsoft.com/office/powerpoint/2010/main" val="23047376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這是一種保存葡萄汁的方法，使其可以保存更長的時間 </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遠遠超出收成後的短暫季節。</a:t>
            </a:r>
          </a:p>
        </p:txBody>
      </p:sp>
    </p:spTree>
    <p:extLst>
      <p:ext uri="{BB962C8B-B14F-4D97-AF65-F5344CB8AC3E}">
        <p14:creationId xmlns:p14="http://schemas.microsoft.com/office/powerpoint/2010/main" val="428578841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0518"/>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如今，我們有方法延長收成季節，並與不同地區進行貿易，所以我們幾乎全年都有葡萄。但在古代不是這種情況。</a:t>
            </a:r>
          </a:p>
        </p:txBody>
      </p:sp>
    </p:spTree>
    <p:extLst>
      <p:ext uri="{BB962C8B-B14F-4D97-AF65-F5344CB8AC3E}">
        <p14:creationId xmlns:p14="http://schemas.microsoft.com/office/powerpoint/2010/main" val="379820469"/>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其次，這使得葡萄農民有了提高農產品價值的途徑。葡萄酒的銷售價遠高於葡萄。這增加了經濟獲利。</a:t>
            </a:r>
          </a:p>
        </p:txBody>
      </p:sp>
    </p:spTree>
    <p:extLst>
      <p:ext uri="{BB962C8B-B14F-4D97-AF65-F5344CB8AC3E}">
        <p14:creationId xmlns:p14="http://schemas.microsoft.com/office/powerpoint/2010/main" val="1713438866"/>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第三，葡萄酒在娛樂和健康方面非常有用。在我們擁有現代醫學之前</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，它甚至是一種消毒劑</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80337111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0"/>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最後，一旦交通變得更加方便，貿易就可以進行。</a:t>
            </a:r>
          </a:p>
        </p:txBody>
      </p:sp>
    </p:spTree>
    <p:extLst>
      <p:ext uri="{BB962C8B-B14F-4D97-AF65-F5344CB8AC3E}">
        <p14:creationId xmlns:p14="http://schemas.microsoft.com/office/powerpoint/2010/main" val="1810488412"/>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22860"/>
            <a:ext cx="9144000" cy="532453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因為不同地區和葡萄產生不同的葡萄酒，所以葡萄酒的貿易尤其受歡迎，因為葡萄酒可以保存很長時間。</a:t>
            </a:r>
          </a:p>
        </p:txBody>
      </p:sp>
    </p:spTree>
    <p:extLst>
      <p:ext uri="{BB962C8B-B14F-4D97-AF65-F5344CB8AC3E}">
        <p14:creationId xmlns:p14="http://schemas.microsoft.com/office/powerpoint/2010/main" val="1098734301"/>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貿易促進了思想交流，對文明的發展至關重要</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227411397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同樣地，基督徒可以因為彼此之間的差異和不同的經歷而學到不同的關於神的教導。</a:t>
            </a:r>
          </a:p>
        </p:txBody>
      </p:sp>
    </p:spTree>
    <p:extLst>
      <p:ext uri="{BB962C8B-B14F-4D97-AF65-F5344CB8AC3E}">
        <p14:creationId xmlns:p14="http://schemas.microsoft.com/office/powerpoint/2010/main" val="165155201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220200" cy="2246769"/>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我們可以分享我們的見證</a:t>
            </a:r>
            <a:r>
              <a:rPr lang="en-US" altLang="zh-TW" sz="7000" b="1" kern="1000" spc="-38" dirty="0">
                <a:latin typeface="Microsoft JhengHei" panose="020B0604030504040204" pitchFamily="34" charset="-120"/>
                <a:ea typeface="Microsoft JhengHei" panose="020B0604030504040204" pitchFamily="34" charset="-120"/>
              </a:rPr>
              <a:t>, </a:t>
            </a:r>
            <a:r>
              <a:rPr lang="zh-TW" altLang="en-US" sz="7000" b="1" kern="1000" spc="-38" dirty="0">
                <a:latin typeface="Microsoft JhengHei" panose="020B0604030504040204" pitchFamily="34" charset="-120"/>
                <a:ea typeface="Microsoft JhengHei" panose="020B0604030504040204" pitchFamily="34" charset="-120"/>
              </a:rPr>
              <a:t>並從彼此身上學習。</a:t>
            </a:r>
          </a:p>
        </p:txBody>
      </p:sp>
    </p:spTree>
    <p:extLst>
      <p:ext uri="{BB962C8B-B14F-4D97-AF65-F5344CB8AC3E}">
        <p14:creationId xmlns:p14="http://schemas.microsoft.com/office/powerpoint/2010/main" val="3301505286"/>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5EC13-B1CA-AD80-6200-08D640AB188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1237492A-51B4-10AC-ED59-33A9265F493B}"/>
              </a:ext>
            </a:extLst>
          </p:cNvPr>
          <p:cNvSpPr/>
          <p:nvPr/>
        </p:nvSpPr>
        <p:spPr>
          <a:xfrm>
            <a:off x="0" y="1"/>
            <a:ext cx="92202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因此，將葡萄變成葡萄酒是一個很適合講述基督徒成長的比喻。</a:t>
            </a:r>
          </a:p>
        </p:txBody>
      </p:sp>
    </p:spTree>
    <p:extLst>
      <p:ext uri="{BB962C8B-B14F-4D97-AF65-F5344CB8AC3E}">
        <p14:creationId xmlns:p14="http://schemas.microsoft.com/office/powerpoint/2010/main" val="41579371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278094"/>
          </a:xfrm>
          <a:prstGeom prst="rect">
            <a:avLst/>
          </a:prstGeom>
        </p:spPr>
        <p:txBody>
          <a:bodyPr wrap="square">
            <a:spAutoFit/>
          </a:bodyPr>
          <a:lstStyle/>
          <a:p>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酒袋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基督徒對待生命</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神</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和神教導的態度</a:t>
            </a:r>
          </a:p>
          <a:p>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酒 </a:t>
            </a:r>
            <a:r>
              <a:rPr lang="en-US" altLang="zh-TW" sz="6800" b="1" kern="1000" spc="-38" dirty="0">
                <a:latin typeface="Microsoft JhengHei" panose="020B0604030504040204" pitchFamily="34" charset="-120"/>
                <a:ea typeface="Microsoft JhengHei" panose="020B0604030504040204" pitchFamily="34" charset="-120"/>
              </a:rPr>
              <a:t>- </a:t>
            </a:r>
            <a:r>
              <a:rPr lang="zh-TW" altLang="en-US" sz="6800" b="1" kern="1000" spc="-38" dirty="0">
                <a:latin typeface="Microsoft JhengHei" panose="020B0604030504040204" pitchFamily="34" charset="-120"/>
                <a:ea typeface="Microsoft JhengHei" panose="020B0604030504040204" pitchFamily="34" charset="-120"/>
              </a:rPr>
              <a:t>被轉化能夠事奉神並造福他人的生命</a:t>
            </a:r>
          </a:p>
        </p:txBody>
      </p:sp>
    </p:spTree>
    <p:extLst>
      <p:ext uri="{BB962C8B-B14F-4D97-AF65-F5344CB8AC3E}">
        <p14:creationId xmlns:p14="http://schemas.microsoft.com/office/powerpoint/2010/main" val="255580306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3323987"/>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我們是否允許神將我們這些葡萄轉化為葡萄酒</a:t>
            </a:r>
            <a:endParaRPr lang="en-US" altLang="zh-TW" sz="7000" b="1" kern="1000" spc="-38" dirty="0">
              <a:latin typeface="Microsoft JhengHei" panose="020B0604030504040204" pitchFamily="34" charset="-120"/>
              <a:ea typeface="Microsoft JhengHei" panose="020B0604030504040204" pitchFamily="34" charset="-120"/>
            </a:endParaRPr>
          </a:p>
          <a:p>
            <a:r>
              <a:rPr lang="zh-TW" altLang="en-US" sz="7000" b="1" kern="1000" spc="-38" dirty="0">
                <a:latin typeface="Microsoft JhengHei" panose="020B0604030504040204" pitchFamily="34" charset="-120"/>
                <a:ea typeface="Microsoft JhengHei" panose="020B0604030504040204" pitchFamily="34" charset="-120"/>
              </a:rPr>
              <a:t>？</a:t>
            </a:r>
          </a:p>
        </p:txBody>
      </p:sp>
    </p:spTree>
    <p:extLst>
      <p:ext uri="{BB962C8B-B14F-4D97-AF65-F5344CB8AC3E}">
        <p14:creationId xmlns:p14="http://schemas.microsoft.com/office/powerpoint/2010/main" val="330495155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我們是否願意讓神透過成為一個好的酒袋來完成祂的工作？</a:t>
            </a:r>
            <a:endParaRPr lang="en-US" altLang="zh-TW" sz="6800" b="1" kern="1000" spc="-38" dirty="0">
              <a:latin typeface="Microsoft JhengHei" panose="020B0604030504040204" pitchFamily="34" charset="-120"/>
              <a:ea typeface="Microsoft JhengHei" panose="020B0604030504040204" pitchFamily="34" charset="-120"/>
            </a:endParaRPr>
          </a:p>
          <a:p>
            <a:r>
              <a:rPr lang="zh-TW" altLang="en-US" sz="6800" b="1" kern="1000" spc="-38" dirty="0">
                <a:latin typeface="Microsoft JhengHei" panose="020B0604030504040204" pitchFamily="34" charset="-120"/>
                <a:ea typeface="Microsoft JhengHei" panose="020B0604030504040204" pitchFamily="34" charset="-120"/>
              </a:rPr>
              <a:t>我們是否願意讓神轉變我們的生命？</a:t>
            </a:r>
          </a:p>
        </p:txBody>
      </p:sp>
    </p:spTree>
    <p:extLst>
      <p:ext uri="{BB962C8B-B14F-4D97-AF65-F5344CB8AC3E}">
        <p14:creationId xmlns:p14="http://schemas.microsoft.com/office/powerpoint/2010/main" val="73880619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我們需要成為一個柔韌的酒袋，讓神能夠將我們這些葡萄汁轉化為葡萄酒。</a:t>
            </a:r>
          </a:p>
        </p:txBody>
      </p:sp>
    </p:spTree>
    <p:extLst>
      <p:ext uri="{BB962C8B-B14F-4D97-AF65-F5344CB8AC3E}">
        <p14:creationId xmlns:p14="http://schemas.microsoft.com/office/powerpoint/2010/main" val="1471931817"/>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5478423"/>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釀酒的過程對酒袋來說是痛苦的，因為它拉伸了酒袋，但最終得到的葡萄酒是值得這份痛苦的。</a:t>
            </a:r>
          </a:p>
        </p:txBody>
      </p:sp>
    </p:spTree>
    <p:extLst>
      <p:ext uri="{BB962C8B-B14F-4D97-AF65-F5344CB8AC3E}">
        <p14:creationId xmlns:p14="http://schemas.microsoft.com/office/powerpoint/2010/main" val="4027845442"/>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葡萄是易腐壞的，但葡萄酒是持久的。神希望將我們的塵世生活轉變為適合永恆的生命。</a:t>
            </a:r>
          </a:p>
        </p:txBody>
      </p:sp>
    </p:spTree>
    <p:extLst>
      <p:ext uri="{BB962C8B-B14F-4D97-AF65-F5344CB8AC3E}">
        <p14:creationId xmlns:p14="http://schemas.microsoft.com/office/powerpoint/2010/main" val="109663555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祂可以利用祂的教導和恩膏使我們柔軟，以便我們一次又一次地釀造葡萄酒。</a:t>
            </a:r>
          </a:p>
        </p:txBody>
      </p:sp>
    </p:spTree>
    <p:extLst>
      <p:ext uri="{BB962C8B-B14F-4D97-AF65-F5344CB8AC3E}">
        <p14:creationId xmlns:p14="http://schemas.microsoft.com/office/powerpoint/2010/main" val="183868429"/>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95250"/>
            <a:ext cx="9144000" cy="6370975"/>
          </a:xfrm>
          <a:prstGeom prst="rect">
            <a:avLst/>
          </a:prstGeom>
        </p:spPr>
        <p:txBody>
          <a:bodyPr wrap="square">
            <a:spAutoFit/>
          </a:bodyPr>
          <a:lstStyle/>
          <a:p>
            <a:r>
              <a:rPr lang="zh-TW" altLang="en-US" sz="6800" b="1" kern="1000" spc="-38" dirty="0">
                <a:latin typeface="Microsoft JhengHei" panose="020B0604030504040204" pitchFamily="34" charset="-120"/>
                <a:ea typeface="Microsoft JhengHei" panose="020B0604030504040204" pitchFamily="34" charset="-120"/>
              </a:rPr>
              <a:t>這個比喻說陳酒更好。當我們讓神改變我們的生命時，隨著時間的推移，我們就會成為更好的基督徒。</a:t>
            </a:r>
          </a:p>
          <a:p>
            <a:r>
              <a:rPr lang="zh-TW" altLang="en-US" sz="6800" b="1" kern="1000" spc="-38" dirty="0">
                <a:latin typeface="Microsoft JhengHei" panose="020B0604030504040204" pitchFamily="34" charset="-120"/>
                <a:ea typeface="Microsoft JhengHei" panose="020B0604030504040204" pitchFamily="34" charset="-120"/>
              </a:rPr>
              <a:t> </a:t>
            </a:r>
            <a:endParaRPr lang="en-US" altLang="zh-TW" sz="68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39119270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76200" y="-95250"/>
            <a:ext cx="9144000" cy="5016758"/>
          </a:xfrm>
          <a:prstGeom prst="rect">
            <a:avLst/>
          </a:prstGeom>
        </p:spPr>
        <p:txBody>
          <a:bodyPr wrap="square">
            <a:spAutoFit/>
          </a:bodyPr>
          <a:lstStyle/>
          <a:p>
            <a:r>
              <a:rPr lang="zh-TW" altLang="en-US" sz="6400" b="1" kern="1000" spc="-38" dirty="0">
                <a:latin typeface="Microsoft JhengHei" panose="020B0604030504040204" pitchFamily="34" charset="-120"/>
                <a:ea typeface="Microsoft JhengHei" panose="020B0604030504040204" pitchFamily="34" charset="-120"/>
              </a:rPr>
              <a:t>我們要對神持開放的態度</a:t>
            </a:r>
            <a:r>
              <a:rPr lang="en-US" altLang="zh-TW" sz="6400" b="1" kern="1000" spc="-38" dirty="0">
                <a:latin typeface="Microsoft JhengHei" panose="020B0604030504040204" pitchFamily="34" charset="-120"/>
                <a:ea typeface="Microsoft JhengHei" panose="020B0604030504040204" pitchFamily="34" charset="-120"/>
              </a:rPr>
              <a:t>,</a:t>
            </a:r>
            <a:r>
              <a:rPr lang="zh-TW" altLang="en-US" sz="6400" b="1" kern="1000" spc="-38" dirty="0">
                <a:latin typeface="Microsoft JhengHei" panose="020B0604030504040204" pitchFamily="34" charset="-120"/>
                <a:ea typeface="Microsoft JhengHei" panose="020B0604030504040204" pitchFamily="34" charset="-120"/>
              </a:rPr>
              <a:t>讓祂轉變我們，讓我們為永恆做好準備。願我們都做一個好的酒袋，讓神將我們的葡萄轉化為美酒。</a:t>
            </a:r>
            <a:endParaRPr lang="en-US" altLang="zh-TW" sz="64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69117429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2342F707-955D-43C1-BADD-9089D2C87047}"/>
              </a:ext>
            </a:extLst>
          </p:cNvPr>
          <p:cNvSpPr/>
          <p:nvPr/>
        </p:nvSpPr>
        <p:spPr>
          <a:xfrm>
            <a:off x="0" y="1"/>
            <a:ext cx="91440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讓我們每天對神有更多的了解，並且有能力和意願去按照神的旨意侍奉神和他人。</a:t>
            </a:r>
            <a:endParaRPr lang="en-US" altLang="zh-TW" sz="7000" b="1" kern="1000" spc="-38" dirty="0">
              <a:latin typeface="Microsoft JhengHei" panose="020B0604030504040204" pitchFamily="34" charset="-120"/>
              <a:ea typeface="Microsoft JhengHei" panose="020B0604030504040204" pitchFamily="34" charset="-120"/>
            </a:endParaRPr>
          </a:p>
        </p:txBody>
      </p:sp>
    </p:spTree>
    <p:extLst>
      <p:ext uri="{BB962C8B-B14F-4D97-AF65-F5344CB8AC3E}">
        <p14:creationId xmlns:p14="http://schemas.microsoft.com/office/powerpoint/2010/main" val="1761977447"/>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C71FED-41A2-833C-FDCC-2F90DE8B496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D19F03AF-568B-06C4-2374-772DF25BBAB2}"/>
              </a:ext>
            </a:extLst>
          </p:cNvPr>
          <p:cNvSpPr/>
          <p:nvPr/>
        </p:nvSpPr>
        <p:spPr>
          <a:xfrm>
            <a:off x="0" y="1"/>
            <a:ext cx="9220200" cy="4401205"/>
          </a:xfrm>
          <a:prstGeom prst="rect">
            <a:avLst/>
          </a:prstGeom>
        </p:spPr>
        <p:txBody>
          <a:bodyPr wrap="square">
            <a:spAutoFit/>
          </a:bodyPr>
          <a:lstStyle/>
          <a:p>
            <a:r>
              <a:rPr lang="zh-TW" altLang="en-US" sz="7000" b="1" kern="1000" spc="-38" dirty="0">
                <a:latin typeface="Microsoft JhengHei" panose="020B0604030504040204" pitchFamily="34" charset="-120"/>
                <a:ea typeface="Microsoft JhengHei" panose="020B0604030504040204" pitchFamily="34" charset="-120"/>
              </a:rPr>
              <a:t>當我們不斷更新自己並保持為「新皮袋」時，神可以利用我們釀造更多的葡萄酒。。</a:t>
            </a:r>
          </a:p>
        </p:txBody>
      </p:sp>
    </p:spTree>
    <p:extLst>
      <p:ext uri="{BB962C8B-B14F-4D97-AF65-F5344CB8AC3E}">
        <p14:creationId xmlns:p14="http://schemas.microsoft.com/office/powerpoint/2010/main" val="4016434765"/>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2013 - 2022 Theme</Template>
  <TotalTime>18549</TotalTime>
  <Words>2489</Words>
  <Application>Microsoft Office PowerPoint</Application>
  <PresentationFormat>On-screen Show (16:9)</PresentationFormat>
  <Paragraphs>239</Paragraphs>
  <Slides>100</Slides>
  <Notes>98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100</vt:i4>
      </vt:variant>
    </vt:vector>
  </HeadingPairs>
  <TitlesOfParts>
    <vt:vector size="106" baseType="lpstr">
      <vt:lpstr>Microsoft JhengHei</vt:lpstr>
      <vt:lpstr>Arial</vt:lpstr>
      <vt:lpstr>Calibri</vt:lpstr>
      <vt:lpstr>Calibri Light</vt:lpstr>
      <vt:lpstr>Times New Roman</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Water of Life Chinese Ministry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George</dc:creator>
  <cp:lastModifiedBy>George Huang</cp:lastModifiedBy>
  <cp:revision>1148</cp:revision>
  <cp:lastPrinted>2017-09-16T17:38:24Z</cp:lastPrinted>
  <dcterms:created xsi:type="dcterms:W3CDTF">2005-06-09T01:58:34Z</dcterms:created>
  <dcterms:modified xsi:type="dcterms:W3CDTF">2025-07-17T14:55:49Z</dcterms:modified>
</cp:coreProperties>
</file>