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66"/>
  </p:notesMasterIdLst>
  <p:handoutMasterIdLst>
    <p:handoutMasterId r:id="rId67"/>
  </p:handoutMasterIdLst>
  <p:sldIdLst>
    <p:sldId id="1381" r:id="rId2"/>
    <p:sldId id="1199" r:id="rId3"/>
    <p:sldId id="1200" r:id="rId4"/>
    <p:sldId id="1232" r:id="rId5"/>
    <p:sldId id="1384" r:id="rId6"/>
    <p:sldId id="1231" r:id="rId7"/>
    <p:sldId id="1287" r:id="rId8"/>
    <p:sldId id="1375" r:id="rId9"/>
    <p:sldId id="1355" r:id="rId10"/>
    <p:sldId id="1202" r:id="rId11"/>
    <p:sldId id="1386" r:id="rId12"/>
    <p:sldId id="1282" r:id="rId13"/>
    <p:sldId id="1281" r:id="rId14"/>
    <p:sldId id="1216" r:id="rId15"/>
    <p:sldId id="1201" r:id="rId16"/>
    <p:sldId id="1208" r:id="rId17"/>
    <p:sldId id="1359" r:id="rId18"/>
    <p:sldId id="1209" r:id="rId19"/>
    <p:sldId id="1213" r:id="rId20"/>
    <p:sldId id="1295" r:id="rId21"/>
    <p:sldId id="1297" r:id="rId22"/>
    <p:sldId id="1361" r:id="rId23"/>
    <p:sldId id="1299" r:id="rId24"/>
    <p:sldId id="1301" r:id="rId25"/>
    <p:sldId id="1219" r:id="rId26"/>
    <p:sldId id="1390" r:id="rId27"/>
    <p:sldId id="1220" r:id="rId28"/>
    <p:sldId id="1305" r:id="rId29"/>
    <p:sldId id="1392" r:id="rId30"/>
    <p:sldId id="1215" r:id="rId31"/>
    <p:sldId id="1309" r:id="rId32"/>
    <p:sldId id="1307" r:id="rId33"/>
    <p:sldId id="1377" r:id="rId34"/>
    <p:sldId id="1226" r:id="rId35"/>
    <p:sldId id="1222" r:id="rId36"/>
    <p:sldId id="1379" r:id="rId37"/>
    <p:sldId id="1223" r:id="rId38"/>
    <p:sldId id="1347" r:id="rId39"/>
    <p:sldId id="1406" r:id="rId40"/>
    <p:sldId id="1224" r:id="rId41"/>
    <p:sldId id="1268" r:id="rId42"/>
    <p:sldId id="1206" r:id="rId43"/>
    <p:sldId id="1228" r:id="rId44"/>
    <p:sldId id="1207" r:id="rId45"/>
    <p:sldId id="1365" r:id="rId46"/>
    <p:sldId id="1321" r:id="rId47"/>
    <p:sldId id="1367" r:id="rId48"/>
    <p:sldId id="1227" r:id="rId49"/>
    <p:sldId id="1230" r:id="rId50"/>
    <p:sldId id="1368" r:id="rId51"/>
    <p:sldId id="1212" r:id="rId52"/>
    <p:sldId id="1275" r:id="rId53"/>
    <p:sldId id="1278" r:id="rId54"/>
    <p:sldId id="1260" r:id="rId55"/>
    <p:sldId id="1331" r:id="rId56"/>
    <p:sldId id="1229" r:id="rId57"/>
    <p:sldId id="1261" r:id="rId58"/>
    <p:sldId id="1285" r:id="rId59"/>
    <p:sldId id="1286" r:id="rId60"/>
    <p:sldId id="1283" r:id="rId61"/>
    <p:sldId id="1284" r:id="rId62"/>
    <p:sldId id="1073" r:id="rId63"/>
    <p:sldId id="1403" r:id="rId64"/>
    <p:sldId id="1345" r:id="rId65"/>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rmon Notes" id="{488EBD6D-5F87-4696-893D-93BD670DC48B}">
          <p14:sldIdLst>
            <p14:sldId id="1381"/>
            <p14:sldId id="1199"/>
            <p14:sldId id="1200"/>
            <p14:sldId id="1232"/>
            <p14:sldId id="1384"/>
            <p14:sldId id="1231"/>
            <p14:sldId id="1287"/>
            <p14:sldId id="1375"/>
            <p14:sldId id="1355"/>
            <p14:sldId id="1202"/>
            <p14:sldId id="1386"/>
            <p14:sldId id="1282"/>
            <p14:sldId id="1281"/>
            <p14:sldId id="1216"/>
            <p14:sldId id="1201"/>
            <p14:sldId id="1208"/>
            <p14:sldId id="1359"/>
            <p14:sldId id="1209"/>
            <p14:sldId id="1213"/>
            <p14:sldId id="1295"/>
            <p14:sldId id="1297"/>
            <p14:sldId id="1361"/>
            <p14:sldId id="1299"/>
            <p14:sldId id="1301"/>
            <p14:sldId id="1219"/>
            <p14:sldId id="1390"/>
            <p14:sldId id="1220"/>
            <p14:sldId id="1305"/>
            <p14:sldId id="1392"/>
            <p14:sldId id="1215"/>
            <p14:sldId id="1309"/>
            <p14:sldId id="1307"/>
            <p14:sldId id="1377"/>
            <p14:sldId id="1226"/>
            <p14:sldId id="1222"/>
            <p14:sldId id="1379"/>
            <p14:sldId id="1223"/>
            <p14:sldId id="1347"/>
            <p14:sldId id="1406"/>
            <p14:sldId id="1224"/>
            <p14:sldId id="1268"/>
            <p14:sldId id="1206"/>
            <p14:sldId id="1228"/>
            <p14:sldId id="1207"/>
            <p14:sldId id="1365"/>
            <p14:sldId id="1321"/>
            <p14:sldId id="1367"/>
            <p14:sldId id="1227"/>
            <p14:sldId id="1230"/>
            <p14:sldId id="1368"/>
            <p14:sldId id="1212"/>
            <p14:sldId id="1275"/>
            <p14:sldId id="1278"/>
            <p14:sldId id="1260"/>
            <p14:sldId id="1331"/>
            <p14:sldId id="1229"/>
            <p14:sldId id="1261"/>
            <p14:sldId id="1285"/>
            <p14:sldId id="1286"/>
            <p14:sldId id="1283"/>
            <p14:sldId id="1284"/>
            <p14:sldId id="1073"/>
            <p14:sldId id="1403"/>
            <p14:sldId id="1345"/>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1132B1-FCA4-42AA-AF26-24B154231191}" v="1" dt="2025-03-21T15:29:44.6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286" autoAdjust="0"/>
    <p:restoredTop sz="93447" autoAdjust="0"/>
  </p:normalViewPr>
  <p:slideViewPr>
    <p:cSldViewPr>
      <p:cViewPr varScale="1">
        <p:scale>
          <a:sx n="84" d="100"/>
          <a:sy n="84" d="100"/>
        </p:scale>
        <p:origin x="676" y="68"/>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18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B2032E55-1017-4DB4-91CE-611423860B39}"/>
    <pc:docChg chg="delSld modSection">
      <pc:chgData name="George Huang" userId="7522906efeb502a4" providerId="LiveId" clId="{B2032E55-1017-4DB4-91CE-611423860B39}" dt="2024-12-26T16:42:03.916" v="6" actId="47"/>
      <pc:docMkLst>
        <pc:docMk/>
      </pc:docMkLst>
      <pc:sldChg chg="del">
        <pc:chgData name="George Huang" userId="7522906efeb502a4" providerId="LiveId" clId="{B2032E55-1017-4DB4-91CE-611423860B39}" dt="2024-12-26T16:40:09.711" v="0" actId="47"/>
        <pc:sldMkLst>
          <pc:docMk/>
          <pc:sldMk cId="1808824990" sldId="1198"/>
        </pc:sldMkLst>
      </pc:sldChg>
      <pc:sldChg chg="del">
        <pc:chgData name="George Huang" userId="7522906efeb502a4" providerId="LiveId" clId="{B2032E55-1017-4DB4-91CE-611423860B39}" dt="2024-12-26T16:40:57.778" v="2" actId="47"/>
        <pc:sldMkLst>
          <pc:docMk/>
          <pc:sldMk cId="1938497679" sldId="1214"/>
        </pc:sldMkLst>
      </pc:sldChg>
      <pc:sldChg chg="del">
        <pc:chgData name="George Huang" userId="7522906efeb502a4" providerId="LiveId" clId="{B2032E55-1017-4DB4-91CE-611423860B39}" dt="2024-12-26T16:40:31.406" v="1" actId="47"/>
        <pc:sldMkLst>
          <pc:docMk/>
          <pc:sldMk cId="2891927665" sldId="1234"/>
        </pc:sldMkLst>
      </pc:sldChg>
      <pc:sldChg chg="del">
        <pc:chgData name="George Huang" userId="7522906efeb502a4" providerId="LiveId" clId="{B2032E55-1017-4DB4-91CE-611423860B39}" dt="2024-12-26T16:41:18.967" v="3" actId="47"/>
        <pc:sldMkLst>
          <pc:docMk/>
          <pc:sldMk cId="4105474414" sldId="1235"/>
        </pc:sldMkLst>
      </pc:sldChg>
      <pc:sldChg chg="del">
        <pc:chgData name="George Huang" userId="7522906efeb502a4" providerId="LiveId" clId="{B2032E55-1017-4DB4-91CE-611423860B39}" dt="2024-12-26T16:40:09.711" v="0" actId="47"/>
        <pc:sldMkLst>
          <pc:docMk/>
          <pc:sldMk cId="967871135" sldId="1237"/>
        </pc:sldMkLst>
      </pc:sldChg>
      <pc:sldChg chg="del">
        <pc:chgData name="George Huang" userId="7522906efeb502a4" providerId="LiveId" clId="{B2032E55-1017-4DB4-91CE-611423860B39}" dt="2024-12-26T16:40:09.711" v="0" actId="47"/>
        <pc:sldMkLst>
          <pc:docMk/>
          <pc:sldMk cId="2495980134" sldId="1238"/>
        </pc:sldMkLst>
      </pc:sldChg>
      <pc:sldChg chg="del">
        <pc:chgData name="George Huang" userId="7522906efeb502a4" providerId="LiveId" clId="{B2032E55-1017-4DB4-91CE-611423860B39}" dt="2024-12-26T16:40:09.711" v="0" actId="47"/>
        <pc:sldMkLst>
          <pc:docMk/>
          <pc:sldMk cId="2813562592" sldId="1239"/>
        </pc:sldMkLst>
      </pc:sldChg>
      <pc:sldChg chg="del">
        <pc:chgData name="George Huang" userId="7522906efeb502a4" providerId="LiveId" clId="{B2032E55-1017-4DB4-91CE-611423860B39}" dt="2024-12-26T16:40:31.406" v="1" actId="47"/>
        <pc:sldMkLst>
          <pc:docMk/>
          <pc:sldMk cId="685008181" sldId="1240"/>
        </pc:sldMkLst>
      </pc:sldChg>
      <pc:sldChg chg="del">
        <pc:chgData name="George Huang" userId="7522906efeb502a4" providerId="LiveId" clId="{B2032E55-1017-4DB4-91CE-611423860B39}" dt="2024-12-26T16:40:31.406" v="1" actId="47"/>
        <pc:sldMkLst>
          <pc:docMk/>
          <pc:sldMk cId="481839170" sldId="1241"/>
        </pc:sldMkLst>
      </pc:sldChg>
      <pc:sldChg chg="del">
        <pc:chgData name="George Huang" userId="7522906efeb502a4" providerId="LiveId" clId="{B2032E55-1017-4DB4-91CE-611423860B39}" dt="2024-12-26T16:40:09.711" v="0" actId="47"/>
        <pc:sldMkLst>
          <pc:docMk/>
          <pc:sldMk cId="2711231581" sldId="1242"/>
        </pc:sldMkLst>
      </pc:sldChg>
      <pc:sldChg chg="del">
        <pc:chgData name="George Huang" userId="7522906efeb502a4" providerId="LiveId" clId="{B2032E55-1017-4DB4-91CE-611423860B39}" dt="2024-12-26T16:40:09.711" v="0" actId="47"/>
        <pc:sldMkLst>
          <pc:docMk/>
          <pc:sldMk cId="3973091428" sldId="1243"/>
        </pc:sldMkLst>
      </pc:sldChg>
      <pc:sldChg chg="del">
        <pc:chgData name="George Huang" userId="7522906efeb502a4" providerId="LiveId" clId="{B2032E55-1017-4DB4-91CE-611423860B39}" dt="2024-12-26T16:40:31.406" v="1" actId="47"/>
        <pc:sldMkLst>
          <pc:docMk/>
          <pc:sldMk cId="151491992" sldId="1244"/>
        </pc:sldMkLst>
      </pc:sldChg>
      <pc:sldChg chg="del">
        <pc:chgData name="George Huang" userId="7522906efeb502a4" providerId="LiveId" clId="{B2032E55-1017-4DB4-91CE-611423860B39}" dt="2024-12-26T16:40:57.778" v="2" actId="47"/>
        <pc:sldMkLst>
          <pc:docMk/>
          <pc:sldMk cId="3983739492" sldId="1245"/>
        </pc:sldMkLst>
      </pc:sldChg>
      <pc:sldChg chg="del">
        <pc:chgData name="George Huang" userId="7522906efeb502a4" providerId="LiveId" clId="{B2032E55-1017-4DB4-91CE-611423860B39}" dt="2024-12-26T16:40:57.778" v="2" actId="47"/>
        <pc:sldMkLst>
          <pc:docMk/>
          <pc:sldMk cId="3325835625" sldId="1246"/>
        </pc:sldMkLst>
      </pc:sldChg>
      <pc:sldChg chg="del">
        <pc:chgData name="George Huang" userId="7522906efeb502a4" providerId="LiveId" clId="{B2032E55-1017-4DB4-91CE-611423860B39}" dt="2024-12-26T16:41:18.967" v="3" actId="47"/>
        <pc:sldMkLst>
          <pc:docMk/>
          <pc:sldMk cId="404492832" sldId="1248"/>
        </pc:sldMkLst>
      </pc:sldChg>
      <pc:sldChg chg="del">
        <pc:chgData name="George Huang" userId="7522906efeb502a4" providerId="LiveId" clId="{B2032E55-1017-4DB4-91CE-611423860B39}" dt="2024-12-26T16:41:18.967" v="3" actId="47"/>
        <pc:sldMkLst>
          <pc:docMk/>
          <pc:sldMk cId="1711286331" sldId="1250"/>
        </pc:sldMkLst>
      </pc:sldChg>
      <pc:sldChg chg="del">
        <pc:chgData name="George Huang" userId="7522906efeb502a4" providerId="LiveId" clId="{B2032E55-1017-4DB4-91CE-611423860B39}" dt="2024-12-26T16:41:18.967" v="3" actId="47"/>
        <pc:sldMkLst>
          <pc:docMk/>
          <pc:sldMk cId="3595287741" sldId="1251"/>
        </pc:sldMkLst>
      </pc:sldChg>
      <pc:sldChg chg="del">
        <pc:chgData name="George Huang" userId="7522906efeb502a4" providerId="LiveId" clId="{B2032E55-1017-4DB4-91CE-611423860B39}" dt="2024-12-26T16:41:18.967" v="3" actId="47"/>
        <pc:sldMkLst>
          <pc:docMk/>
          <pc:sldMk cId="2000062889" sldId="1253"/>
        </pc:sldMkLst>
      </pc:sldChg>
      <pc:sldChg chg="del">
        <pc:chgData name="George Huang" userId="7522906efeb502a4" providerId="LiveId" clId="{B2032E55-1017-4DB4-91CE-611423860B39}" dt="2024-12-26T16:41:37.002" v="4" actId="47"/>
        <pc:sldMkLst>
          <pc:docMk/>
          <pc:sldMk cId="2360502224" sldId="1254"/>
        </pc:sldMkLst>
      </pc:sldChg>
      <pc:sldChg chg="del">
        <pc:chgData name="George Huang" userId="7522906efeb502a4" providerId="LiveId" clId="{B2032E55-1017-4DB4-91CE-611423860B39}" dt="2024-12-26T16:41:37.002" v="4" actId="47"/>
        <pc:sldMkLst>
          <pc:docMk/>
          <pc:sldMk cId="1978775509" sldId="1255"/>
        </pc:sldMkLst>
      </pc:sldChg>
      <pc:sldChg chg="del">
        <pc:chgData name="George Huang" userId="7522906efeb502a4" providerId="LiveId" clId="{B2032E55-1017-4DB4-91CE-611423860B39}" dt="2024-12-26T16:41:37.002" v="4" actId="47"/>
        <pc:sldMkLst>
          <pc:docMk/>
          <pc:sldMk cId="2537704688" sldId="1256"/>
        </pc:sldMkLst>
      </pc:sldChg>
      <pc:sldChg chg="del">
        <pc:chgData name="George Huang" userId="7522906efeb502a4" providerId="LiveId" clId="{B2032E55-1017-4DB4-91CE-611423860B39}" dt="2024-12-26T16:41:54.208" v="5" actId="47"/>
        <pc:sldMkLst>
          <pc:docMk/>
          <pc:sldMk cId="2219655985" sldId="1258"/>
        </pc:sldMkLst>
      </pc:sldChg>
      <pc:sldChg chg="del">
        <pc:chgData name="George Huang" userId="7522906efeb502a4" providerId="LiveId" clId="{B2032E55-1017-4DB4-91CE-611423860B39}" dt="2024-12-26T16:41:54.208" v="5" actId="47"/>
        <pc:sldMkLst>
          <pc:docMk/>
          <pc:sldMk cId="4222219817" sldId="1259"/>
        </pc:sldMkLst>
      </pc:sldChg>
      <pc:sldChg chg="del">
        <pc:chgData name="George Huang" userId="7522906efeb502a4" providerId="LiveId" clId="{B2032E55-1017-4DB4-91CE-611423860B39}" dt="2024-12-26T16:40:57.778" v="2" actId="47"/>
        <pc:sldMkLst>
          <pc:docMk/>
          <pc:sldMk cId="3783931952" sldId="1264"/>
        </pc:sldMkLst>
      </pc:sldChg>
      <pc:sldChg chg="del">
        <pc:chgData name="George Huang" userId="7522906efeb502a4" providerId="LiveId" clId="{B2032E55-1017-4DB4-91CE-611423860B39}" dt="2024-12-26T16:40:31.406" v="1" actId="47"/>
        <pc:sldMkLst>
          <pc:docMk/>
          <pc:sldMk cId="918206143" sldId="1265"/>
        </pc:sldMkLst>
      </pc:sldChg>
      <pc:sldChg chg="del">
        <pc:chgData name="George Huang" userId="7522906efeb502a4" providerId="LiveId" clId="{B2032E55-1017-4DB4-91CE-611423860B39}" dt="2024-12-26T16:41:37.002" v="4" actId="47"/>
        <pc:sldMkLst>
          <pc:docMk/>
          <pc:sldMk cId="4020433631" sldId="1269"/>
        </pc:sldMkLst>
      </pc:sldChg>
      <pc:sldChg chg="del">
        <pc:chgData name="George Huang" userId="7522906efeb502a4" providerId="LiveId" clId="{B2032E55-1017-4DB4-91CE-611423860B39}" dt="2024-12-26T16:41:37.002" v="4" actId="47"/>
        <pc:sldMkLst>
          <pc:docMk/>
          <pc:sldMk cId="2029227272" sldId="1270"/>
        </pc:sldMkLst>
      </pc:sldChg>
      <pc:sldChg chg="del">
        <pc:chgData name="George Huang" userId="7522906efeb502a4" providerId="LiveId" clId="{B2032E55-1017-4DB4-91CE-611423860B39}" dt="2024-12-26T16:41:37.002" v="4" actId="47"/>
        <pc:sldMkLst>
          <pc:docMk/>
          <pc:sldMk cId="60251509" sldId="1271"/>
        </pc:sldMkLst>
      </pc:sldChg>
      <pc:sldChg chg="del">
        <pc:chgData name="George Huang" userId="7522906efeb502a4" providerId="LiveId" clId="{B2032E55-1017-4DB4-91CE-611423860B39}" dt="2024-12-26T16:41:54.208" v="5" actId="47"/>
        <pc:sldMkLst>
          <pc:docMk/>
          <pc:sldMk cId="609923792" sldId="1274"/>
        </pc:sldMkLst>
      </pc:sldChg>
      <pc:sldChg chg="del">
        <pc:chgData name="George Huang" userId="7522906efeb502a4" providerId="LiveId" clId="{B2032E55-1017-4DB4-91CE-611423860B39}" dt="2024-12-26T16:41:54.208" v="5" actId="47"/>
        <pc:sldMkLst>
          <pc:docMk/>
          <pc:sldMk cId="125170429" sldId="1276"/>
        </pc:sldMkLst>
      </pc:sldChg>
      <pc:sldChg chg="del">
        <pc:chgData name="George Huang" userId="7522906efeb502a4" providerId="LiveId" clId="{B2032E55-1017-4DB4-91CE-611423860B39}" dt="2024-12-26T16:42:03.916" v="6" actId="47"/>
        <pc:sldMkLst>
          <pc:docMk/>
          <pc:sldMk cId="3845059399" sldId="1279"/>
        </pc:sldMkLst>
      </pc:sldChg>
      <pc:sldChg chg="del">
        <pc:chgData name="George Huang" userId="7522906efeb502a4" providerId="LiveId" clId="{B2032E55-1017-4DB4-91CE-611423860B39}" dt="2024-12-26T16:40:09.711" v="0" actId="47"/>
        <pc:sldMkLst>
          <pc:docMk/>
          <pc:sldMk cId="1805076112" sldId="1288"/>
        </pc:sldMkLst>
      </pc:sldChg>
      <pc:sldChg chg="del">
        <pc:chgData name="George Huang" userId="7522906efeb502a4" providerId="LiveId" clId="{B2032E55-1017-4DB4-91CE-611423860B39}" dt="2024-12-26T16:40:57.778" v="2" actId="47"/>
        <pc:sldMkLst>
          <pc:docMk/>
          <pc:sldMk cId="350565011" sldId="1296"/>
        </pc:sldMkLst>
      </pc:sldChg>
      <pc:sldChg chg="del">
        <pc:chgData name="George Huang" userId="7522906efeb502a4" providerId="LiveId" clId="{B2032E55-1017-4DB4-91CE-611423860B39}" dt="2024-12-26T16:40:57.778" v="2" actId="47"/>
        <pc:sldMkLst>
          <pc:docMk/>
          <pc:sldMk cId="2510366054" sldId="1298"/>
        </pc:sldMkLst>
      </pc:sldChg>
      <pc:sldChg chg="del">
        <pc:chgData name="George Huang" userId="7522906efeb502a4" providerId="LiveId" clId="{B2032E55-1017-4DB4-91CE-611423860B39}" dt="2024-12-26T16:40:57.778" v="2" actId="47"/>
        <pc:sldMkLst>
          <pc:docMk/>
          <pc:sldMk cId="117517995" sldId="1300"/>
        </pc:sldMkLst>
      </pc:sldChg>
      <pc:sldChg chg="del">
        <pc:chgData name="George Huang" userId="7522906efeb502a4" providerId="LiveId" clId="{B2032E55-1017-4DB4-91CE-611423860B39}" dt="2024-12-26T16:40:57.778" v="2" actId="47"/>
        <pc:sldMkLst>
          <pc:docMk/>
          <pc:sldMk cId="2312848639" sldId="1302"/>
        </pc:sldMkLst>
      </pc:sldChg>
      <pc:sldChg chg="del">
        <pc:chgData name="George Huang" userId="7522906efeb502a4" providerId="LiveId" clId="{B2032E55-1017-4DB4-91CE-611423860B39}" dt="2024-12-26T16:41:18.967" v="3" actId="47"/>
        <pc:sldMkLst>
          <pc:docMk/>
          <pc:sldMk cId="971598984" sldId="1306"/>
        </pc:sldMkLst>
      </pc:sldChg>
      <pc:sldChg chg="del">
        <pc:chgData name="George Huang" userId="7522906efeb502a4" providerId="LiveId" clId="{B2032E55-1017-4DB4-91CE-611423860B39}" dt="2024-12-26T16:41:18.967" v="3" actId="47"/>
        <pc:sldMkLst>
          <pc:docMk/>
          <pc:sldMk cId="1101006045" sldId="1308"/>
        </pc:sldMkLst>
      </pc:sldChg>
      <pc:sldChg chg="del">
        <pc:chgData name="George Huang" userId="7522906efeb502a4" providerId="LiveId" clId="{B2032E55-1017-4DB4-91CE-611423860B39}" dt="2024-12-26T16:41:18.967" v="3" actId="47"/>
        <pc:sldMkLst>
          <pc:docMk/>
          <pc:sldMk cId="4205219508" sldId="1310"/>
        </pc:sldMkLst>
      </pc:sldChg>
      <pc:sldChg chg="del">
        <pc:chgData name="George Huang" userId="7522906efeb502a4" providerId="LiveId" clId="{B2032E55-1017-4DB4-91CE-611423860B39}" dt="2024-12-26T16:41:37.002" v="4" actId="47"/>
        <pc:sldMkLst>
          <pc:docMk/>
          <pc:sldMk cId="2865877924" sldId="1322"/>
        </pc:sldMkLst>
      </pc:sldChg>
      <pc:sldChg chg="del">
        <pc:chgData name="George Huang" userId="7522906efeb502a4" providerId="LiveId" clId="{B2032E55-1017-4DB4-91CE-611423860B39}" dt="2024-12-26T16:41:54.208" v="5" actId="47"/>
        <pc:sldMkLst>
          <pc:docMk/>
          <pc:sldMk cId="2347268660" sldId="1332"/>
        </pc:sldMkLst>
      </pc:sldChg>
      <pc:sldChg chg="del">
        <pc:chgData name="George Huang" userId="7522906efeb502a4" providerId="LiveId" clId="{B2032E55-1017-4DB4-91CE-611423860B39}" dt="2024-12-26T16:42:03.916" v="6" actId="47"/>
        <pc:sldMkLst>
          <pc:docMk/>
          <pc:sldMk cId="1434405376" sldId="1346"/>
        </pc:sldMkLst>
      </pc:sldChg>
      <pc:sldChg chg="del">
        <pc:chgData name="George Huang" userId="7522906efeb502a4" providerId="LiveId" clId="{B2032E55-1017-4DB4-91CE-611423860B39}" dt="2024-12-26T16:40:09.711" v="0" actId="47"/>
        <pc:sldMkLst>
          <pc:docMk/>
          <pc:sldMk cId="354572521" sldId="1356"/>
        </pc:sldMkLst>
      </pc:sldChg>
      <pc:sldChg chg="del">
        <pc:chgData name="George Huang" userId="7522906efeb502a4" providerId="LiveId" clId="{B2032E55-1017-4DB4-91CE-611423860B39}" dt="2024-12-26T16:40:31.406" v="1" actId="47"/>
        <pc:sldMkLst>
          <pc:docMk/>
          <pc:sldMk cId="1171073365" sldId="1357"/>
        </pc:sldMkLst>
      </pc:sldChg>
      <pc:sldChg chg="del">
        <pc:chgData name="George Huang" userId="7522906efeb502a4" providerId="LiveId" clId="{B2032E55-1017-4DB4-91CE-611423860B39}" dt="2024-12-26T16:40:31.406" v="1" actId="47"/>
        <pc:sldMkLst>
          <pc:docMk/>
          <pc:sldMk cId="3402387388" sldId="1358"/>
        </pc:sldMkLst>
      </pc:sldChg>
      <pc:sldChg chg="del">
        <pc:chgData name="George Huang" userId="7522906efeb502a4" providerId="LiveId" clId="{B2032E55-1017-4DB4-91CE-611423860B39}" dt="2024-12-26T16:40:57.778" v="2" actId="47"/>
        <pc:sldMkLst>
          <pc:docMk/>
          <pc:sldMk cId="4241691227" sldId="1360"/>
        </pc:sldMkLst>
      </pc:sldChg>
      <pc:sldChg chg="del">
        <pc:chgData name="George Huang" userId="7522906efeb502a4" providerId="LiveId" clId="{B2032E55-1017-4DB4-91CE-611423860B39}" dt="2024-12-26T16:40:09.711" v="0" actId="47"/>
        <pc:sldMkLst>
          <pc:docMk/>
          <pc:sldMk cId="2550379308" sldId="1362"/>
        </pc:sldMkLst>
      </pc:sldChg>
      <pc:sldChg chg="del">
        <pc:chgData name="George Huang" userId="7522906efeb502a4" providerId="LiveId" clId="{B2032E55-1017-4DB4-91CE-611423860B39}" dt="2024-12-26T16:41:37.002" v="4" actId="47"/>
        <pc:sldMkLst>
          <pc:docMk/>
          <pc:sldMk cId="1797264686" sldId="1364"/>
        </pc:sldMkLst>
      </pc:sldChg>
      <pc:sldChg chg="del">
        <pc:chgData name="George Huang" userId="7522906efeb502a4" providerId="LiveId" clId="{B2032E55-1017-4DB4-91CE-611423860B39}" dt="2024-12-26T16:41:37.002" v="4" actId="47"/>
        <pc:sldMkLst>
          <pc:docMk/>
          <pc:sldMk cId="3347273031" sldId="1366"/>
        </pc:sldMkLst>
      </pc:sldChg>
      <pc:sldChg chg="del">
        <pc:chgData name="George Huang" userId="7522906efeb502a4" providerId="LiveId" clId="{B2032E55-1017-4DB4-91CE-611423860B39}" dt="2024-12-26T16:41:54.208" v="5" actId="47"/>
        <pc:sldMkLst>
          <pc:docMk/>
          <pc:sldMk cId="1180724754" sldId="1369"/>
        </pc:sldMkLst>
      </pc:sldChg>
      <pc:sldChg chg="del">
        <pc:chgData name="George Huang" userId="7522906efeb502a4" providerId="LiveId" clId="{B2032E55-1017-4DB4-91CE-611423860B39}" dt="2024-12-26T16:41:54.208" v="5" actId="47"/>
        <pc:sldMkLst>
          <pc:docMk/>
          <pc:sldMk cId="2075844054" sldId="1371"/>
        </pc:sldMkLst>
      </pc:sldChg>
      <pc:sldChg chg="del">
        <pc:chgData name="George Huang" userId="7522906efeb502a4" providerId="LiveId" clId="{B2032E55-1017-4DB4-91CE-611423860B39}" dt="2024-12-26T16:41:54.208" v="5" actId="47"/>
        <pc:sldMkLst>
          <pc:docMk/>
          <pc:sldMk cId="837270269" sldId="1372"/>
        </pc:sldMkLst>
      </pc:sldChg>
      <pc:sldChg chg="del">
        <pc:chgData name="George Huang" userId="7522906efeb502a4" providerId="LiveId" clId="{B2032E55-1017-4DB4-91CE-611423860B39}" dt="2024-12-26T16:42:03.916" v="6" actId="47"/>
        <pc:sldMkLst>
          <pc:docMk/>
          <pc:sldMk cId="1935081955" sldId="1374"/>
        </pc:sldMkLst>
      </pc:sldChg>
      <pc:sldChg chg="del">
        <pc:chgData name="George Huang" userId="7522906efeb502a4" providerId="LiveId" clId="{B2032E55-1017-4DB4-91CE-611423860B39}" dt="2024-12-26T16:40:09.711" v="0" actId="47"/>
        <pc:sldMkLst>
          <pc:docMk/>
          <pc:sldMk cId="2346791798" sldId="1376"/>
        </pc:sldMkLst>
      </pc:sldChg>
      <pc:sldChg chg="del">
        <pc:chgData name="George Huang" userId="7522906efeb502a4" providerId="LiveId" clId="{B2032E55-1017-4DB4-91CE-611423860B39}" dt="2024-12-26T16:41:18.967" v="3" actId="47"/>
        <pc:sldMkLst>
          <pc:docMk/>
          <pc:sldMk cId="1779745487" sldId="1378"/>
        </pc:sldMkLst>
      </pc:sldChg>
      <pc:sldChg chg="del">
        <pc:chgData name="George Huang" userId="7522906efeb502a4" providerId="LiveId" clId="{B2032E55-1017-4DB4-91CE-611423860B39}" dt="2024-12-26T16:41:37.002" v="4" actId="47"/>
        <pc:sldMkLst>
          <pc:docMk/>
          <pc:sldMk cId="2079706895" sldId="1380"/>
        </pc:sldMkLst>
      </pc:sldChg>
      <pc:sldChg chg="del">
        <pc:chgData name="George Huang" userId="7522906efeb502a4" providerId="LiveId" clId="{B2032E55-1017-4DB4-91CE-611423860B39}" dt="2024-12-26T16:40:09.711" v="0" actId="47"/>
        <pc:sldMkLst>
          <pc:docMk/>
          <pc:sldMk cId="2199593461" sldId="1382"/>
        </pc:sldMkLst>
      </pc:sldChg>
      <pc:sldChg chg="del">
        <pc:chgData name="George Huang" userId="7522906efeb502a4" providerId="LiveId" clId="{B2032E55-1017-4DB4-91CE-611423860B39}" dt="2024-12-26T16:40:09.711" v="0" actId="47"/>
        <pc:sldMkLst>
          <pc:docMk/>
          <pc:sldMk cId="4220422906" sldId="1383"/>
        </pc:sldMkLst>
      </pc:sldChg>
      <pc:sldChg chg="del">
        <pc:chgData name="George Huang" userId="7522906efeb502a4" providerId="LiveId" clId="{B2032E55-1017-4DB4-91CE-611423860B39}" dt="2024-12-26T16:40:09.711" v="0" actId="47"/>
        <pc:sldMkLst>
          <pc:docMk/>
          <pc:sldMk cId="2432530416" sldId="1385"/>
        </pc:sldMkLst>
      </pc:sldChg>
      <pc:sldChg chg="del">
        <pc:chgData name="George Huang" userId="7522906efeb502a4" providerId="LiveId" clId="{B2032E55-1017-4DB4-91CE-611423860B39}" dt="2024-12-26T16:40:31.406" v="1" actId="47"/>
        <pc:sldMkLst>
          <pc:docMk/>
          <pc:sldMk cId="2858949889" sldId="1387"/>
        </pc:sldMkLst>
      </pc:sldChg>
      <pc:sldChg chg="del">
        <pc:chgData name="George Huang" userId="7522906efeb502a4" providerId="LiveId" clId="{B2032E55-1017-4DB4-91CE-611423860B39}" dt="2024-12-26T16:41:18.967" v="3" actId="47"/>
        <pc:sldMkLst>
          <pc:docMk/>
          <pc:sldMk cId="1902754093" sldId="1391"/>
        </pc:sldMkLst>
      </pc:sldChg>
      <pc:sldChg chg="del">
        <pc:chgData name="George Huang" userId="7522906efeb502a4" providerId="LiveId" clId="{B2032E55-1017-4DB4-91CE-611423860B39}" dt="2024-12-26T16:41:18.967" v="3" actId="47"/>
        <pc:sldMkLst>
          <pc:docMk/>
          <pc:sldMk cId="4136808983" sldId="1393"/>
        </pc:sldMkLst>
      </pc:sldChg>
      <pc:sldChg chg="del">
        <pc:chgData name="George Huang" userId="7522906efeb502a4" providerId="LiveId" clId="{B2032E55-1017-4DB4-91CE-611423860B39}" dt="2024-12-26T16:41:37.002" v="4" actId="47"/>
        <pc:sldMkLst>
          <pc:docMk/>
          <pc:sldMk cId="2210213922" sldId="1397"/>
        </pc:sldMkLst>
      </pc:sldChg>
      <pc:sldChg chg="del">
        <pc:chgData name="George Huang" userId="7522906efeb502a4" providerId="LiveId" clId="{B2032E55-1017-4DB4-91CE-611423860B39}" dt="2024-12-26T16:41:54.208" v="5" actId="47"/>
        <pc:sldMkLst>
          <pc:docMk/>
          <pc:sldMk cId="1732912652" sldId="1398"/>
        </pc:sldMkLst>
      </pc:sldChg>
      <pc:sldChg chg="del">
        <pc:chgData name="George Huang" userId="7522906efeb502a4" providerId="LiveId" clId="{B2032E55-1017-4DB4-91CE-611423860B39}" dt="2024-12-26T16:41:54.208" v="5" actId="47"/>
        <pc:sldMkLst>
          <pc:docMk/>
          <pc:sldMk cId="3331296827" sldId="1399"/>
        </pc:sldMkLst>
      </pc:sldChg>
      <pc:sldChg chg="del">
        <pc:chgData name="George Huang" userId="7522906efeb502a4" providerId="LiveId" clId="{B2032E55-1017-4DB4-91CE-611423860B39}" dt="2024-12-26T16:41:54.208" v="5" actId="47"/>
        <pc:sldMkLst>
          <pc:docMk/>
          <pc:sldMk cId="757282202" sldId="1400"/>
        </pc:sldMkLst>
      </pc:sldChg>
      <pc:sldChg chg="del">
        <pc:chgData name="George Huang" userId="7522906efeb502a4" providerId="LiveId" clId="{B2032E55-1017-4DB4-91CE-611423860B39}" dt="2024-12-26T16:41:54.208" v="5" actId="47"/>
        <pc:sldMkLst>
          <pc:docMk/>
          <pc:sldMk cId="1897014352" sldId="1401"/>
        </pc:sldMkLst>
      </pc:sldChg>
      <pc:sldChg chg="del">
        <pc:chgData name="George Huang" userId="7522906efeb502a4" providerId="LiveId" clId="{B2032E55-1017-4DB4-91CE-611423860B39}" dt="2024-12-26T16:42:03.916" v="6" actId="47"/>
        <pc:sldMkLst>
          <pc:docMk/>
          <pc:sldMk cId="572827318" sldId="1402"/>
        </pc:sldMkLst>
      </pc:sldChg>
      <pc:sldChg chg="del">
        <pc:chgData name="George Huang" userId="7522906efeb502a4" providerId="LiveId" clId="{B2032E55-1017-4DB4-91CE-611423860B39}" dt="2024-12-26T16:42:03.916" v="6" actId="47"/>
        <pc:sldMkLst>
          <pc:docMk/>
          <pc:sldMk cId="1233993525" sldId="1404"/>
        </pc:sldMkLst>
      </pc:sldChg>
      <pc:sldChg chg="del">
        <pc:chgData name="George Huang" userId="7522906efeb502a4" providerId="LiveId" clId="{B2032E55-1017-4DB4-91CE-611423860B39}" dt="2024-12-26T16:40:57.778" v="2" actId="47"/>
        <pc:sldMkLst>
          <pc:docMk/>
          <pc:sldMk cId="3455325385" sldId="1405"/>
        </pc:sldMkLst>
      </pc:sldChg>
      <pc:sldChg chg="del">
        <pc:chgData name="George Huang" userId="7522906efeb502a4" providerId="LiveId" clId="{B2032E55-1017-4DB4-91CE-611423860B39}" dt="2024-12-26T16:41:37.002" v="4" actId="47"/>
        <pc:sldMkLst>
          <pc:docMk/>
          <pc:sldMk cId="2026736849" sldId="1407"/>
        </pc:sldMkLst>
      </pc:sldChg>
    </pc:docChg>
  </pc:docChgLst>
  <pc:docChgLst>
    <pc:chgData name="George Huang" userId="7522906efeb502a4" providerId="LiveId" clId="{831132B1-FCA4-42AA-AF26-24B154231191}"/>
    <pc:docChg chg="addSld delSld modSld sldOrd modSection">
      <pc:chgData name="George Huang" userId="7522906efeb502a4" providerId="LiveId" clId="{831132B1-FCA4-42AA-AF26-24B154231191}" dt="2025-03-21T15:29:56.793" v="5"/>
      <pc:docMkLst>
        <pc:docMk/>
      </pc:docMkLst>
      <pc:sldChg chg="ord">
        <pc:chgData name="George Huang" userId="7522906efeb502a4" providerId="LiveId" clId="{831132B1-FCA4-42AA-AF26-24B154231191}" dt="2025-03-21T15:29:18.810" v="2"/>
        <pc:sldMkLst>
          <pc:docMk/>
          <pc:sldMk cId="3423418545" sldId="1202"/>
        </pc:sldMkLst>
      </pc:sldChg>
      <pc:sldChg chg="ord">
        <pc:chgData name="George Huang" userId="7522906efeb502a4" providerId="LiveId" clId="{831132B1-FCA4-42AA-AF26-24B154231191}" dt="2025-03-21T15:29:56.793" v="5"/>
        <pc:sldMkLst>
          <pc:docMk/>
          <pc:sldMk cId="2948989133" sldId="1216"/>
        </pc:sldMkLst>
      </pc:sldChg>
      <pc:sldChg chg="ord">
        <pc:chgData name="George Huang" userId="7522906efeb502a4" providerId="LiveId" clId="{831132B1-FCA4-42AA-AF26-24B154231191}" dt="2025-03-21T15:29:56.793" v="5"/>
        <pc:sldMkLst>
          <pc:docMk/>
          <pc:sldMk cId="3748291805" sldId="1281"/>
        </pc:sldMkLst>
      </pc:sldChg>
      <pc:sldChg chg="add del">
        <pc:chgData name="George Huang" userId="7522906efeb502a4" providerId="LiveId" clId="{831132B1-FCA4-42AA-AF26-24B154231191}" dt="2025-03-21T15:29:44.645" v="3"/>
        <pc:sldMkLst>
          <pc:docMk/>
          <pc:sldMk cId="466377657" sldId="1282"/>
        </pc:sldMkLst>
      </pc:sldChg>
      <pc:sldChg chg="ord">
        <pc:chgData name="George Huang" userId="7522906efeb502a4" providerId="LiveId" clId="{831132B1-FCA4-42AA-AF26-24B154231191}" dt="2025-03-21T15:29:18.810" v="2"/>
        <pc:sldMkLst>
          <pc:docMk/>
          <pc:sldMk cId="1685858395" sldId="1386"/>
        </pc:sldMkLst>
      </pc:sldChg>
      <pc:sldChg chg="del">
        <pc:chgData name="George Huang" userId="7522906efeb502a4" providerId="LiveId" clId="{831132B1-FCA4-42AA-AF26-24B154231191}" dt="2025-03-21T15:29:13.029" v="0" actId="47"/>
        <pc:sldMkLst>
          <pc:docMk/>
          <pc:sldMk cId="4199633765" sldId="138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3/21/2025</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3/21/2025</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753462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38846657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1619503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4444314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3375126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4807451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42045623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37982582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27256861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18692600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181950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775492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26557642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32267080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29905994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Conflicts, difficulties, and suffering are part of the growing and learning process.  It’d help us become better Christians.</a:t>
            </a:r>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8338286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15C8C-17AA-27D3-3650-F5A53BAC0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9278F1-A8DD-B115-B34D-CC99C182ACE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E8835F2-2D96-1D65-BD2B-F9DFD4CD84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B9E20C-2531-AD8F-0794-1A3BD19379B3}"/>
              </a:ext>
            </a:extLst>
          </p:cNvPr>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38339187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38256021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41234221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CF23A-4806-2A03-262E-8F514E7FE4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C640B2-2C5A-E5EB-D741-269100420F8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3394532-7797-DC7B-F85A-C6C54C5265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9D33FA-3A73-F7B4-9713-14B1D42EC359}"/>
              </a:ext>
            </a:extLst>
          </p:cNvPr>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26354557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2932460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2075983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3371443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16669748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34198545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19462877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49125698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40607444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23095404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66787247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83807-6F2E-7A1C-1CF0-379812489D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4E19F0-6E8F-6888-2B9B-D5299240E14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B6950A5-48DA-14AA-27FE-A39D278ADD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545609-CFD6-C78F-6B30-4121EF6ADF69}"/>
              </a:ext>
            </a:extLst>
          </p:cNvPr>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412248733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altLang="zh-TW" dirty="0"/>
              <a:t>Difficulties in life and our growth in God should further soften our hearts and make us more Christ-like.</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30427272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altLang="zh-TW" dirty="0"/>
              <a:t>Difficulties in life and our growth in God should further soften our hearts and make us more Christ-like.</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817915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a:t>
            </a:fld>
            <a:endParaRPr lang="en-US" dirty="0"/>
          </a:p>
        </p:txBody>
      </p:sp>
    </p:spTree>
    <p:extLst>
      <p:ext uri="{BB962C8B-B14F-4D97-AF65-F5344CB8AC3E}">
        <p14:creationId xmlns:p14="http://schemas.microsoft.com/office/powerpoint/2010/main" val="38415808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You may fee you are being hurt, but you’ll be cleaner as a result.</a:t>
            </a:r>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311520893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43895813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283175181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141868110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406202350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298927482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Righteousness comes from God.  Our willingness to come to God and be washed determine what we’ll get and do in </a:t>
            </a:r>
            <a:r>
              <a:rPr lang="en-US"/>
              <a:t>the eternity.</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359902733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140653188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27338645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1055377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a:t>
            </a:fld>
            <a:endParaRPr lang="en-US" dirty="0"/>
          </a:p>
        </p:txBody>
      </p:sp>
    </p:spTree>
    <p:extLst>
      <p:ext uri="{BB962C8B-B14F-4D97-AF65-F5344CB8AC3E}">
        <p14:creationId xmlns:p14="http://schemas.microsoft.com/office/powerpoint/2010/main" val="340460566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346939602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100085338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287997099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318365014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428649476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99148777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383324007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179570969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11236148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12F12-6A15-F72B-4201-ED001ADDB6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0EB699-C015-6C35-9DC6-FF72C09DB0E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65A0DB8-A784-A50E-1B69-8EC38283224C}"/>
              </a:ext>
            </a:extLst>
          </p:cNvPr>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a:extLst>
              <a:ext uri="{FF2B5EF4-FFF2-40B4-BE49-F238E27FC236}">
                <a16:creationId xmlns:a16="http://schemas.microsoft.com/office/drawing/2014/main" id="{8C344B83-908D-723E-E96E-F846A84DC458}"/>
              </a:ext>
            </a:extLst>
          </p:cNvPr>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2884887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a:t>
            </a:fld>
            <a:endParaRPr lang="en-US" dirty="0"/>
          </a:p>
        </p:txBody>
      </p:sp>
    </p:spTree>
    <p:extLst>
      <p:ext uri="{BB962C8B-B14F-4D97-AF65-F5344CB8AC3E}">
        <p14:creationId xmlns:p14="http://schemas.microsoft.com/office/powerpoint/2010/main" val="178630721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2539115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Jesus gave parables that are simple and have meaning to most people, but for those who pursue God, he will reveal deeper meanings.  Sometimes, true meanings really come out when you study several parables and combine the meanings.</a:t>
            </a:r>
          </a:p>
          <a:p>
            <a:endParaRPr lang="en-US" dirty="0"/>
          </a:p>
          <a:p>
            <a:r>
              <a:rPr lang="en-US" dirty="0"/>
              <a:t>In our lives, God will also use things around you to teach you necessary lessons.  The key is to have a receptive heart </a:t>
            </a:r>
            <a:r>
              <a:rPr lang="en-US"/>
              <a:t>so the lessons can be seen.</a:t>
            </a:r>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3271848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1147279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F7A62-5161-25A5-2081-01479BED98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92ED08-1C51-BA98-0FDC-0F1311EE281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66F655E-CFB0-5055-8F91-E030936575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87837D-5F9F-9754-6D61-84264B19E867}"/>
              </a:ext>
            </a:extLst>
          </p:cNvPr>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4200160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2671915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3052220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630949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806983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1479772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2507381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4148332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647218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2467410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2414851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2345860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3785175584"/>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0FCAF-44D4-5D16-53D6-F4E6D760BE2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B06E5FA-561E-896A-3428-E2C277157553}"/>
              </a:ext>
            </a:extLst>
          </p:cNvPr>
          <p:cNvSpPr/>
          <p:nvPr/>
        </p:nvSpPr>
        <p:spPr>
          <a:xfrm>
            <a:off x="228600" y="1733550"/>
            <a:ext cx="8686800" cy="1323439"/>
          </a:xfrm>
          <a:prstGeom prst="rect">
            <a:avLst/>
          </a:prstGeom>
        </p:spPr>
        <p:txBody>
          <a:bodyPr wrap="square">
            <a:spAutoFit/>
          </a:bodyPr>
          <a:lstStyle/>
          <a:p>
            <a:pPr algn="ctr"/>
            <a:r>
              <a:rPr lang="zh-TW" altLang="en-US" sz="8000" b="1" dirty="0">
                <a:latin typeface="Microsoft JhengHei" panose="020B0604030504040204" pitchFamily="34" charset="-120"/>
                <a:ea typeface="Microsoft JhengHei" panose="020B0604030504040204" pitchFamily="34" charset="-120"/>
                <a:cs typeface="Microsoft Himalaya" panose="01010100010101010101" pitchFamily="2" charset="0"/>
              </a:rPr>
              <a:t>洗衣機的奧秘</a:t>
            </a:r>
            <a:endParaRPr lang="en-US" altLang="zh-TW" sz="8000" b="1" dirty="0">
              <a:latin typeface="Microsoft JhengHei" panose="020B0604030504040204" pitchFamily="34" charset="-120"/>
              <a:ea typeface="Microsoft JhengHei" panose="020B0604030504040204" pitchFamily="34" charset="-120"/>
              <a:cs typeface="Microsoft Himalaya" panose="01010100010101010101" pitchFamily="2" charset="0"/>
            </a:endParaRPr>
          </a:p>
        </p:txBody>
      </p:sp>
    </p:spTree>
    <p:extLst>
      <p:ext uri="{BB962C8B-B14F-4D97-AF65-F5344CB8AC3E}">
        <p14:creationId xmlns:p14="http://schemas.microsoft.com/office/powerpoint/2010/main" val="539662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8038"/>
            <a:ext cx="91440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洗衣服的問題</a:t>
            </a: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 水和油性污垢不能混合或黏在一起。極性分子會互相吸引因而抵制與其他非極性分子混合。</a:t>
            </a:r>
          </a:p>
        </p:txBody>
      </p:sp>
    </p:spTree>
    <p:extLst>
      <p:ext uri="{BB962C8B-B14F-4D97-AF65-F5344CB8AC3E}">
        <p14:creationId xmlns:p14="http://schemas.microsoft.com/office/powerpoint/2010/main" val="3423418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7FB74-130B-8770-D2C7-94F6D45452CA}"/>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6E52D19C-422C-C313-F8ED-C61BE9C03F48}"/>
              </a:ext>
            </a:extLst>
          </p:cNvPr>
          <p:cNvPicPr>
            <a:picLocks noChangeAspect="1"/>
          </p:cNvPicPr>
          <p:nvPr/>
        </p:nvPicPr>
        <p:blipFill>
          <a:blip r:embed="rId3"/>
          <a:stretch>
            <a:fillRect/>
          </a:stretch>
        </p:blipFill>
        <p:spPr>
          <a:xfrm>
            <a:off x="4724400" y="-57150"/>
            <a:ext cx="4114800" cy="5257800"/>
          </a:xfrm>
          <a:prstGeom prst="rect">
            <a:avLst/>
          </a:prstGeom>
        </p:spPr>
      </p:pic>
      <p:sp>
        <p:nvSpPr>
          <p:cNvPr id="3" name="Rectangle 2">
            <a:extLst>
              <a:ext uri="{FF2B5EF4-FFF2-40B4-BE49-F238E27FC236}">
                <a16:creationId xmlns:a16="http://schemas.microsoft.com/office/drawing/2014/main" id="{1F08D917-F1F3-2F37-CB47-567E77892F62}"/>
              </a:ext>
            </a:extLst>
          </p:cNvPr>
          <p:cNvSpPr/>
          <p:nvPr/>
        </p:nvSpPr>
        <p:spPr>
          <a:xfrm>
            <a:off x="304800" y="742950"/>
            <a:ext cx="4724400" cy="3046988"/>
          </a:xfrm>
          <a:prstGeom prst="rect">
            <a:avLst/>
          </a:prstGeom>
        </p:spPr>
        <p:txBody>
          <a:bodyPr wrap="square">
            <a:spAutoFit/>
          </a:bodyPr>
          <a:lstStyle/>
          <a:p>
            <a:r>
              <a:rPr lang="zh-TW" altLang="en-US" sz="6400" b="1" kern="1000" spc="-38" dirty="0">
                <a:latin typeface="Microsoft JhengHei" panose="020B0604030504040204" pitchFamily="34" charset="-120"/>
                <a:ea typeface="Microsoft JhengHei" panose="020B0604030504040204" pitchFamily="34" charset="-120"/>
              </a:rPr>
              <a:t>水和油性污垢不混合或黏在一起</a:t>
            </a:r>
            <a:endParaRPr lang="zh-TW" altLang="en-US" sz="6400" b="1" kern="1000" spc="-38" dirty="0">
              <a:ea typeface="DFKai-SB" panose="03000509000000000000" pitchFamily="65" charset="-120"/>
            </a:endParaRPr>
          </a:p>
        </p:txBody>
      </p:sp>
      <p:sp>
        <p:nvSpPr>
          <p:cNvPr id="6" name="Rectangle 5">
            <a:extLst>
              <a:ext uri="{FF2B5EF4-FFF2-40B4-BE49-F238E27FC236}">
                <a16:creationId xmlns:a16="http://schemas.microsoft.com/office/drawing/2014/main" id="{9E292D74-2544-4E7D-4070-E61A85260144}"/>
              </a:ext>
            </a:extLst>
          </p:cNvPr>
          <p:cNvSpPr/>
          <p:nvPr/>
        </p:nvSpPr>
        <p:spPr>
          <a:xfrm>
            <a:off x="6324600" y="2038350"/>
            <a:ext cx="3289092" cy="2246769"/>
          </a:xfrm>
          <a:prstGeom prst="rect">
            <a:avLst/>
          </a:prstGeom>
        </p:spPr>
        <p:txBody>
          <a:bodyPr wrap="square">
            <a:spAutoFit/>
          </a:bodyPr>
          <a:lstStyle/>
          <a:p>
            <a:r>
              <a:rPr lang="zh-TW" altLang="en-US" sz="6000" b="1" kern="1000" spc="-38" dirty="0">
                <a:latin typeface="Microsoft JhengHei" panose="020B0604030504040204" pitchFamily="34" charset="-120"/>
                <a:ea typeface="Microsoft JhengHei" panose="020B0604030504040204" pitchFamily="34" charset="-120"/>
              </a:rPr>
              <a:t>油</a:t>
            </a:r>
            <a:endParaRPr lang="en-US" altLang="zh-TW" sz="6000" b="1" kern="1000" spc="-38" dirty="0">
              <a:ea typeface="DFKai-SB" panose="03000509000000000000" pitchFamily="65" charset="-120"/>
            </a:endParaRPr>
          </a:p>
          <a:p>
            <a:endParaRPr lang="en-US" altLang="zh-TW" sz="2000" b="1" kern="1000" spc="-38" dirty="0">
              <a:latin typeface="Microsoft JhengHei" panose="020B0604030504040204" pitchFamily="34" charset="-120"/>
              <a:ea typeface="Microsoft JhengHei" panose="020B0604030504040204" pitchFamily="34" charset="-120"/>
            </a:endParaRPr>
          </a:p>
          <a:p>
            <a:r>
              <a:rPr lang="zh-TW" altLang="en-US" sz="6000" b="1" kern="1000" spc="-38" dirty="0">
                <a:latin typeface="Microsoft JhengHei" panose="020B0604030504040204" pitchFamily="34" charset="-120"/>
                <a:ea typeface="Microsoft JhengHei" panose="020B0604030504040204" pitchFamily="34" charset="-120"/>
              </a:rPr>
              <a:t>水</a:t>
            </a:r>
            <a:endParaRPr lang="zh-TW" altLang="en-US" sz="6000" b="1" kern="1000" spc="-38" dirty="0">
              <a:ea typeface="DFKai-SB" panose="03000509000000000000" pitchFamily="65" charset="-120"/>
            </a:endParaRPr>
          </a:p>
        </p:txBody>
      </p:sp>
    </p:spTree>
    <p:extLst>
      <p:ext uri="{BB962C8B-B14F-4D97-AF65-F5344CB8AC3E}">
        <p14:creationId xmlns:p14="http://schemas.microsoft.com/office/powerpoint/2010/main" val="1685858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那麼如何讓油和水充分混合，從而用水去除油污，是洗衣服的關鍵。</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66377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
            <a:ext cx="91440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我們就像骯髒的衣服選擇想成為乾淨，所以我們進入洗衣機 </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成為基督徒，去教會學習及成長。</a:t>
            </a:r>
          </a:p>
        </p:txBody>
      </p:sp>
    </p:spTree>
    <p:extLst>
      <p:ext uri="{BB962C8B-B14F-4D97-AF65-F5344CB8AC3E}">
        <p14:creationId xmlns:p14="http://schemas.microsoft.com/office/powerpoint/2010/main" val="3748291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
            <a:ext cx="93726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洗衣服的步驟意表了基督徒成長的過程。</a:t>
            </a:r>
          </a:p>
        </p:txBody>
      </p:sp>
    </p:spTree>
    <p:extLst>
      <p:ext uri="{BB962C8B-B14F-4D97-AF65-F5344CB8AC3E}">
        <p14:creationId xmlns:p14="http://schemas.microsoft.com/office/powerpoint/2010/main" val="2948989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143"/>
            <a:ext cx="91440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這個現代的比喻涉及洗衣服時用的步驟、物品、及有關的化學反應</a:t>
            </a:r>
            <a:r>
              <a:rPr lang="en-US" altLang="zh-TW" sz="6600" b="1" kern="1000" spc="-38" dirty="0">
                <a:latin typeface="Microsoft JhengHei" panose="020B0604030504040204" pitchFamily="34" charset="-120"/>
                <a:ea typeface="Microsoft JhengHei" panose="020B0604030504040204" pitchFamily="34" charset="-120"/>
              </a:rPr>
              <a:t>:</a:t>
            </a:r>
            <a:endParaRPr lang="zh-TW" altLang="en-US" sz="6600" b="1" kern="1000" spc="-38" dirty="0">
              <a:latin typeface="Microsoft JhengHei" panose="020B0604030504040204" pitchFamily="34" charset="-120"/>
              <a:ea typeface="Microsoft JhengHei" panose="020B0604030504040204" pitchFamily="34" charset="-120"/>
            </a:endParaRPr>
          </a:p>
          <a:p>
            <a:r>
              <a:rPr lang="en-US" altLang="zh-TW" sz="6600" b="1" kern="1000" spc="-38" dirty="0">
                <a:latin typeface="Microsoft JhengHei" panose="020B0604030504040204" pitchFamily="34" charset="-120"/>
                <a:ea typeface="Microsoft JhengHei" panose="020B0604030504040204" pitchFamily="34" charset="-120"/>
              </a:rPr>
              <a:t>1. </a:t>
            </a:r>
            <a:r>
              <a:rPr lang="zh-TW" altLang="en-US" sz="6600" b="1" kern="1000" spc="-38" dirty="0">
                <a:latin typeface="Microsoft JhengHei" panose="020B0604030504040204" pitchFamily="34" charset="-120"/>
                <a:ea typeface="Microsoft JhengHei" panose="020B0604030504040204" pitchFamily="34" charset="-120"/>
              </a:rPr>
              <a:t>髒衣服</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人 </a:t>
            </a:r>
            <a:r>
              <a:rPr lang="en-US" altLang="zh-TW" sz="6600" b="1" kern="1000" spc="-38" dirty="0">
                <a:latin typeface="Microsoft JhengHei" panose="020B0604030504040204" pitchFamily="34" charset="-120"/>
                <a:ea typeface="Microsoft JhengHei" panose="020B0604030504040204" pitchFamily="34" charset="-120"/>
              </a:rPr>
              <a:t>/</a:t>
            </a:r>
            <a:r>
              <a:rPr lang="zh-TW" altLang="en-US" sz="6600" b="1" kern="1000" spc="-38" dirty="0">
                <a:latin typeface="Microsoft JhengHei" panose="020B0604030504040204" pitchFamily="34" charset="-120"/>
                <a:ea typeface="Microsoft JhengHei" panose="020B0604030504040204" pitchFamily="34" charset="-120"/>
              </a:rPr>
              <a:t> 基督徒</a:t>
            </a:r>
          </a:p>
          <a:p>
            <a:r>
              <a:rPr lang="en-US" altLang="zh-TW" sz="6600" b="1" kern="1000" spc="-38" dirty="0">
                <a:latin typeface="Microsoft JhengHei" panose="020B0604030504040204" pitchFamily="34" charset="-120"/>
                <a:ea typeface="Microsoft JhengHei" panose="020B0604030504040204" pitchFamily="34" charset="-120"/>
              </a:rPr>
              <a:t>2. </a:t>
            </a:r>
            <a:r>
              <a:rPr lang="zh-TW" altLang="en-US" sz="6600" b="1" kern="1000" spc="-38" dirty="0">
                <a:latin typeface="Microsoft JhengHei" panose="020B0604030504040204" pitchFamily="34" charset="-120"/>
                <a:ea typeface="Microsoft JhengHei" panose="020B0604030504040204" pitchFamily="34" charset="-120"/>
              </a:rPr>
              <a:t>水</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聖靈 </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賽 </a:t>
            </a:r>
            <a:r>
              <a:rPr lang="en-US" altLang="zh-TW" sz="6600" b="1" kern="1000" spc="-38" dirty="0">
                <a:ea typeface="Microsoft JhengHei" panose="020B0604030504040204" pitchFamily="34" charset="-120"/>
              </a:rPr>
              <a:t>44:3</a:t>
            </a:r>
            <a:endParaRPr lang="zh-TW" altLang="en-US" sz="6600" b="1" kern="1000" spc="-38" dirty="0">
              <a:ea typeface="Microsoft JhengHei" panose="020B0604030504040204" pitchFamily="34" charset="-120"/>
            </a:endParaRPr>
          </a:p>
        </p:txBody>
      </p:sp>
    </p:spTree>
    <p:extLst>
      <p:ext uri="{BB962C8B-B14F-4D97-AF65-F5344CB8AC3E}">
        <p14:creationId xmlns:p14="http://schemas.microsoft.com/office/powerpoint/2010/main" val="2943103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
            <a:ext cx="9144000" cy="6186309"/>
          </a:xfrm>
          <a:prstGeom prst="rect">
            <a:avLst/>
          </a:prstGeom>
        </p:spPr>
        <p:txBody>
          <a:bodyPr wrap="square">
            <a:spAutoFit/>
          </a:bodyPr>
          <a:lstStyle/>
          <a:p>
            <a:r>
              <a:rPr lang="en-US" altLang="zh-TW" sz="6600" b="1" kern="1000" spc="-38" dirty="0">
                <a:latin typeface="Microsoft JhengHei" panose="020B0604030504040204" pitchFamily="34" charset="-120"/>
                <a:ea typeface="Microsoft JhengHei" panose="020B0604030504040204" pitchFamily="34" charset="-120"/>
              </a:rPr>
              <a:t>3. </a:t>
            </a:r>
            <a:r>
              <a:rPr lang="zh-TW" altLang="en-US" sz="6600" b="1" kern="1000" spc="-38" dirty="0">
                <a:latin typeface="Microsoft JhengHei" panose="020B0604030504040204" pitchFamily="34" charset="-120"/>
                <a:ea typeface="Microsoft JhengHei" panose="020B0604030504040204" pitchFamily="34" charset="-120"/>
              </a:rPr>
              <a:t>化學品 </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洗衣精，漂白劑，柔軟劑等</a:t>
            </a:r>
            <a:r>
              <a:rPr lang="en-US" altLang="zh-TW" sz="6600" b="1" kern="1000" spc="-38" dirty="0">
                <a:latin typeface="Microsoft JhengHei" panose="020B0604030504040204" pitchFamily="34" charset="-120"/>
                <a:ea typeface="Microsoft JhengHei" panose="020B0604030504040204" pitchFamily="34" charset="-120"/>
              </a:rPr>
              <a:t>: </a:t>
            </a:r>
          </a:p>
          <a:p>
            <a:r>
              <a:rPr lang="zh-TW" altLang="en-US" sz="6600" b="1" kern="1000" spc="-38" dirty="0">
                <a:latin typeface="Microsoft JhengHei" panose="020B0604030504040204" pitchFamily="34" charset="-120"/>
                <a:ea typeface="Microsoft JhengHei" panose="020B0604030504040204" pitchFamily="34" charset="-120"/>
              </a:rPr>
              <a:t>神的話語，禱告</a:t>
            </a:r>
          </a:p>
          <a:p>
            <a:r>
              <a:rPr lang="en-US" altLang="zh-TW" sz="6600" b="1" kern="1000" spc="-38" dirty="0">
                <a:latin typeface="Microsoft JhengHei" panose="020B0604030504040204" pitchFamily="34" charset="-120"/>
                <a:ea typeface="Microsoft JhengHei" panose="020B0604030504040204" pitchFamily="34" charset="-120"/>
              </a:rPr>
              <a:t>4. </a:t>
            </a:r>
            <a:r>
              <a:rPr lang="zh-TW" altLang="en-US" sz="6600" b="1" kern="1000" spc="-38" dirty="0">
                <a:latin typeface="Microsoft JhengHei" panose="020B0604030504040204" pitchFamily="34" charset="-120"/>
                <a:ea typeface="Microsoft JhengHei" panose="020B0604030504040204" pitchFamily="34" charset="-120"/>
              </a:rPr>
              <a:t>洗衣機</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基督的教會</a:t>
            </a:r>
          </a:p>
          <a:p>
            <a:r>
              <a:rPr lang="en-US" altLang="zh-TW" sz="6600" b="1" kern="1000" spc="-38" dirty="0">
                <a:latin typeface="Microsoft JhengHei" panose="020B0604030504040204" pitchFamily="34" charset="-120"/>
                <a:ea typeface="Microsoft JhengHei" panose="020B0604030504040204" pitchFamily="34" charset="-120"/>
              </a:rPr>
              <a:t>5. </a:t>
            </a:r>
            <a:r>
              <a:rPr lang="zh-TW" altLang="en-US" sz="6600" b="1" kern="1000" spc="-38" dirty="0">
                <a:latin typeface="Microsoft JhengHei" panose="020B0604030504040204" pitchFamily="34" charset="-120"/>
                <a:ea typeface="Microsoft JhengHei" panose="020B0604030504040204" pitchFamily="34" charset="-120"/>
              </a:rPr>
              <a:t>烘乾機</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我們的環境</a:t>
            </a:r>
          </a:p>
          <a:p>
            <a:endParaRPr lang="zh-TW" altLang="en-US" sz="66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346129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
            <a:ext cx="9144000" cy="3323987"/>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1. </a:t>
            </a:r>
            <a:r>
              <a:rPr lang="zh-TW" altLang="en-US" sz="7000" b="1" kern="1000" spc="-38" dirty="0">
                <a:latin typeface="Microsoft JhengHei" panose="020B0604030504040204" pitchFamily="34" charset="-120"/>
                <a:ea typeface="Microsoft JhengHei" panose="020B0604030504040204" pitchFamily="34" charset="-120"/>
              </a:rPr>
              <a:t>洗衣機裡裝滿了水、洗衣精和漂白劑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教會需要有聖靈及神的話。</a:t>
            </a:r>
          </a:p>
        </p:txBody>
      </p:sp>
    </p:spTree>
    <p:extLst>
      <p:ext uri="{BB962C8B-B14F-4D97-AF65-F5344CB8AC3E}">
        <p14:creationId xmlns:p14="http://schemas.microsoft.com/office/powerpoint/2010/main" val="3707101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202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洗衣精</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一種表面活性劑</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可降低表面張力</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因此水可穿過衣服上的孔洞並幫助污垢分子粘附在水分子上。</a:t>
            </a:r>
          </a:p>
        </p:txBody>
      </p:sp>
    </p:spTree>
    <p:extLst>
      <p:ext uri="{BB962C8B-B14F-4D97-AF65-F5344CB8AC3E}">
        <p14:creationId xmlns:p14="http://schemas.microsoft.com/office/powerpoint/2010/main" val="4008732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323642" y="105326"/>
            <a:ext cx="668655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表面活性劑 </a:t>
            </a:r>
            <a:r>
              <a:rPr lang="en-US" altLang="zh-TW" sz="7000" b="1" kern="1000" spc="-38" dirty="0">
                <a:ea typeface="DFKai-SB" panose="03000509000000000000" pitchFamily="65" charset="-120"/>
              </a:rPr>
              <a:t>(surfactant)</a:t>
            </a:r>
            <a:endParaRPr lang="zh-TW" altLang="en-US" sz="7000" b="1" kern="1000" spc="-38" dirty="0">
              <a:ea typeface="DFKai-SB" panose="03000509000000000000" pitchFamily="65" charset="-120"/>
            </a:endParaRPr>
          </a:p>
        </p:txBody>
      </p:sp>
      <p:grpSp>
        <p:nvGrpSpPr>
          <p:cNvPr id="2" name="Group 1">
            <a:extLst>
              <a:ext uri="{FF2B5EF4-FFF2-40B4-BE49-F238E27FC236}">
                <a16:creationId xmlns:a16="http://schemas.microsoft.com/office/drawing/2014/main" id="{ADF9155F-8C99-DA13-1557-EFD5A33847F5}"/>
              </a:ext>
            </a:extLst>
          </p:cNvPr>
          <p:cNvGrpSpPr/>
          <p:nvPr/>
        </p:nvGrpSpPr>
        <p:grpSpPr>
          <a:xfrm>
            <a:off x="914400" y="2447454"/>
            <a:ext cx="4522838" cy="2346063"/>
            <a:chOff x="171450" y="1708214"/>
            <a:chExt cx="4057650" cy="1965063"/>
          </a:xfrm>
        </p:grpSpPr>
        <p:pic>
          <p:nvPicPr>
            <p:cNvPr id="4" name="Picture 3">
              <a:extLst>
                <a:ext uri="{FF2B5EF4-FFF2-40B4-BE49-F238E27FC236}">
                  <a16:creationId xmlns:a16="http://schemas.microsoft.com/office/drawing/2014/main" id="{E02FF5DD-868F-4BEE-A224-7E251C38C73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1450" y="1708214"/>
              <a:ext cx="4057650" cy="483821"/>
            </a:xfrm>
            <a:prstGeom prst="rect">
              <a:avLst/>
            </a:prstGeom>
            <a:ln>
              <a:noFill/>
            </a:ln>
          </p:spPr>
        </p:pic>
        <p:pic>
          <p:nvPicPr>
            <p:cNvPr id="6" name="Picture 5">
              <a:extLst>
                <a:ext uri="{FF2B5EF4-FFF2-40B4-BE49-F238E27FC236}">
                  <a16:creationId xmlns:a16="http://schemas.microsoft.com/office/drawing/2014/main" id="{F098B9BB-ECA6-4493-8436-1961D9137F7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5800" y="2415977"/>
              <a:ext cx="2715986" cy="1257300"/>
            </a:xfrm>
            <a:prstGeom prst="rect">
              <a:avLst/>
            </a:prstGeom>
          </p:spPr>
        </p:pic>
      </p:grpSp>
      <p:pic>
        <p:nvPicPr>
          <p:cNvPr id="8" name="Picture 7">
            <a:extLst>
              <a:ext uri="{FF2B5EF4-FFF2-40B4-BE49-F238E27FC236}">
                <a16:creationId xmlns:a16="http://schemas.microsoft.com/office/drawing/2014/main" id="{59CEA6AE-D672-4701-A010-A52E7D9D235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01262" y="2325425"/>
            <a:ext cx="2436530" cy="2502382"/>
          </a:xfrm>
          <a:prstGeom prst="rect">
            <a:avLst/>
          </a:prstGeom>
        </p:spPr>
      </p:pic>
    </p:spTree>
    <p:extLst>
      <p:ext uri="{BB962C8B-B14F-4D97-AF65-F5344CB8AC3E}">
        <p14:creationId xmlns:p14="http://schemas.microsoft.com/office/powerpoint/2010/main" val="94193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342900" y="1200150"/>
            <a:ext cx="8458200" cy="2554545"/>
          </a:xfrm>
          <a:prstGeom prst="rect">
            <a:avLst/>
          </a:prstGeom>
        </p:spPr>
        <p:txBody>
          <a:bodyPr wrap="square">
            <a:spAutoFit/>
          </a:bodyPr>
          <a:lstStyle/>
          <a:p>
            <a:pPr algn="ctr"/>
            <a:r>
              <a:rPr lang="zh-TW" altLang="en-US" sz="8000" b="1" dirty="0">
                <a:latin typeface="Microsoft JhengHei" panose="020B0604030504040204" pitchFamily="34" charset="-120"/>
                <a:ea typeface="Microsoft JhengHei" panose="020B0604030504040204" pitchFamily="34" charset="-120"/>
              </a:rPr>
              <a:t>讀經</a:t>
            </a:r>
            <a:r>
              <a:rPr lang="en-US" altLang="zh-TW" sz="8000" b="1" dirty="0">
                <a:latin typeface="Microsoft JhengHei" panose="020B0604030504040204" pitchFamily="34" charset="-120"/>
                <a:ea typeface="Microsoft JhengHei" panose="020B0604030504040204" pitchFamily="34" charset="-120"/>
              </a:rPr>
              <a:t>: </a:t>
            </a:r>
          </a:p>
          <a:p>
            <a:pPr algn="ctr"/>
            <a:r>
              <a:rPr lang="zh-TW" altLang="en-US" sz="8000" b="1" dirty="0">
                <a:latin typeface="Microsoft JhengHei" panose="020B0604030504040204" pitchFamily="34" charset="-120"/>
                <a:ea typeface="Microsoft JhengHei" panose="020B0604030504040204" pitchFamily="34" charset="-120"/>
              </a:rPr>
              <a:t>以賽亞書</a:t>
            </a:r>
            <a:r>
              <a:rPr lang="zh-TW" altLang="en-US" sz="8000" b="1" dirty="0">
                <a:ea typeface="Microsoft JhengHei" panose="020B0604030504040204" pitchFamily="34" charset="-120"/>
              </a:rPr>
              <a:t> </a:t>
            </a:r>
            <a:r>
              <a:rPr lang="en-US" altLang="zh-TW" sz="8000" b="1" dirty="0">
                <a:ea typeface="Microsoft JhengHei" panose="020B0604030504040204" pitchFamily="34" charset="-120"/>
              </a:rPr>
              <a:t>1:16-18</a:t>
            </a:r>
          </a:p>
        </p:txBody>
      </p:sp>
    </p:spTree>
    <p:extLst>
      <p:ext uri="{BB962C8B-B14F-4D97-AF65-F5344CB8AC3E}">
        <p14:creationId xmlns:p14="http://schemas.microsoft.com/office/powerpoint/2010/main" val="2354936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939814"/>
          </a:xfrm>
          <a:prstGeom prst="rect">
            <a:avLst/>
          </a:prstGeom>
        </p:spPr>
        <p:txBody>
          <a:bodyPr wrap="square">
            <a:spAutoFit/>
          </a:bodyPr>
          <a:lstStyle/>
          <a:p>
            <a:r>
              <a:rPr lang="zh-TW" altLang="en-US" sz="6300" b="1" kern="1000" spc="-38" dirty="0">
                <a:latin typeface="Microsoft JhengHei" panose="020B0604030504040204" pitchFamily="34" charset="-120"/>
                <a:ea typeface="Microsoft JhengHei" panose="020B0604030504040204" pitchFamily="34" charset="-120"/>
              </a:rPr>
              <a:t>水和油就像兩種不同類型的維克羅 </a:t>
            </a:r>
            <a:r>
              <a:rPr lang="en-US" altLang="zh-TW" sz="6300" b="1" kern="1000" spc="-38" dirty="0">
                <a:ea typeface="Microsoft JhengHei" panose="020B0604030504040204" pitchFamily="34" charset="-120"/>
              </a:rPr>
              <a:t>(Velcro)</a:t>
            </a:r>
            <a:r>
              <a:rPr lang="zh-TW" altLang="en-US" sz="6300" b="1" kern="1000" spc="-38" dirty="0">
                <a:latin typeface="Microsoft JhengHei" panose="020B0604030504040204" pitchFamily="34" charset="-120"/>
                <a:ea typeface="Microsoft JhengHei" panose="020B0604030504040204" pitchFamily="34" charset="-120"/>
              </a:rPr>
              <a:t>。 表面活性劑就像一個兩種都有的一個東西</a:t>
            </a:r>
            <a:r>
              <a:rPr lang="en-US" altLang="zh-TW" sz="6300" b="1" kern="1000" spc="-38" dirty="0">
                <a:latin typeface="Microsoft JhengHei" panose="020B0604030504040204" pitchFamily="34" charset="-120"/>
                <a:ea typeface="Microsoft JhengHei" panose="020B0604030504040204" pitchFamily="34" charset="-120"/>
              </a:rPr>
              <a:t>, </a:t>
            </a:r>
            <a:r>
              <a:rPr lang="zh-TW" altLang="en-US" sz="6300" b="1" kern="1000" spc="-38" dirty="0">
                <a:latin typeface="Microsoft JhengHei" panose="020B0604030504040204" pitchFamily="34" charset="-120"/>
                <a:ea typeface="Microsoft JhengHei" panose="020B0604030504040204" pitchFamily="34" charset="-120"/>
              </a:rPr>
              <a:t>因此可以同時使用兩種類型的維克羅 </a:t>
            </a:r>
            <a:r>
              <a:rPr lang="en-US" altLang="zh-TW" sz="6300" b="1" kern="1000" spc="-38" dirty="0">
                <a:latin typeface="Microsoft JhengHei" panose="020B0604030504040204" pitchFamily="34" charset="-120"/>
                <a:ea typeface="Microsoft JhengHei" panose="020B0604030504040204" pitchFamily="34" charset="-120"/>
              </a:rPr>
              <a:t>.</a:t>
            </a:r>
            <a:endParaRPr lang="zh-TW" altLang="en-US" sz="63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9785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衣服上的髒東西是可見的，因為它們的分子給我們看到的顏色與衣服上的顏色不同。</a:t>
            </a:r>
          </a:p>
        </p:txBody>
      </p:sp>
    </p:spTree>
    <p:extLst>
      <p:ext uri="{BB962C8B-B14F-4D97-AF65-F5344CB8AC3E}">
        <p14:creationId xmlns:p14="http://schemas.microsoft.com/office/powerpoint/2010/main" val="1132607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33351"/>
            <a:ext cx="90678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發色團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 分子的一部分，給出了它的顏色。</a:t>
            </a:r>
            <a:endParaRPr lang="en-US" altLang="zh-TW" sz="7000" b="1" kern="1000" spc="-38" dirty="0">
              <a:latin typeface="Microsoft JhengHei" panose="020B0604030504040204" pitchFamily="34" charset="-120"/>
              <a:ea typeface="Microsoft JhengHei" panose="020B0604030504040204" pitchFamily="34" charset="-120"/>
            </a:endParaRPr>
          </a:p>
        </p:txBody>
      </p:sp>
      <p:pic>
        <p:nvPicPr>
          <p:cNvPr id="2" name="Picture 1">
            <a:extLst>
              <a:ext uri="{FF2B5EF4-FFF2-40B4-BE49-F238E27FC236}">
                <a16:creationId xmlns:a16="http://schemas.microsoft.com/office/drawing/2014/main" id="{71AD709D-D49C-4F78-9C19-E797F72276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2763381"/>
            <a:ext cx="8729606" cy="1789569"/>
          </a:xfrm>
          <a:prstGeom prst="rect">
            <a:avLst/>
          </a:prstGeom>
        </p:spPr>
      </p:pic>
    </p:spTree>
    <p:extLst>
      <p:ext uri="{BB962C8B-B14F-4D97-AF65-F5344CB8AC3E}">
        <p14:creationId xmlns:p14="http://schemas.microsoft.com/office/powerpoint/2010/main" val="6847058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89154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漂白劑</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破壞發色團或減少發色團的雙鍵</a:t>
            </a:r>
            <a:r>
              <a:rPr lang="en-US" altLang="zh-TW" sz="7000" b="1" kern="1000" spc="-38" dirty="0">
                <a:ea typeface="Microsoft JhengHei" panose="020B0604030504040204" pitchFamily="34" charset="-120"/>
              </a:rPr>
              <a:t>(double bonds)</a:t>
            </a:r>
            <a:r>
              <a:rPr lang="zh-TW" altLang="en-US" sz="7000" b="1" kern="1000" spc="-38" dirty="0">
                <a:latin typeface="Microsoft JhengHei" panose="020B0604030504040204" pitchFamily="34" charset="-120"/>
                <a:ea typeface="Microsoft JhengHei" panose="020B0604030504040204" pitchFamily="34" charset="-120"/>
              </a:rPr>
              <a:t>，殺死細菌。</a:t>
            </a:r>
          </a:p>
        </p:txBody>
      </p:sp>
      <p:pic>
        <p:nvPicPr>
          <p:cNvPr id="2" name="Picture 1">
            <a:extLst>
              <a:ext uri="{FF2B5EF4-FFF2-40B4-BE49-F238E27FC236}">
                <a16:creationId xmlns:a16="http://schemas.microsoft.com/office/drawing/2014/main" id="{5D70A5D8-56CE-8C01-91DA-363DC72424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77067" y="3333750"/>
            <a:ext cx="6690733" cy="1371600"/>
          </a:xfrm>
          <a:prstGeom prst="rect">
            <a:avLst/>
          </a:prstGeom>
        </p:spPr>
      </p:pic>
    </p:spTree>
    <p:extLst>
      <p:ext uri="{BB962C8B-B14F-4D97-AF65-F5344CB8AC3E}">
        <p14:creationId xmlns:p14="http://schemas.microsoft.com/office/powerpoint/2010/main" val="33838643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96400" cy="4401205"/>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2. </a:t>
            </a:r>
            <a:r>
              <a:rPr lang="zh-TW" altLang="en-US" sz="7000" b="1" kern="1000" spc="-38" dirty="0">
                <a:latin typeface="Microsoft JhengHei" panose="020B0604030504040204" pitchFamily="34" charset="-120"/>
                <a:ea typeface="Microsoft JhengHei" panose="020B0604030504040204" pitchFamily="34" charset="-120"/>
              </a:rPr>
              <a:t>放入骯髒的衣服 </a:t>
            </a:r>
            <a:r>
              <a:rPr lang="en-US" altLang="zh-TW" sz="7000" b="1" kern="1000" spc="-38" dirty="0">
                <a:latin typeface="Microsoft JhengHei" panose="020B0604030504040204" pitchFamily="34" charset="-120"/>
                <a:ea typeface="Microsoft JhengHei" panose="020B0604030504040204" pitchFamily="34" charset="-120"/>
              </a:rPr>
              <a:t>– </a:t>
            </a:r>
          </a:p>
          <a:p>
            <a:r>
              <a:rPr lang="zh-TW" altLang="en-US" sz="7000" b="1" kern="1000" spc="-38" dirty="0">
                <a:latin typeface="Microsoft JhengHei" panose="020B0604030504040204" pitchFamily="34" charset="-120"/>
                <a:ea typeface="Microsoft JhengHei" panose="020B0604030504040204" pitchFamily="34" charset="-120"/>
              </a:rPr>
              <a:t>應該鬆開放置，不要擠在一起。需要能盡量與水接觸。</a:t>
            </a:r>
          </a:p>
        </p:txBody>
      </p:sp>
    </p:spTree>
    <p:extLst>
      <p:ext uri="{BB962C8B-B14F-4D97-AF65-F5344CB8AC3E}">
        <p14:creationId xmlns:p14="http://schemas.microsoft.com/office/powerpoint/2010/main" val="21905948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067800" cy="5324535"/>
          </a:xfrm>
          <a:prstGeom prst="rect">
            <a:avLst/>
          </a:prstGeom>
        </p:spPr>
        <p:txBody>
          <a:bodyPr wrap="square">
            <a:spAutoFit/>
          </a:bodyPr>
          <a:lstStyle/>
          <a:p>
            <a:r>
              <a:rPr lang="en-US" altLang="zh-TW" sz="6800" b="1" kern="1000" spc="-38" dirty="0">
                <a:latin typeface="Microsoft JhengHei" panose="020B0604030504040204" pitchFamily="34" charset="-120"/>
                <a:ea typeface="Microsoft JhengHei" panose="020B0604030504040204" pitchFamily="34" charset="-120"/>
              </a:rPr>
              <a:t>3. </a:t>
            </a:r>
            <a:r>
              <a:rPr lang="zh-TW" altLang="en-US" sz="6800" b="1" kern="1000" spc="-38" dirty="0">
                <a:latin typeface="Microsoft JhengHei" panose="020B0604030504040204" pitchFamily="34" charset="-120"/>
                <a:ea typeface="Microsoft JhengHei" panose="020B0604030504040204" pitchFamily="34" charset="-120"/>
              </a:rPr>
              <a:t>開動洗衣機 </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水的流動和衣物之間的摩擦有助於漂白劑及洗衣精接觸污垢並進行破壞及黏走污垢的工作。</a:t>
            </a:r>
          </a:p>
        </p:txBody>
      </p:sp>
    </p:spTree>
    <p:extLst>
      <p:ext uri="{BB962C8B-B14F-4D97-AF65-F5344CB8AC3E}">
        <p14:creationId xmlns:p14="http://schemas.microsoft.com/office/powerpoint/2010/main" val="40095228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CF8BE-9390-9015-630A-44C4A3E61BB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BF753C6-69C6-FF4F-9E77-51E2C62F2BC3}"/>
              </a:ext>
            </a:extLst>
          </p:cNvPr>
          <p:cNvSpPr/>
          <p:nvPr/>
        </p:nvSpPr>
        <p:spPr>
          <a:xfrm>
            <a:off x="190500" y="361950"/>
            <a:ext cx="8763000" cy="132343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   </a:t>
            </a:r>
            <a:r>
              <a:rPr lang="zh-TW" altLang="en-US" sz="8000" b="1" kern="1000" spc="-38" dirty="0">
                <a:latin typeface="Microsoft JhengHei" panose="020B0604030504040204" pitchFamily="34" charset="-120"/>
                <a:ea typeface="Microsoft JhengHei" panose="020B0604030504040204" pitchFamily="34" charset="-120"/>
              </a:rPr>
              <a:t>洗衣機    洗衣板</a:t>
            </a:r>
            <a:endParaRPr lang="zh-TW" altLang="en-US" sz="8000" b="1" kern="1000" spc="-38" dirty="0">
              <a:ea typeface="DFKai-SB" panose="03000509000000000000" pitchFamily="65" charset="-120"/>
            </a:endParaRPr>
          </a:p>
        </p:txBody>
      </p:sp>
      <p:pic>
        <p:nvPicPr>
          <p:cNvPr id="4" name="Picture 3">
            <a:extLst>
              <a:ext uri="{FF2B5EF4-FFF2-40B4-BE49-F238E27FC236}">
                <a16:creationId xmlns:a16="http://schemas.microsoft.com/office/drawing/2014/main" id="{62A8AA35-8179-3D7D-A0F5-E9346CC31F3D}"/>
              </a:ext>
            </a:extLst>
          </p:cNvPr>
          <p:cNvPicPr>
            <a:picLocks noChangeAspect="1"/>
          </p:cNvPicPr>
          <p:nvPr/>
        </p:nvPicPr>
        <p:blipFill>
          <a:blip r:embed="rId3"/>
          <a:stretch>
            <a:fillRect/>
          </a:stretch>
        </p:blipFill>
        <p:spPr>
          <a:xfrm>
            <a:off x="4495800" y="2380119"/>
            <a:ext cx="4039136" cy="2246769"/>
          </a:xfrm>
          <a:prstGeom prst="rect">
            <a:avLst/>
          </a:prstGeom>
        </p:spPr>
      </p:pic>
      <p:pic>
        <p:nvPicPr>
          <p:cNvPr id="5" name="Picture 4">
            <a:extLst>
              <a:ext uri="{FF2B5EF4-FFF2-40B4-BE49-F238E27FC236}">
                <a16:creationId xmlns:a16="http://schemas.microsoft.com/office/drawing/2014/main" id="{64CBA3D8-BFC0-908E-DF37-6AA81A986B02}"/>
              </a:ext>
            </a:extLst>
          </p:cNvPr>
          <p:cNvPicPr>
            <a:picLocks noChangeAspect="1"/>
          </p:cNvPicPr>
          <p:nvPr/>
        </p:nvPicPr>
        <p:blipFill>
          <a:blip r:embed="rId4"/>
          <a:stretch>
            <a:fillRect/>
          </a:stretch>
        </p:blipFill>
        <p:spPr>
          <a:xfrm>
            <a:off x="990600" y="1504950"/>
            <a:ext cx="2550319" cy="3371111"/>
          </a:xfrm>
          <a:prstGeom prst="rect">
            <a:avLst/>
          </a:prstGeom>
        </p:spPr>
      </p:pic>
    </p:spTree>
    <p:extLst>
      <p:ext uri="{BB962C8B-B14F-4D97-AF65-F5344CB8AC3E}">
        <p14:creationId xmlns:p14="http://schemas.microsoft.com/office/powerpoint/2010/main" val="1882419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1"/>
            <a:ext cx="8991600" cy="4401205"/>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4. </a:t>
            </a:r>
            <a:r>
              <a:rPr lang="zh-TW" altLang="en-US" sz="7000" b="1" kern="1000" spc="-38" dirty="0">
                <a:latin typeface="Microsoft JhengHei" panose="020B0604030504040204" pitchFamily="34" charset="-120"/>
                <a:ea typeface="Microsoft JhengHei" panose="020B0604030504040204" pitchFamily="34" charset="-120"/>
              </a:rPr>
              <a:t>當水被排出時，它會帶走污垢。 請多做幾次</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我們需要聖靈不斷的流入來潔淨我們。</a:t>
            </a:r>
          </a:p>
        </p:txBody>
      </p:sp>
    </p:spTree>
    <p:extLst>
      <p:ext uri="{BB962C8B-B14F-4D97-AF65-F5344CB8AC3E}">
        <p14:creationId xmlns:p14="http://schemas.microsoft.com/office/powerpoint/2010/main" val="17832194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89154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這就是為什麼會在洗衣機上有「額外沖洗」的選項。 我建議你都要使用該選項。</a:t>
            </a:r>
          </a:p>
        </p:txBody>
      </p:sp>
    </p:spTree>
    <p:extLst>
      <p:ext uri="{BB962C8B-B14F-4D97-AF65-F5344CB8AC3E}">
        <p14:creationId xmlns:p14="http://schemas.microsoft.com/office/powerpoint/2010/main" val="18564094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73F85-1E59-F182-4135-9A058B2198B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C021E5D-4167-4002-2FA9-75C77D4164A5}"/>
              </a:ext>
            </a:extLst>
          </p:cNvPr>
          <p:cNvSpPr/>
          <p:nvPr/>
        </p:nvSpPr>
        <p:spPr>
          <a:xfrm>
            <a:off x="152400" y="-37167"/>
            <a:ext cx="8763000" cy="2246769"/>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5.</a:t>
            </a:r>
            <a:r>
              <a:rPr lang="zh-TW" altLang="en-US" sz="7000" b="1" kern="1000" spc="-38" dirty="0">
                <a:latin typeface="Microsoft JhengHei" panose="020B0604030504040204" pitchFamily="34" charset="-120"/>
                <a:ea typeface="Microsoft JhengHei" panose="020B0604030504040204" pitchFamily="34" charset="-120"/>
              </a:rPr>
              <a:t> 在快結束時添加軟化劑。</a:t>
            </a:r>
          </a:p>
        </p:txBody>
      </p:sp>
    </p:spTree>
    <p:extLst>
      <p:ext uri="{BB962C8B-B14F-4D97-AF65-F5344CB8AC3E}">
        <p14:creationId xmlns:p14="http://schemas.microsoft.com/office/powerpoint/2010/main" val="2825035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016758"/>
          </a:xfrm>
          <a:prstGeom prst="rect">
            <a:avLst/>
          </a:prstGeom>
        </p:spPr>
        <p:txBody>
          <a:bodyPr wrap="square">
            <a:spAutoFit/>
          </a:bodyPr>
          <a:lstStyle/>
          <a:p>
            <a:r>
              <a:rPr lang="zh-TW" altLang="en-US" sz="6400" b="1" kern="1000" spc="-38" dirty="0">
                <a:latin typeface="Microsoft JhengHei" panose="020B0604030504040204" pitchFamily="34" charset="-120"/>
                <a:ea typeface="Microsoft JhengHei" panose="020B0604030504040204" pitchFamily="34" charset="-120"/>
              </a:rPr>
              <a:t>「你們要洗濯</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自潔</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從我眼前除掉你們的惡行。要止住作惡</a:t>
            </a:r>
            <a:r>
              <a:rPr lang="en-US" altLang="zh-TW" sz="6400" b="1" kern="1000" spc="-38" dirty="0">
                <a:latin typeface="Microsoft JhengHei" panose="020B0604030504040204" pitchFamily="34" charset="-120"/>
                <a:ea typeface="Microsoft JhengHei" panose="020B0604030504040204" pitchFamily="34" charset="-120"/>
              </a:rPr>
              <a:t>,</a:t>
            </a:r>
            <a:r>
              <a:rPr lang="zh-TW" altLang="en-US" sz="6400" b="1" kern="1000" spc="-38" dirty="0">
                <a:latin typeface="Microsoft JhengHei" panose="020B0604030504040204" pitchFamily="34" charset="-120"/>
                <a:ea typeface="Microsoft JhengHei" panose="020B0604030504040204" pitchFamily="34" charset="-120"/>
              </a:rPr>
              <a:t>學習行善</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尋求公平</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解救受欺壓的</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給孤兒申冤</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為寡婦辨屈。」</a:t>
            </a:r>
          </a:p>
        </p:txBody>
      </p:sp>
    </p:spTree>
    <p:extLst>
      <p:ext uri="{BB962C8B-B14F-4D97-AF65-F5344CB8AC3E}">
        <p14:creationId xmlns:p14="http://schemas.microsoft.com/office/powerpoint/2010/main" val="5010599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32639"/>
            <a:ext cx="88392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軟化劑是一種陽性表面活性劑 </a:t>
            </a:r>
            <a:endParaRPr lang="en-US" altLang="zh-TW" sz="7000" b="1" kern="1000" spc="-38" dirty="0">
              <a:latin typeface="Microsoft JhengHei" panose="020B0604030504040204" pitchFamily="34" charset="-120"/>
              <a:ea typeface="Microsoft JhengHei" panose="020B0604030504040204" pitchFamily="34" charset="-120"/>
            </a:endParaRPr>
          </a:p>
        </p:txBody>
      </p:sp>
      <p:pic>
        <p:nvPicPr>
          <p:cNvPr id="4" name="Picture 3">
            <a:extLst>
              <a:ext uri="{FF2B5EF4-FFF2-40B4-BE49-F238E27FC236}">
                <a16:creationId xmlns:a16="http://schemas.microsoft.com/office/drawing/2014/main" id="{47AE81CD-7089-4F4A-B632-F8093DACB7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2343150"/>
            <a:ext cx="7573497" cy="2345592"/>
          </a:xfrm>
          <a:prstGeom prst="rect">
            <a:avLst/>
          </a:prstGeom>
        </p:spPr>
      </p:pic>
    </p:spTree>
    <p:extLst>
      <p:ext uri="{BB962C8B-B14F-4D97-AF65-F5344CB8AC3E}">
        <p14:creationId xmlns:p14="http://schemas.microsoft.com/office/powerpoint/2010/main" val="3096631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1"/>
            <a:ext cx="8839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軟化劑讓陽離子</a:t>
            </a:r>
            <a:r>
              <a:rPr lang="en-US" altLang="zh-TW" sz="7000" b="1" kern="1000" spc="-38" dirty="0">
                <a:ea typeface="Microsoft JhengHei" panose="020B0604030504040204" pitchFamily="34" charset="-120"/>
              </a:rPr>
              <a:t>(cation)</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散佈在衣服上來減少靜電，讓衣服感覺軟一點</a:t>
            </a:r>
          </a:p>
        </p:txBody>
      </p:sp>
    </p:spTree>
    <p:extLst>
      <p:ext uri="{BB962C8B-B14F-4D97-AF65-F5344CB8AC3E}">
        <p14:creationId xmlns:p14="http://schemas.microsoft.com/office/powerpoint/2010/main" val="35976360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軟化必須在接近結束時完成。這就是為什麼有一個單獨放軟化劑的地方。</a:t>
            </a:r>
          </a:p>
        </p:txBody>
      </p:sp>
    </p:spTree>
    <p:extLst>
      <p:ext uri="{BB962C8B-B14F-4D97-AF65-F5344CB8AC3E}">
        <p14:creationId xmlns:p14="http://schemas.microsoft.com/office/powerpoint/2010/main" val="12520136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37167"/>
            <a:ext cx="89154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神可以改變人的心靈</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亙慈悲，謙卑，純潔</a:t>
            </a:r>
            <a:r>
              <a:rPr lang="en-US" altLang="zh-TW" sz="7000" b="1" kern="1000" spc="-38" dirty="0">
                <a:latin typeface="Microsoft JhengHei" panose="020B0604030504040204" pitchFamily="34" charset="-120"/>
                <a:ea typeface="Microsoft JhengHei" panose="020B0604030504040204" pitchFamily="34" charset="-120"/>
              </a:rPr>
              <a:t>…</a:t>
            </a:r>
          </a:p>
          <a:p>
            <a:r>
              <a:rPr lang="zh-TW" altLang="en-US" sz="7000" b="1" kern="1000" spc="-38" dirty="0">
                <a:latin typeface="Microsoft JhengHei" panose="020B0604030504040204" pitchFamily="34" charset="-120"/>
                <a:ea typeface="Microsoft JhengHei" panose="020B0604030504040204" pitchFamily="34" charset="-120"/>
              </a:rPr>
              <a:t>人們自己卻很難做到。</a:t>
            </a:r>
          </a:p>
        </p:txBody>
      </p:sp>
    </p:spTree>
    <p:extLst>
      <p:ext uri="{BB962C8B-B14F-4D97-AF65-F5344CB8AC3E}">
        <p14:creationId xmlns:p14="http://schemas.microsoft.com/office/powerpoint/2010/main" val="7548622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016758"/>
          </a:xfrm>
          <a:prstGeom prst="rect">
            <a:avLst/>
          </a:prstGeom>
        </p:spPr>
        <p:txBody>
          <a:bodyPr wrap="square">
            <a:spAutoFit/>
          </a:bodyPr>
          <a:lstStyle/>
          <a:p>
            <a:r>
              <a:rPr lang="zh-TW" altLang="en-US" sz="6400" b="1" kern="1000" spc="-38" dirty="0">
                <a:latin typeface="Microsoft JhengHei" panose="020B0604030504040204" pitchFamily="34" charset="-120"/>
                <a:ea typeface="Microsoft JhengHei" panose="020B0604030504040204" pitchFamily="34" charset="-120"/>
              </a:rPr>
              <a:t>以西結</a:t>
            </a:r>
            <a:r>
              <a:rPr lang="en-US" altLang="zh-TW" sz="6400" b="1" kern="1000" spc="-38" dirty="0">
                <a:ea typeface="Microsoft JhengHei" panose="020B0604030504040204" pitchFamily="34" charset="-120"/>
              </a:rPr>
              <a:t>11:19</a:t>
            </a:r>
            <a:r>
              <a:rPr lang="en-US" altLang="zh-TW" sz="6400" b="1" kern="1000" spc="-38" dirty="0">
                <a:latin typeface="Microsoft JhengHei" panose="020B0604030504040204" pitchFamily="34" charset="-120"/>
                <a:ea typeface="Microsoft JhengHei" panose="020B0604030504040204" pitchFamily="34" charset="-120"/>
              </a:rPr>
              <a:t> - </a:t>
            </a:r>
            <a:r>
              <a:rPr lang="zh-TW" altLang="en-US" sz="6400" b="1" kern="1000" spc="-38" dirty="0">
                <a:latin typeface="Microsoft JhengHei" panose="020B0604030504040204" pitchFamily="34" charset="-120"/>
                <a:ea typeface="Microsoft JhengHei" panose="020B0604030504040204" pitchFamily="34" charset="-120"/>
              </a:rPr>
              <a:t>我要使他們有合一的心，也要將新靈放在他們裡面，又從他們肉體中除掉石心，賜給他們肉心</a:t>
            </a:r>
            <a:r>
              <a:rPr lang="zh-TW" altLang="en-US" sz="6600" b="1" kern="1000" spc="-38" dirty="0">
                <a:latin typeface="Microsoft JhengHei" panose="020B0604030504040204" pitchFamily="34" charset="-120"/>
                <a:ea typeface="Microsoft JhengHei" panose="020B0604030504040204" pitchFamily="34" charset="-120"/>
              </a:rPr>
              <a:t>。</a:t>
            </a:r>
            <a:endParaRPr lang="en-US" altLang="zh-TW" sz="64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0004122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89916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軟化劑和洗衣精不能很好地共處，所以要在最後才加入。</a:t>
            </a:r>
          </a:p>
        </p:txBody>
      </p:sp>
    </p:spTree>
    <p:extLst>
      <p:ext uri="{BB962C8B-B14F-4D97-AF65-F5344CB8AC3E}">
        <p14:creationId xmlns:p14="http://schemas.microsoft.com/office/powerpoint/2010/main" val="15455093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89916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消除罪惡的過程是痛苦的</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柔軟劑有點像治療。</a:t>
            </a: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822615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0518"/>
            <a:ext cx="90678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在八福中的前七福</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要先先去除罪 </a:t>
            </a:r>
            <a:r>
              <a:rPr lang="en-US" altLang="zh-TW" sz="6800" b="1" kern="1000" spc="-38" dirty="0">
                <a:ea typeface="Microsoft JhengHei" panose="020B0604030504040204" pitchFamily="34" charset="-120"/>
              </a:rPr>
              <a:t>(1,2)</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然後軟化心 </a:t>
            </a:r>
            <a:r>
              <a:rPr lang="en-US" altLang="zh-TW" sz="6800" b="1" kern="1000" spc="-38" dirty="0">
                <a:ea typeface="Microsoft JhengHei" panose="020B0604030504040204" pitchFamily="34" charset="-120"/>
              </a:rPr>
              <a:t>(3-6)</a:t>
            </a: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才能準備基督徒去愛其他人並傳播福音 </a:t>
            </a:r>
            <a:r>
              <a:rPr lang="en-US" altLang="zh-TW" sz="6800" b="1" kern="1000" spc="-38" dirty="0">
                <a:ea typeface="Microsoft JhengHei" panose="020B0604030504040204" pitchFamily="34" charset="-120"/>
              </a:rPr>
              <a:t>(7)</a:t>
            </a:r>
            <a:r>
              <a:rPr lang="zh-TW" altLang="en-US" sz="6800" b="1" kern="1000" spc="-38" dirty="0">
                <a:latin typeface="Microsoft JhengHei" panose="020B0604030504040204" pitchFamily="34" charset="-120"/>
                <a:ea typeface="Microsoft JhengHei" panose="020B0604030504040204" pitchFamily="34" charset="-120"/>
              </a:rPr>
              <a:t> 。</a:t>
            </a:r>
            <a:endParaRPr lang="zh-TW" altLang="en-US" sz="6800" b="1" kern="1000" spc="-38" dirty="0">
              <a:ea typeface="Microsoft JhengHei" panose="020B0604030504040204" pitchFamily="34" charset="-120"/>
            </a:endParaRPr>
          </a:p>
        </p:txBody>
      </p:sp>
    </p:spTree>
    <p:extLst>
      <p:ext uri="{BB962C8B-B14F-4D97-AF65-F5344CB8AC3E}">
        <p14:creationId xmlns:p14="http://schemas.microsoft.com/office/powerpoint/2010/main" val="32506493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AC616C0-1B09-475A-B483-9C7EAA1B6A15}"/>
              </a:ext>
            </a:extLst>
          </p:cNvPr>
          <p:cNvGraphicFramePr>
            <a:graphicFrameLocks noGrp="1"/>
          </p:cNvGraphicFramePr>
          <p:nvPr/>
        </p:nvGraphicFramePr>
        <p:xfrm>
          <a:off x="0" y="0"/>
          <a:ext cx="9144001" cy="5184479"/>
        </p:xfrm>
        <a:graphic>
          <a:graphicData uri="http://schemas.openxmlformats.org/drawingml/2006/table">
            <a:tbl>
              <a:tblPr firstRow="1" bandRow="1">
                <a:tableStyleId>{5C22544A-7EE6-4342-B048-85BDC9FD1C3A}</a:tableStyleId>
              </a:tblPr>
              <a:tblGrid>
                <a:gridCol w="3670853">
                  <a:extLst>
                    <a:ext uri="{9D8B030D-6E8A-4147-A177-3AD203B41FA5}">
                      <a16:colId xmlns:a16="http://schemas.microsoft.com/office/drawing/2014/main" val="1819383007"/>
                    </a:ext>
                  </a:extLst>
                </a:gridCol>
                <a:gridCol w="5473148">
                  <a:extLst>
                    <a:ext uri="{9D8B030D-6E8A-4147-A177-3AD203B41FA5}">
                      <a16:colId xmlns:a16="http://schemas.microsoft.com/office/drawing/2014/main" val="3382874069"/>
                    </a:ext>
                  </a:extLst>
                </a:gridCol>
              </a:tblGrid>
              <a:tr h="717000">
                <a:tc>
                  <a:txBody>
                    <a:bodyPr/>
                    <a:lstStyle/>
                    <a:p>
                      <a:pPr algn="ctr"/>
                      <a:r>
                        <a:rPr lang="zh-TW" altLang="en-US" sz="4200" b="1" dirty="0">
                          <a:latin typeface="Microsoft JhengHei" panose="020B0604030504040204" pitchFamily="34" charset="-120"/>
                          <a:ea typeface="Microsoft JhengHei" panose="020B0604030504040204" pitchFamily="34" charset="-120"/>
                        </a:rPr>
                        <a:t>前七福</a:t>
                      </a:r>
                      <a:endParaRPr lang="en-US" sz="4200" b="1" dirty="0">
                        <a:latin typeface="Microsoft JhengHei" panose="020B0604030504040204" pitchFamily="34" charset="-120"/>
                        <a:ea typeface="Microsoft JhengHei" panose="020B0604030504040204" pitchFamily="34" charset="-120"/>
                      </a:endParaRPr>
                    </a:p>
                  </a:txBody>
                  <a:tcPr marL="68580" marR="68580" marT="34290" marB="34290"/>
                </a:tc>
                <a:tc>
                  <a:txBody>
                    <a:bodyPr/>
                    <a:lstStyle/>
                    <a:p>
                      <a:pPr algn="ctr"/>
                      <a:r>
                        <a:rPr lang="zh-TW" altLang="en-US" sz="4200" b="1" dirty="0">
                          <a:latin typeface="Microsoft JhengHei" panose="020B0604030504040204" pitchFamily="34" charset="-120"/>
                          <a:ea typeface="Microsoft JhengHei" panose="020B0604030504040204" pitchFamily="34" charset="-120"/>
                        </a:rPr>
                        <a:t>基督徒的行動</a:t>
                      </a:r>
                      <a:endParaRPr lang="en-US" sz="4200" b="1" dirty="0">
                        <a:latin typeface="Microsoft JhengHei" panose="020B0604030504040204" pitchFamily="34" charset="-120"/>
                        <a:ea typeface="Microsoft JhengHei" panose="020B0604030504040204" pitchFamily="34" charset="-120"/>
                      </a:endParaRPr>
                    </a:p>
                  </a:txBody>
                  <a:tcPr marL="68580" marR="68580" marT="34290" marB="34290"/>
                </a:tc>
                <a:extLst>
                  <a:ext uri="{0D108BD9-81ED-4DB2-BD59-A6C34878D82A}">
                    <a16:rowId xmlns:a16="http://schemas.microsoft.com/office/drawing/2014/main" val="167105143"/>
                  </a:ext>
                </a:extLst>
              </a:tr>
              <a:tr h="636080">
                <a:tc>
                  <a:txBody>
                    <a:bodyPr/>
                    <a:lstStyle/>
                    <a:p>
                      <a:pPr marL="0" marR="0">
                        <a:lnSpc>
                          <a:spcPct val="107000"/>
                        </a:lnSpc>
                        <a:spcBef>
                          <a:spcPts val="0"/>
                        </a:spcBef>
                        <a:spcAft>
                          <a:spcPts val="0"/>
                        </a:spcAft>
                      </a:pPr>
                      <a:r>
                        <a:rPr 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1.</a:t>
                      </a:r>
                      <a:r>
                        <a:rPr lang="zh-CN"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心靈貧窮</a:t>
                      </a:r>
                      <a:endParaRPr 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r>
                        <a:rPr lang="zh-TW" alt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不驕傲、自垮</a:t>
                      </a:r>
                      <a:endParaRPr 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extLst>
                  <a:ext uri="{0D108BD9-81ED-4DB2-BD59-A6C34878D82A}">
                    <a16:rowId xmlns:a16="http://schemas.microsoft.com/office/drawing/2014/main" val="686977128"/>
                  </a:ext>
                </a:extLst>
              </a:tr>
              <a:tr h="636080">
                <a:tc>
                  <a:txBody>
                    <a:bodyPr/>
                    <a:lstStyle/>
                    <a:p>
                      <a:pPr marL="0" marR="0">
                        <a:lnSpc>
                          <a:spcPct val="107000"/>
                        </a:lnSpc>
                        <a:spcBef>
                          <a:spcPts val="0"/>
                        </a:spcBef>
                        <a:spcAft>
                          <a:spcPts val="0"/>
                        </a:spcAft>
                      </a:pPr>
                      <a:r>
                        <a:rPr 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rPr>
                        <a:t>2.</a:t>
                      </a:r>
                      <a:r>
                        <a:rPr lang="zh-CN"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rPr>
                        <a:t>為罪</a:t>
                      </a:r>
                      <a:r>
                        <a:rPr lang="zh-CN" alt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rPr>
                        <a:t>而哀慟</a:t>
                      </a:r>
                      <a:endParaRPr 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r>
                        <a:rPr lang="zh-TW" alt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rPr>
                        <a:t>不犯罪害人</a:t>
                      </a:r>
                      <a:endParaRPr 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extLst>
                  <a:ext uri="{0D108BD9-81ED-4DB2-BD59-A6C34878D82A}">
                    <a16:rowId xmlns:a16="http://schemas.microsoft.com/office/drawing/2014/main" val="3087105069"/>
                  </a:ext>
                </a:extLst>
              </a:tr>
              <a:tr h="650558">
                <a:tc>
                  <a:txBody>
                    <a:bodyPr/>
                    <a:lstStyle/>
                    <a:p>
                      <a:pPr marL="0" marR="0">
                        <a:lnSpc>
                          <a:spcPct val="107000"/>
                        </a:lnSpc>
                        <a:spcBef>
                          <a:spcPts val="0"/>
                        </a:spcBef>
                        <a:spcAft>
                          <a:spcPts val="0"/>
                        </a:spcAft>
                      </a:pPr>
                      <a:r>
                        <a:rPr 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3.</a:t>
                      </a:r>
                      <a:r>
                        <a:rPr lang="zh-CN"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溫柔</a:t>
                      </a:r>
                      <a:r>
                        <a:rPr lang="en-US" sz="4200" b="1" dirty="0">
                          <a:solidFill>
                            <a:srgbClr val="C00000"/>
                          </a:solidFill>
                          <a:effectLst/>
                          <a:latin typeface="Calibri" panose="020F0502020204030204" pitchFamily="34" charset="0"/>
                          <a:ea typeface="Microsoft JhengHei" panose="020B0604030504040204" pitchFamily="34" charset="-120"/>
                          <a:cs typeface="Times New Roman" panose="02020603050405020304" pitchFamily="18" charset="0"/>
                        </a:rPr>
                        <a:t>(</a:t>
                      </a:r>
                      <a:r>
                        <a:rPr lang="zh-CN"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謙和</a:t>
                      </a:r>
                      <a:r>
                        <a:rPr lang="en-US" sz="4200" b="1" dirty="0">
                          <a:solidFill>
                            <a:srgbClr val="C00000"/>
                          </a:solidFill>
                          <a:effectLst/>
                          <a:latin typeface="Calibri" panose="020F0502020204030204" pitchFamily="34" charset="0"/>
                          <a:ea typeface="Microsoft JhengHei" panose="020B0604030504040204" pitchFamily="34" charset="-120"/>
                          <a:cs typeface="Times New Roman" panose="02020603050405020304" pitchFamily="18" charset="0"/>
                        </a:rPr>
                        <a:t>)</a:t>
                      </a:r>
                    </a:p>
                  </a:txBody>
                  <a:tcPr marL="51435" marR="51435" marT="0" marB="0"/>
                </a:tc>
                <a:tc>
                  <a:txBody>
                    <a:bodyPr/>
                    <a:lstStyle/>
                    <a:p>
                      <a:pPr marL="0" marR="0">
                        <a:lnSpc>
                          <a:spcPct val="107000"/>
                        </a:lnSpc>
                        <a:spcBef>
                          <a:spcPts val="0"/>
                        </a:spcBef>
                        <a:spcAft>
                          <a:spcPts val="0"/>
                        </a:spcAft>
                      </a:pPr>
                      <a:r>
                        <a:rPr lang="zh-TW" alt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不去打壓別人</a:t>
                      </a:r>
                      <a:endParaRPr 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extLst>
                  <a:ext uri="{0D108BD9-81ED-4DB2-BD59-A6C34878D82A}">
                    <a16:rowId xmlns:a16="http://schemas.microsoft.com/office/drawing/2014/main" val="812884191"/>
                  </a:ext>
                </a:extLst>
              </a:tr>
              <a:tr h="636080">
                <a:tc>
                  <a:txBody>
                    <a:bodyPr/>
                    <a:lstStyle/>
                    <a:p>
                      <a:pPr marL="0" marR="0">
                        <a:lnSpc>
                          <a:spcPct val="107000"/>
                        </a:lnSpc>
                        <a:spcBef>
                          <a:spcPts val="0"/>
                        </a:spcBef>
                        <a:spcAft>
                          <a:spcPts val="0"/>
                        </a:spcAft>
                      </a:pPr>
                      <a:r>
                        <a:rPr 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4.</a:t>
                      </a:r>
                      <a:r>
                        <a:rPr lang="zh-CN"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飢渴慕義</a:t>
                      </a:r>
                      <a:endParaRPr 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r>
                        <a:rPr lang="zh-TW" alt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不追求世上之物</a:t>
                      </a:r>
                      <a:endParaRPr 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extLst>
                  <a:ext uri="{0D108BD9-81ED-4DB2-BD59-A6C34878D82A}">
                    <a16:rowId xmlns:a16="http://schemas.microsoft.com/office/drawing/2014/main" val="1996265280"/>
                  </a:ext>
                </a:extLst>
              </a:tr>
              <a:tr h="636080">
                <a:tc>
                  <a:txBody>
                    <a:bodyPr/>
                    <a:lstStyle/>
                    <a:p>
                      <a:pPr marL="0" marR="0">
                        <a:lnSpc>
                          <a:spcPct val="107000"/>
                        </a:lnSpc>
                        <a:spcBef>
                          <a:spcPts val="0"/>
                        </a:spcBef>
                        <a:spcAft>
                          <a:spcPts val="0"/>
                        </a:spcAft>
                      </a:pPr>
                      <a:r>
                        <a:rPr 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rPr>
                        <a:t>5.</a:t>
                      </a:r>
                      <a:r>
                        <a:rPr lang="zh-CN"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rPr>
                        <a:t>憐憫</a:t>
                      </a:r>
                      <a:r>
                        <a:rPr lang="zh-TW" alt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rPr>
                        <a:t>他</a:t>
                      </a:r>
                      <a:r>
                        <a:rPr lang="zh-CN"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rPr>
                        <a:t>人 </a:t>
                      </a:r>
                      <a:endParaRPr 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r>
                        <a:rPr lang="zh-TW" alt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rPr>
                        <a:t>體諒別人</a:t>
                      </a:r>
                      <a:endParaRPr 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extLst>
                  <a:ext uri="{0D108BD9-81ED-4DB2-BD59-A6C34878D82A}">
                    <a16:rowId xmlns:a16="http://schemas.microsoft.com/office/drawing/2014/main" val="146488346"/>
                  </a:ext>
                </a:extLst>
              </a:tr>
              <a:tr h="636080">
                <a:tc>
                  <a:txBody>
                    <a:bodyPr/>
                    <a:lstStyle/>
                    <a:p>
                      <a:pPr marL="0" marR="0">
                        <a:lnSpc>
                          <a:spcPct val="107000"/>
                        </a:lnSpc>
                        <a:spcBef>
                          <a:spcPts val="0"/>
                        </a:spcBef>
                        <a:spcAft>
                          <a:spcPts val="0"/>
                        </a:spcAft>
                      </a:pPr>
                      <a:r>
                        <a:rPr 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6.</a:t>
                      </a:r>
                      <a:r>
                        <a:rPr lang="zh-TW" altLang="en-US" sz="4200" b="1" dirty="0">
                          <a:solidFill>
                            <a:srgbClr val="C00000"/>
                          </a:solidFill>
                          <a:latin typeface="Microsoft JhengHei" panose="020B0604030504040204" pitchFamily="34" charset="-120"/>
                          <a:ea typeface="Microsoft JhengHei" panose="020B0604030504040204" pitchFamily="34" charset="-120"/>
                        </a:rPr>
                        <a:t>純潔的心</a:t>
                      </a:r>
                      <a:endParaRPr 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r>
                        <a:rPr lang="zh-TW" alt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rPr>
                        <a:t>沒有不對的動機</a:t>
                      </a:r>
                      <a:endParaRPr lang="en-US" sz="4200" b="1" dirty="0">
                        <a:solidFill>
                          <a:srgbClr val="C00000"/>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extLst>
                  <a:ext uri="{0D108BD9-81ED-4DB2-BD59-A6C34878D82A}">
                    <a16:rowId xmlns:a16="http://schemas.microsoft.com/office/drawing/2014/main" val="3394154116"/>
                  </a:ext>
                </a:extLst>
              </a:tr>
              <a:tr h="636080">
                <a:tc>
                  <a:txBody>
                    <a:bodyPr/>
                    <a:lstStyle/>
                    <a:p>
                      <a:pPr marL="0" marR="0">
                        <a:lnSpc>
                          <a:spcPct val="107000"/>
                        </a:lnSpc>
                        <a:spcBef>
                          <a:spcPts val="0"/>
                        </a:spcBef>
                        <a:spcAft>
                          <a:spcPts val="0"/>
                        </a:spcAft>
                      </a:pPr>
                      <a:r>
                        <a:rPr lang="en-US" altLang="zh-TW"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sym typeface="Wingdings" panose="05000000000000000000" pitchFamily="2" charset="2"/>
                        </a:rPr>
                        <a:t>7.</a:t>
                      </a:r>
                      <a:r>
                        <a:rPr lang="zh-TW" alt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sym typeface="Wingdings" panose="05000000000000000000" pitchFamily="2" charset="2"/>
                        </a:rPr>
                        <a:t>締造和平</a:t>
                      </a:r>
                      <a:endParaRPr 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tc>
                  <a:txBody>
                    <a:bodyPr/>
                    <a:lstStyle/>
                    <a:p>
                      <a:pPr marL="0" marR="0">
                        <a:lnSpc>
                          <a:spcPct val="107000"/>
                        </a:lnSpc>
                        <a:spcBef>
                          <a:spcPts val="0"/>
                        </a:spcBef>
                        <a:spcAft>
                          <a:spcPts val="0"/>
                        </a:spcAft>
                      </a:pPr>
                      <a:r>
                        <a:rPr lang="zh-TW" altLang="en-US" sz="4200" b="1" dirty="0">
                          <a:solidFill>
                            <a:schemeClr val="tx1"/>
                          </a:solidFill>
                          <a:latin typeface="Microsoft JhengHei" panose="020B0604030504040204" pitchFamily="34" charset="-120"/>
                          <a:ea typeface="Microsoft JhengHei" panose="020B0604030504040204" pitchFamily="34" charset="-120"/>
                        </a:rPr>
                        <a:t>恢復與神與人的關係</a:t>
                      </a:r>
                      <a:endParaRPr lang="en-US" sz="4200" b="1" dirty="0">
                        <a:solidFill>
                          <a:schemeClr val="tx1"/>
                        </a:solidFill>
                        <a:effectLst/>
                        <a:latin typeface="Microsoft JhengHei" panose="020B0604030504040204" pitchFamily="34" charset="-120"/>
                        <a:ea typeface="Microsoft JhengHei" panose="020B0604030504040204" pitchFamily="34" charset="-120"/>
                        <a:cs typeface="Times New Roman" panose="02020603050405020304" pitchFamily="18" charset="0"/>
                      </a:endParaRPr>
                    </a:p>
                  </a:txBody>
                  <a:tcPr marL="51435" marR="51435" marT="0" marB="0"/>
                </a:tc>
                <a:extLst>
                  <a:ext uri="{0D108BD9-81ED-4DB2-BD59-A6C34878D82A}">
                    <a16:rowId xmlns:a16="http://schemas.microsoft.com/office/drawing/2014/main" val="3761031580"/>
                  </a:ext>
                </a:extLst>
              </a:tr>
            </a:tbl>
          </a:graphicData>
        </a:graphic>
      </p:graphicFrame>
    </p:spTree>
    <p:extLst>
      <p:ext uri="{BB962C8B-B14F-4D97-AF65-F5344CB8AC3E}">
        <p14:creationId xmlns:p14="http://schemas.microsoft.com/office/powerpoint/2010/main" val="41852089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05853-4A2C-C064-9824-94D6918F84A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0A8A011-2515-53D1-A517-57BFA0CF1946}"/>
              </a:ext>
            </a:extLst>
          </p:cNvPr>
          <p:cNvSpPr/>
          <p:nvPr/>
        </p:nvSpPr>
        <p:spPr>
          <a:xfrm>
            <a:off x="0" y="-90518"/>
            <a:ext cx="9067800" cy="486287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除罪 </a:t>
            </a:r>
            <a:r>
              <a:rPr lang="en-US" altLang="zh-TW" sz="7000" b="1" kern="1000" spc="-38" dirty="0">
                <a:ea typeface="Microsoft JhengHei" panose="020B0604030504040204" pitchFamily="34" charset="-120"/>
              </a:rPr>
              <a:t>(1,2) =</a:t>
            </a:r>
            <a:r>
              <a:rPr lang="zh-TW" altLang="en-US" sz="7000" b="1" kern="1000" spc="-38" dirty="0">
                <a:ea typeface="Microsoft JhengHei" panose="020B0604030504040204" pitchFamily="34" charset="-120"/>
              </a:rPr>
              <a:t> 用</a:t>
            </a:r>
            <a:r>
              <a:rPr lang="zh-TW" altLang="en-US" sz="7000" b="1" kern="1000" spc="-38" dirty="0">
                <a:latin typeface="Microsoft JhengHei" panose="020B0604030504040204" pitchFamily="34" charset="-120"/>
                <a:ea typeface="Microsoft JhengHei" panose="020B0604030504040204" pitchFamily="34" charset="-120"/>
              </a:rPr>
              <a:t>洗衣精和漂白劑來洗衣服</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3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軟化心 </a:t>
            </a:r>
            <a:r>
              <a:rPr lang="en-US" altLang="zh-TW" sz="7000" b="1" kern="1000" spc="-38" dirty="0">
                <a:ea typeface="Microsoft JhengHei" panose="020B0604030504040204" pitchFamily="34" charset="-120"/>
              </a:rPr>
              <a:t>(3-6) = </a:t>
            </a:r>
            <a:r>
              <a:rPr lang="zh-TW" altLang="en-US" sz="7000" b="1" kern="1000" spc="-38" dirty="0">
                <a:ea typeface="Microsoft JhengHei" panose="020B0604030504040204" pitchFamily="34" charset="-120"/>
              </a:rPr>
              <a:t>用</a:t>
            </a:r>
            <a:r>
              <a:rPr lang="zh-TW" altLang="en-US" sz="7000" b="1" kern="1000" spc="-38" dirty="0">
                <a:latin typeface="Microsoft JhengHei" panose="020B0604030504040204" pitchFamily="34" charset="-120"/>
                <a:ea typeface="Microsoft JhengHei" panose="020B0604030504040204" pitchFamily="34" charset="-120"/>
              </a:rPr>
              <a:t>柔軟劑讓衣服變比較軟</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2179662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031873"/>
          </a:xfrm>
          <a:prstGeom prst="rect">
            <a:avLst/>
          </a:prstGeom>
        </p:spPr>
        <p:txBody>
          <a:bodyPr wrap="square">
            <a:spAutoFit/>
          </a:bodyPr>
          <a:lstStyle/>
          <a:p>
            <a:r>
              <a:rPr lang="zh-TW" altLang="en-US" sz="6400" b="1" kern="1000" spc="-38" dirty="0">
                <a:latin typeface="Microsoft JhengHei" panose="020B0604030504040204" pitchFamily="34" charset="-120"/>
                <a:ea typeface="Microsoft JhengHei" panose="020B0604030504040204" pitchFamily="34" charset="-120"/>
              </a:rPr>
              <a:t>耶和華說 </a:t>
            </a:r>
            <a:r>
              <a:rPr lang="en-US" altLang="zh-TW" sz="6400" b="1" kern="1000" spc="-38" dirty="0">
                <a:latin typeface="Microsoft JhengHei" panose="020B0604030504040204" pitchFamily="34" charset="-120"/>
                <a:ea typeface="Microsoft JhengHei" panose="020B0604030504040204" pitchFamily="34" charset="-120"/>
              </a:rPr>
              <a:t>:</a:t>
            </a:r>
            <a:r>
              <a:rPr lang="zh-TW" altLang="en-US" sz="6400" b="1" kern="1000" spc="-38" dirty="0">
                <a:latin typeface="Microsoft JhengHei" panose="020B0604030504040204" pitchFamily="34" charset="-120"/>
                <a:ea typeface="Microsoft JhengHei" panose="020B0604030504040204" pitchFamily="34" charset="-120"/>
              </a:rPr>
              <a:t>「你們來</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我們彼此辯論。你們的罪雖像朱紅</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必變成雪白</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雖紅如丹顏</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必白如羊毛。」</a:t>
            </a:r>
          </a:p>
        </p:txBody>
      </p:sp>
    </p:spTree>
    <p:extLst>
      <p:ext uri="{BB962C8B-B14F-4D97-AF65-F5344CB8AC3E}">
        <p14:creationId xmlns:p14="http://schemas.microsoft.com/office/powerpoint/2010/main" val="31356575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8839200" cy="5478423"/>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6. </a:t>
            </a:r>
            <a:r>
              <a:rPr lang="zh-TW" altLang="en-US" sz="7000" b="1" kern="1000" spc="-38" dirty="0">
                <a:latin typeface="Microsoft JhengHei" panose="020B0604030504040204" pitchFamily="34" charset="-120"/>
                <a:ea typeface="Microsoft JhengHei" panose="020B0604030504040204" pitchFamily="34" charset="-120"/>
              </a:rPr>
              <a:t>用烘乾機去除水分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試驗和困難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幫助我們進一步成長。</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第八福</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9996275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016758"/>
          </a:xfrm>
          <a:prstGeom prst="rect">
            <a:avLst/>
          </a:prstGeom>
        </p:spPr>
        <p:txBody>
          <a:bodyPr wrap="square">
            <a:spAutoFit/>
          </a:bodyPr>
          <a:lstStyle/>
          <a:p>
            <a:r>
              <a:rPr lang="zh-TW" altLang="en-US" sz="6400" b="1" kern="1000" spc="-38" dirty="0">
                <a:latin typeface="Microsoft JhengHei" panose="020B0604030504040204" pitchFamily="34" charset="-120"/>
                <a:ea typeface="Microsoft JhengHei" panose="020B0604030504040204" pitchFamily="34" charset="-120"/>
              </a:rPr>
              <a:t>乾燥片釋放更多的柔軟劑</a:t>
            </a:r>
            <a:r>
              <a:rPr lang="en-US" altLang="zh-TW" sz="6400" b="1" kern="1000" spc="-38" dirty="0">
                <a:latin typeface="Microsoft JhengHei" panose="020B0604030504040204" pitchFamily="34" charset="-120"/>
                <a:ea typeface="Microsoft JhengHei" panose="020B0604030504040204" pitchFamily="34" charset="-120"/>
              </a:rPr>
              <a:t>,</a:t>
            </a:r>
            <a:r>
              <a:rPr lang="zh-TW" altLang="en-US" sz="6400" b="1" kern="1000" spc="-38" dirty="0">
                <a:latin typeface="Microsoft JhengHei" panose="020B0604030504040204" pitchFamily="34" charset="-120"/>
                <a:ea typeface="Microsoft JhengHei" panose="020B0604030504040204" pitchFamily="34" charset="-120"/>
              </a:rPr>
              <a:t>使衣服更柔軟並減少干燥所需的時間。如果我們有正確的心</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我們學習的時間可以縮短一點。</a:t>
            </a:r>
          </a:p>
        </p:txBody>
      </p:sp>
    </p:spTree>
    <p:extLst>
      <p:ext uri="{BB962C8B-B14F-4D97-AF65-F5344CB8AC3E}">
        <p14:creationId xmlns:p14="http://schemas.microsoft.com/office/powerpoint/2010/main" val="4717580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基督徒和非基督徒在教會裡有時會受到傷害</a:t>
            </a:r>
            <a:r>
              <a:rPr lang="en-US" altLang="zh-TW" sz="6600" b="1" kern="1000" spc="-38" dirty="0">
                <a:latin typeface="Microsoft JhengHei" panose="020B0604030504040204" pitchFamily="34" charset="-120"/>
                <a:ea typeface="Microsoft JhengHei" panose="020B0604030504040204" pitchFamily="34" charset="-120"/>
              </a:rPr>
              <a:t>…</a:t>
            </a:r>
          </a:p>
          <a:p>
            <a:r>
              <a:rPr lang="zh-TW" altLang="en-US" sz="6600" b="1" kern="1000" spc="-38" dirty="0">
                <a:latin typeface="Microsoft JhengHei" panose="020B0604030504040204" pitchFamily="34" charset="-120"/>
                <a:ea typeface="Microsoft JhengHei" panose="020B0604030504040204" pitchFamily="34" charset="-120"/>
              </a:rPr>
              <a:t>衣物的摩擦有助於清潔劑接觸污垢並進行黏走污垢的工作。</a:t>
            </a:r>
          </a:p>
        </p:txBody>
      </p:sp>
    </p:spTree>
    <p:extLst>
      <p:ext uri="{BB962C8B-B14F-4D97-AF65-F5344CB8AC3E}">
        <p14:creationId xmlns:p14="http://schemas.microsoft.com/office/powerpoint/2010/main" val="33539268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228600" y="2"/>
            <a:ext cx="8762999"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箴言</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27:17 </a:t>
            </a:r>
            <a:r>
              <a:rPr lang="en-US" altLang="zh-TW" sz="7000" b="1" kern="1000" spc="-38" dirty="0">
                <a:latin typeface="Microsoft JhengHei" panose="020B0604030504040204" pitchFamily="34" charset="-120"/>
                <a:ea typeface="Microsoft JhengHei" panose="020B0604030504040204" pitchFamily="34" charset="-120"/>
              </a:rPr>
              <a:t>- </a:t>
            </a:r>
          </a:p>
          <a:p>
            <a:r>
              <a:rPr lang="zh-TW" altLang="en-US" sz="7000" b="1" kern="1000" spc="-38" dirty="0">
                <a:latin typeface="Microsoft JhengHei" panose="020B0604030504040204" pitchFamily="34" charset="-120"/>
                <a:ea typeface="Microsoft JhengHei" panose="020B0604030504040204" pitchFamily="34" charset="-120"/>
              </a:rPr>
              <a:t>鐵磨鐵，磨出刃來，</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朋友相感也是如此。</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8165052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2"/>
            <a:ext cx="88392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神的目的是幫助我們擺脫罪惡的本性並獲得新的心。</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1945616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2"/>
            <a:ext cx="8839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為了做到這一點，祂會用教會中不完美的人，並加入他的聖靈，言語和及時的醫治。</a:t>
            </a:r>
          </a:p>
        </p:txBody>
      </p:sp>
    </p:spTree>
    <p:extLst>
      <p:ext uri="{BB962C8B-B14F-4D97-AF65-F5344CB8AC3E}">
        <p14:creationId xmlns:p14="http://schemas.microsoft.com/office/powerpoint/2010/main" val="12788963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這就是洗衣機的奧秘。雖然這個過程有時會很痛苦，但這是必要的。</a:t>
            </a:r>
            <a:endParaRPr lang="en-US" sz="7000" b="1" dirty="0"/>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3396399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9050"/>
            <a:ext cx="90678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最終審判時，你還不夠潔白怎麼辦</a:t>
            </a:r>
            <a:r>
              <a:rPr lang="en-US" altLang="zh-TW"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3850574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0678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啟示錄 </a:t>
            </a:r>
            <a:r>
              <a:rPr lang="en-US" altLang="zh-TW" sz="7000" b="1" kern="1000" spc="-38" dirty="0">
                <a:ea typeface="Microsoft JhengHei" panose="020B0604030504040204" pitchFamily="34" charset="-120"/>
              </a:rPr>
              <a:t>19:8 </a:t>
            </a:r>
            <a:r>
              <a:rPr lang="en-US" altLang="zh-TW" sz="7000" b="1" kern="1000" spc="-38" dirty="0">
                <a:latin typeface="Microsoft JhengHei" panose="020B0604030504040204" pitchFamily="34" charset="-120"/>
                <a:ea typeface="Microsoft JhengHei" panose="020B0604030504040204" pitchFamily="34" charset="-120"/>
              </a:rPr>
              <a:t>- </a:t>
            </a:r>
          </a:p>
          <a:p>
            <a:r>
              <a:rPr lang="zh-TW" altLang="en-US" sz="7000" b="1" kern="1000" spc="-38" dirty="0">
                <a:latin typeface="Microsoft JhengHei" panose="020B0604030504040204" pitchFamily="34" charset="-120"/>
                <a:ea typeface="Microsoft JhengHei" panose="020B0604030504040204" pitchFamily="34" charset="-120"/>
              </a:rPr>
              <a:t>聖徒就蒙恩得穿光明潔白的細麻衣。這細麻衣就是聖徒所行的義。</a:t>
            </a:r>
            <a:endParaRPr lang="en-US" altLang="zh-TW" sz="7000" b="1" kern="1000" spc="-38" dirty="0">
              <a:latin typeface="Microsoft JhengHei" panose="020B0604030504040204" pitchFamily="34" charset="-120"/>
              <a:ea typeface="Microsoft JhengHei" panose="020B0604030504040204" pitchFamily="34" charset="-120"/>
            </a:endParaRP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9466325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19050"/>
            <a:ext cx="8915399"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恩典和義是來自於耶穌基督的替代贖罪</a:t>
            </a:r>
            <a:r>
              <a:rPr lang="en-US" altLang="zh-TW" sz="7000" b="1" kern="1000" spc="-38" dirty="0">
                <a:latin typeface="Microsoft JhengHei" panose="020B0604030504040204" pitchFamily="34" charset="-120"/>
                <a:ea typeface="Microsoft JhengHei" panose="020B0604030504040204" pitchFamily="34" charset="-120"/>
              </a:rPr>
              <a:t>:</a:t>
            </a:r>
          </a:p>
          <a:p>
            <a:r>
              <a:rPr lang="zh-TW" altLang="en-US" sz="7000" b="1" kern="1000" spc="-38" dirty="0">
                <a:latin typeface="Microsoft JhengHei" panose="020B0604030504040204" pitchFamily="34" charset="-120"/>
                <a:ea typeface="Microsoft JhengHei" panose="020B0604030504040204" pitchFamily="34" charset="-120"/>
              </a:rPr>
              <a:t>替代贖罪就是有人為你犧牲。</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493157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E3075-526D-39BC-DA5D-B9F556ADF98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09A23AB-1697-3458-1AE3-2EC0E70E01C8}"/>
              </a:ext>
            </a:extLst>
          </p:cNvPr>
          <p:cNvSpPr/>
          <p:nvPr/>
        </p:nvSpPr>
        <p:spPr>
          <a:xfrm>
            <a:off x="228600" y="1733550"/>
            <a:ext cx="8686800" cy="1323439"/>
          </a:xfrm>
          <a:prstGeom prst="rect">
            <a:avLst/>
          </a:prstGeom>
        </p:spPr>
        <p:txBody>
          <a:bodyPr wrap="square">
            <a:spAutoFit/>
          </a:bodyPr>
          <a:lstStyle/>
          <a:p>
            <a:pPr algn="ctr"/>
            <a:r>
              <a:rPr lang="zh-TW" altLang="en-US" sz="8000" b="1" dirty="0">
                <a:latin typeface="Microsoft JhengHei" panose="020B0604030504040204" pitchFamily="34" charset="-120"/>
                <a:ea typeface="Microsoft JhengHei" panose="020B0604030504040204" pitchFamily="34" charset="-120"/>
                <a:cs typeface="Microsoft Himalaya" panose="01010100010101010101" pitchFamily="2" charset="0"/>
              </a:rPr>
              <a:t>洗衣機的奧秘</a:t>
            </a:r>
            <a:endParaRPr lang="en-US" altLang="zh-TW" sz="8000" b="1" dirty="0">
              <a:latin typeface="Microsoft JhengHei" panose="020B0604030504040204" pitchFamily="34" charset="-120"/>
              <a:ea typeface="Microsoft JhengHei" panose="020B0604030504040204" pitchFamily="34" charset="-120"/>
              <a:cs typeface="Microsoft Himalaya" panose="01010100010101010101" pitchFamily="2" charset="0"/>
            </a:endParaRPr>
          </a:p>
        </p:txBody>
      </p:sp>
    </p:spTree>
    <p:extLst>
      <p:ext uri="{BB962C8B-B14F-4D97-AF65-F5344CB8AC3E}">
        <p14:creationId xmlns:p14="http://schemas.microsoft.com/office/powerpoint/2010/main" val="7557733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9050"/>
            <a:ext cx="9067800" cy="65556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約翰 </a:t>
            </a:r>
            <a:r>
              <a:rPr lang="en-US" altLang="zh-TW" sz="7000" b="1" kern="1000" spc="-38" dirty="0">
                <a:ea typeface="Microsoft JhengHei" panose="020B0604030504040204" pitchFamily="34" charset="-120"/>
              </a:rPr>
              <a:t>3:16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神愛世人，甚至將他的獨生子賜給他們，叫一切信他的不致滅亡，反得永生。</a:t>
            </a:r>
            <a:endParaRPr lang="en-US" altLang="zh-TW" sz="7000" b="1" kern="1000" spc="-38" dirty="0">
              <a:latin typeface="Microsoft JhengHei" panose="020B0604030504040204" pitchFamily="34" charset="-120"/>
              <a:ea typeface="Microsoft JhengHei" panose="020B0604030504040204" pitchFamily="34" charset="-120"/>
            </a:endParaRPr>
          </a:p>
          <a:p>
            <a:pPr algn="r"/>
            <a:endParaRPr lang="en-US" altLang="zh-TW" sz="7000" b="1" kern="1000" spc="-38" dirty="0">
              <a:latin typeface="Microsoft JhengHei" panose="020B0604030504040204" pitchFamily="34" charset="-120"/>
              <a:ea typeface="Microsoft JhengHei" panose="020B0604030504040204" pitchFamily="34" charset="-120"/>
            </a:endParaRP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8235662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3999"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即使你最終面對神的時候仍然不是完美的，但因耶穌為了你的替代贖罪的犧牲，神會看你是完美的。</a:t>
            </a:r>
          </a:p>
        </p:txBody>
      </p:sp>
    </p:spTree>
    <p:extLst>
      <p:ext uri="{BB962C8B-B14F-4D97-AF65-F5344CB8AC3E}">
        <p14:creationId xmlns:p14="http://schemas.microsoft.com/office/powerpoint/2010/main" val="31017365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但是你的心和你在地球上對神和他人的服事將決定你在天堂中的角色</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9968756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89916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提醒非基督徒們</a:t>
            </a:r>
            <a:r>
              <a:rPr lang="en-US" altLang="zh-TW" sz="7000" b="1" kern="1000" spc="-38" dirty="0">
                <a:latin typeface="Microsoft JhengHei" panose="020B0604030504040204" pitchFamily="34" charset="-120"/>
                <a:ea typeface="Microsoft JhengHei" panose="020B0604030504040204" pitchFamily="34" charset="-120"/>
              </a:rPr>
              <a:t>:</a:t>
            </a:r>
          </a:p>
          <a:p>
            <a:pPr marL="514350" indent="-5143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你認為你潔白嗎</a:t>
            </a:r>
            <a:r>
              <a:rPr lang="en-US" altLang="zh-TW" sz="7000" b="1" kern="1000" spc="-38" dirty="0">
                <a:latin typeface="Microsoft JhengHei" panose="020B0604030504040204" pitchFamily="34" charset="-120"/>
                <a:ea typeface="Microsoft JhengHei" panose="020B0604030504040204" pitchFamily="34" charset="-120"/>
              </a:rPr>
              <a:t>?</a:t>
            </a:r>
          </a:p>
          <a:p>
            <a:pPr marL="514350" indent="-514350">
              <a:buFont typeface="Arial" panose="020B0604020202020204" pitchFamily="34" charset="0"/>
              <a:buChar char="•"/>
            </a:pP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0461816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133350"/>
            <a:ext cx="8991599" cy="4707136"/>
          </a:xfrm>
        </p:spPr>
        <p:txBody>
          <a:bodyPr>
            <a:noAutofit/>
          </a:bodyPr>
          <a:lstStyle/>
          <a:p>
            <a:pPr marL="514350" indent="-514350" defTabSz="457200"/>
            <a:r>
              <a:rPr lang="zh-TW" altLang="en-US" sz="7000" b="1" kern="1000" spc="-38" dirty="0">
                <a:latin typeface="Microsoft JhengHei" panose="020B0604030504040204" pitchFamily="34" charset="-120"/>
                <a:ea typeface="Microsoft JhengHei" panose="020B0604030504040204" pitchFamily="34" charset="-120"/>
              </a:rPr>
              <a:t>你認為你比大部分的基督徒好嗎</a:t>
            </a:r>
            <a:r>
              <a:rPr lang="en-US" altLang="zh-TW" sz="7000" b="1" kern="1000" spc="-38" dirty="0">
                <a:latin typeface="Microsoft JhengHei" panose="020B0604030504040204" pitchFamily="34" charset="-120"/>
                <a:ea typeface="Microsoft JhengHei" panose="020B0604030504040204" pitchFamily="34" charset="-120"/>
              </a:rPr>
              <a:t>?</a:t>
            </a:r>
          </a:p>
          <a:p>
            <a:pPr marL="514350" indent="-514350" defTabSz="457200"/>
            <a:endParaRPr lang="en-US" sz="7000" b="1" dirty="0"/>
          </a:p>
        </p:txBody>
      </p:sp>
    </p:spTree>
    <p:extLst>
      <p:ext uri="{BB962C8B-B14F-4D97-AF65-F5344CB8AC3E}">
        <p14:creationId xmlns:p14="http://schemas.microsoft.com/office/powerpoint/2010/main" val="16160766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老實說</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我們都不夠好。我們要藉著耶穌的恩典和犧牲</a:t>
            </a:r>
            <a:r>
              <a:rPr lang="zh-TW" altLang="en-US" sz="72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我們才能在神面前稱義。</a:t>
            </a:r>
          </a:p>
        </p:txBody>
      </p:sp>
    </p:spTree>
    <p:extLst>
      <p:ext uri="{BB962C8B-B14F-4D97-AF65-F5344CB8AC3E}">
        <p14:creationId xmlns:p14="http://schemas.microsoft.com/office/powerpoint/2010/main" val="6344876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基督徒們</a:t>
            </a:r>
            <a:r>
              <a:rPr lang="en-US" altLang="zh-TW" sz="7000" b="1" kern="1000" spc="-38" dirty="0">
                <a:latin typeface="Microsoft JhengHei" panose="020B0604030504040204" pitchFamily="34" charset="-120"/>
                <a:ea typeface="Microsoft JhengHei" panose="020B0604030504040204" pitchFamily="34" charset="-120"/>
              </a:rPr>
              <a:t>:</a:t>
            </a:r>
          </a:p>
          <a:p>
            <a:pPr marL="514350" indent="-5143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你有願意被洗嗎</a:t>
            </a:r>
            <a:r>
              <a:rPr lang="en-US" altLang="zh-TW" sz="7000" b="1" kern="1000" spc="-38" dirty="0">
                <a:latin typeface="Microsoft JhengHei" panose="020B0604030504040204" pitchFamily="34" charset="-120"/>
                <a:ea typeface="Microsoft JhengHei" panose="020B0604030504040204" pitchFamily="34" charset="-120"/>
              </a:rPr>
              <a:t>?</a:t>
            </a:r>
          </a:p>
          <a:p>
            <a:pPr marL="514350" indent="-514350">
              <a:buFont typeface="Arial" panose="020B0604020202020204" pitchFamily="34" charset="0"/>
              <a:buChar char="•"/>
            </a:pP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7599655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33350"/>
            <a:ext cx="9144000" cy="4632723"/>
          </a:xfrm>
        </p:spPr>
        <p:txBody>
          <a:bodyPr>
            <a:noAutofit/>
          </a:bodyPr>
          <a:lstStyle/>
          <a:p>
            <a:pPr marL="514350" indent="-514350"/>
            <a:r>
              <a:rPr lang="zh-TW" altLang="en-US" sz="7000" b="1" kern="1000" spc="-38" dirty="0">
                <a:latin typeface="Microsoft JhengHei" panose="020B0604030504040204" pitchFamily="34" charset="-120"/>
                <a:ea typeface="Microsoft JhengHei" panose="020B0604030504040204" pitchFamily="34" charset="-120"/>
              </a:rPr>
              <a:t>你在教會因其他基督徒受傷了嗎？ 洗衣的過程是痛苦的但是是必須的。</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966487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如果你因其他基督徒而在教會受了傷</a:t>
            </a:r>
            <a:r>
              <a:rPr lang="en-US" altLang="zh-TW" sz="7000" b="1" kern="1000" spc="-38" dirty="0">
                <a:latin typeface="Microsoft JhengHei" panose="020B0604030504040204" pitchFamily="34" charset="-120"/>
                <a:ea typeface="Microsoft JhengHei" panose="020B0604030504040204" pitchFamily="34" charset="-120"/>
              </a:rPr>
              <a:t>…</a:t>
            </a:r>
          </a:p>
          <a:p>
            <a:pPr marL="571500" indent="-571500">
              <a:buFont typeface="Arial" panose="020B0604020202020204" pitchFamily="34" charset="0"/>
              <a:buChar char="•"/>
            </a:pPr>
            <a:endParaRPr lang="en-US" altLang="zh-TW" sz="3000" b="1" kern="1000" spc="-38" dirty="0">
              <a:latin typeface="Microsoft JhengHei" panose="020B0604030504040204" pitchFamily="34" charset="-120"/>
              <a:ea typeface="Microsoft JhengHei" panose="020B0604030504040204" pitchFamily="34" charset="-120"/>
            </a:endParaRPr>
          </a:p>
          <a:p>
            <a:pPr marL="571500" indent="-57150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要學會原諒</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7565138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pPr marL="571500" indent="-57150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與他們溝通，試著恢復與他們的關係。</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248358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耶穌常用比喻 </a:t>
            </a:r>
            <a:r>
              <a:rPr lang="en-US" altLang="zh-TW" sz="6600" b="1" kern="1000" spc="-38" dirty="0">
                <a:ea typeface="Microsoft JhengHei" panose="020B0604030504040204" pitchFamily="34" charset="-120"/>
              </a:rPr>
              <a:t>(parables) </a:t>
            </a:r>
            <a:r>
              <a:rPr lang="zh-TW" altLang="en-US" sz="6600" b="1" kern="1000" spc="-38" dirty="0">
                <a:latin typeface="Microsoft JhengHei" panose="020B0604030504040204" pitchFamily="34" charset="-120"/>
                <a:ea typeface="Microsoft JhengHei" panose="020B0604030504040204" pitchFamily="34" charset="-120"/>
              </a:rPr>
              <a:t>來教導大眾及門徒。這些比喻可以用很簡單的解釋，但在適合時也可有更深入的理解。</a:t>
            </a:r>
          </a:p>
        </p:txBody>
      </p:sp>
    </p:spTree>
    <p:extLst>
      <p:ext uri="{BB962C8B-B14F-4D97-AF65-F5344CB8AC3E}">
        <p14:creationId xmlns:p14="http://schemas.microsoft.com/office/powerpoint/2010/main" val="2987586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請記住</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神會用那些傷害你的人幫助你成長，讓你成為祂希望你所變成的器皿。</a:t>
            </a:r>
            <a:endParaRPr lang="en-US" altLang="zh-TW" sz="7000" b="1" kern="1000" spc="-38" dirty="0">
              <a:ea typeface="DFKai-SB" panose="03000509000000000000" pitchFamily="65" charset="-120"/>
            </a:endParaRPr>
          </a:p>
        </p:txBody>
      </p:sp>
    </p:spTree>
    <p:extLst>
      <p:ext uri="{BB962C8B-B14F-4D97-AF65-F5344CB8AC3E}">
        <p14:creationId xmlns:p14="http://schemas.microsoft.com/office/powerpoint/2010/main" val="15507336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要記得他們也正在學習並且會變的更清潔。</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kern="1000" spc="-38"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92192291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016758"/>
          </a:xfrm>
          <a:prstGeom prst="rect">
            <a:avLst/>
          </a:prstGeom>
        </p:spPr>
        <p:txBody>
          <a:bodyPr wrap="square">
            <a:spAutoFit/>
          </a:bodyPr>
          <a:lstStyle/>
          <a:p>
            <a:r>
              <a:rPr lang="zh-TW" altLang="en-US" sz="6400" b="1" kern="1000" spc="-38" dirty="0">
                <a:latin typeface="Microsoft JhengHei" panose="020B0604030504040204" pitchFamily="34" charset="-120"/>
                <a:ea typeface="Microsoft JhengHei" panose="020B0604030504040204" pitchFamily="34" charset="-120"/>
              </a:rPr>
              <a:t>以西結</a:t>
            </a:r>
            <a:r>
              <a:rPr lang="zh-TW" altLang="en-US" sz="6400" b="1" kern="1000" spc="-38" dirty="0">
                <a:ea typeface="Microsoft JhengHei" panose="020B0604030504040204" pitchFamily="34" charset="-120"/>
              </a:rPr>
              <a:t> </a:t>
            </a:r>
            <a:r>
              <a:rPr lang="en-US" altLang="zh-TW" sz="6400" b="1" kern="1000" spc="-38" dirty="0">
                <a:ea typeface="Microsoft JhengHei" panose="020B0604030504040204" pitchFamily="34" charset="-120"/>
              </a:rPr>
              <a:t>36:26 –</a:t>
            </a:r>
            <a:r>
              <a:rPr lang="en-US" altLang="zh-TW" sz="6400" b="1" kern="1000" spc="-38" dirty="0">
                <a:latin typeface="Microsoft JhengHei" panose="020B0604030504040204" pitchFamily="34" charset="-120"/>
                <a:ea typeface="Microsoft JhengHei" panose="020B0604030504040204" pitchFamily="34" charset="-120"/>
              </a:rPr>
              <a:t> </a:t>
            </a:r>
          </a:p>
          <a:p>
            <a:r>
              <a:rPr lang="zh-TW" altLang="en-US" sz="6400" b="1" kern="1000" spc="-38" dirty="0">
                <a:latin typeface="Microsoft JhengHei" panose="020B0604030504040204" pitchFamily="34" charset="-120"/>
                <a:ea typeface="Microsoft JhengHei" panose="020B0604030504040204" pitchFamily="34" charset="-120"/>
              </a:rPr>
              <a:t>我也要賜給你們一個新心</a:t>
            </a:r>
            <a:r>
              <a:rPr lang="en-US" altLang="zh-TW" sz="6400" b="1" kern="1000" spc="-38" dirty="0">
                <a:latin typeface="Microsoft JhengHei" panose="020B0604030504040204" pitchFamily="34" charset="-120"/>
                <a:ea typeface="Microsoft JhengHei" panose="020B0604030504040204" pitchFamily="34" charset="-120"/>
              </a:rPr>
              <a:t>,</a:t>
            </a:r>
            <a:r>
              <a:rPr lang="zh-TW" altLang="en-US" sz="6400" b="1" kern="1000" spc="-38" dirty="0">
                <a:latin typeface="Microsoft JhengHei" panose="020B0604030504040204" pitchFamily="34" charset="-120"/>
                <a:ea typeface="Microsoft JhengHei" panose="020B0604030504040204" pitchFamily="34" charset="-120"/>
              </a:rPr>
              <a:t>將新靈放在你們裡面</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又從你們的肉體中除掉石心</a:t>
            </a:r>
            <a:r>
              <a:rPr lang="en-US" altLang="zh-TW" sz="6400" b="1" kern="1000" spc="-38" dirty="0">
                <a:latin typeface="Microsoft JhengHei" panose="020B0604030504040204" pitchFamily="34" charset="-120"/>
                <a:ea typeface="Microsoft JhengHei" panose="020B0604030504040204" pitchFamily="34" charset="-120"/>
              </a:rPr>
              <a:t>,</a:t>
            </a:r>
            <a:r>
              <a:rPr lang="zh-TW" altLang="en-US" sz="6400" b="1" kern="1000" spc="-38" dirty="0">
                <a:latin typeface="Microsoft JhengHei" panose="020B0604030504040204" pitchFamily="34" charset="-120"/>
                <a:ea typeface="Microsoft JhengHei" panose="020B0604030504040204" pitchFamily="34" charset="-120"/>
              </a:rPr>
              <a:t>賜給你們肉心。</a:t>
            </a:r>
            <a:endParaRPr lang="en-US" altLang="zh-TW" sz="64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37883720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BCAC6-4432-7C92-9618-8C93778F376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893A457-B63A-48B1-B49D-0E4C0E0DD9B1}"/>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願我們都被洗滌和軟化</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這樣當我們在天堂見到我們的主時我們就已是乾淨的了。</a:t>
            </a:r>
          </a:p>
        </p:txBody>
      </p:sp>
    </p:spTree>
    <p:extLst>
      <p:ext uri="{BB962C8B-B14F-4D97-AF65-F5344CB8AC3E}">
        <p14:creationId xmlns:p14="http://schemas.microsoft.com/office/powerpoint/2010/main" val="12478743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116955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願神祝福各位。</a:t>
            </a:r>
          </a:p>
        </p:txBody>
      </p:sp>
    </p:spTree>
    <p:extLst>
      <p:ext uri="{BB962C8B-B14F-4D97-AF65-F5344CB8AC3E}">
        <p14:creationId xmlns:p14="http://schemas.microsoft.com/office/powerpoint/2010/main" val="3967659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154984"/>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有時我們也會聽到一些非常好的現代比喻。它們也可以教我們很多關於各種基督教的知識。</a:t>
            </a:r>
          </a:p>
        </p:txBody>
      </p:sp>
    </p:spTree>
    <p:extLst>
      <p:ext uri="{BB962C8B-B14F-4D97-AF65-F5344CB8AC3E}">
        <p14:creationId xmlns:p14="http://schemas.microsoft.com/office/powerpoint/2010/main" val="1993196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我曾經聽過基督的教會就像一台洗衣機。基督徒都是想要被洗乾淨的髒衣服。</a:t>
            </a:r>
          </a:p>
        </p:txBody>
      </p:sp>
    </p:spTree>
    <p:extLst>
      <p:ext uri="{BB962C8B-B14F-4D97-AF65-F5344CB8AC3E}">
        <p14:creationId xmlns:p14="http://schemas.microsoft.com/office/powerpoint/2010/main" val="736861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後來有一天，神感動我用科學的角度來研究這個比喻。我從中學到了很多的真理。</a:t>
            </a:r>
          </a:p>
        </p:txBody>
      </p:sp>
    </p:spTree>
    <p:extLst>
      <p:ext uri="{BB962C8B-B14F-4D97-AF65-F5344CB8AC3E}">
        <p14:creationId xmlns:p14="http://schemas.microsoft.com/office/powerpoint/2010/main" val="137878525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17944</TotalTime>
  <Words>2689</Words>
  <Application>Microsoft Office PowerPoint</Application>
  <PresentationFormat>On-screen Show (16:9)</PresentationFormat>
  <Paragraphs>213</Paragraphs>
  <Slides>64</Slides>
  <Notes>60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64</vt:i4>
      </vt:variant>
    </vt:vector>
  </HeadingPairs>
  <TitlesOfParts>
    <vt:vector size="71" baseType="lpstr">
      <vt:lpstr>DFKai-SB</vt: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WOLCM Weekly Bulletin</dc:title>
  <dc:creator>George</dc:creator>
  <cp:lastModifiedBy>George Huang</cp:lastModifiedBy>
  <cp:revision>1126</cp:revision>
  <cp:lastPrinted>2017-09-16T17:38:24Z</cp:lastPrinted>
  <dcterms:created xsi:type="dcterms:W3CDTF">2005-06-09T01:58:34Z</dcterms:created>
  <dcterms:modified xsi:type="dcterms:W3CDTF">2025-03-21T15:30:05Z</dcterms:modified>
</cp:coreProperties>
</file>