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0"/>
  </p:notesMasterIdLst>
  <p:handoutMasterIdLst>
    <p:handoutMasterId r:id="rId101"/>
  </p:handoutMasterIdLst>
  <p:sldIdLst>
    <p:sldId id="1198" r:id="rId2"/>
    <p:sldId id="1199" r:id="rId3"/>
    <p:sldId id="1200" r:id="rId4"/>
    <p:sldId id="2176" r:id="rId5"/>
    <p:sldId id="2177" r:id="rId6"/>
    <p:sldId id="2180" r:id="rId7"/>
    <p:sldId id="1859" r:id="rId8"/>
    <p:sldId id="1861" r:id="rId9"/>
    <p:sldId id="1863" r:id="rId10"/>
    <p:sldId id="1865" r:id="rId11"/>
    <p:sldId id="1867" r:id="rId12"/>
    <p:sldId id="1869" r:id="rId13"/>
    <p:sldId id="1873" r:id="rId14"/>
    <p:sldId id="1875" r:id="rId15"/>
    <p:sldId id="1877" r:id="rId16"/>
    <p:sldId id="1879" r:id="rId17"/>
    <p:sldId id="1881" r:id="rId18"/>
    <p:sldId id="2178" r:id="rId19"/>
    <p:sldId id="1883" r:id="rId20"/>
    <p:sldId id="1885" r:id="rId21"/>
    <p:sldId id="1887" r:id="rId22"/>
    <p:sldId id="1889" r:id="rId23"/>
    <p:sldId id="1892" r:id="rId24"/>
    <p:sldId id="1894" r:id="rId25"/>
    <p:sldId id="1896" r:id="rId26"/>
    <p:sldId id="1898" r:id="rId27"/>
    <p:sldId id="1900" r:id="rId28"/>
    <p:sldId id="1902" r:id="rId29"/>
    <p:sldId id="1904" r:id="rId30"/>
    <p:sldId id="1907" r:id="rId31"/>
    <p:sldId id="1909" r:id="rId32"/>
    <p:sldId id="1911" r:id="rId33"/>
    <p:sldId id="1913" r:id="rId34"/>
    <p:sldId id="1920" r:id="rId35"/>
    <p:sldId id="1922" r:id="rId36"/>
    <p:sldId id="1924" r:id="rId37"/>
    <p:sldId id="1926" r:id="rId38"/>
    <p:sldId id="1928" r:id="rId39"/>
    <p:sldId id="1930" r:id="rId40"/>
    <p:sldId id="1932" r:id="rId41"/>
    <p:sldId id="1934" r:id="rId42"/>
    <p:sldId id="1937" r:id="rId43"/>
    <p:sldId id="1939" r:id="rId44"/>
    <p:sldId id="1941" r:id="rId45"/>
    <p:sldId id="1943" r:id="rId46"/>
    <p:sldId id="1945" r:id="rId47"/>
    <p:sldId id="1947" r:id="rId48"/>
    <p:sldId id="1949" r:id="rId49"/>
    <p:sldId id="1952" r:id="rId50"/>
    <p:sldId id="1954" r:id="rId51"/>
    <p:sldId id="1962" r:id="rId52"/>
    <p:sldId id="1964" r:id="rId53"/>
    <p:sldId id="1967" r:id="rId54"/>
    <p:sldId id="1969" r:id="rId55"/>
    <p:sldId id="1971" r:id="rId56"/>
    <p:sldId id="1973" r:id="rId57"/>
    <p:sldId id="1975" r:id="rId58"/>
    <p:sldId id="1977" r:id="rId59"/>
    <p:sldId id="1979" r:id="rId60"/>
    <p:sldId id="1982" r:id="rId61"/>
    <p:sldId id="1984" r:id="rId62"/>
    <p:sldId id="1986" r:id="rId63"/>
    <p:sldId id="1988" r:id="rId64"/>
    <p:sldId id="1990" r:id="rId65"/>
    <p:sldId id="1992" r:id="rId66"/>
    <p:sldId id="1994" r:id="rId67"/>
    <p:sldId id="1997" r:id="rId68"/>
    <p:sldId id="1999" r:id="rId69"/>
    <p:sldId id="2001" r:id="rId70"/>
    <p:sldId id="2003" r:id="rId71"/>
    <p:sldId id="2005" r:id="rId72"/>
    <p:sldId id="2007" r:id="rId73"/>
    <p:sldId id="2009" r:id="rId74"/>
    <p:sldId id="2012" r:id="rId75"/>
    <p:sldId id="2014" r:id="rId76"/>
    <p:sldId id="2016" r:id="rId77"/>
    <p:sldId id="2018" r:id="rId78"/>
    <p:sldId id="2020" r:id="rId79"/>
    <p:sldId id="2022" r:id="rId80"/>
    <p:sldId id="2024" r:id="rId81"/>
    <p:sldId id="2027" r:id="rId82"/>
    <p:sldId id="2029" r:id="rId83"/>
    <p:sldId id="2031" r:id="rId84"/>
    <p:sldId id="2033" r:id="rId85"/>
    <p:sldId id="2035" r:id="rId86"/>
    <p:sldId id="2037" r:id="rId87"/>
    <p:sldId id="2039" r:id="rId88"/>
    <p:sldId id="2042" r:id="rId89"/>
    <p:sldId id="2044" r:id="rId90"/>
    <p:sldId id="2046" r:id="rId91"/>
    <p:sldId id="2048" r:id="rId92"/>
    <p:sldId id="2050" r:id="rId93"/>
    <p:sldId id="2052" r:id="rId94"/>
    <p:sldId id="2054" r:id="rId95"/>
    <p:sldId id="2072" r:id="rId96"/>
    <p:sldId id="2074" r:id="rId97"/>
    <p:sldId id="2076" r:id="rId98"/>
    <p:sldId id="2078" r:id="rId99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199"/>
            <p14:sldId id="1200"/>
            <p14:sldId id="2176"/>
            <p14:sldId id="2177"/>
          </p14:sldIdLst>
        </p14:section>
        <p14:section name="Sermon" id="{9DD274D4-3373-40D3-8882-DED17E52A457}">
          <p14:sldIdLst>
            <p14:sldId id="2180"/>
            <p14:sldId id="1859"/>
            <p14:sldId id="1861"/>
            <p14:sldId id="1863"/>
            <p14:sldId id="1865"/>
            <p14:sldId id="1867"/>
            <p14:sldId id="1869"/>
            <p14:sldId id="1873"/>
            <p14:sldId id="1875"/>
            <p14:sldId id="1877"/>
            <p14:sldId id="1879"/>
            <p14:sldId id="1881"/>
            <p14:sldId id="2178"/>
            <p14:sldId id="1883"/>
            <p14:sldId id="1885"/>
            <p14:sldId id="1887"/>
            <p14:sldId id="1889"/>
            <p14:sldId id="1892"/>
            <p14:sldId id="1894"/>
            <p14:sldId id="1896"/>
            <p14:sldId id="1898"/>
            <p14:sldId id="1900"/>
            <p14:sldId id="1902"/>
            <p14:sldId id="1904"/>
            <p14:sldId id="1907"/>
            <p14:sldId id="1909"/>
            <p14:sldId id="1911"/>
            <p14:sldId id="1913"/>
            <p14:sldId id="1920"/>
            <p14:sldId id="1922"/>
            <p14:sldId id="1924"/>
            <p14:sldId id="1926"/>
            <p14:sldId id="1928"/>
            <p14:sldId id="1930"/>
            <p14:sldId id="1932"/>
            <p14:sldId id="1934"/>
            <p14:sldId id="1937"/>
            <p14:sldId id="1939"/>
            <p14:sldId id="1941"/>
            <p14:sldId id="1943"/>
            <p14:sldId id="1945"/>
            <p14:sldId id="1947"/>
            <p14:sldId id="1949"/>
            <p14:sldId id="1952"/>
            <p14:sldId id="1954"/>
            <p14:sldId id="1962"/>
            <p14:sldId id="1964"/>
            <p14:sldId id="1967"/>
            <p14:sldId id="1969"/>
            <p14:sldId id="1971"/>
            <p14:sldId id="1973"/>
            <p14:sldId id="1975"/>
            <p14:sldId id="1977"/>
            <p14:sldId id="1979"/>
            <p14:sldId id="1982"/>
            <p14:sldId id="1984"/>
            <p14:sldId id="1986"/>
            <p14:sldId id="1988"/>
            <p14:sldId id="1990"/>
            <p14:sldId id="1992"/>
            <p14:sldId id="1994"/>
            <p14:sldId id="1997"/>
            <p14:sldId id="1999"/>
            <p14:sldId id="2001"/>
            <p14:sldId id="2003"/>
            <p14:sldId id="2005"/>
            <p14:sldId id="2007"/>
            <p14:sldId id="2009"/>
            <p14:sldId id="2012"/>
            <p14:sldId id="2014"/>
            <p14:sldId id="2016"/>
            <p14:sldId id="2018"/>
            <p14:sldId id="2020"/>
            <p14:sldId id="2022"/>
            <p14:sldId id="2024"/>
            <p14:sldId id="2027"/>
            <p14:sldId id="2029"/>
            <p14:sldId id="2031"/>
            <p14:sldId id="2033"/>
            <p14:sldId id="2035"/>
            <p14:sldId id="2037"/>
            <p14:sldId id="2039"/>
            <p14:sldId id="2042"/>
            <p14:sldId id="2044"/>
            <p14:sldId id="2046"/>
            <p14:sldId id="2048"/>
            <p14:sldId id="2050"/>
            <p14:sldId id="2052"/>
            <p14:sldId id="2054"/>
            <p14:sldId id="2072"/>
            <p14:sldId id="2074"/>
            <p14:sldId id="2076"/>
            <p14:sldId id="20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249" autoAdjust="0"/>
  </p:normalViewPr>
  <p:slideViewPr>
    <p:cSldViewPr>
      <p:cViewPr>
        <p:scale>
          <a:sx n="120" d="100"/>
          <a:sy n="120" d="100"/>
        </p:scale>
        <p:origin x="1037" y="202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8BC66CBD-13EE-4748-B43A-D2943F05D3E0}"/>
    <pc:docChg chg="modSld">
      <pc:chgData name="George Huang" userId="7522906efeb502a4" providerId="LiveId" clId="{8BC66CBD-13EE-4748-B43A-D2943F05D3E0}" dt="2024-02-25T16:52:02.283" v="22" actId="255"/>
      <pc:docMkLst>
        <pc:docMk/>
      </pc:docMkLst>
      <pc:sldChg chg="modSp mod">
        <pc:chgData name="George Huang" userId="7522906efeb502a4" providerId="LiveId" clId="{8BC66CBD-13EE-4748-B43A-D2943F05D3E0}" dt="2024-02-25T16:37:09.076" v="7" actId="20577"/>
        <pc:sldMkLst>
          <pc:docMk/>
          <pc:sldMk cId="1706814418" sldId="1892"/>
        </pc:sldMkLst>
        <pc:spChg chg="mod">
          <ac:chgData name="George Huang" userId="7522906efeb502a4" providerId="LiveId" clId="{8BC66CBD-13EE-4748-B43A-D2943F05D3E0}" dt="2024-02-25T16:37:09.076" v="7" actId="20577"/>
          <ac:spMkLst>
            <pc:docMk/>
            <pc:sldMk cId="1706814418" sldId="1892"/>
            <ac:spMk id="3" creationId="{2342F707-955D-43C1-BADD-9089D2C87047}"/>
          </ac:spMkLst>
        </pc:spChg>
      </pc:sldChg>
      <pc:sldChg chg="modSp mod">
        <pc:chgData name="George Huang" userId="7522906efeb502a4" providerId="LiveId" clId="{8BC66CBD-13EE-4748-B43A-D2943F05D3E0}" dt="2024-02-25T16:38:36.725" v="14" actId="255"/>
        <pc:sldMkLst>
          <pc:docMk/>
          <pc:sldMk cId="1593087660" sldId="1911"/>
        </pc:sldMkLst>
        <pc:spChg chg="mod">
          <ac:chgData name="George Huang" userId="7522906efeb502a4" providerId="LiveId" clId="{8BC66CBD-13EE-4748-B43A-D2943F05D3E0}" dt="2024-02-25T16:38:36.725" v="14" actId="255"/>
          <ac:spMkLst>
            <pc:docMk/>
            <pc:sldMk cId="1593087660" sldId="1911"/>
            <ac:spMk id="3" creationId="{2342F707-955D-43C1-BADD-9089D2C87047}"/>
          </ac:spMkLst>
        </pc:spChg>
      </pc:sldChg>
      <pc:sldChg chg="modSp mod">
        <pc:chgData name="George Huang" userId="7522906efeb502a4" providerId="LiveId" clId="{8BC66CBD-13EE-4748-B43A-D2943F05D3E0}" dt="2024-02-25T16:50:27.980" v="16" actId="1076"/>
        <pc:sldMkLst>
          <pc:docMk/>
          <pc:sldMk cId="691174296" sldId="2014"/>
        </pc:sldMkLst>
        <pc:spChg chg="mod">
          <ac:chgData name="George Huang" userId="7522906efeb502a4" providerId="LiveId" clId="{8BC66CBD-13EE-4748-B43A-D2943F05D3E0}" dt="2024-02-25T16:50:27.980" v="16" actId="1076"/>
          <ac:spMkLst>
            <pc:docMk/>
            <pc:sldMk cId="691174296" sldId="2014"/>
            <ac:spMk id="3" creationId="{2342F707-955D-43C1-BADD-9089D2C87047}"/>
          </ac:spMkLst>
        </pc:spChg>
      </pc:sldChg>
      <pc:sldChg chg="modSp mod">
        <pc:chgData name="George Huang" userId="7522906efeb502a4" providerId="LiveId" clId="{8BC66CBD-13EE-4748-B43A-D2943F05D3E0}" dt="2024-02-25T16:51:51.454" v="21" actId="1036"/>
        <pc:sldMkLst>
          <pc:docMk/>
          <pc:sldMk cId="1357886154" sldId="2029"/>
        </pc:sldMkLst>
        <pc:spChg chg="mod">
          <ac:chgData name="George Huang" userId="7522906efeb502a4" providerId="LiveId" clId="{8BC66CBD-13EE-4748-B43A-D2943F05D3E0}" dt="2024-02-25T16:51:51.454" v="21" actId="1036"/>
          <ac:spMkLst>
            <pc:docMk/>
            <pc:sldMk cId="1357886154" sldId="2029"/>
            <ac:spMk id="3" creationId="{2342F707-955D-43C1-BADD-9089D2C87047}"/>
          </ac:spMkLst>
        </pc:spChg>
      </pc:sldChg>
      <pc:sldChg chg="modSp mod">
        <pc:chgData name="George Huang" userId="7522906efeb502a4" providerId="LiveId" clId="{8BC66CBD-13EE-4748-B43A-D2943F05D3E0}" dt="2024-02-25T16:52:02.283" v="22" actId="255"/>
        <pc:sldMkLst>
          <pc:docMk/>
          <pc:sldMk cId="2791744688" sldId="2033"/>
        </pc:sldMkLst>
        <pc:spChg chg="mod">
          <ac:chgData name="George Huang" userId="7522906efeb502a4" providerId="LiveId" clId="{8BC66CBD-13EE-4748-B43A-D2943F05D3E0}" dt="2024-02-25T16:52:02.283" v="22" actId="255"/>
          <ac:spMkLst>
            <pc:docMk/>
            <pc:sldMk cId="2791744688" sldId="2033"/>
            <ac:spMk id="3" creationId="{2342F707-955D-43C1-BADD-9089D2C87047}"/>
          </ac:spMkLst>
        </pc:spChg>
      </pc:sldChg>
    </pc:docChg>
  </pc:docChgLst>
  <pc:docChgLst>
    <pc:chgData name="George Huang" userId="7522906efeb502a4" providerId="LiveId" clId="{78CDD16B-FB60-496D-91C2-EE3088949150}"/>
    <pc:docChg chg="addSld delSld modSld modSection">
      <pc:chgData name="George Huang" userId="7522906efeb502a4" providerId="LiveId" clId="{78CDD16B-FB60-496D-91C2-EE3088949150}" dt="2023-06-29T14:33:55.208" v="10" actId="47"/>
      <pc:docMkLst>
        <pc:docMk/>
      </pc:docMkLst>
      <pc:sldChg chg="modSp mod">
        <pc:chgData name="George Huang" userId="7522906efeb502a4" providerId="LiveId" clId="{78CDD16B-FB60-496D-91C2-EE3088949150}" dt="2023-06-29T14:31:05.953" v="2" actId="255"/>
        <pc:sldMkLst>
          <pc:docMk/>
          <pc:sldMk cId="1808824990" sldId="1198"/>
        </pc:sldMkLst>
        <pc:spChg chg="mod">
          <ac:chgData name="George Huang" userId="7522906efeb502a4" providerId="LiveId" clId="{78CDD16B-FB60-496D-91C2-EE3088949150}" dt="2023-06-29T14:31:05.953" v="2" actId="255"/>
          <ac:spMkLst>
            <pc:docMk/>
            <pc:sldMk cId="1808824990" sldId="1198"/>
            <ac:spMk id="2" creationId="{EACD94E6-1080-4EB5-92AA-AACB419E980F}"/>
          </ac:spMkLst>
        </pc:spChg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967871135" sldId="1237"/>
        </pc:sldMkLst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4284231443" sldId="1858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1617020217" sldId="1860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4160031384" sldId="1862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709961463" sldId="1864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973532568" sldId="1866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220769910" sldId="1868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1290989073" sldId="1872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2205833019" sldId="1874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645077493" sldId="1876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036921433" sldId="1878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407897805" sldId="1880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4158333416" sldId="1882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511754420" sldId="1884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1635860768" sldId="1886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1565267330" sldId="1888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2921155874" sldId="1891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2079494949" sldId="1893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2259056710" sldId="1895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3604993468" sldId="1897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2043068408" sldId="1899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345767297" sldId="1901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171106924" sldId="1903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2404196812" sldId="1906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068672960" sldId="1908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60639780" sldId="1910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2044732605" sldId="1912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99411807" sldId="1914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3677843356" sldId="1921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427639290" sldId="1923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3405848561" sldId="1925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950378220" sldId="1927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166993199" sldId="1929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3941715986" sldId="1931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962769657" sldId="1933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3676641321" sldId="1936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2951966459" sldId="1938"/>
        </pc:sldMkLst>
      </pc:sldChg>
      <pc:sldChg chg="del">
        <pc:chgData name="George Huang" userId="7522906efeb502a4" providerId="LiveId" clId="{78CDD16B-FB60-496D-91C2-EE3088949150}" dt="2023-06-29T14:32:13.479" v="6" actId="47"/>
        <pc:sldMkLst>
          <pc:docMk/>
          <pc:sldMk cId="1845794164" sldId="1940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1416476229" sldId="1942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4062106442" sldId="1944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4028507725" sldId="1946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3105997565" sldId="1948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924742090" sldId="1951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3098441339" sldId="1953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962933939" sldId="1955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298187096" sldId="1963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3775969323" sldId="1966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1966219995" sldId="1968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3424941382" sldId="1970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800329270" sldId="1972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1958128637" sldId="1974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4130267427" sldId="1976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1189321259" sldId="1978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1980043629" sldId="1981"/>
        </pc:sldMkLst>
      </pc:sldChg>
      <pc:sldChg chg="del">
        <pc:chgData name="George Huang" userId="7522906efeb502a4" providerId="LiveId" clId="{78CDD16B-FB60-496D-91C2-EE3088949150}" dt="2023-06-29T14:32:38.047" v="7" actId="47"/>
        <pc:sldMkLst>
          <pc:docMk/>
          <pc:sldMk cId="2699858327" sldId="1983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106383277" sldId="1985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3286444502" sldId="1987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209029592" sldId="1989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3502924056" sldId="1991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020288785" sldId="1993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560637162" sldId="1996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874765007" sldId="1998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785319154" sldId="2000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4019928890" sldId="2002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72505578" sldId="2004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1798811653" sldId="2006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1900533282" sldId="2008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548670420" sldId="2011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1403786721" sldId="2013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3229588370" sldId="2015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4113238874" sldId="2017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341680853" sldId="2019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208686994" sldId="2021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831561239" sldId="2023"/>
        </pc:sldMkLst>
      </pc:sldChg>
      <pc:sldChg chg="del">
        <pc:chgData name="George Huang" userId="7522906efeb502a4" providerId="LiveId" clId="{78CDD16B-FB60-496D-91C2-EE3088949150}" dt="2023-06-29T14:33:03.612" v="8" actId="47"/>
        <pc:sldMkLst>
          <pc:docMk/>
          <pc:sldMk cId="4156583374" sldId="2026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2395198991" sldId="2028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2223946857" sldId="2030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1891994499" sldId="2032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3550197683" sldId="2034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3053875030" sldId="2036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3769340504" sldId="2038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2262853654" sldId="2041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4053314400" sldId="2043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752852646" sldId="2045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735337587" sldId="2047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954558582" sldId="2049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1565920244" sldId="2051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2345818051" sldId="2053"/>
        </pc:sldMkLst>
      </pc:sldChg>
      <pc:sldChg chg="del">
        <pc:chgData name="George Huang" userId="7522906efeb502a4" providerId="LiveId" clId="{78CDD16B-FB60-496D-91C2-EE3088949150}" dt="2023-06-29T14:33:39.624" v="9" actId="47"/>
        <pc:sldMkLst>
          <pc:docMk/>
          <pc:sldMk cId="1437103239" sldId="2056"/>
        </pc:sldMkLst>
      </pc:sldChg>
      <pc:sldChg chg="del">
        <pc:chgData name="George Huang" userId="7522906efeb502a4" providerId="LiveId" clId="{78CDD16B-FB60-496D-91C2-EE3088949150}" dt="2023-06-29T14:33:55.208" v="10" actId="47"/>
        <pc:sldMkLst>
          <pc:docMk/>
          <pc:sldMk cId="4139329701" sldId="2073"/>
        </pc:sldMkLst>
      </pc:sldChg>
      <pc:sldChg chg="del">
        <pc:chgData name="George Huang" userId="7522906efeb502a4" providerId="LiveId" clId="{78CDD16B-FB60-496D-91C2-EE3088949150}" dt="2023-06-29T14:33:55.208" v="10" actId="47"/>
        <pc:sldMkLst>
          <pc:docMk/>
          <pc:sldMk cId="4053369903" sldId="2075"/>
        </pc:sldMkLst>
      </pc:sldChg>
      <pc:sldChg chg="del">
        <pc:chgData name="George Huang" userId="7522906efeb502a4" providerId="LiveId" clId="{78CDD16B-FB60-496D-91C2-EE3088949150}" dt="2023-06-29T14:33:55.208" v="10" actId="47"/>
        <pc:sldMkLst>
          <pc:docMk/>
          <pc:sldMk cId="600856265" sldId="2077"/>
        </pc:sldMkLst>
      </pc:sldChg>
      <pc:sldChg chg="del">
        <pc:chgData name="George Huang" userId="7522906efeb502a4" providerId="LiveId" clId="{78CDD16B-FB60-496D-91C2-EE3088949150}" dt="2023-06-29T14:33:55.208" v="10" actId="47"/>
        <pc:sldMkLst>
          <pc:docMk/>
          <pc:sldMk cId="1754995498" sldId="2079"/>
        </pc:sldMkLst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2855782181" sldId="2175"/>
        </pc:sldMkLst>
      </pc:sldChg>
      <pc:sldChg chg="del">
        <pc:chgData name="George Huang" userId="7522906efeb502a4" providerId="LiveId" clId="{78CDD16B-FB60-496D-91C2-EE3088949150}" dt="2023-06-29T14:31:49.459" v="5" actId="47"/>
        <pc:sldMkLst>
          <pc:docMk/>
          <pc:sldMk cId="1817612782" sldId="2179"/>
        </pc:sldMkLst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76232128" sldId="2180"/>
        </pc:sldMkLst>
      </pc:sldChg>
      <pc:sldChg chg="add">
        <pc:chgData name="George Huang" userId="7522906efeb502a4" providerId="LiveId" clId="{78CDD16B-FB60-496D-91C2-EE3088949150}" dt="2023-06-29T14:31:23.305" v="4"/>
        <pc:sldMkLst>
          <pc:docMk/>
          <pc:sldMk cId="2169766060" sldId="2180"/>
        </pc:sldMkLst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693648568" sldId="2181"/>
        </pc:sldMkLst>
      </pc:sldChg>
      <pc:sldChg chg="del">
        <pc:chgData name="George Huang" userId="7522906efeb502a4" providerId="LiveId" clId="{78CDD16B-FB60-496D-91C2-EE3088949150}" dt="2023-06-29T14:31:15.530" v="3" actId="47"/>
        <pc:sldMkLst>
          <pc:docMk/>
          <pc:sldMk cId="3471840280" sldId="21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2/25/2024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2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47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03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94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90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00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03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08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0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3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3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2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761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91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36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80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45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88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18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98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221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953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704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690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509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267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11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872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546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854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009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5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703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990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062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026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105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75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030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894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174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75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631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60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48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934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263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3875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3712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839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0063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785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5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324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0287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8033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988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5963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5954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795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5072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28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2977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6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905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4045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019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9228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4028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3979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444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696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3801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5895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28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0002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8549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1305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0312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7947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4808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6425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559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9424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3178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2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5874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8094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9320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9644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04902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634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1546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6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不結果的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無花果樹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比喻中最深的含義常常隱藏在奇怪的細節中。</a:t>
            </a:r>
          </a:p>
        </p:txBody>
      </p:sp>
    </p:spTree>
    <p:extLst>
      <p:ext uri="{BB962C8B-B14F-4D97-AF65-F5344CB8AC3E}">
        <p14:creationId xmlns:p14="http://schemas.microsoft.com/office/powerpoint/2010/main" val="78214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讓我們看看這個比喻中的東西可能代表什麼。</a:t>
            </a:r>
          </a:p>
        </p:txBody>
      </p:sp>
    </p:spTree>
    <p:extLst>
      <p:ext uri="{BB962C8B-B14F-4D97-AF65-F5344CB8AC3E}">
        <p14:creationId xmlns:p14="http://schemas.microsoft.com/office/powerpoint/2010/main" val="82757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葡萄園的主人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這當然是神。稍後會詳細介紹。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那些葡萄藤應該代表基督徒。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4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5715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在約翰福音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15:1-11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，耶穌稱自己為真葡萄樹，基督徒被稱為枝子。我相信這裡的葡萄藤都是基督徒。</a:t>
            </a:r>
          </a:p>
        </p:txBody>
      </p:sp>
    </p:spTree>
    <p:extLst>
      <p:ext uri="{BB962C8B-B14F-4D97-AF65-F5344CB8AC3E}">
        <p14:creationId xmlns:p14="http://schemas.microsoft.com/office/powerpoint/2010/main" val="65472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因此，葡萄園是一個更大的基督徒社區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--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普世的基督教會。</a:t>
            </a:r>
          </a:p>
        </p:txBody>
      </p:sp>
    </p:spTree>
    <p:extLst>
      <p:ext uri="{BB962C8B-B14F-4D97-AF65-F5344CB8AC3E}">
        <p14:creationId xmlns:p14="http://schemas.microsoft.com/office/powerpoint/2010/main" val="2490055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無花果樹也是聖經中的重要像徵。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在聖經中，它像徵著以色列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神的選民。 （耶利米書</a:t>
            </a:r>
            <a:r>
              <a:rPr lang="zh-TW" altLang="en-US" sz="58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24:1-7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52305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他們也可以代表基督徒，因為基督徒也是神所揀選的一群。</a:t>
            </a:r>
          </a:p>
        </p:txBody>
      </p:sp>
    </p:spTree>
    <p:extLst>
      <p:ext uri="{BB962C8B-B14F-4D97-AF65-F5344CB8AC3E}">
        <p14:creationId xmlns:p14="http://schemas.microsoft.com/office/powerpoint/2010/main" val="3301367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-1905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更具體地說，在這個比喻中，這些人可能是負責照顧基督徒的教會領袖和牧師。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0961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但我們所有人都被要求去領導和服務他人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所以這些可能指的是比較成熟的基督徒。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219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也許作為年輕的基督徒，我們就是葡萄藤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。然後，當我們變得更加成熟時，我們就以無花果樹為代表。</a:t>
            </a:r>
          </a:p>
        </p:txBody>
      </p:sp>
    </p:spTree>
    <p:extLst>
      <p:ext uri="{BB962C8B-B14F-4D97-AF65-F5344CB8AC3E}">
        <p14:creationId xmlns:p14="http://schemas.microsoft.com/office/powerpoint/2010/main" val="41972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285750"/>
            <a:ext cx="63985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6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r>
              <a:rPr lang="en-US" altLang="zh-TW" sz="6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pPr algn="ctr"/>
            <a:r>
              <a:rPr lang="zh-TW" altLang="en-US" sz="6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路加福音</a:t>
            </a:r>
            <a:r>
              <a:rPr lang="zh-TW" altLang="en-US" sz="6000" b="1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dirty="0">
                <a:ea typeface="Microsoft JhengHei" panose="020B0604030504040204" pitchFamily="34" charset="-120"/>
              </a:rPr>
              <a:t>13:6-9</a:t>
            </a:r>
          </a:p>
        </p:txBody>
      </p:sp>
    </p:spTree>
    <p:extLst>
      <p:ext uri="{BB962C8B-B14F-4D97-AF65-F5344CB8AC3E}">
        <p14:creationId xmlns:p14="http://schemas.microsoft.com/office/powerpoint/2010/main" val="2354936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那管園的是誰？ 這是耶穌。線索是主人已經等待了三年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耶穌在地球上傳教的時間是三年半。</a:t>
            </a:r>
          </a:p>
        </p:txBody>
      </p:sp>
    </p:spTree>
    <p:extLst>
      <p:ext uri="{BB962C8B-B14F-4D97-AF65-F5344CB8AC3E}">
        <p14:creationId xmlns:p14="http://schemas.microsoft.com/office/powerpoint/2010/main" val="3163989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耶穌本來是來拯救猶太人的，但他們不接受祂。</a:t>
            </a:r>
          </a:p>
        </p:txBody>
      </p:sp>
    </p:spTree>
    <p:extLst>
      <p:ext uri="{BB962C8B-B14F-4D97-AF65-F5344CB8AC3E}">
        <p14:creationId xmlns:p14="http://schemas.microsoft.com/office/powerpoint/2010/main" val="1999355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管園的要求再多一年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。在第這四年中，耶穌受難和復活了，教會也成立了。</a:t>
            </a:r>
          </a:p>
        </p:txBody>
      </p:sp>
    </p:spTree>
    <p:extLst>
      <p:ext uri="{BB962C8B-B14F-4D97-AF65-F5344CB8AC3E}">
        <p14:creationId xmlns:p14="http://schemas.microsoft.com/office/powerpoint/2010/main" val="2383868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在一些基督徒的眼中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耶穌被視為比天父更加仁慈和寬容。祂常為我們向天父代求。</a:t>
            </a:r>
          </a:p>
        </p:txBody>
      </p:sp>
    </p:spTree>
    <p:extLst>
      <p:ext uri="{BB962C8B-B14F-4D97-AF65-F5344CB8AC3E}">
        <p14:creationId xmlns:p14="http://schemas.microsoft.com/office/powerpoint/2010/main" val="170681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於是，管園的向主人請求再等一年的時間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看看這棵無花果樹是否能結果子。</a:t>
            </a:r>
          </a:p>
        </p:txBody>
      </p:sp>
    </p:spTree>
    <p:extLst>
      <p:ext uri="{BB962C8B-B14F-4D97-AF65-F5344CB8AC3E}">
        <p14:creationId xmlns:p14="http://schemas.microsoft.com/office/powerpoint/2010/main" val="1131099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這裡的無花果樹可能代表以色列人。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3.5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年後，一小群猶太人根據耶穌的指示創立了教會。</a:t>
            </a:r>
          </a:p>
        </p:txBody>
      </p:sp>
    </p:spTree>
    <p:extLst>
      <p:ext uri="{BB962C8B-B14F-4D97-AF65-F5344CB8AC3E}">
        <p14:creationId xmlns:p14="http://schemas.microsoft.com/office/powerpoint/2010/main" val="4248137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管園的也能代表聖靈嗎？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耶穌差遣聖靈成為我們的老師、倡導者和安慰者。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789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 </a:t>
            </a:r>
            <a:r>
              <a:rPr lang="en-US" altLang="zh-TW" sz="5400" b="1" kern="1000" spc="-38" dirty="0">
                <a:ea typeface="Microsoft JhengHei" panose="020B0604030504040204" pitchFamily="34" charset="-120"/>
              </a:rPr>
              <a:t>14:26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– </a:t>
            </a:r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但保惠師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就是父因我的名所要差來的聖靈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他要將一切的事指教你們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並且要叫你們想起我對你們所說的一切話。</a:t>
            </a:r>
          </a:p>
        </p:txBody>
      </p:sp>
    </p:spTree>
    <p:extLst>
      <p:ext uri="{BB962C8B-B14F-4D97-AF65-F5344CB8AC3E}">
        <p14:creationId xmlns:p14="http://schemas.microsoft.com/office/powerpoint/2010/main" val="4105234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那麼葡萄園的主人應該是天父，祂被視為比耶穌和聖靈更嚴格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45569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這個比喻的一個常見解釋是關於猶太人拒絕接受耶穌。</a:t>
            </a:r>
          </a:p>
        </p:txBody>
      </p:sp>
    </p:spTree>
    <p:extLst>
      <p:ext uri="{BB962C8B-B14F-4D97-AF65-F5344CB8AC3E}">
        <p14:creationId xmlns:p14="http://schemas.microsoft.com/office/powerpoint/2010/main" val="408257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47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於是耶穌用比喻說：「一個人有一棵無花果樹栽在葡萄園裡。他來到樹前找果子，卻找不著，就對管園的說：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看哪，我這三年來到這無花果樹前找果子，竟找不著。把它砍了吧，何必白占地土呢？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 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主啊，今年且留著，等我周圍掘開土，加上糞， 以後若結果子便罷，不然，再把它砍了。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1059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這種解釋並沒有錯，但也許另一種解釋對今日的我們更有意義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1507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為了找到另一種解釋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我們需要非常仔細地研究這無花果樹。</a:t>
            </a:r>
          </a:p>
        </p:txBody>
      </p:sp>
    </p:spTree>
    <p:extLst>
      <p:ext uri="{BB962C8B-B14F-4D97-AF65-F5344CB8AC3E}">
        <p14:creationId xmlns:p14="http://schemas.microsoft.com/office/powerpoint/2010/main" val="1823686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為什麼要在葡萄園裡種植無花果樹？ 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2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無花果樹在葡萄園裡有什麼作用？</a:t>
            </a:r>
          </a:p>
        </p:txBody>
      </p:sp>
    </p:spTree>
    <p:extLst>
      <p:ext uri="{BB962C8B-B14F-4D97-AF65-F5344CB8AC3E}">
        <p14:creationId xmlns:p14="http://schemas.microsoft.com/office/powerpoint/2010/main" val="1593087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第一個作用是保護葡萄免受鳥類侵害。鳥類會吃葡萄，也會損壞葡萄。	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4248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今天我們有用網和袋子來保護葡萄，但在古代他們沒有這樣的工具。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785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那時代，他們在葡萄園裡種植無花果樹，讓鳥兒來吃無花果。</a:t>
            </a:r>
          </a:p>
        </p:txBody>
      </p:sp>
    </p:spTree>
    <p:extLst>
      <p:ext uri="{BB962C8B-B14F-4D97-AF65-F5344CB8AC3E}">
        <p14:creationId xmlns:p14="http://schemas.microsoft.com/office/powerpoint/2010/main" val="4083602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無花果更大、更高、色彩更豐富，對鳥類更有吸引力。所以從這個意義上說，無花果是被犧牲的果子。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1217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905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所以主人種無花果樹並不是為了要吃無花果。他種植它是為了要幫助保護葡萄。</a:t>
            </a:r>
          </a:p>
        </p:txBody>
      </p:sp>
    </p:spTree>
    <p:extLst>
      <p:ext uri="{BB962C8B-B14F-4D97-AF65-F5344CB8AC3E}">
        <p14:creationId xmlns:p14="http://schemas.microsoft.com/office/powerpoint/2010/main" val="2108716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耶穌的犧牲之愛是我們的榜樣。我們也要為我們對他人的愛做出</a:t>
            </a:r>
            <a:r>
              <a:rPr lang="zh-TW" altLang="en-US" sz="5800" b="1" kern="1000" spc="-38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犧牲。</a:t>
            </a:r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9814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9341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</a:t>
            </a:r>
            <a:r>
              <a:rPr lang="en-US" altLang="zh-TW" sz="5600" b="1" kern="1000" spc="-38" dirty="0">
                <a:ea typeface="Microsoft JhengHei" panose="020B0604030504040204" pitchFamily="34" charset="-120"/>
              </a:rPr>
              <a:t>12:24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-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我實實在在地告訴你們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一粒麥子不落在地裡死了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仍舊是一粒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若是死了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就結出許多子粒來。 </a:t>
            </a:r>
          </a:p>
        </p:txBody>
      </p:sp>
    </p:spTree>
    <p:extLst>
      <p:ext uri="{BB962C8B-B14F-4D97-AF65-F5344CB8AC3E}">
        <p14:creationId xmlns:p14="http://schemas.microsoft.com/office/powerpoint/2010/main" val="131135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看哪，我這三年來到這無花果樹前找果子，竟找不著。把它砍了吧，何必白占地土呢？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  </a:t>
            </a:r>
          </a:p>
          <a:p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管園的說：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主啊，今年且留著，等我周圍掘開土，加上糞， 以後若結果子便罷，不然，再把它砍了。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613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其次，無花果樹為工人們提供食物和遮蔭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71002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葡萄園裡的工人代表其他為比較年輕的基督徒服務的成熟基督徒。</a:t>
            </a:r>
          </a:p>
        </p:txBody>
      </p:sp>
    </p:spTree>
    <p:extLst>
      <p:ext uri="{BB962C8B-B14F-4D97-AF65-F5344CB8AC3E}">
        <p14:creationId xmlns:p14="http://schemas.microsoft.com/office/powerpoint/2010/main" val="960393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我們可以用我們的時間、才能和財富來幫助和支持他們的工作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45552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我們的幫助可以讓他們舒服一點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就像大陽下的遮陽傘一樣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64700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除了資源之外，員工也還需要鼓勵和安慰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。所以讓我們也鼓勵他們。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4805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做神的工並不容易。當人們做出犧牲時，會很快就耗盡精力。讓我們更加珍惜他們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14106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第三，無花果樹還提供一些遮蔭，有助於為葡萄藤降溫。</a:t>
            </a:r>
          </a:p>
        </p:txBody>
      </p:sp>
    </p:spTree>
    <p:extLst>
      <p:ext uri="{BB962C8B-B14F-4D97-AF65-F5344CB8AC3E}">
        <p14:creationId xmlns:p14="http://schemas.microsoft.com/office/powerpoint/2010/main" val="1305298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我們通過祈禱、關懷和支持為年輕基督徒提供一些鼓勵和安慰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437776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這樣做是我們對神有用的另一種方式。</a:t>
            </a:r>
          </a:p>
        </p:txBody>
      </p:sp>
    </p:spTree>
    <p:extLst>
      <p:ext uri="{BB962C8B-B14F-4D97-AF65-F5344CB8AC3E}">
        <p14:creationId xmlns:p14="http://schemas.microsoft.com/office/powerpoint/2010/main" val="944025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最後，無花果樹有助於保護土壤並使土壤通氣，以便葡萄藤可以更好地生長。</a:t>
            </a:r>
          </a:p>
        </p:txBody>
      </p:sp>
    </p:spTree>
    <p:extLst>
      <p:ext uri="{BB962C8B-B14F-4D97-AF65-F5344CB8AC3E}">
        <p14:creationId xmlns:p14="http://schemas.microsoft.com/office/powerpoint/2010/main" val="218630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主啊，今年且留著，等我周圍掘開土，加上糞， 以後若結果子便罷，不然，再把它砍了。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6317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在四種土壤的比喻中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我們知道土壤代表人心。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7261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我們將神的靈帶入人心並軟化他們，以便他們能夠在基督裡更好地成長。</a:t>
            </a:r>
          </a:p>
        </p:txBody>
      </p:sp>
    </p:spTree>
    <p:extLst>
      <p:ext uri="{BB962C8B-B14F-4D97-AF65-F5344CB8AC3E}">
        <p14:creationId xmlns:p14="http://schemas.microsoft.com/office/powerpoint/2010/main" val="38151630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我們幫助保護它們免受風蝕。風代表世俗的影響力，試圖讓我們的心遠離神。</a:t>
            </a:r>
          </a:p>
        </p:txBody>
      </p:sp>
    </p:spTree>
    <p:extLst>
      <p:ext uri="{BB962C8B-B14F-4D97-AF65-F5344CB8AC3E}">
        <p14:creationId xmlns:p14="http://schemas.microsoft.com/office/powerpoint/2010/main" val="18479349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在四種土壤的比喻中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我們了解到代表聖靈的水如何能夠打破岩石並將其變成好土壤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86332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我們可以帶空氣進入土壤來使土壤變得更加肥沃，並保護土壤免受</a:t>
            </a:r>
            <a:r>
              <a:rPr lang="zh-TW" altLang="en-US" sz="5800" b="1" kern="1000" spc="-38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風蝕。</a:t>
            </a:r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3813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我們需要與聖靈合作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軟化人們的心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幫助他們在靈性上成長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就像無花果樹幫助管園的照料葡萄藤一樣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1664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因此，在葡萄園裡種植無花果樹的主要目的是生出無花果來供鳥類食用。不結果的無花果樹幾乎毫無用處。</a:t>
            </a:r>
          </a:p>
        </p:txBody>
      </p:sp>
    </p:spTree>
    <p:extLst>
      <p:ext uri="{BB962C8B-B14F-4D97-AF65-F5344CB8AC3E}">
        <p14:creationId xmlns:p14="http://schemas.microsoft.com/office/powerpoint/2010/main" val="33637882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為什麼有些無花果樹不會結果子呢？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一個可能的原因是沒有獲得足夠的正確營養。</a:t>
            </a:r>
          </a:p>
        </p:txBody>
      </p:sp>
    </p:spTree>
    <p:extLst>
      <p:ext uri="{BB962C8B-B14F-4D97-AF65-F5344CB8AC3E}">
        <p14:creationId xmlns:p14="http://schemas.microsoft.com/office/powerpoint/2010/main" val="36514639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水果的生長需要大量的營養。如果營養不夠，植物就比較不會把養分花在果實上。</a:t>
            </a:r>
          </a:p>
        </p:txBody>
      </p:sp>
    </p:spTree>
    <p:extLst>
      <p:ext uri="{BB962C8B-B14F-4D97-AF65-F5344CB8AC3E}">
        <p14:creationId xmlns:p14="http://schemas.microsoft.com/office/powerpoint/2010/main" val="16948869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這裡的情況似乎就是這樣，所以管園的說他會給樹施肥。</a:t>
            </a:r>
          </a:p>
        </p:txBody>
      </p:sp>
    </p:spTree>
    <p:extLst>
      <p:ext uri="{BB962C8B-B14F-4D97-AF65-F5344CB8AC3E}">
        <p14:creationId xmlns:p14="http://schemas.microsoft.com/office/powerpoint/2010/main" val="13195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不結果的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無花果樹</a:t>
            </a:r>
            <a:endParaRPr lang="en-US" altLang="zh-TW" sz="6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7660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另一個可能的原因是攝入過多的營養。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例如，過多的氮會導致樹木長出大量葉子而不是果實。</a:t>
            </a:r>
          </a:p>
        </p:txBody>
      </p:sp>
    </p:spTree>
    <p:extLst>
      <p:ext uri="{BB962C8B-B14F-4D97-AF65-F5344CB8AC3E}">
        <p14:creationId xmlns:p14="http://schemas.microsoft.com/office/powerpoint/2010/main" val="6773789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有些基督徒過於專注於學神學，以至於沒有時間為神工作和服務他人。</a:t>
            </a:r>
          </a:p>
        </p:txBody>
      </p:sp>
    </p:spTree>
    <p:extLst>
      <p:ext uri="{BB962C8B-B14F-4D97-AF65-F5344CB8AC3E}">
        <p14:creationId xmlns:p14="http://schemas.microsoft.com/office/powerpoint/2010/main" val="42857884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有句話說：「有些人只專注於天上之事，但他們在地上卻是一無是處」。</a:t>
            </a:r>
          </a:p>
        </p:txBody>
      </p:sp>
    </p:spTree>
    <p:extLst>
      <p:ext uri="{BB962C8B-B14F-4D97-AF65-F5344CB8AC3E}">
        <p14:creationId xmlns:p14="http://schemas.microsoft.com/office/powerpoint/2010/main" val="3798204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另一個可能的原因是凍傷。外在的傷害可能會導致一些基督徒不結果子。</a:t>
            </a:r>
          </a:p>
        </p:txBody>
      </p:sp>
    </p:spTree>
    <p:extLst>
      <p:ext uri="{BB962C8B-B14F-4D97-AF65-F5344CB8AC3E}">
        <p14:creationId xmlns:p14="http://schemas.microsoft.com/office/powerpoint/2010/main" val="17134388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管園的需要在保護葡萄藤的同時也要保護無花果樹。</a:t>
            </a:r>
          </a:p>
        </p:txBody>
      </p:sp>
    </p:spTree>
    <p:extLst>
      <p:ext uri="{BB962C8B-B14F-4D97-AF65-F5344CB8AC3E}">
        <p14:creationId xmlns:p14="http://schemas.microsoft.com/office/powerpoint/2010/main" val="38033711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當我們服務新的基督徒時，不要忘記成熟的基督徒也需要照顧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104884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最後，一些無花果樹可能太老了。</a:t>
            </a:r>
          </a:p>
          <a:p>
            <a:endParaRPr lang="en-US" altLang="zh-TW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有些基督徒太老了，無法很好地為他人服務。</a:t>
            </a:r>
          </a:p>
        </p:txBody>
      </p:sp>
    </p:spTree>
    <p:extLst>
      <p:ext uri="{BB962C8B-B14F-4D97-AF65-F5344CB8AC3E}">
        <p14:creationId xmlns:p14="http://schemas.microsoft.com/office/powerpoint/2010/main" val="36446777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就無花果樹而言，它們的壽命可達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200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年或更久。所以年齡可能不是這裡的原因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515520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即使它們太老了，它們仍然可以提供遮蔭並使土壤通氣。</a:t>
            </a:r>
          </a:p>
        </p:txBody>
      </p:sp>
    </p:spTree>
    <p:extLst>
      <p:ext uri="{BB962C8B-B14F-4D97-AF65-F5344CB8AC3E}">
        <p14:creationId xmlns:p14="http://schemas.microsoft.com/office/powerpoint/2010/main" val="33049515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當我看到我們的長輩們教主日學課程並關心他人時，我感到非常</a:t>
            </a:r>
            <a:r>
              <a:rPr lang="zh-TW" altLang="en-US" sz="5800" b="1" kern="1000" spc="-38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鼓舞。</a:t>
            </a:r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80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這似乎是一個非常簡單但令人震驚的寓言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:  </a:t>
            </a:r>
          </a:p>
          <a:p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「要么結果子，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 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要么被砍倒」。</a:t>
            </a:r>
          </a:p>
        </p:txBody>
      </p:sp>
    </p:spTree>
    <p:extLst>
      <p:ext uri="{BB962C8B-B14F-4D97-AF65-F5344CB8AC3E}">
        <p14:creationId xmlns:p14="http://schemas.microsoft.com/office/powerpoint/2010/main" val="24405121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神知道他們的心，並會在適當的時候獎賞他們。</a:t>
            </a:r>
          </a:p>
        </p:txBody>
      </p:sp>
    </p:spTree>
    <p:extLst>
      <p:ext uri="{BB962C8B-B14F-4D97-AF65-F5344CB8AC3E}">
        <p14:creationId xmlns:p14="http://schemas.microsoft.com/office/powerpoint/2010/main" val="14719318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對神來說，他們不亞於在一座巨大的教堂裡向數千人傳道的年輕牧師。神審判的是我們的心。</a:t>
            </a:r>
          </a:p>
        </p:txBody>
      </p:sp>
    </p:spTree>
    <p:extLst>
      <p:ext uri="{BB962C8B-B14F-4D97-AF65-F5344CB8AC3E}">
        <p14:creationId xmlns:p14="http://schemas.microsoft.com/office/powerpoint/2010/main" val="40278454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在捕魚的比喻</a:t>
            </a:r>
            <a:r>
              <a:rPr lang="zh-TW" altLang="en-US" sz="5800" b="1" kern="1000" spc="-38" dirty="0">
                <a:ea typeface="Microsoft JhengHei" panose="020B0604030504040204" pitchFamily="34" charset="-120"/>
              </a:rPr>
              <a:t>（馬太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13:47-50</a:t>
            </a:r>
            <a:r>
              <a:rPr lang="zh-TW" altLang="en-US" sz="5800" b="1" kern="1000" spc="-38" dirty="0">
                <a:ea typeface="Microsoft JhengHei" panose="020B0604030504040204" pitchFamily="34" charset="-120"/>
              </a:rPr>
              <a:t>）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中，漁夫扔掉了「壞」魚，因為它們賣不出去，對漁夫來說毫無用處。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6355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一棵不結果子的無花果樹對葡萄園的主人來說毫無用處。果實是那裡種植無花果樹的最重要目的。</a:t>
            </a:r>
          </a:p>
        </p:txBody>
      </p:sp>
    </p:spTree>
    <p:extLst>
      <p:ext uri="{BB962C8B-B14F-4D97-AF65-F5344CB8AC3E}">
        <p14:creationId xmlns:p14="http://schemas.microsoft.com/office/powerpoint/2010/main" val="1838684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主人知道這棵樹應該能夠結果子，但事實並非如此。這棵樹沒那麼老。</a:t>
            </a:r>
          </a:p>
        </p:txBody>
      </p:sp>
    </p:spTree>
    <p:extLst>
      <p:ext uri="{BB962C8B-B14F-4D97-AF65-F5344CB8AC3E}">
        <p14:creationId xmlns:p14="http://schemas.microsoft.com/office/powerpoint/2010/main" val="13911927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70103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一個不結果子的基督徒意味著一個在思想上沒有犧牲精神的基督徒，因此他不會造福他人並服務於神的目的。</a:t>
            </a:r>
          </a:p>
        </p:txBody>
      </p:sp>
    </p:spTree>
    <p:extLst>
      <p:ext uri="{BB962C8B-B14F-4D97-AF65-F5344CB8AC3E}">
        <p14:creationId xmlns:p14="http://schemas.microsoft.com/office/powerpoint/2010/main" val="6911742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現在我們知道了無花果樹的用途，讓我們關註一下主人和管園的反應。</a:t>
            </a:r>
          </a:p>
        </p:txBody>
      </p:sp>
    </p:spTree>
    <p:extLst>
      <p:ext uri="{BB962C8B-B14F-4D97-AF65-F5344CB8AC3E}">
        <p14:creationId xmlns:p14="http://schemas.microsoft.com/office/powerpoint/2010/main" val="25727551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耶穌在講這個比喻之前正在討論悔改。這個比喻可能暗示悔改和神審判的時間。</a:t>
            </a:r>
          </a:p>
        </p:txBody>
      </p:sp>
    </p:spTree>
    <p:extLst>
      <p:ext uri="{BB962C8B-B14F-4D97-AF65-F5344CB8AC3E}">
        <p14:creationId xmlns:p14="http://schemas.microsoft.com/office/powerpoint/2010/main" val="41716542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神會給這棵不結果子的無花果樹多一點機會，多一點養分。但最終會有一個審判的時刻。</a:t>
            </a:r>
          </a:p>
        </p:txBody>
      </p:sp>
    </p:spTree>
    <p:extLst>
      <p:ext uri="{BB962C8B-B14F-4D97-AF65-F5344CB8AC3E}">
        <p14:creationId xmlns:p14="http://schemas.microsoft.com/office/powerpoint/2010/main" val="19102610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有時我們看到無用甚至壞的基督徒仍然得到神的祝福和照顧。但他們可能正處於「最後的一年」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</a:p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一個憐憫的時期。</a:t>
            </a:r>
          </a:p>
        </p:txBody>
      </p:sp>
    </p:spTree>
    <p:extLst>
      <p:ext uri="{BB962C8B-B14F-4D97-AF65-F5344CB8AC3E}">
        <p14:creationId xmlns:p14="http://schemas.microsoft.com/office/powerpoint/2010/main" val="92889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但這個比喻中有很多奇怪的地方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</a:p>
          <a:p>
            <a:endParaRPr lang="zh-TW" altLang="en-US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為什麼種無花果樹在葡萄園裡？而不是在無花果園裡呢？</a:t>
            </a:r>
          </a:p>
        </p:txBody>
      </p:sp>
    </p:spTree>
    <p:extLst>
      <p:ext uri="{BB962C8B-B14F-4D97-AF65-F5344CB8AC3E}">
        <p14:creationId xmlns:p14="http://schemas.microsoft.com/office/powerpoint/2010/main" val="17967741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我們不知道審判時間什麼時候到，因此需要盡快開始結出果實。管園的還會給它施肥，這樣就可以結出更多的果實。</a:t>
            </a:r>
          </a:p>
        </p:txBody>
      </p:sp>
    </p:spTree>
    <p:extLst>
      <p:ext uri="{BB962C8B-B14F-4D97-AF65-F5344CB8AC3E}">
        <p14:creationId xmlns:p14="http://schemas.microsoft.com/office/powerpoint/2010/main" val="6408153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這無花果樹明年能結果子嗎？ 這比喻沒有說。這是因為那無花果樹代表了我們許多人。</a:t>
            </a:r>
          </a:p>
        </p:txBody>
      </p:sp>
    </p:spTree>
    <p:extLst>
      <p:ext uri="{BB962C8B-B14F-4D97-AF65-F5344CB8AC3E}">
        <p14:creationId xmlns:p14="http://schemas.microsoft.com/office/powerpoint/2010/main" val="1353496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-50542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你如何事奉主和其他人？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2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你有愛和關心他人的意願嗎？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8861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你是否將你的時間、才華、和財富用於神的目的並服務他人？</a:t>
            </a:r>
          </a:p>
        </p:txBody>
      </p:sp>
    </p:spTree>
    <p:extLst>
      <p:ext uri="{BB962C8B-B14F-4D97-AF65-F5344CB8AC3E}">
        <p14:creationId xmlns:p14="http://schemas.microsoft.com/office/powerpoint/2010/main" val="12469471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你有花時間關照別人嗎？ 有沒有去傾聽他們的需求？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2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你有可以幫助他們的技能嗎？ </a:t>
            </a:r>
          </a:p>
        </p:txBody>
      </p:sp>
    </p:spTree>
    <p:extLst>
      <p:ext uri="{BB962C8B-B14F-4D97-AF65-F5344CB8AC3E}">
        <p14:creationId xmlns:p14="http://schemas.microsoft.com/office/powerpoint/2010/main" val="27917446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你會利用你的資源來幫助別人嗎？ 不只是錢，還有你的其他財產、時間及才華。</a:t>
            </a:r>
          </a:p>
        </p:txBody>
      </p:sp>
    </p:spTree>
    <p:extLst>
      <p:ext uri="{BB962C8B-B14F-4D97-AF65-F5344CB8AC3E}">
        <p14:creationId xmlns:p14="http://schemas.microsoft.com/office/powerpoint/2010/main" val="39203537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我們的典型行為不是關心陌生人。</a:t>
            </a:r>
          </a:p>
          <a:p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我們愛的主要是朋友和家人 </a:t>
            </a:r>
            <a:r>
              <a:rPr lang="en-US" altLang="zh-TW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4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只有那些與我們有密切關係或與我們有血緣關係的人。</a:t>
            </a:r>
          </a:p>
        </p:txBody>
      </p:sp>
    </p:spTree>
    <p:extLst>
      <p:ext uri="{BB962C8B-B14F-4D97-AF65-F5344CB8AC3E}">
        <p14:creationId xmlns:p14="http://schemas.microsoft.com/office/powerpoint/2010/main" val="17562107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我們與其他人打交道主要是在交易的基礎上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我們為他們的服務付費，等等。</a:t>
            </a:r>
          </a:p>
        </p:txBody>
      </p:sp>
    </p:spTree>
    <p:extLst>
      <p:ext uri="{BB962C8B-B14F-4D97-AF65-F5344CB8AC3E}">
        <p14:creationId xmlns:p14="http://schemas.microsoft.com/office/powerpoint/2010/main" val="33745066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神希望我們關心他人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即使是很小的事情。我們的意圖對神來說最重要。</a:t>
            </a:r>
          </a:p>
        </p:txBody>
      </p:sp>
    </p:spTree>
    <p:extLst>
      <p:ext uri="{BB962C8B-B14F-4D97-AF65-F5344CB8AC3E}">
        <p14:creationId xmlns:p14="http://schemas.microsoft.com/office/powerpoint/2010/main" val="217306684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即使是很小的善舉也可以為他人帶來很大的安慰。</a:t>
            </a:r>
          </a:p>
        </p:txBody>
      </p:sp>
    </p:spTree>
    <p:extLst>
      <p:ext uri="{BB962C8B-B14F-4D97-AF65-F5344CB8AC3E}">
        <p14:creationId xmlns:p14="http://schemas.microsoft.com/office/powerpoint/2010/main" val="273417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為什麼葡萄園主人多年來沒有採取行動？</a:t>
            </a:r>
          </a:p>
          <a:p>
            <a:endParaRPr lang="zh-TW" altLang="en-US" sz="12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為什麼管園的之前不做點什麼？</a:t>
            </a:r>
          </a:p>
        </p:txBody>
      </p:sp>
    </p:spTree>
    <p:extLst>
      <p:ext uri="{BB962C8B-B14F-4D97-AF65-F5344CB8AC3E}">
        <p14:creationId xmlns:p14="http://schemas.microsoft.com/office/powerpoint/2010/main" val="23047376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世上沒有小的善舉。它們都會對人們產生巨大的影響。</a:t>
            </a:r>
          </a:p>
        </p:txBody>
      </p:sp>
    </p:spTree>
    <p:extLst>
      <p:ext uri="{BB962C8B-B14F-4D97-AF65-F5344CB8AC3E}">
        <p14:creationId xmlns:p14="http://schemas.microsoft.com/office/powerpoint/2010/main" val="107345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讓我們從關心我們附近的人開始，然後逐步擴展。</a:t>
            </a:r>
          </a:p>
        </p:txBody>
      </p:sp>
    </p:spTree>
    <p:extLst>
      <p:ext uri="{BB962C8B-B14F-4D97-AF65-F5344CB8AC3E}">
        <p14:creationId xmlns:p14="http://schemas.microsoft.com/office/powerpoint/2010/main" val="10071256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這對傳福音很有影響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傳福音是我們的大使命。</a:t>
            </a: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56106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有時我們過於專注於講道而不是服務人。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我們想知道為什麼人們不聽我們所傳的道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275230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如果人們看不到我們的關心，他們就不會聽到我們的聲音。讓你的行動向他們表明神對他們的愛。</a:t>
            </a:r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374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「要隨時傳播福音，如有必要，使用言語。」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r"/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聖方濟各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r"/>
            <a:r>
              <a:rPr lang="en-US" altLang="zh-TW" sz="5800" b="1" kern="1000" spc="-38" dirty="0">
                <a:ea typeface="Microsoft JhengHei" panose="020B0604030504040204" pitchFamily="34" charset="-120"/>
              </a:rPr>
              <a:t>(St. Francis of Assisi)</a:t>
            </a:r>
          </a:p>
        </p:txBody>
      </p:sp>
    </p:spTree>
    <p:extLst>
      <p:ext uri="{BB962C8B-B14F-4D97-AF65-F5344CB8AC3E}">
        <p14:creationId xmlns:p14="http://schemas.microsoft.com/office/powerpoint/2010/main" val="61024714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你可能是一棵小無花果樹。只要盡你所能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。神關心的是你的意圖，而不是你結出的果子的數量。</a:t>
            </a:r>
          </a:p>
        </p:txBody>
      </p:sp>
    </p:spTree>
    <p:extLst>
      <p:ext uri="{BB962C8B-B14F-4D97-AF65-F5344CB8AC3E}">
        <p14:creationId xmlns:p14="http://schemas.microsoft.com/office/powerpoint/2010/main" val="3667800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有一天，神會問你：「你如何愛過別人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 我希望天堂裡有陌生人可以見證你對他們的愛及犧牲。</a:t>
            </a:r>
          </a:p>
        </p:txBody>
      </p:sp>
    </p:spTree>
    <p:extLst>
      <p:ext uri="{BB962C8B-B14F-4D97-AF65-F5344CB8AC3E}">
        <p14:creationId xmlns:p14="http://schemas.microsoft.com/office/powerpoint/2010/main" val="35491829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神會大大的祝福你們所有人。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那現在就去祝福其他人吧。</a:t>
            </a:r>
          </a:p>
        </p:txBody>
      </p:sp>
    </p:spTree>
    <p:extLst>
      <p:ext uri="{BB962C8B-B14F-4D97-AF65-F5344CB8AC3E}">
        <p14:creationId xmlns:p14="http://schemas.microsoft.com/office/powerpoint/2010/main" val="306410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18330</TotalTime>
  <Words>2390</Words>
  <Application>Microsoft Office PowerPoint</Application>
  <PresentationFormat>Custom</PresentationFormat>
  <Paragraphs>259</Paragraphs>
  <Slides>98</Slides>
  <Notes>96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4" baseType="lpstr"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1137</cp:revision>
  <cp:lastPrinted>2017-09-16T17:38:24Z</cp:lastPrinted>
  <dcterms:created xsi:type="dcterms:W3CDTF">2005-06-09T01:58:34Z</dcterms:created>
  <dcterms:modified xsi:type="dcterms:W3CDTF">2024-02-25T16:52:06Z</dcterms:modified>
</cp:coreProperties>
</file>