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54"/>
  </p:notesMasterIdLst>
  <p:handoutMasterIdLst>
    <p:handoutMasterId r:id="rId155"/>
  </p:handoutMasterIdLst>
  <p:sldIdLst>
    <p:sldId id="1198" r:id="rId2"/>
    <p:sldId id="1237" r:id="rId3"/>
    <p:sldId id="2183" r:id="rId4"/>
    <p:sldId id="2184" r:id="rId5"/>
    <p:sldId id="2185" r:id="rId6"/>
    <p:sldId id="2186" r:id="rId7"/>
    <p:sldId id="2188" r:id="rId8"/>
    <p:sldId id="2189" r:id="rId9"/>
    <p:sldId id="2190" r:id="rId10"/>
    <p:sldId id="2191" r:id="rId11"/>
    <p:sldId id="2192" r:id="rId12"/>
    <p:sldId id="2193" r:id="rId13"/>
    <p:sldId id="2175" r:id="rId14"/>
    <p:sldId id="1860" r:id="rId15"/>
    <p:sldId id="1862" r:id="rId16"/>
    <p:sldId id="1864" r:id="rId17"/>
    <p:sldId id="1866" r:id="rId18"/>
    <p:sldId id="1868" r:id="rId19"/>
    <p:sldId id="1870" r:id="rId20"/>
    <p:sldId id="1872" r:id="rId21"/>
    <p:sldId id="1874" r:id="rId22"/>
    <p:sldId id="1876" r:id="rId23"/>
    <p:sldId id="1878" r:id="rId24"/>
    <p:sldId id="1880" r:id="rId25"/>
    <p:sldId id="1882" r:id="rId26"/>
    <p:sldId id="1884" r:id="rId27"/>
    <p:sldId id="1886" r:id="rId28"/>
    <p:sldId id="1888" r:id="rId29"/>
    <p:sldId id="1891" r:id="rId30"/>
    <p:sldId id="1893" r:id="rId31"/>
    <p:sldId id="1895" r:id="rId32"/>
    <p:sldId id="1897" r:id="rId33"/>
    <p:sldId id="1899" r:id="rId34"/>
    <p:sldId id="2210" r:id="rId35"/>
    <p:sldId id="1901" r:id="rId36"/>
    <p:sldId id="1903" r:id="rId37"/>
    <p:sldId id="1906" r:id="rId38"/>
    <p:sldId id="1908" r:id="rId39"/>
    <p:sldId id="2211" r:id="rId40"/>
    <p:sldId id="1910" r:id="rId41"/>
    <p:sldId id="1914" r:id="rId42"/>
    <p:sldId id="1916" r:id="rId43"/>
    <p:sldId id="1918" r:id="rId44"/>
    <p:sldId id="1921" r:id="rId45"/>
    <p:sldId id="1923" r:id="rId46"/>
    <p:sldId id="1925" r:id="rId47"/>
    <p:sldId id="1927" r:id="rId48"/>
    <p:sldId id="1929" r:id="rId49"/>
    <p:sldId id="1931" r:id="rId50"/>
    <p:sldId id="1933" r:id="rId51"/>
    <p:sldId id="1936" r:id="rId52"/>
    <p:sldId id="1938" r:id="rId53"/>
    <p:sldId id="1940" r:id="rId54"/>
    <p:sldId id="1942" r:id="rId55"/>
    <p:sldId id="1944" r:id="rId56"/>
    <p:sldId id="1946" r:id="rId57"/>
    <p:sldId id="1948" r:id="rId58"/>
    <p:sldId id="1951" r:id="rId59"/>
    <p:sldId id="1953" r:id="rId60"/>
    <p:sldId id="1955" r:id="rId61"/>
    <p:sldId id="1957" r:id="rId62"/>
    <p:sldId id="2196" r:id="rId63"/>
    <p:sldId id="1959" r:id="rId64"/>
    <p:sldId id="2199" r:id="rId65"/>
    <p:sldId id="2198" r:id="rId66"/>
    <p:sldId id="1961" r:id="rId67"/>
    <p:sldId id="1963" r:id="rId68"/>
    <p:sldId id="1966" r:id="rId69"/>
    <p:sldId id="1968" r:id="rId70"/>
    <p:sldId id="1970" r:id="rId71"/>
    <p:sldId id="1972" r:id="rId72"/>
    <p:sldId id="1974" r:id="rId73"/>
    <p:sldId id="1976" r:id="rId74"/>
    <p:sldId id="1978" r:id="rId75"/>
    <p:sldId id="1981" r:id="rId76"/>
    <p:sldId id="2203" r:id="rId77"/>
    <p:sldId id="2201" r:id="rId78"/>
    <p:sldId id="1983" r:id="rId79"/>
    <p:sldId id="1985" r:id="rId80"/>
    <p:sldId id="1987" r:id="rId81"/>
    <p:sldId id="2205" r:id="rId82"/>
    <p:sldId id="1989" r:id="rId83"/>
    <p:sldId id="1991" r:id="rId84"/>
    <p:sldId id="1993" r:id="rId85"/>
    <p:sldId id="1996" r:id="rId86"/>
    <p:sldId id="1998" r:id="rId87"/>
    <p:sldId id="2000" r:id="rId88"/>
    <p:sldId id="2002" r:id="rId89"/>
    <p:sldId id="2004" r:id="rId90"/>
    <p:sldId id="2006" r:id="rId91"/>
    <p:sldId id="2008" r:id="rId92"/>
    <p:sldId id="2011" r:id="rId93"/>
    <p:sldId id="2013" r:id="rId94"/>
    <p:sldId id="2213" r:id="rId95"/>
    <p:sldId id="2015" r:id="rId96"/>
    <p:sldId id="2017" r:id="rId97"/>
    <p:sldId id="2019" r:id="rId98"/>
    <p:sldId id="2021" r:id="rId99"/>
    <p:sldId id="2023" r:id="rId100"/>
    <p:sldId id="2026" r:id="rId101"/>
    <p:sldId id="2028" r:id="rId102"/>
    <p:sldId id="2030" r:id="rId103"/>
    <p:sldId id="2032" r:id="rId104"/>
    <p:sldId id="2034" r:id="rId105"/>
    <p:sldId id="2036" r:id="rId106"/>
    <p:sldId id="2041" r:id="rId107"/>
    <p:sldId id="2043" r:id="rId108"/>
    <p:sldId id="2207" r:id="rId109"/>
    <p:sldId id="2045" r:id="rId110"/>
    <p:sldId id="2206" r:id="rId111"/>
    <p:sldId id="2047" r:id="rId112"/>
    <p:sldId id="2049" r:id="rId113"/>
    <p:sldId id="2051" r:id="rId114"/>
    <p:sldId id="2053" r:id="rId115"/>
    <p:sldId id="2056" r:id="rId116"/>
    <p:sldId id="2058" r:id="rId117"/>
    <p:sldId id="2060" r:id="rId118"/>
    <p:sldId id="2062" r:id="rId119"/>
    <p:sldId id="2064" r:id="rId120"/>
    <p:sldId id="2066" r:id="rId121"/>
    <p:sldId id="2068" r:id="rId122"/>
    <p:sldId id="2071" r:id="rId123"/>
    <p:sldId id="2073" r:id="rId124"/>
    <p:sldId id="2075" r:id="rId125"/>
    <p:sldId id="2077" r:id="rId126"/>
    <p:sldId id="2079" r:id="rId127"/>
    <p:sldId id="2216" r:id="rId128"/>
    <p:sldId id="2081" r:id="rId129"/>
    <p:sldId id="2083" r:id="rId130"/>
    <p:sldId id="2086" r:id="rId131"/>
    <p:sldId id="2088" r:id="rId132"/>
    <p:sldId id="2090" r:id="rId133"/>
    <p:sldId id="2092" r:id="rId134"/>
    <p:sldId id="2094" r:id="rId135"/>
    <p:sldId id="2096" r:id="rId136"/>
    <p:sldId id="2098" r:id="rId137"/>
    <p:sldId id="2101" r:id="rId138"/>
    <p:sldId id="2103" r:id="rId139"/>
    <p:sldId id="2105" r:id="rId140"/>
    <p:sldId id="2214" r:id="rId141"/>
    <p:sldId id="2107" r:id="rId142"/>
    <p:sldId id="2109" r:id="rId143"/>
    <p:sldId id="2111" r:id="rId144"/>
    <p:sldId id="2116" r:id="rId145"/>
    <p:sldId id="2209" r:id="rId146"/>
    <p:sldId id="2118" r:id="rId147"/>
    <p:sldId id="2113" r:id="rId148"/>
    <p:sldId id="2120" r:id="rId149"/>
    <p:sldId id="2122" r:id="rId150"/>
    <p:sldId id="2124" r:id="rId151"/>
    <p:sldId id="2126" r:id="rId152"/>
    <p:sldId id="2128" r:id="rId153"/>
  </p:sldIdLst>
  <p:sldSz cx="6858000" cy="51435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cripture" id="{488EBD6D-5F87-4696-893D-93BD670DC48B}">
          <p14:sldIdLst>
            <p14:sldId id="1198"/>
            <p14:sldId id="1237"/>
            <p14:sldId id="2183"/>
            <p14:sldId id="2184"/>
            <p14:sldId id="2185"/>
            <p14:sldId id="2186"/>
            <p14:sldId id="2188"/>
            <p14:sldId id="2189"/>
            <p14:sldId id="2190"/>
            <p14:sldId id="2191"/>
            <p14:sldId id="2192"/>
            <p14:sldId id="2193"/>
          </p14:sldIdLst>
        </p14:section>
        <p14:section name="Sermon" id="{9DD274D4-3373-40D3-8882-DED17E52A457}">
          <p14:sldIdLst>
            <p14:sldId id="2175"/>
            <p14:sldId id="1860"/>
            <p14:sldId id="1862"/>
            <p14:sldId id="1864"/>
            <p14:sldId id="1866"/>
            <p14:sldId id="1868"/>
            <p14:sldId id="1870"/>
            <p14:sldId id="1872"/>
            <p14:sldId id="1874"/>
            <p14:sldId id="1876"/>
            <p14:sldId id="1878"/>
            <p14:sldId id="1880"/>
            <p14:sldId id="1882"/>
            <p14:sldId id="1884"/>
            <p14:sldId id="1886"/>
            <p14:sldId id="1888"/>
            <p14:sldId id="1891"/>
            <p14:sldId id="1893"/>
            <p14:sldId id="1895"/>
            <p14:sldId id="1897"/>
            <p14:sldId id="1899"/>
            <p14:sldId id="2210"/>
            <p14:sldId id="1901"/>
            <p14:sldId id="1903"/>
            <p14:sldId id="1906"/>
            <p14:sldId id="1908"/>
            <p14:sldId id="2211"/>
            <p14:sldId id="1910"/>
            <p14:sldId id="1914"/>
            <p14:sldId id="1916"/>
            <p14:sldId id="1918"/>
            <p14:sldId id="1921"/>
            <p14:sldId id="1923"/>
            <p14:sldId id="1925"/>
            <p14:sldId id="1927"/>
            <p14:sldId id="1929"/>
            <p14:sldId id="1931"/>
            <p14:sldId id="1933"/>
            <p14:sldId id="1936"/>
            <p14:sldId id="1938"/>
            <p14:sldId id="1940"/>
            <p14:sldId id="1942"/>
            <p14:sldId id="1944"/>
            <p14:sldId id="1946"/>
            <p14:sldId id="1948"/>
            <p14:sldId id="1951"/>
            <p14:sldId id="1953"/>
            <p14:sldId id="1955"/>
            <p14:sldId id="1957"/>
            <p14:sldId id="2196"/>
            <p14:sldId id="1959"/>
            <p14:sldId id="2199"/>
            <p14:sldId id="2198"/>
            <p14:sldId id="1961"/>
            <p14:sldId id="1963"/>
            <p14:sldId id="1966"/>
            <p14:sldId id="1968"/>
            <p14:sldId id="1970"/>
            <p14:sldId id="1972"/>
            <p14:sldId id="1974"/>
            <p14:sldId id="1976"/>
            <p14:sldId id="1978"/>
            <p14:sldId id="1981"/>
            <p14:sldId id="2203"/>
            <p14:sldId id="2201"/>
            <p14:sldId id="1983"/>
            <p14:sldId id="1985"/>
            <p14:sldId id="1987"/>
            <p14:sldId id="2205"/>
            <p14:sldId id="1989"/>
            <p14:sldId id="1991"/>
            <p14:sldId id="1993"/>
            <p14:sldId id="1996"/>
            <p14:sldId id="1998"/>
            <p14:sldId id="2000"/>
            <p14:sldId id="2002"/>
            <p14:sldId id="2004"/>
            <p14:sldId id="2006"/>
            <p14:sldId id="2008"/>
            <p14:sldId id="2011"/>
            <p14:sldId id="2013"/>
            <p14:sldId id="2213"/>
            <p14:sldId id="2015"/>
            <p14:sldId id="2017"/>
            <p14:sldId id="2019"/>
            <p14:sldId id="2021"/>
            <p14:sldId id="2023"/>
            <p14:sldId id="2026"/>
            <p14:sldId id="2028"/>
            <p14:sldId id="2030"/>
            <p14:sldId id="2032"/>
            <p14:sldId id="2034"/>
            <p14:sldId id="2036"/>
            <p14:sldId id="2041"/>
            <p14:sldId id="2043"/>
            <p14:sldId id="2207"/>
            <p14:sldId id="2045"/>
            <p14:sldId id="2206"/>
            <p14:sldId id="2047"/>
            <p14:sldId id="2049"/>
            <p14:sldId id="2051"/>
            <p14:sldId id="2053"/>
            <p14:sldId id="2056"/>
            <p14:sldId id="2058"/>
            <p14:sldId id="2060"/>
            <p14:sldId id="2062"/>
            <p14:sldId id="2064"/>
            <p14:sldId id="2066"/>
            <p14:sldId id="2068"/>
            <p14:sldId id="2071"/>
            <p14:sldId id="2073"/>
            <p14:sldId id="2075"/>
            <p14:sldId id="2077"/>
            <p14:sldId id="2079"/>
            <p14:sldId id="2216"/>
            <p14:sldId id="2081"/>
            <p14:sldId id="2083"/>
            <p14:sldId id="2086"/>
            <p14:sldId id="2088"/>
            <p14:sldId id="2090"/>
            <p14:sldId id="2092"/>
            <p14:sldId id="2094"/>
            <p14:sldId id="2096"/>
            <p14:sldId id="2098"/>
            <p14:sldId id="2101"/>
            <p14:sldId id="2103"/>
            <p14:sldId id="2105"/>
            <p14:sldId id="2214"/>
            <p14:sldId id="2107"/>
            <p14:sldId id="2109"/>
            <p14:sldId id="2111"/>
            <p14:sldId id="2116"/>
            <p14:sldId id="2209"/>
            <p14:sldId id="2118"/>
            <p14:sldId id="2113"/>
            <p14:sldId id="2120"/>
            <p14:sldId id="2122"/>
            <p14:sldId id="2124"/>
            <p14:sldId id="2126"/>
            <p14:sldId id="21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99FF"/>
    <a:srgbClr val="FF66FF"/>
    <a:srgbClr val="F65E0A"/>
    <a:srgbClr val="99FF33"/>
    <a:srgbClr val="CABBDD"/>
    <a:srgbClr val="FF5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9941" autoAdjust="0"/>
    <p:restoredTop sz="94249" autoAdjust="0"/>
  </p:normalViewPr>
  <p:slideViewPr>
    <p:cSldViewPr>
      <p:cViewPr varScale="1">
        <p:scale>
          <a:sx n="115" d="100"/>
          <a:sy n="115" d="100"/>
        </p:scale>
        <p:origin x="1142" y="77"/>
      </p:cViewPr>
      <p:guideLst>
        <p:guide orient="horz" pos="2160"/>
        <p:guide pos="216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-157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tableStyles" Target="tableStyles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microsoft.com/office/2016/11/relationships/changesInfo" Target="changesInfos/changesInfo1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handoutMaster" Target="handoutMasters/handoutMaster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presProps" Target="presProp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orge Huang" userId="7522906efeb502a4" providerId="LiveId" clId="{F3111660-C57A-499D-9BCB-EB2D3F39BFC5}"/>
    <pc:docChg chg="delSld modSld modSection">
      <pc:chgData name="George Huang" userId="7522906efeb502a4" providerId="LiveId" clId="{F3111660-C57A-499D-9BCB-EB2D3F39BFC5}" dt="2023-10-29T17:12:48.894" v="21" actId="47"/>
      <pc:docMkLst>
        <pc:docMk/>
      </pc:docMkLst>
      <pc:sldChg chg="modSp mod">
        <pc:chgData name="George Huang" userId="7522906efeb502a4" providerId="LiveId" clId="{F3111660-C57A-499D-9BCB-EB2D3F39BFC5}" dt="2023-10-29T17:08:42.567" v="9" actId="1076"/>
        <pc:sldMkLst>
          <pc:docMk/>
          <pc:sldMk cId="1808824990" sldId="1198"/>
        </pc:sldMkLst>
        <pc:spChg chg="mod">
          <ac:chgData name="George Huang" userId="7522906efeb502a4" providerId="LiveId" clId="{F3111660-C57A-499D-9BCB-EB2D3F39BFC5}" dt="2023-10-29T17:08:42.567" v="9" actId="1076"/>
          <ac:spMkLst>
            <pc:docMk/>
            <pc:sldMk cId="1808824990" sldId="1198"/>
            <ac:spMk id="2" creationId="{EACD94E6-1080-4EB5-92AA-AACB419E980F}"/>
          </ac:spMkLst>
        </pc:spChg>
      </pc:sldChg>
      <pc:sldChg chg="del">
        <pc:chgData name="George Huang" userId="7522906efeb502a4" providerId="LiveId" clId="{F3111660-C57A-499D-9BCB-EB2D3F39BFC5}" dt="2023-10-29T17:08:03.548" v="0" actId="47"/>
        <pc:sldMkLst>
          <pc:docMk/>
          <pc:sldMk cId="2354936113" sldId="1199"/>
        </pc:sldMkLst>
      </pc:sldChg>
      <pc:sldChg chg="del">
        <pc:chgData name="George Huang" userId="7522906efeb502a4" providerId="LiveId" clId="{F3111660-C57A-499D-9BCB-EB2D3F39BFC5}" dt="2023-10-29T17:08:03.548" v="0" actId="47"/>
        <pc:sldMkLst>
          <pc:docMk/>
          <pc:sldMk cId="501059938" sldId="1200"/>
        </pc:sldMkLst>
      </pc:sldChg>
      <pc:sldChg chg="modSp del mod">
        <pc:chgData name="George Huang" userId="7522906efeb502a4" providerId="LiveId" clId="{F3111660-C57A-499D-9BCB-EB2D3F39BFC5}" dt="2023-10-29T17:08:44.344" v="10" actId="47"/>
        <pc:sldMkLst>
          <pc:docMk/>
          <pc:sldMk cId="4284231443" sldId="1858"/>
        </pc:sldMkLst>
        <pc:spChg chg="mod">
          <ac:chgData name="George Huang" userId="7522906efeb502a4" providerId="LiveId" clId="{F3111660-C57A-499D-9BCB-EB2D3F39BFC5}" dt="2023-10-29T17:08:10.039" v="1" actId="21"/>
          <ac:spMkLst>
            <pc:docMk/>
            <pc:sldMk cId="4284231443" sldId="1858"/>
            <ac:spMk id="2" creationId="{EACD94E6-1080-4EB5-92AA-AACB419E980F}"/>
          </ac:spMkLst>
        </pc:spChg>
      </pc:sldChg>
      <pc:sldChg chg="del">
        <pc:chgData name="George Huang" userId="7522906efeb502a4" providerId="LiveId" clId="{F3111660-C57A-499D-9BCB-EB2D3F39BFC5}" dt="2023-10-29T17:09:41.839" v="13" actId="47"/>
        <pc:sldMkLst>
          <pc:docMk/>
          <pc:sldMk cId="2440512136" sldId="1859"/>
        </pc:sldMkLst>
      </pc:sldChg>
      <pc:sldChg chg="del">
        <pc:chgData name="George Huang" userId="7522906efeb502a4" providerId="LiveId" clId="{F3111660-C57A-499D-9BCB-EB2D3F39BFC5}" dt="2023-10-29T17:09:41.839" v="13" actId="47"/>
        <pc:sldMkLst>
          <pc:docMk/>
          <pc:sldMk cId="1796774129" sldId="1861"/>
        </pc:sldMkLst>
      </pc:sldChg>
      <pc:sldChg chg="del">
        <pc:chgData name="George Huang" userId="7522906efeb502a4" providerId="LiveId" clId="{F3111660-C57A-499D-9BCB-EB2D3F39BFC5}" dt="2023-10-29T17:09:41.839" v="13" actId="47"/>
        <pc:sldMkLst>
          <pc:docMk/>
          <pc:sldMk cId="230473763" sldId="1863"/>
        </pc:sldMkLst>
      </pc:sldChg>
      <pc:sldChg chg="del">
        <pc:chgData name="George Huang" userId="7522906efeb502a4" providerId="LiveId" clId="{F3111660-C57A-499D-9BCB-EB2D3F39BFC5}" dt="2023-10-29T17:09:41.839" v="13" actId="47"/>
        <pc:sldMkLst>
          <pc:docMk/>
          <pc:sldMk cId="782142179" sldId="1865"/>
        </pc:sldMkLst>
      </pc:sldChg>
      <pc:sldChg chg="del">
        <pc:chgData name="George Huang" userId="7522906efeb502a4" providerId="LiveId" clId="{F3111660-C57A-499D-9BCB-EB2D3F39BFC5}" dt="2023-10-29T17:09:41.839" v="13" actId="47"/>
        <pc:sldMkLst>
          <pc:docMk/>
          <pc:sldMk cId="827573328" sldId="1867"/>
        </pc:sldMkLst>
      </pc:sldChg>
      <pc:sldChg chg="del">
        <pc:chgData name="George Huang" userId="7522906efeb502a4" providerId="LiveId" clId="{F3111660-C57A-499D-9BCB-EB2D3F39BFC5}" dt="2023-10-29T17:09:41.839" v="13" actId="47"/>
        <pc:sldMkLst>
          <pc:docMk/>
          <pc:sldMk cId="180442500" sldId="1869"/>
        </pc:sldMkLst>
      </pc:sldChg>
      <pc:sldChg chg="del">
        <pc:chgData name="George Huang" userId="7522906efeb502a4" providerId="LiveId" clId="{F3111660-C57A-499D-9BCB-EB2D3F39BFC5}" dt="2023-10-29T17:09:41.839" v="13" actId="47"/>
        <pc:sldMkLst>
          <pc:docMk/>
          <pc:sldMk cId="70490025" sldId="1871"/>
        </pc:sldMkLst>
      </pc:sldChg>
      <pc:sldChg chg="del">
        <pc:chgData name="George Huang" userId="7522906efeb502a4" providerId="LiveId" clId="{F3111660-C57A-499D-9BCB-EB2D3F39BFC5}" dt="2023-10-29T17:09:41.839" v="13" actId="47"/>
        <pc:sldMkLst>
          <pc:docMk/>
          <pc:sldMk cId="654728229" sldId="1873"/>
        </pc:sldMkLst>
      </pc:sldChg>
      <pc:sldChg chg="del">
        <pc:chgData name="George Huang" userId="7522906efeb502a4" providerId="LiveId" clId="{F3111660-C57A-499D-9BCB-EB2D3F39BFC5}" dt="2023-10-29T17:09:41.839" v="13" actId="47"/>
        <pc:sldMkLst>
          <pc:docMk/>
          <pc:sldMk cId="2490055267" sldId="1875"/>
        </pc:sldMkLst>
      </pc:sldChg>
      <pc:sldChg chg="del">
        <pc:chgData name="George Huang" userId="7522906efeb502a4" providerId="LiveId" clId="{F3111660-C57A-499D-9BCB-EB2D3F39BFC5}" dt="2023-10-29T17:09:41.839" v="13" actId="47"/>
        <pc:sldMkLst>
          <pc:docMk/>
          <pc:sldMk cId="2652305578" sldId="1877"/>
        </pc:sldMkLst>
      </pc:sldChg>
      <pc:sldChg chg="del">
        <pc:chgData name="George Huang" userId="7522906efeb502a4" providerId="LiveId" clId="{F3111660-C57A-499D-9BCB-EB2D3F39BFC5}" dt="2023-10-29T17:09:41.839" v="13" actId="47"/>
        <pc:sldMkLst>
          <pc:docMk/>
          <pc:sldMk cId="3301367042" sldId="1879"/>
        </pc:sldMkLst>
      </pc:sldChg>
      <pc:sldChg chg="del">
        <pc:chgData name="George Huang" userId="7522906efeb502a4" providerId="LiveId" clId="{F3111660-C57A-499D-9BCB-EB2D3F39BFC5}" dt="2023-10-29T17:09:41.839" v="13" actId="47"/>
        <pc:sldMkLst>
          <pc:docMk/>
          <pc:sldMk cId="2860961714" sldId="1881"/>
        </pc:sldMkLst>
      </pc:sldChg>
      <pc:sldChg chg="del">
        <pc:chgData name="George Huang" userId="7522906efeb502a4" providerId="LiveId" clId="{F3111660-C57A-499D-9BCB-EB2D3F39BFC5}" dt="2023-10-29T17:09:41.839" v="13" actId="47"/>
        <pc:sldMkLst>
          <pc:docMk/>
          <pc:sldMk cId="419727433" sldId="1883"/>
        </pc:sldMkLst>
      </pc:sldChg>
      <pc:sldChg chg="del">
        <pc:chgData name="George Huang" userId="7522906efeb502a4" providerId="LiveId" clId="{F3111660-C57A-499D-9BCB-EB2D3F39BFC5}" dt="2023-10-29T17:09:41.839" v="13" actId="47"/>
        <pc:sldMkLst>
          <pc:docMk/>
          <pc:sldMk cId="3163989926" sldId="1885"/>
        </pc:sldMkLst>
      </pc:sldChg>
      <pc:sldChg chg="del">
        <pc:chgData name="George Huang" userId="7522906efeb502a4" providerId="LiveId" clId="{F3111660-C57A-499D-9BCB-EB2D3F39BFC5}" dt="2023-10-29T17:09:41.839" v="13" actId="47"/>
        <pc:sldMkLst>
          <pc:docMk/>
          <pc:sldMk cId="1999355498" sldId="1887"/>
        </pc:sldMkLst>
      </pc:sldChg>
      <pc:sldChg chg="del">
        <pc:chgData name="George Huang" userId="7522906efeb502a4" providerId="LiveId" clId="{F3111660-C57A-499D-9BCB-EB2D3F39BFC5}" dt="2023-10-29T17:09:41.839" v="13" actId="47"/>
        <pc:sldMkLst>
          <pc:docMk/>
          <pc:sldMk cId="2383868939" sldId="1889"/>
        </pc:sldMkLst>
      </pc:sldChg>
      <pc:sldChg chg="del">
        <pc:chgData name="George Huang" userId="7522906efeb502a4" providerId="LiveId" clId="{F3111660-C57A-499D-9BCB-EB2D3F39BFC5}" dt="2023-10-29T17:10:11.734" v="14" actId="47"/>
        <pc:sldMkLst>
          <pc:docMk/>
          <pc:sldMk cId="1706814418" sldId="1892"/>
        </pc:sldMkLst>
      </pc:sldChg>
      <pc:sldChg chg="del">
        <pc:chgData name="George Huang" userId="7522906efeb502a4" providerId="LiveId" clId="{F3111660-C57A-499D-9BCB-EB2D3F39BFC5}" dt="2023-10-29T17:10:11.734" v="14" actId="47"/>
        <pc:sldMkLst>
          <pc:docMk/>
          <pc:sldMk cId="1131099729" sldId="1894"/>
        </pc:sldMkLst>
      </pc:sldChg>
      <pc:sldChg chg="del">
        <pc:chgData name="George Huang" userId="7522906efeb502a4" providerId="LiveId" clId="{F3111660-C57A-499D-9BCB-EB2D3F39BFC5}" dt="2023-10-29T17:10:11.734" v="14" actId="47"/>
        <pc:sldMkLst>
          <pc:docMk/>
          <pc:sldMk cId="4248137106" sldId="1896"/>
        </pc:sldMkLst>
      </pc:sldChg>
      <pc:sldChg chg="del">
        <pc:chgData name="George Huang" userId="7522906efeb502a4" providerId="LiveId" clId="{F3111660-C57A-499D-9BCB-EB2D3F39BFC5}" dt="2023-10-29T17:10:11.734" v="14" actId="47"/>
        <pc:sldMkLst>
          <pc:docMk/>
          <pc:sldMk cId="1393789259" sldId="1898"/>
        </pc:sldMkLst>
      </pc:sldChg>
      <pc:sldChg chg="del">
        <pc:chgData name="George Huang" userId="7522906efeb502a4" providerId="LiveId" clId="{F3111660-C57A-499D-9BCB-EB2D3F39BFC5}" dt="2023-10-29T17:10:11.734" v="14" actId="47"/>
        <pc:sldMkLst>
          <pc:docMk/>
          <pc:sldMk cId="4105234423" sldId="1900"/>
        </pc:sldMkLst>
      </pc:sldChg>
      <pc:sldChg chg="del">
        <pc:chgData name="George Huang" userId="7522906efeb502a4" providerId="LiveId" clId="{F3111660-C57A-499D-9BCB-EB2D3F39BFC5}" dt="2023-10-29T17:10:11.734" v="14" actId="47"/>
        <pc:sldMkLst>
          <pc:docMk/>
          <pc:sldMk cId="4045569549" sldId="1902"/>
        </pc:sldMkLst>
      </pc:sldChg>
      <pc:sldChg chg="del">
        <pc:chgData name="George Huang" userId="7522906efeb502a4" providerId="LiveId" clId="{F3111660-C57A-499D-9BCB-EB2D3F39BFC5}" dt="2023-10-29T17:10:11.734" v="14" actId="47"/>
        <pc:sldMkLst>
          <pc:docMk/>
          <pc:sldMk cId="4082571046" sldId="1904"/>
        </pc:sldMkLst>
      </pc:sldChg>
      <pc:sldChg chg="del">
        <pc:chgData name="George Huang" userId="7522906efeb502a4" providerId="LiveId" clId="{F3111660-C57A-499D-9BCB-EB2D3F39BFC5}" dt="2023-10-29T17:10:11.734" v="14" actId="47"/>
        <pc:sldMkLst>
          <pc:docMk/>
          <pc:sldMk cId="91507998" sldId="1907"/>
        </pc:sldMkLst>
      </pc:sldChg>
      <pc:sldChg chg="del">
        <pc:chgData name="George Huang" userId="7522906efeb502a4" providerId="LiveId" clId="{F3111660-C57A-499D-9BCB-EB2D3F39BFC5}" dt="2023-10-29T17:10:11.734" v="14" actId="47"/>
        <pc:sldMkLst>
          <pc:docMk/>
          <pc:sldMk cId="1823686378" sldId="1909"/>
        </pc:sldMkLst>
      </pc:sldChg>
      <pc:sldChg chg="del">
        <pc:chgData name="George Huang" userId="7522906efeb502a4" providerId="LiveId" clId="{F3111660-C57A-499D-9BCB-EB2D3F39BFC5}" dt="2023-10-29T17:10:11.734" v="14" actId="47"/>
        <pc:sldMkLst>
          <pc:docMk/>
          <pc:sldMk cId="1124248608" sldId="1913"/>
        </pc:sldMkLst>
      </pc:sldChg>
      <pc:sldChg chg="del">
        <pc:chgData name="George Huang" userId="7522906efeb502a4" providerId="LiveId" clId="{F3111660-C57A-499D-9BCB-EB2D3F39BFC5}" dt="2023-10-29T17:10:11.734" v="14" actId="47"/>
        <pc:sldMkLst>
          <pc:docMk/>
          <pc:sldMk cId="663221040" sldId="1915"/>
        </pc:sldMkLst>
      </pc:sldChg>
      <pc:sldChg chg="del">
        <pc:chgData name="George Huang" userId="7522906efeb502a4" providerId="LiveId" clId="{F3111660-C57A-499D-9BCB-EB2D3F39BFC5}" dt="2023-10-29T17:10:11.734" v="14" actId="47"/>
        <pc:sldMkLst>
          <pc:docMk/>
          <pc:sldMk cId="2981296970" sldId="1917"/>
        </pc:sldMkLst>
      </pc:sldChg>
      <pc:sldChg chg="del">
        <pc:chgData name="George Huang" userId="7522906efeb502a4" providerId="LiveId" clId="{F3111660-C57A-499D-9BCB-EB2D3F39BFC5}" dt="2023-10-29T17:10:11.734" v="14" actId="47"/>
        <pc:sldMkLst>
          <pc:docMk/>
          <pc:sldMk cId="593785194" sldId="1920"/>
        </pc:sldMkLst>
      </pc:sldChg>
      <pc:sldChg chg="del">
        <pc:chgData name="George Huang" userId="7522906efeb502a4" providerId="LiveId" clId="{F3111660-C57A-499D-9BCB-EB2D3F39BFC5}" dt="2023-10-29T17:10:11.734" v="14" actId="47"/>
        <pc:sldMkLst>
          <pc:docMk/>
          <pc:sldMk cId="4083602362" sldId="1922"/>
        </pc:sldMkLst>
      </pc:sldChg>
      <pc:sldChg chg="del">
        <pc:chgData name="George Huang" userId="7522906efeb502a4" providerId="LiveId" clId="{F3111660-C57A-499D-9BCB-EB2D3F39BFC5}" dt="2023-10-29T17:10:11.734" v="14" actId="47"/>
        <pc:sldMkLst>
          <pc:docMk/>
          <pc:sldMk cId="1599121785" sldId="1924"/>
        </pc:sldMkLst>
      </pc:sldChg>
      <pc:sldChg chg="del">
        <pc:chgData name="George Huang" userId="7522906efeb502a4" providerId="LiveId" clId="{F3111660-C57A-499D-9BCB-EB2D3F39BFC5}" dt="2023-10-29T17:10:32.818" v="15" actId="47"/>
        <pc:sldMkLst>
          <pc:docMk/>
          <pc:sldMk cId="2108716255" sldId="1926"/>
        </pc:sldMkLst>
      </pc:sldChg>
      <pc:sldChg chg="del">
        <pc:chgData name="George Huang" userId="7522906efeb502a4" providerId="LiveId" clId="{F3111660-C57A-499D-9BCB-EB2D3F39BFC5}" dt="2023-10-29T17:10:32.818" v="15" actId="47"/>
        <pc:sldMkLst>
          <pc:docMk/>
          <pc:sldMk cId="683981419" sldId="1928"/>
        </pc:sldMkLst>
      </pc:sldChg>
      <pc:sldChg chg="del">
        <pc:chgData name="George Huang" userId="7522906efeb502a4" providerId="LiveId" clId="{F3111660-C57A-499D-9BCB-EB2D3F39BFC5}" dt="2023-10-29T17:10:32.818" v="15" actId="47"/>
        <pc:sldMkLst>
          <pc:docMk/>
          <pc:sldMk cId="1311353294" sldId="1930"/>
        </pc:sldMkLst>
      </pc:sldChg>
      <pc:sldChg chg="del">
        <pc:chgData name="George Huang" userId="7522906efeb502a4" providerId="LiveId" clId="{F3111660-C57A-499D-9BCB-EB2D3F39BFC5}" dt="2023-10-29T17:10:32.818" v="15" actId="47"/>
        <pc:sldMkLst>
          <pc:docMk/>
          <pc:sldMk cId="671002872" sldId="1932"/>
        </pc:sldMkLst>
      </pc:sldChg>
      <pc:sldChg chg="del">
        <pc:chgData name="George Huang" userId="7522906efeb502a4" providerId="LiveId" clId="{F3111660-C57A-499D-9BCB-EB2D3F39BFC5}" dt="2023-10-29T17:10:32.818" v="15" actId="47"/>
        <pc:sldMkLst>
          <pc:docMk/>
          <pc:sldMk cId="960393812" sldId="1934"/>
        </pc:sldMkLst>
      </pc:sldChg>
      <pc:sldChg chg="del">
        <pc:chgData name="George Huang" userId="7522906efeb502a4" providerId="LiveId" clId="{F3111660-C57A-499D-9BCB-EB2D3F39BFC5}" dt="2023-10-29T17:10:32.818" v="15" actId="47"/>
        <pc:sldMkLst>
          <pc:docMk/>
          <pc:sldMk cId="394555238" sldId="1937"/>
        </pc:sldMkLst>
      </pc:sldChg>
      <pc:sldChg chg="del">
        <pc:chgData name="George Huang" userId="7522906efeb502a4" providerId="LiveId" clId="{F3111660-C57A-499D-9BCB-EB2D3F39BFC5}" dt="2023-10-29T17:10:32.818" v="15" actId="47"/>
        <pc:sldMkLst>
          <pc:docMk/>
          <pc:sldMk cId="3564700951" sldId="1939"/>
        </pc:sldMkLst>
      </pc:sldChg>
      <pc:sldChg chg="del">
        <pc:chgData name="George Huang" userId="7522906efeb502a4" providerId="LiveId" clId="{F3111660-C57A-499D-9BCB-EB2D3F39BFC5}" dt="2023-10-29T17:10:32.818" v="15" actId="47"/>
        <pc:sldMkLst>
          <pc:docMk/>
          <pc:sldMk cId="3056480520" sldId="1941"/>
        </pc:sldMkLst>
      </pc:sldChg>
      <pc:sldChg chg="del">
        <pc:chgData name="George Huang" userId="7522906efeb502a4" providerId="LiveId" clId="{F3111660-C57A-499D-9BCB-EB2D3F39BFC5}" dt="2023-10-29T17:10:32.818" v="15" actId="47"/>
        <pc:sldMkLst>
          <pc:docMk/>
          <pc:sldMk cId="201410601" sldId="1943"/>
        </pc:sldMkLst>
      </pc:sldChg>
      <pc:sldChg chg="del">
        <pc:chgData name="George Huang" userId="7522906efeb502a4" providerId="LiveId" clId="{F3111660-C57A-499D-9BCB-EB2D3F39BFC5}" dt="2023-10-29T17:10:32.818" v="15" actId="47"/>
        <pc:sldMkLst>
          <pc:docMk/>
          <pc:sldMk cId="1305298481" sldId="1945"/>
        </pc:sldMkLst>
      </pc:sldChg>
      <pc:sldChg chg="del">
        <pc:chgData name="George Huang" userId="7522906efeb502a4" providerId="LiveId" clId="{F3111660-C57A-499D-9BCB-EB2D3F39BFC5}" dt="2023-10-29T17:10:32.818" v="15" actId="47"/>
        <pc:sldMkLst>
          <pc:docMk/>
          <pc:sldMk cId="1943777639" sldId="1947"/>
        </pc:sldMkLst>
      </pc:sldChg>
      <pc:sldChg chg="del">
        <pc:chgData name="George Huang" userId="7522906efeb502a4" providerId="LiveId" clId="{F3111660-C57A-499D-9BCB-EB2D3F39BFC5}" dt="2023-10-29T17:10:32.818" v="15" actId="47"/>
        <pc:sldMkLst>
          <pc:docMk/>
          <pc:sldMk cId="944025966" sldId="1949"/>
        </pc:sldMkLst>
      </pc:sldChg>
      <pc:sldChg chg="del">
        <pc:chgData name="George Huang" userId="7522906efeb502a4" providerId="LiveId" clId="{F3111660-C57A-499D-9BCB-EB2D3F39BFC5}" dt="2023-10-29T17:10:32.818" v="15" actId="47"/>
        <pc:sldMkLst>
          <pc:docMk/>
          <pc:sldMk cId="2186306683" sldId="1952"/>
        </pc:sldMkLst>
      </pc:sldChg>
      <pc:sldChg chg="del">
        <pc:chgData name="George Huang" userId="7522906efeb502a4" providerId="LiveId" clId="{F3111660-C57A-499D-9BCB-EB2D3F39BFC5}" dt="2023-10-29T17:10:32.818" v="15" actId="47"/>
        <pc:sldMkLst>
          <pc:docMk/>
          <pc:sldMk cId="3617261645" sldId="1954"/>
        </pc:sldMkLst>
      </pc:sldChg>
      <pc:sldChg chg="del">
        <pc:chgData name="George Huang" userId="7522906efeb502a4" providerId="LiveId" clId="{F3111660-C57A-499D-9BCB-EB2D3F39BFC5}" dt="2023-10-29T17:10:52.235" v="16" actId="47"/>
        <pc:sldMkLst>
          <pc:docMk/>
          <pc:sldMk cId="3709237432" sldId="1956"/>
        </pc:sldMkLst>
      </pc:sldChg>
      <pc:sldChg chg="del">
        <pc:chgData name="George Huang" userId="7522906efeb502a4" providerId="LiveId" clId="{F3111660-C57A-499D-9BCB-EB2D3F39BFC5}" dt="2023-10-29T17:10:52.235" v="16" actId="47"/>
        <pc:sldMkLst>
          <pc:docMk/>
          <pc:sldMk cId="3327254561" sldId="1958"/>
        </pc:sldMkLst>
      </pc:sldChg>
      <pc:sldChg chg="del">
        <pc:chgData name="George Huang" userId="7522906efeb502a4" providerId="LiveId" clId="{F3111660-C57A-499D-9BCB-EB2D3F39BFC5}" dt="2023-10-29T17:10:52.235" v="16" actId="47"/>
        <pc:sldMkLst>
          <pc:docMk/>
          <pc:sldMk cId="2063444903" sldId="1960"/>
        </pc:sldMkLst>
      </pc:sldChg>
      <pc:sldChg chg="del">
        <pc:chgData name="George Huang" userId="7522906efeb502a4" providerId="LiveId" clId="{F3111660-C57A-499D-9BCB-EB2D3F39BFC5}" dt="2023-10-29T17:10:52.235" v="16" actId="47"/>
        <pc:sldMkLst>
          <pc:docMk/>
          <pc:sldMk cId="3815163088" sldId="1962"/>
        </pc:sldMkLst>
      </pc:sldChg>
      <pc:sldChg chg="del">
        <pc:chgData name="George Huang" userId="7522906efeb502a4" providerId="LiveId" clId="{F3111660-C57A-499D-9BCB-EB2D3F39BFC5}" dt="2023-10-29T17:10:52.235" v="16" actId="47"/>
        <pc:sldMkLst>
          <pc:docMk/>
          <pc:sldMk cId="1847934905" sldId="1964"/>
        </pc:sldMkLst>
      </pc:sldChg>
      <pc:sldChg chg="del">
        <pc:chgData name="George Huang" userId="7522906efeb502a4" providerId="LiveId" clId="{F3111660-C57A-499D-9BCB-EB2D3F39BFC5}" dt="2023-10-29T17:10:52.235" v="16" actId="47"/>
        <pc:sldMkLst>
          <pc:docMk/>
          <pc:sldMk cId="1886332100" sldId="1967"/>
        </pc:sldMkLst>
      </pc:sldChg>
      <pc:sldChg chg="del">
        <pc:chgData name="George Huang" userId="7522906efeb502a4" providerId="LiveId" clId="{F3111660-C57A-499D-9BCB-EB2D3F39BFC5}" dt="2023-10-29T17:10:52.235" v="16" actId="47"/>
        <pc:sldMkLst>
          <pc:docMk/>
          <pc:sldMk cId="1999381323" sldId="1969"/>
        </pc:sldMkLst>
      </pc:sldChg>
      <pc:sldChg chg="del">
        <pc:chgData name="George Huang" userId="7522906efeb502a4" providerId="LiveId" clId="{F3111660-C57A-499D-9BCB-EB2D3F39BFC5}" dt="2023-10-29T17:10:52.235" v="16" actId="47"/>
        <pc:sldMkLst>
          <pc:docMk/>
          <pc:sldMk cId="2848166437" sldId="1971"/>
        </pc:sldMkLst>
      </pc:sldChg>
      <pc:sldChg chg="del">
        <pc:chgData name="George Huang" userId="7522906efeb502a4" providerId="LiveId" clId="{F3111660-C57A-499D-9BCB-EB2D3F39BFC5}" dt="2023-10-29T17:10:52.235" v="16" actId="47"/>
        <pc:sldMkLst>
          <pc:docMk/>
          <pc:sldMk cId="3363788282" sldId="1973"/>
        </pc:sldMkLst>
      </pc:sldChg>
      <pc:sldChg chg="del">
        <pc:chgData name="George Huang" userId="7522906efeb502a4" providerId="LiveId" clId="{F3111660-C57A-499D-9BCB-EB2D3F39BFC5}" dt="2023-10-29T17:10:52.235" v="16" actId="47"/>
        <pc:sldMkLst>
          <pc:docMk/>
          <pc:sldMk cId="3651463948" sldId="1975"/>
        </pc:sldMkLst>
      </pc:sldChg>
      <pc:sldChg chg="del">
        <pc:chgData name="George Huang" userId="7522906efeb502a4" providerId="LiveId" clId="{F3111660-C57A-499D-9BCB-EB2D3F39BFC5}" dt="2023-10-29T17:10:52.235" v="16" actId="47"/>
        <pc:sldMkLst>
          <pc:docMk/>
          <pc:sldMk cId="1694886980" sldId="1977"/>
        </pc:sldMkLst>
      </pc:sldChg>
      <pc:sldChg chg="del">
        <pc:chgData name="George Huang" userId="7522906efeb502a4" providerId="LiveId" clId="{F3111660-C57A-499D-9BCB-EB2D3F39BFC5}" dt="2023-10-29T17:10:52.235" v="16" actId="47"/>
        <pc:sldMkLst>
          <pc:docMk/>
          <pc:sldMk cId="2131596953" sldId="1980"/>
        </pc:sldMkLst>
      </pc:sldChg>
      <pc:sldChg chg="del">
        <pc:chgData name="George Huang" userId="7522906efeb502a4" providerId="LiveId" clId="{F3111660-C57A-499D-9BCB-EB2D3F39BFC5}" dt="2023-10-29T17:11:15.421" v="17" actId="47"/>
        <pc:sldMkLst>
          <pc:docMk/>
          <pc:sldMk cId="677378996" sldId="1982"/>
        </pc:sldMkLst>
      </pc:sldChg>
      <pc:sldChg chg="del">
        <pc:chgData name="George Huang" userId="7522906efeb502a4" providerId="LiveId" clId="{F3111660-C57A-499D-9BCB-EB2D3F39BFC5}" dt="2023-10-29T17:11:15.421" v="17" actId="47"/>
        <pc:sldMkLst>
          <pc:docMk/>
          <pc:sldMk cId="4285788417" sldId="1984"/>
        </pc:sldMkLst>
      </pc:sldChg>
      <pc:sldChg chg="del">
        <pc:chgData name="George Huang" userId="7522906efeb502a4" providerId="LiveId" clId="{F3111660-C57A-499D-9BCB-EB2D3F39BFC5}" dt="2023-10-29T17:11:15.421" v="17" actId="47"/>
        <pc:sldMkLst>
          <pc:docMk/>
          <pc:sldMk cId="379820469" sldId="1986"/>
        </pc:sldMkLst>
      </pc:sldChg>
      <pc:sldChg chg="del">
        <pc:chgData name="George Huang" userId="7522906efeb502a4" providerId="LiveId" clId="{F3111660-C57A-499D-9BCB-EB2D3F39BFC5}" dt="2023-10-29T17:11:15.421" v="17" actId="47"/>
        <pc:sldMkLst>
          <pc:docMk/>
          <pc:sldMk cId="1713438866" sldId="1988"/>
        </pc:sldMkLst>
      </pc:sldChg>
      <pc:sldChg chg="del">
        <pc:chgData name="George Huang" userId="7522906efeb502a4" providerId="LiveId" clId="{F3111660-C57A-499D-9BCB-EB2D3F39BFC5}" dt="2023-10-29T17:11:15.421" v="17" actId="47"/>
        <pc:sldMkLst>
          <pc:docMk/>
          <pc:sldMk cId="3803371115" sldId="1990"/>
        </pc:sldMkLst>
      </pc:sldChg>
      <pc:sldChg chg="del">
        <pc:chgData name="George Huang" userId="7522906efeb502a4" providerId="LiveId" clId="{F3111660-C57A-499D-9BCB-EB2D3F39BFC5}" dt="2023-10-29T17:11:15.421" v="17" actId="47"/>
        <pc:sldMkLst>
          <pc:docMk/>
          <pc:sldMk cId="1810488412" sldId="1992"/>
        </pc:sldMkLst>
      </pc:sldChg>
      <pc:sldChg chg="del">
        <pc:chgData name="George Huang" userId="7522906efeb502a4" providerId="LiveId" clId="{F3111660-C57A-499D-9BCB-EB2D3F39BFC5}" dt="2023-10-29T17:11:15.421" v="17" actId="47"/>
        <pc:sldMkLst>
          <pc:docMk/>
          <pc:sldMk cId="2274113979" sldId="1995"/>
        </pc:sldMkLst>
      </pc:sldChg>
      <pc:sldChg chg="del">
        <pc:chgData name="George Huang" userId="7522906efeb502a4" providerId="LiveId" clId="{F3111660-C57A-499D-9BCB-EB2D3F39BFC5}" dt="2023-10-29T17:11:15.421" v="17" actId="47"/>
        <pc:sldMkLst>
          <pc:docMk/>
          <pc:sldMk cId="1651552010" sldId="1997"/>
        </pc:sldMkLst>
      </pc:sldChg>
      <pc:sldChg chg="del">
        <pc:chgData name="George Huang" userId="7522906efeb502a4" providerId="LiveId" clId="{F3111660-C57A-499D-9BCB-EB2D3F39BFC5}" dt="2023-10-29T17:11:15.421" v="17" actId="47"/>
        <pc:sldMkLst>
          <pc:docMk/>
          <pc:sldMk cId="3304951554" sldId="1999"/>
        </pc:sldMkLst>
      </pc:sldChg>
      <pc:sldChg chg="del">
        <pc:chgData name="George Huang" userId="7522906efeb502a4" providerId="LiveId" clId="{F3111660-C57A-499D-9BCB-EB2D3F39BFC5}" dt="2023-10-29T17:11:15.421" v="17" actId="47"/>
        <pc:sldMkLst>
          <pc:docMk/>
          <pc:sldMk cId="738806196" sldId="2001"/>
        </pc:sldMkLst>
      </pc:sldChg>
      <pc:sldChg chg="del">
        <pc:chgData name="George Huang" userId="7522906efeb502a4" providerId="LiveId" clId="{F3111660-C57A-499D-9BCB-EB2D3F39BFC5}" dt="2023-10-29T17:11:15.421" v="17" actId="47"/>
        <pc:sldMkLst>
          <pc:docMk/>
          <pc:sldMk cId="1471931817" sldId="2003"/>
        </pc:sldMkLst>
      </pc:sldChg>
      <pc:sldChg chg="del">
        <pc:chgData name="George Huang" userId="7522906efeb502a4" providerId="LiveId" clId="{F3111660-C57A-499D-9BCB-EB2D3F39BFC5}" dt="2023-10-29T17:11:15.421" v="17" actId="47"/>
        <pc:sldMkLst>
          <pc:docMk/>
          <pc:sldMk cId="4027845442" sldId="2005"/>
        </pc:sldMkLst>
      </pc:sldChg>
      <pc:sldChg chg="del">
        <pc:chgData name="George Huang" userId="7522906efeb502a4" providerId="LiveId" clId="{F3111660-C57A-499D-9BCB-EB2D3F39BFC5}" dt="2023-10-29T17:11:15.421" v="17" actId="47"/>
        <pc:sldMkLst>
          <pc:docMk/>
          <pc:sldMk cId="1096635558" sldId="2007"/>
        </pc:sldMkLst>
      </pc:sldChg>
      <pc:sldChg chg="del">
        <pc:chgData name="George Huang" userId="7522906efeb502a4" providerId="LiveId" clId="{F3111660-C57A-499D-9BCB-EB2D3F39BFC5}" dt="2023-10-29T17:11:15.421" v="17" actId="47"/>
        <pc:sldMkLst>
          <pc:docMk/>
          <pc:sldMk cId="183868429" sldId="2009"/>
        </pc:sldMkLst>
      </pc:sldChg>
      <pc:sldChg chg="del">
        <pc:chgData name="George Huang" userId="7522906efeb502a4" providerId="LiveId" clId="{F3111660-C57A-499D-9BCB-EB2D3F39BFC5}" dt="2023-10-29T17:11:40.818" v="18" actId="47"/>
        <pc:sldMkLst>
          <pc:docMk/>
          <pc:sldMk cId="1391192704" sldId="2012"/>
        </pc:sldMkLst>
      </pc:sldChg>
      <pc:sldChg chg="del">
        <pc:chgData name="George Huang" userId="7522906efeb502a4" providerId="LiveId" clId="{F3111660-C57A-499D-9BCB-EB2D3F39BFC5}" dt="2023-10-29T17:11:40.818" v="18" actId="47"/>
        <pc:sldMkLst>
          <pc:docMk/>
          <pc:sldMk cId="691174296" sldId="2014"/>
        </pc:sldMkLst>
      </pc:sldChg>
      <pc:sldChg chg="del">
        <pc:chgData name="George Huang" userId="7522906efeb502a4" providerId="LiveId" clId="{F3111660-C57A-499D-9BCB-EB2D3F39BFC5}" dt="2023-10-29T17:11:40.818" v="18" actId="47"/>
        <pc:sldMkLst>
          <pc:docMk/>
          <pc:sldMk cId="2572755187" sldId="2016"/>
        </pc:sldMkLst>
      </pc:sldChg>
      <pc:sldChg chg="del">
        <pc:chgData name="George Huang" userId="7522906efeb502a4" providerId="LiveId" clId="{F3111660-C57A-499D-9BCB-EB2D3F39BFC5}" dt="2023-10-29T17:11:40.818" v="18" actId="47"/>
        <pc:sldMkLst>
          <pc:docMk/>
          <pc:sldMk cId="4171654200" sldId="2018"/>
        </pc:sldMkLst>
      </pc:sldChg>
      <pc:sldChg chg="del">
        <pc:chgData name="George Huang" userId="7522906efeb502a4" providerId="LiveId" clId="{F3111660-C57A-499D-9BCB-EB2D3F39BFC5}" dt="2023-10-29T17:11:40.818" v="18" actId="47"/>
        <pc:sldMkLst>
          <pc:docMk/>
          <pc:sldMk cId="1910261095" sldId="2020"/>
        </pc:sldMkLst>
      </pc:sldChg>
      <pc:sldChg chg="del">
        <pc:chgData name="George Huang" userId="7522906efeb502a4" providerId="LiveId" clId="{F3111660-C57A-499D-9BCB-EB2D3F39BFC5}" dt="2023-10-29T17:11:40.818" v="18" actId="47"/>
        <pc:sldMkLst>
          <pc:docMk/>
          <pc:sldMk cId="928895027" sldId="2022"/>
        </pc:sldMkLst>
      </pc:sldChg>
      <pc:sldChg chg="del">
        <pc:chgData name="George Huang" userId="7522906efeb502a4" providerId="LiveId" clId="{F3111660-C57A-499D-9BCB-EB2D3F39BFC5}" dt="2023-10-29T17:11:40.818" v="18" actId="47"/>
        <pc:sldMkLst>
          <pc:docMk/>
          <pc:sldMk cId="640815365" sldId="2024"/>
        </pc:sldMkLst>
      </pc:sldChg>
      <pc:sldChg chg="del">
        <pc:chgData name="George Huang" userId="7522906efeb502a4" providerId="LiveId" clId="{F3111660-C57A-499D-9BCB-EB2D3F39BFC5}" dt="2023-10-29T17:11:40.818" v="18" actId="47"/>
        <pc:sldMkLst>
          <pc:docMk/>
          <pc:sldMk cId="135349693" sldId="2027"/>
        </pc:sldMkLst>
      </pc:sldChg>
      <pc:sldChg chg="del">
        <pc:chgData name="George Huang" userId="7522906efeb502a4" providerId="LiveId" clId="{F3111660-C57A-499D-9BCB-EB2D3F39BFC5}" dt="2023-10-29T17:11:40.818" v="18" actId="47"/>
        <pc:sldMkLst>
          <pc:docMk/>
          <pc:sldMk cId="1357886154" sldId="2029"/>
        </pc:sldMkLst>
      </pc:sldChg>
      <pc:sldChg chg="del">
        <pc:chgData name="George Huang" userId="7522906efeb502a4" providerId="LiveId" clId="{F3111660-C57A-499D-9BCB-EB2D3F39BFC5}" dt="2023-10-29T17:11:40.818" v="18" actId="47"/>
        <pc:sldMkLst>
          <pc:docMk/>
          <pc:sldMk cId="1246947119" sldId="2031"/>
        </pc:sldMkLst>
      </pc:sldChg>
      <pc:sldChg chg="del">
        <pc:chgData name="George Huang" userId="7522906efeb502a4" providerId="LiveId" clId="{F3111660-C57A-499D-9BCB-EB2D3F39BFC5}" dt="2023-10-29T17:11:40.818" v="18" actId="47"/>
        <pc:sldMkLst>
          <pc:docMk/>
          <pc:sldMk cId="2791744688" sldId="2033"/>
        </pc:sldMkLst>
      </pc:sldChg>
      <pc:sldChg chg="del">
        <pc:chgData name="George Huang" userId="7522906efeb502a4" providerId="LiveId" clId="{F3111660-C57A-499D-9BCB-EB2D3F39BFC5}" dt="2023-10-29T17:11:40.818" v="18" actId="47"/>
        <pc:sldMkLst>
          <pc:docMk/>
          <pc:sldMk cId="3920353787" sldId="2035"/>
        </pc:sldMkLst>
      </pc:sldChg>
      <pc:sldChg chg="del">
        <pc:chgData name="George Huang" userId="7522906efeb502a4" providerId="LiveId" clId="{F3111660-C57A-499D-9BCB-EB2D3F39BFC5}" dt="2023-10-29T17:11:40.818" v="18" actId="47"/>
        <pc:sldMkLst>
          <pc:docMk/>
          <pc:sldMk cId="1756210729" sldId="2037"/>
        </pc:sldMkLst>
      </pc:sldChg>
      <pc:sldChg chg="del">
        <pc:chgData name="George Huang" userId="7522906efeb502a4" providerId="LiveId" clId="{F3111660-C57A-499D-9BCB-EB2D3F39BFC5}" dt="2023-10-29T17:11:40.818" v="18" actId="47"/>
        <pc:sldMkLst>
          <pc:docMk/>
          <pc:sldMk cId="1674209416" sldId="2040"/>
        </pc:sldMkLst>
      </pc:sldChg>
      <pc:sldChg chg="del">
        <pc:chgData name="George Huang" userId="7522906efeb502a4" providerId="LiveId" clId="{F3111660-C57A-499D-9BCB-EB2D3F39BFC5}" dt="2023-10-29T17:11:40.818" v="18" actId="47"/>
        <pc:sldMkLst>
          <pc:docMk/>
          <pc:sldMk cId="2173066844" sldId="2042"/>
        </pc:sldMkLst>
      </pc:sldChg>
      <pc:sldChg chg="del">
        <pc:chgData name="George Huang" userId="7522906efeb502a4" providerId="LiveId" clId="{F3111660-C57A-499D-9BCB-EB2D3F39BFC5}" dt="2023-10-29T17:12:10.138" v="19" actId="47"/>
        <pc:sldMkLst>
          <pc:docMk/>
          <pc:sldMk cId="2734173036" sldId="2044"/>
        </pc:sldMkLst>
      </pc:sldChg>
      <pc:sldChg chg="del">
        <pc:chgData name="George Huang" userId="7522906efeb502a4" providerId="LiveId" clId="{F3111660-C57A-499D-9BCB-EB2D3F39BFC5}" dt="2023-10-29T17:12:10.138" v="19" actId="47"/>
        <pc:sldMkLst>
          <pc:docMk/>
          <pc:sldMk cId="10734566" sldId="2046"/>
        </pc:sldMkLst>
      </pc:sldChg>
      <pc:sldChg chg="del">
        <pc:chgData name="George Huang" userId="7522906efeb502a4" providerId="LiveId" clId="{F3111660-C57A-499D-9BCB-EB2D3F39BFC5}" dt="2023-10-29T17:12:10.138" v="19" actId="47"/>
        <pc:sldMkLst>
          <pc:docMk/>
          <pc:sldMk cId="1007125637" sldId="2048"/>
        </pc:sldMkLst>
      </pc:sldChg>
      <pc:sldChg chg="del">
        <pc:chgData name="George Huang" userId="7522906efeb502a4" providerId="LiveId" clId="{F3111660-C57A-499D-9BCB-EB2D3F39BFC5}" dt="2023-10-29T17:12:10.138" v="19" actId="47"/>
        <pc:sldMkLst>
          <pc:docMk/>
          <pc:sldMk cId="3215610690" sldId="2050"/>
        </pc:sldMkLst>
      </pc:sldChg>
      <pc:sldChg chg="del">
        <pc:chgData name="George Huang" userId="7522906efeb502a4" providerId="LiveId" clId="{F3111660-C57A-499D-9BCB-EB2D3F39BFC5}" dt="2023-10-29T17:12:10.138" v="19" actId="47"/>
        <pc:sldMkLst>
          <pc:docMk/>
          <pc:sldMk cId="1927523075" sldId="2052"/>
        </pc:sldMkLst>
      </pc:sldChg>
      <pc:sldChg chg="del">
        <pc:chgData name="George Huang" userId="7522906efeb502a4" providerId="LiveId" clId="{F3111660-C57A-499D-9BCB-EB2D3F39BFC5}" dt="2023-10-29T17:12:10.138" v="19" actId="47"/>
        <pc:sldMkLst>
          <pc:docMk/>
          <pc:sldMk cId="87037440" sldId="2054"/>
        </pc:sldMkLst>
      </pc:sldChg>
      <pc:sldChg chg="del">
        <pc:chgData name="George Huang" userId="7522906efeb502a4" providerId="LiveId" clId="{F3111660-C57A-499D-9BCB-EB2D3F39BFC5}" dt="2023-10-29T17:12:10.138" v="19" actId="47"/>
        <pc:sldMkLst>
          <pc:docMk/>
          <pc:sldMk cId="1951089636" sldId="2057"/>
        </pc:sldMkLst>
      </pc:sldChg>
      <pc:sldChg chg="del">
        <pc:chgData name="George Huang" userId="7522906efeb502a4" providerId="LiveId" clId="{F3111660-C57A-499D-9BCB-EB2D3F39BFC5}" dt="2023-10-29T17:12:10.138" v="19" actId="47"/>
        <pc:sldMkLst>
          <pc:docMk/>
          <pc:sldMk cId="1893367994" sldId="2059"/>
        </pc:sldMkLst>
      </pc:sldChg>
      <pc:sldChg chg="del">
        <pc:chgData name="George Huang" userId="7522906efeb502a4" providerId="LiveId" clId="{F3111660-C57A-499D-9BCB-EB2D3F39BFC5}" dt="2023-10-29T17:12:10.138" v="19" actId="47"/>
        <pc:sldMkLst>
          <pc:docMk/>
          <pc:sldMk cId="3553696783" sldId="2061"/>
        </pc:sldMkLst>
      </pc:sldChg>
      <pc:sldChg chg="del">
        <pc:chgData name="George Huang" userId="7522906efeb502a4" providerId="LiveId" clId="{F3111660-C57A-499D-9BCB-EB2D3F39BFC5}" dt="2023-10-29T17:12:10.138" v="19" actId="47"/>
        <pc:sldMkLst>
          <pc:docMk/>
          <pc:sldMk cId="2502562758" sldId="2063"/>
        </pc:sldMkLst>
      </pc:sldChg>
      <pc:sldChg chg="del">
        <pc:chgData name="George Huang" userId="7522906efeb502a4" providerId="LiveId" clId="{F3111660-C57A-499D-9BCB-EB2D3F39BFC5}" dt="2023-10-29T17:12:10.138" v="19" actId="47"/>
        <pc:sldMkLst>
          <pc:docMk/>
          <pc:sldMk cId="4230433178" sldId="2065"/>
        </pc:sldMkLst>
      </pc:sldChg>
      <pc:sldChg chg="del">
        <pc:chgData name="George Huang" userId="7522906efeb502a4" providerId="LiveId" clId="{F3111660-C57A-499D-9BCB-EB2D3F39BFC5}" dt="2023-10-29T17:12:10.138" v="19" actId="47"/>
        <pc:sldMkLst>
          <pc:docMk/>
          <pc:sldMk cId="1595688010" sldId="2067"/>
        </pc:sldMkLst>
      </pc:sldChg>
      <pc:sldChg chg="del">
        <pc:chgData name="George Huang" userId="7522906efeb502a4" providerId="LiveId" clId="{F3111660-C57A-499D-9BCB-EB2D3F39BFC5}" dt="2023-10-29T17:12:10.138" v="19" actId="47"/>
        <pc:sldMkLst>
          <pc:docMk/>
          <pc:sldMk cId="4256482322" sldId="2069"/>
        </pc:sldMkLst>
      </pc:sldChg>
      <pc:sldChg chg="del">
        <pc:chgData name="George Huang" userId="7522906efeb502a4" providerId="LiveId" clId="{F3111660-C57A-499D-9BCB-EB2D3F39BFC5}" dt="2023-10-29T17:12:10.138" v="19" actId="47"/>
        <pc:sldMkLst>
          <pc:docMk/>
          <pc:sldMk cId="610247144" sldId="2072"/>
        </pc:sldMkLst>
      </pc:sldChg>
      <pc:sldChg chg="del">
        <pc:chgData name="George Huang" userId="7522906efeb502a4" providerId="LiveId" clId="{F3111660-C57A-499D-9BCB-EB2D3F39BFC5}" dt="2023-10-29T17:12:10.138" v="19" actId="47"/>
        <pc:sldMkLst>
          <pc:docMk/>
          <pc:sldMk cId="366780075" sldId="2074"/>
        </pc:sldMkLst>
      </pc:sldChg>
      <pc:sldChg chg="del">
        <pc:chgData name="George Huang" userId="7522906efeb502a4" providerId="LiveId" clId="{F3111660-C57A-499D-9BCB-EB2D3F39BFC5}" dt="2023-10-29T17:12:10.138" v="19" actId="47"/>
        <pc:sldMkLst>
          <pc:docMk/>
          <pc:sldMk cId="3549182958" sldId="2076"/>
        </pc:sldMkLst>
      </pc:sldChg>
      <pc:sldChg chg="del">
        <pc:chgData name="George Huang" userId="7522906efeb502a4" providerId="LiveId" clId="{F3111660-C57A-499D-9BCB-EB2D3F39BFC5}" dt="2023-10-29T17:12:31.373" v="20" actId="47"/>
        <pc:sldMkLst>
          <pc:docMk/>
          <pc:sldMk cId="3064107551" sldId="2078"/>
        </pc:sldMkLst>
      </pc:sldChg>
      <pc:sldChg chg="del">
        <pc:chgData name="George Huang" userId="7522906efeb502a4" providerId="LiveId" clId="{F3111660-C57A-499D-9BCB-EB2D3F39BFC5}" dt="2023-10-29T17:12:31.373" v="20" actId="47"/>
        <pc:sldMkLst>
          <pc:docMk/>
          <pc:sldMk cId="1175630827" sldId="2080"/>
        </pc:sldMkLst>
      </pc:sldChg>
      <pc:sldChg chg="del">
        <pc:chgData name="George Huang" userId="7522906efeb502a4" providerId="LiveId" clId="{F3111660-C57A-499D-9BCB-EB2D3F39BFC5}" dt="2023-10-29T17:12:31.373" v="20" actId="47"/>
        <pc:sldMkLst>
          <pc:docMk/>
          <pc:sldMk cId="3359076958" sldId="2082"/>
        </pc:sldMkLst>
      </pc:sldChg>
      <pc:sldChg chg="del">
        <pc:chgData name="George Huang" userId="7522906efeb502a4" providerId="LiveId" clId="{F3111660-C57A-499D-9BCB-EB2D3F39BFC5}" dt="2023-10-29T17:12:31.373" v="20" actId="47"/>
        <pc:sldMkLst>
          <pc:docMk/>
          <pc:sldMk cId="1674205212" sldId="2084"/>
        </pc:sldMkLst>
      </pc:sldChg>
      <pc:sldChg chg="del">
        <pc:chgData name="George Huang" userId="7522906efeb502a4" providerId="LiveId" clId="{F3111660-C57A-499D-9BCB-EB2D3F39BFC5}" dt="2023-10-29T17:12:31.373" v="20" actId="47"/>
        <pc:sldMkLst>
          <pc:docMk/>
          <pc:sldMk cId="3159894947" sldId="2087"/>
        </pc:sldMkLst>
      </pc:sldChg>
      <pc:sldChg chg="del">
        <pc:chgData name="George Huang" userId="7522906efeb502a4" providerId="LiveId" clId="{F3111660-C57A-499D-9BCB-EB2D3F39BFC5}" dt="2023-10-29T17:12:31.373" v="20" actId="47"/>
        <pc:sldMkLst>
          <pc:docMk/>
          <pc:sldMk cId="1272190486" sldId="2089"/>
        </pc:sldMkLst>
      </pc:sldChg>
      <pc:sldChg chg="del">
        <pc:chgData name="George Huang" userId="7522906efeb502a4" providerId="LiveId" clId="{F3111660-C57A-499D-9BCB-EB2D3F39BFC5}" dt="2023-10-29T17:12:31.373" v="20" actId="47"/>
        <pc:sldMkLst>
          <pc:docMk/>
          <pc:sldMk cId="1408105393" sldId="2091"/>
        </pc:sldMkLst>
      </pc:sldChg>
      <pc:sldChg chg="del">
        <pc:chgData name="George Huang" userId="7522906efeb502a4" providerId="LiveId" clId="{F3111660-C57A-499D-9BCB-EB2D3F39BFC5}" dt="2023-10-29T17:12:31.373" v="20" actId="47"/>
        <pc:sldMkLst>
          <pc:docMk/>
          <pc:sldMk cId="3611863741" sldId="2093"/>
        </pc:sldMkLst>
      </pc:sldChg>
      <pc:sldChg chg="del">
        <pc:chgData name="George Huang" userId="7522906efeb502a4" providerId="LiveId" clId="{F3111660-C57A-499D-9BCB-EB2D3F39BFC5}" dt="2023-10-29T17:12:31.373" v="20" actId="47"/>
        <pc:sldMkLst>
          <pc:docMk/>
          <pc:sldMk cId="2918282983" sldId="2095"/>
        </pc:sldMkLst>
      </pc:sldChg>
      <pc:sldChg chg="del">
        <pc:chgData name="George Huang" userId="7522906efeb502a4" providerId="LiveId" clId="{F3111660-C57A-499D-9BCB-EB2D3F39BFC5}" dt="2023-10-29T17:12:31.373" v="20" actId="47"/>
        <pc:sldMkLst>
          <pc:docMk/>
          <pc:sldMk cId="900829464" sldId="2097"/>
        </pc:sldMkLst>
      </pc:sldChg>
      <pc:sldChg chg="del">
        <pc:chgData name="George Huang" userId="7522906efeb502a4" providerId="LiveId" clId="{F3111660-C57A-499D-9BCB-EB2D3F39BFC5}" dt="2023-10-29T17:12:31.373" v="20" actId="47"/>
        <pc:sldMkLst>
          <pc:docMk/>
          <pc:sldMk cId="212192482" sldId="2100"/>
        </pc:sldMkLst>
      </pc:sldChg>
      <pc:sldChg chg="del">
        <pc:chgData name="George Huang" userId="7522906efeb502a4" providerId="LiveId" clId="{F3111660-C57A-499D-9BCB-EB2D3F39BFC5}" dt="2023-10-29T17:12:31.373" v="20" actId="47"/>
        <pc:sldMkLst>
          <pc:docMk/>
          <pc:sldMk cId="2286938675" sldId="2102"/>
        </pc:sldMkLst>
      </pc:sldChg>
      <pc:sldChg chg="del">
        <pc:chgData name="George Huang" userId="7522906efeb502a4" providerId="LiveId" clId="{F3111660-C57A-499D-9BCB-EB2D3F39BFC5}" dt="2023-10-29T17:12:31.373" v="20" actId="47"/>
        <pc:sldMkLst>
          <pc:docMk/>
          <pc:sldMk cId="1239334282" sldId="2104"/>
        </pc:sldMkLst>
      </pc:sldChg>
      <pc:sldChg chg="del">
        <pc:chgData name="George Huang" userId="7522906efeb502a4" providerId="LiveId" clId="{F3111660-C57A-499D-9BCB-EB2D3F39BFC5}" dt="2023-10-29T17:12:31.373" v="20" actId="47"/>
        <pc:sldMkLst>
          <pc:docMk/>
          <pc:sldMk cId="2853177082" sldId="2106"/>
        </pc:sldMkLst>
      </pc:sldChg>
      <pc:sldChg chg="del">
        <pc:chgData name="George Huang" userId="7522906efeb502a4" providerId="LiveId" clId="{F3111660-C57A-499D-9BCB-EB2D3F39BFC5}" dt="2023-10-29T17:12:48.894" v="21" actId="47"/>
        <pc:sldMkLst>
          <pc:docMk/>
          <pc:sldMk cId="3832099144" sldId="2108"/>
        </pc:sldMkLst>
      </pc:sldChg>
      <pc:sldChg chg="del">
        <pc:chgData name="George Huang" userId="7522906efeb502a4" providerId="LiveId" clId="{F3111660-C57A-499D-9BCB-EB2D3F39BFC5}" dt="2023-10-29T17:12:48.894" v="21" actId="47"/>
        <pc:sldMkLst>
          <pc:docMk/>
          <pc:sldMk cId="2921900405" sldId="2110"/>
        </pc:sldMkLst>
      </pc:sldChg>
      <pc:sldChg chg="del">
        <pc:chgData name="George Huang" userId="7522906efeb502a4" providerId="LiveId" clId="{F3111660-C57A-499D-9BCB-EB2D3F39BFC5}" dt="2023-10-29T17:12:48.894" v="21" actId="47"/>
        <pc:sldMkLst>
          <pc:docMk/>
          <pc:sldMk cId="3031380135" sldId="2112"/>
        </pc:sldMkLst>
      </pc:sldChg>
      <pc:sldChg chg="del">
        <pc:chgData name="George Huang" userId="7522906efeb502a4" providerId="LiveId" clId="{F3111660-C57A-499D-9BCB-EB2D3F39BFC5}" dt="2023-10-29T17:12:48.894" v="21" actId="47"/>
        <pc:sldMkLst>
          <pc:docMk/>
          <pc:sldMk cId="1545060721" sldId="2115"/>
        </pc:sldMkLst>
      </pc:sldChg>
      <pc:sldChg chg="del">
        <pc:chgData name="George Huang" userId="7522906efeb502a4" providerId="LiveId" clId="{F3111660-C57A-499D-9BCB-EB2D3F39BFC5}" dt="2023-10-29T17:12:48.894" v="21" actId="47"/>
        <pc:sldMkLst>
          <pc:docMk/>
          <pc:sldMk cId="2324206705" sldId="2117"/>
        </pc:sldMkLst>
      </pc:sldChg>
      <pc:sldChg chg="del">
        <pc:chgData name="George Huang" userId="7522906efeb502a4" providerId="LiveId" clId="{F3111660-C57A-499D-9BCB-EB2D3F39BFC5}" dt="2023-10-29T17:12:48.894" v="21" actId="47"/>
        <pc:sldMkLst>
          <pc:docMk/>
          <pc:sldMk cId="214780105" sldId="2119"/>
        </pc:sldMkLst>
      </pc:sldChg>
      <pc:sldChg chg="del">
        <pc:chgData name="George Huang" userId="7522906efeb502a4" providerId="LiveId" clId="{F3111660-C57A-499D-9BCB-EB2D3F39BFC5}" dt="2023-10-29T17:12:48.894" v="21" actId="47"/>
        <pc:sldMkLst>
          <pc:docMk/>
          <pc:sldMk cId="10047387" sldId="2121"/>
        </pc:sldMkLst>
      </pc:sldChg>
      <pc:sldChg chg="del">
        <pc:chgData name="George Huang" userId="7522906efeb502a4" providerId="LiveId" clId="{F3111660-C57A-499D-9BCB-EB2D3F39BFC5}" dt="2023-10-29T17:12:48.894" v="21" actId="47"/>
        <pc:sldMkLst>
          <pc:docMk/>
          <pc:sldMk cId="246299573" sldId="2123"/>
        </pc:sldMkLst>
      </pc:sldChg>
      <pc:sldChg chg="del">
        <pc:chgData name="George Huang" userId="7522906efeb502a4" providerId="LiveId" clId="{F3111660-C57A-499D-9BCB-EB2D3F39BFC5}" dt="2023-10-29T17:12:48.894" v="21" actId="47"/>
        <pc:sldMkLst>
          <pc:docMk/>
          <pc:sldMk cId="927997706" sldId="2125"/>
        </pc:sldMkLst>
      </pc:sldChg>
      <pc:sldChg chg="del">
        <pc:chgData name="George Huang" userId="7522906efeb502a4" providerId="LiveId" clId="{F3111660-C57A-499D-9BCB-EB2D3F39BFC5}" dt="2023-10-29T17:12:48.894" v="21" actId="47"/>
        <pc:sldMkLst>
          <pc:docMk/>
          <pc:sldMk cId="2189771406" sldId="2127"/>
        </pc:sldMkLst>
      </pc:sldChg>
      <pc:sldChg chg="modSp mod">
        <pc:chgData name="George Huang" userId="7522906efeb502a4" providerId="LiveId" clId="{F3111660-C57A-499D-9BCB-EB2D3F39BFC5}" dt="2023-10-29T17:09:09.781" v="12" actId="1076"/>
        <pc:sldMkLst>
          <pc:docMk/>
          <pc:sldMk cId="3584109808" sldId="2175"/>
        </pc:sldMkLst>
        <pc:spChg chg="mod">
          <ac:chgData name="George Huang" userId="7522906efeb502a4" providerId="LiveId" clId="{F3111660-C57A-499D-9BCB-EB2D3F39BFC5}" dt="2023-10-29T17:09:09.781" v="12" actId="1076"/>
          <ac:spMkLst>
            <pc:docMk/>
            <pc:sldMk cId="3584109808" sldId="2175"/>
            <ac:spMk id="2" creationId="{EACD94E6-1080-4EB5-92AA-AACB419E980F}"/>
          </ac:spMkLst>
        </pc:spChg>
      </pc:sldChg>
      <pc:sldChg chg="del">
        <pc:chgData name="George Huang" userId="7522906efeb502a4" providerId="LiveId" clId="{F3111660-C57A-499D-9BCB-EB2D3F39BFC5}" dt="2023-10-29T17:08:03.548" v="0" actId="47"/>
        <pc:sldMkLst>
          <pc:docMk/>
          <pc:sldMk cId="1450369438" sldId="2176"/>
        </pc:sldMkLst>
      </pc:sldChg>
      <pc:sldChg chg="del">
        <pc:chgData name="George Huang" userId="7522906efeb502a4" providerId="LiveId" clId="{F3111660-C57A-499D-9BCB-EB2D3F39BFC5}" dt="2023-10-29T17:08:03.548" v="0" actId="47"/>
        <pc:sldMkLst>
          <pc:docMk/>
          <pc:sldMk cId="822432608" sldId="2177"/>
        </pc:sldMkLst>
      </pc:sldChg>
      <pc:sldChg chg="del">
        <pc:chgData name="George Huang" userId="7522906efeb502a4" providerId="LiveId" clId="{F3111660-C57A-499D-9BCB-EB2D3F39BFC5}" dt="2023-10-29T17:08:03.548" v="0" actId="47"/>
        <pc:sldMkLst>
          <pc:docMk/>
          <pc:sldMk cId="2261699497" sldId="2178"/>
        </pc:sldMkLst>
      </pc:sldChg>
      <pc:sldChg chg="del">
        <pc:chgData name="George Huang" userId="7522906efeb502a4" providerId="LiveId" clId="{F3111660-C57A-499D-9BCB-EB2D3F39BFC5}" dt="2023-10-29T17:08:03.548" v="0" actId="47"/>
        <pc:sldMkLst>
          <pc:docMk/>
          <pc:sldMk cId="3280612963" sldId="2179"/>
        </pc:sldMkLst>
      </pc:sldChg>
      <pc:sldChg chg="del">
        <pc:chgData name="George Huang" userId="7522906efeb502a4" providerId="LiveId" clId="{F3111660-C57A-499D-9BCB-EB2D3F39BFC5}" dt="2023-10-29T17:08:03.548" v="0" actId="47"/>
        <pc:sldMkLst>
          <pc:docMk/>
          <pc:sldMk cId="3724129956" sldId="2180"/>
        </pc:sldMkLst>
      </pc:sldChg>
      <pc:sldChg chg="del">
        <pc:chgData name="George Huang" userId="7522906efeb502a4" providerId="LiveId" clId="{F3111660-C57A-499D-9BCB-EB2D3F39BFC5}" dt="2023-10-29T17:08:03.548" v="0" actId="47"/>
        <pc:sldMkLst>
          <pc:docMk/>
          <pc:sldMk cId="1995999893" sldId="2181"/>
        </pc:sldMkLst>
      </pc:sldChg>
      <pc:sldChg chg="del">
        <pc:chgData name="George Huang" userId="7522906efeb502a4" providerId="LiveId" clId="{F3111660-C57A-499D-9BCB-EB2D3F39BFC5}" dt="2023-10-29T17:08:03.548" v="0" actId="47"/>
        <pc:sldMkLst>
          <pc:docMk/>
          <pc:sldMk cId="3826741050" sldId="2182"/>
        </pc:sldMkLst>
      </pc:sldChg>
      <pc:sldChg chg="del">
        <pc:chgData name="George Huang" userId="7522906efeb502a4" providerId="LiveId" clId="{F3111660-C57A-499D-9BCB-EB2D3F39BFC5}" dt="2023-10-29T17:10:32.818" v="15" actId="47"/>
        <pc:sldMkLst>
          <pc:docMk/>
          <pc:sldMk cId="1980667108" sldId="2194"/>
        </pc:sldMkLst>
      </pc:sldChg>
      <pc:sldChg chg="del">
        <pc:chgData name="George Huang" userId="7522906efeb502a4" providerId="LiveId" clId="{F3111660-C57A-499D-9BCB-EB2D3F39BFC5}" dt="2023-10-29T17:10:52.235" v="16" actId="47"/>
        <pc:sldMkLst>
          <pc:docMk/>
          <pc:sldMk cId="42546788" sldId="2195"/>
        </pc:sldMkLst>
      </pc:sldChg>
      <pc:sldChg chg="del">
        <pc:chgData name="George Huang" userId="7522906efeb502a4" providerId="LiveId" clId="{F3111660-C57A-499D-9BCB-EB2D3F39BFC5}" dt="2023-10-29T17:10:52.235" v="16" actId="47"/>
        <pc:sldMkLst>
          <pc:docMk/>
          <pc:sldMk cId="442650813" sldId="2197"/>
        </pc:sldMkLst>
      </pc:sldChg>
      <pc:sldChg chg="del">
        <pc:chgData name="George Huang" userId="7522906efeb502a4" providerId="LiveId" clId="{F3111660-C57A-499D-9BCB-EB2D3F39BFC5}" dt="2023-10-29T17:10:52.235" v="16" actId="47"/>
        <pc:sldMkLst>
          <pc:docMk/>
          <pc:sldMk cId="3462051450" sldId="2200"/>
        </pc:sldMkLst>
      </pc:sldChg>
      <pc:sldChg chg="del">
        <pc:chgData name="George Huang" userId="7522906efeb502a4" providerId="LiveId" clId="{F3111660-C57A-499D-9BCB-EB2D3F39BFC5}" dt="2023-10-29T17:10:52.235" v="16" actId="47"/>
        <pc:sldMkLst>
          <pc:docMk/>
          <pc:sldMk cId="1201662905" sldId="2202"/>
        </pc:sldMkLst>
      </pc:sldChg>
      <pc:sldChg chg="del">
        <pc:chgData name="George Huang" userId="7522906efeb502a4" providerId="LiveId" clId="{F3111660-C57A-499D-9BCB-EB2D3F39BFC5}" dt="2023-10-29T17:11:15.421" v="17" actId="47"/>
        <pc:sldMkLst>
          <pc:docMk/>
          <pc:sldMk cId="3549380323" sldId="2204"/>
        </pc:sldMkLst>
      </pc:sldChg>
      <pc:sldChg chg="del">
        <pc:chgData name="George Huang" userId="7522906efeb502a4" providerId="LiveId" clId="{F3111660-C57A-499D-9BCB-EB2D3F39BFC5}" dt="2023-10-29T17:12:48.894" v="21" actId="47"/>
        <pc:sldMkLst>
          <pc:docMk/>
          <pc:sldMk cId="1600221122" sldId="2208"/>
        </pc:sldMkLst>
      </pc:sldChg>
      <pc:sldChg chg="del">
        <pc:chgData name="George Huang" userId="7522906efeb502a4" providerId="LiveId" clId="{F3111660-C57A-499D-9BCB-EB2D3F39BFC5}" dt="2023-10-29T17:11:15.421" v="17" actId="47"/>
        <pc:sldMkLst>
          <pc:docMk/>
          <pc:sldMk cId="2373928519" sldId="2212"/>
        </pc:sldMkLst>
      </pc:sldChg>
      <pc:sldChg chg="del">
        <pc:chgData name="George Huang" userId="7522906efeb502a4" providerId="LiveId" clId="{F3111660-C57A-499D-9BCB-EB2D3F39BFC5}" dt="2023-10-29T17:12:31.373" v="20" actId="47"/>
        <pc:sldMkLst>
          <pc:docMk/>
          <pc:sldMk cId="4013096018" sldId="221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099F543-7EE5-4915-B05A-6EDD530319A8}" type="datetimeFigureOut">
              <a:rPr lang="en-US" smtClean="0"/>
              <a:pPr/>
              <a:t>10/29/2023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C1A232A-121C-4D83-911A-B106C89C41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824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fld id="{DDD67BDC-E97A-45A8-B1EC-E794CCC79DEF}" type="datetimeFigureOut">
              <a:rPr lang="en-US"/>
              <a:pPr>
                <a:defRPr/>
              </a:pPr>
              <a:t>10/29/2023</a:t>
            </a:fld>
            <a:endParaRPr lang="en-US" dirty="0"/>
          </a:p>
        </p:txBody>
      </p:sp>
      <p:sp>
        <p:nvSpPr>
          <p:cNvPr id="10244" name="Rectangl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5"/>
          <p:cNvSpPr>
            <a:spLocks noGrp="1"/>
          </p:cNvSpPr>
          <p:nvPr>
            <p:ph type="ftr" sz="quarter" idx="4"/>
          </p:nvPr>
        </p:nvSpPr>
        <p:spPr bwMode="auto">
          <a:xfrm>
            <a:off x="0" y="8772669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fld id="{D464CE9B-B233-457B-8491-F7BCBC04C5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4405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841772"/>
            <a:ext cx="58293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701528"/>
            <a:ext cx="51435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AC9430-8ABA-4E3E-88DC-F50153C77E50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06322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20AD10-FDCF-4866-9706-80328829BE3D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02307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273844"/>
            <a:ext cx="1478756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73844"/>
            <a:ext cx="4350544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91436-F2C7-4278-8AC1-2E81986E1960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4389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59490A-CB96-49FD-85DC-2819EB5843E7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716312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282305"/>
            <a:ext cx="5915025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3442099"/>
            <a:ext cx="5915025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ABB10-0584-4F54-B621-599729285C29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75100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369219"/>
            <a:ext cx="291465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369219"/>
            <a:ext cx="291465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5CB21F-9AB4-4804-8AC6-B41C114221CC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16328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273845"/>
            <a:ext cx="5915025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260872"/>
            <a:ext cx="2901255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1878806"/>
            <a:ext cx="2901255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260872"/>
            <a:ext cx="2915543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1878806"/>
            <a:ext cx="2915543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65251-CE47-4B02-9E53-4394647F75F3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22885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E27F66-7B23-4242-84F8-7EDA0205F3AA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97513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246FED-D53E-4E16-9A23-6973C9993251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0912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740570"/>
            <a:ext cx="3471863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20BC5-845F-41D8-A555-566FDE8E95B7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974142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740570"/>
            <a:ext cx="3471863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658563-8057-4492-9BF0-7A3A013D30F0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02346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73845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4767264"/>
            <a:ext cx="23145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CD08CDC-0D5D-440D-876A-4DAFD38B0DF5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82782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CD94E6-1080-4EB5-92AA-AACB419E980F}"/>
              </a:ext>
            </a:extLst>
          </p:cNvPr>
          <p:cNvSpPr/>
          <p:nvPr/>
        </p:nvSpPr>
        <p:spPr>
          <a:xfrm>
            <a:off x="152400" y="971550"/>
            <a:ext cx="639851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7000" b="1" dirty="0">
                <a:ea typeface="Microsoft JhengHei" panose="020B0604030504040204" pitchFamily="34" charset="-120"/>
              </a:rPr>
              <a:t>The Ten Virgins</a:t>
            </a:r>
          </a:p>
          <a:p>
            <a:pPr algn="ctr"/>
            <a:endParaRPr lang="en-US" altLang="zh-TW" sz="2400" b="1" dirty="0">
              <a:ea typeface="Microsoft JhengHei" panose="020B0604030504040204" pitchFamily="34" charset="-120"/>
            </a:endParaRPr>
          </a:p>
          <a:p>
            <a:pPr algn="ctr"/>
            <a:r>
              <a:rPr lang="en-US" altLang="zh-TW" sz="5800" b="1" dirty="0">
                <a:ea typeface="Microsoft JhengHei" panose="020B0604030504040204" pitchFamily="34" charset="-120"/>
              </a:rPr>
              <a:t>Scripture:</a:t>
            </a:r>
          </a:p>
          <a:p>
            <a:pPr algn="ctr"/>
            <a:r>
              <a:rPr lang="en-US" altLang="zh-TW" sz="5800" b="1" dirty="0">
                <a:ea typeface="Microsoft JhengHei" panose="020B0604030504040204" pitchFamily="34" charset="-120"/>
              </a:rPr>
              <a:t>Matt. 25:1-13</a:t>
            </a:r>
          </a:p>
          <a:p>
            <a:pPr algn="ctr"/>
            <a:endParaRPr lang="en-US" altLang="zh-TW" sz="7000" b="1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8824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The virgins who were ready went in with him to the wedding banquet. And the door was shut.  </a:t>
            </a:r>
          </a:p>
        </p:txBody>
      </p:sp>
    </p:spTree>
    <p:extLst>
      <p:ext uri="{BB962C8B-B14F-4D97-AF65-F5344CB8AC3E}">
        <p14:creationId xmlns:p14="http://schemas.microsoft.com/office/powerpoint/2010/main" val="2641862583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So the key message of the parable is this: be ready at all times.</a:t>
            </a:r>
          </a:p>
        </p:txBody>
      </p:sp>
    </p:spTree>
    <p:extLst>
      <p:ext uri="{BB962C8B-B14F-4D97-AF65-F5344CB8AC3E}">
        <p14:creationId xmlns:p14="http://schemas.microsoft.com/office/powerpoint/2010/main" val="4156583374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600" b="1" dirty="0"/>
              <a:t>We do not know when Jesus would return, and so we need to be ready and assume he could return at any moment.</a:t>
            </a:r>
          </a:p>
        </p:txBody>
      </p:sp>
    </p:spTree>
    <p:extLst>
      <p:ext uri="{BB962C8B-B14F-4D97-AF65-F5344CB8AC3E}">
        <p14:creationId xmlns:p14="http://schemas.microsoft.com/office/powerpoint/2010/main" val="239519899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/>
              <a:t>This has been the case for Christians for the past 2,000 years.</a:t>
            </a:r>
          </a:p>
          <a:p>
            <a:pPr marL="0" indent="0">
              <a:buNone/>
            </a:pPr>
            <a:r>
              <a:rPr lang="en-US" sz="5400" b="1" dirty="0"/>
              <a:t>Christians need to get ready and stay ready. Have some oil handy at all times.</a:t>
            </a:r>
          </a:p>
        </p:txBody>
      </p:sp>
    </p:spTree>
    <p:extLst>
      <p:ext uri="{BB962C8B-B14F-4D97-AF65-F5344CB8AC3E}">
        <p14:creationId xmlns:p14="http://schemas.microsoft.com/office/powerpoint/2010/main" val="2223946857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If we are not ready by the time when He comes, we would get rejected.</a:t>
            </a:r>
          </a:p>
        </p:txBody>
      </p:sp>
    </p:spTree>
    <p:extLst>
      <p:ext uri="{BB962C8B-B14F-4D97-AF65-F5344CB8AC3E}">
        <p14:creationId xmlns:p14="http://schemas.microsoft.com/office/powerpoint/2010/main" val="1891994499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What is the oil and how to buy it?</a:t>
            </a:r>
          </a:p>
        </p:txBody>
      </p:sp>
    </p:spTree>
    <p:extLst>
      <p:ext uri="{BB962C8B-B14F-4D97-AF65-F5344CB8AC3E}">
        <p14:creationId xmlns:p14="http://schemas.microsoft.com/office/powerpoint/2010/main" val="355019768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6562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/>
              <a:t>Oil could be spiritual knowledge which we learn from:</a:t>
            </a:r>
          </a:p>
          <a:p>
            <a:pPr marL="0" indent="0">
              <a:buNone/>
            </a:pPr>
            <a:r>
              <a:rPr lang="en-US" sz="5400" b="1" dirty="0"/>
              <a:t>Our study of God's word - Bible is the unchanging word of God.</a:t>
            </a:r>
          </a:p>
          <a:p>
            <a:pPr marL="0" indent="0">
              <a:buNone/>
            </a:pP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053875030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Oil can also be our walk with God – we learn from our life's experiences.</a:t>
            </a:r>
          </a:p>
        </p:txBody>
      </p:sp>
    </p:spTree>
    <p:extLst>
      <p:ext uri="{BB962C8B-B14F-4D97-AF65-F5344CB8AC3E}">
        <p14:creationId xmlns:p14="http://schemas.microsoft.com/office/powerpoint/2010/main" val="2262853654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Our understanding and living out God's character (Micah 6:8 and Galatians 5:22-23):</a:t>
            </a:r>
          </a:p>
        </p:txBody>
      </p:sp>
    </p:spTree>
    <p:extLst>
      <p:ext uri="{BB962C8B-B14F-4D97-AF65-F5344CB8AC3E}">
        <p14:creationId xmlns:p14="http://schemas.microsoft.com/office/powerpoint/2010/main" val="4053314400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•	Love &amp; mercy</a:t>
            </a:r>
          </a:p>
          <a:p>
            <a:pPr marL="0" indent="0">
              <a:buNone/>
            </a:pPr>
            <a:r>
              <a:rPr lang="en-US" sz="5800" b="1" dirty="0"/>
              <a:t>•	Justice</a:t>
            </a:r>
          </a:p>
          <a:p>
            <a:pPr marL="0" indent="0">
              <a:buNone/>
            </a:pPr>
            <a:r>
              <a:rPr lang="en-US" sz="5800" b="1" dirty="0"/>
              <a:t>•	Humility</a:t>
            </a:r>
          </a:p>
          <a:p>
            <a:pPr marL="0" indent="0">
              <a:buNone/>
            </a:pPr>
            <a:r>
              <a:rPr lang="en-US" sz="5800" b="1" dirty="0"/>
              <a:t>•	Fruit of the Spirit</a:t>
            </a:r>
          </a:p>
        </p:txBody>
      </p:sp>
    </p:spTree>
    <p:extLst>
      <p:ext uri="{BB962C8B-B14F-4D97-AF65-F5344CB8AC3E}">
        <p14:creationId xmlns:p14="http://schemas.microsoft.com/office/powerpoint/2010/main" val="3019658396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/>
              <a:t>Learn to have faith to trust God.  Faith comes from experiencing God through waiting, dealing with adversities, and enduring suffering.</a:t>
            </a:r>
          </a:p>
        </p:txBody>
      </p:sp>
    </p:spTree>
    <p:extLst>
      <p:ext uri="{BB962C8B-B14F-4D97-AF65-F5344CB8AC3E}">
        <p14:creationId xmlns:p14="http://schemas.microsoft.com/office/powerpoint/2010/main" val="752852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500" b="1" dirty="0"/>
              <a:t>Later the others also came. ‘Lord, Lord,’ they said, ‘open the door for us!’  But he replied, ‘Truly I tell you, I don’t know you.’</a:t>
            </a:r>
          </a:p>
        </p:txBody>
      </p:sp>
    </p:spTree>
    <p:extLst>
      <p:ext uri="{BB962C8B-B14F-4D97-AF65-F5344CB8AC3E}">
        <p14:creationId xmlns:p14="http://schemas.microsoft.com/office/powerpoint/2010/main" val="3725703695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Sometimes faith may lead us to do what others see as unreasonable.</a:t>
            </a:r>
          </a:p>
        </p:txBody>
      </p:sp>
    </p:spTree>
    <p:extLst>
      <p:ext uri="{BB962C8B-B14F-4D97-AF65-F5344CB8AC3E}">
        <p14:creationId xmlns:p14="http://schemas.microsoft.com/office/powerpoint/2010/main" val="4162075501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When it's all done, share these testimonies to strengthen others' faith.</a:t>
            </a:r>
          </a:p>
        </p:txBody>
      </p:sp>
    </p:spTree>
    <p:extLst>
      <p:ext uri="{BB962C8B-B14F-4D97-AF65-F5344CB8AC3E}">
        <p14:creationId xmlns:p14="http://schemas.microsoft.com/office/powerpoint/2010/main" val="735337587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Act out what we learn from the Bible, learn from both people's great examples and their failures.</a:t>
            </a:r>
          </a:p>
        </p:txBody>
      </p:sp>
    </p:spTree>
    <p:extLst>
      <p:ext uri="{BB962C8B-B14F-4D97-AF65-F5344CB8AC3E}">
        <p14:creationId xmlns:p14="http://schemas.microsoft.com/office/powerpoint/2010/main" val="95455858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Failure is part of the learning process.  Do not be discouraged. God leads in mysterious ways.</a:t>
            </a:r>
          </a:p>
        </p:txBody>
      </p:sp>
    </p:spTree>
    <p:extLst>
      <p:ext uri="{BB962C8B-B14F-4D97-AF65-F5344CB8AC3E}">
        <p14:creationId xmlns:p14="http://schemas.microsoft.com/office/powerpoint/2010/main" val="1565920244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Our experience comes from living in the imperfect world and dealing with other imperfect people.</a:t>
            </a:r>
          </a:p>
        </p:txBody>
      </p:sp>
    </p:spTree>
    <p:extLst>
      <p:ext uri="{BB962C8B-B14F-4D97-AF65-F5344CB8AC3E}">
        <p14:creationId xmlns:p14="http://schemas.microsoft.com/office/powerpoint/2010/main" val="2345818051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This is why Christians should engage the world, not to avoid it. We need to avoid sin, not the sinful world.</a:t>
            </a:r>
          </a:p>
        </p:txBody>
      </p:sp>
    </p:spTree>
    <p:extLst>
      <p:ext uri="{BB962C8B-B14F-4D97-AF65-F5344CB8AC3E}">
        <p14:creationId xmlns:p14="http://schemas.microsoft.com/office/powerpoint/2010/main" val="143710323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This earthly life is both a test and a training ground.  Avoiding it means you don't get to learn from living in it.</a:t>
            </a:r>
          </a:p>
        </p:txBody>
      </p:sp>
    </p:spTree>
    <p:extLst>
      <p:ext uri="{BB962C8B-B14F-4D97-AF65-F5344CB8AC3E}">
        <p14:creationId xmlns:p14="http://schemas.microsoft.com/office/powerpoint/2010/main" val="11047865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It's OK to get hurt sometimes -- God is the greatest healer.</a:t>
            </a:r>
          </a:p>
        </p:txBody>
      </p:sp>
    </p:spTree>
    <p:extLst>
      <p:ext uri="{BB962C8B-B14F-4D97-AF65-F5344CB8AC3E}">
        <p14:creationId xmlns:p14="http://schemas.microsoft.com/office/powerpoint/2010/main" val="322537952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Our experience with dealing with sin, resisting sin, and repentance when we fail are important lessons.</a:t>
            </a:r>
          </a:p>
        </p:txBody>
      </p:sp>
    </p:spTree>
    <p:extLst>
      <p:ext uri="{BB962C8B-B14F-4D97-AF65-F5344CB8AC3E}">
        <p14:creationId xmlns:p14="http://schemas.microsoft.com/office/powerpoint/2010/main" val="3931088870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Christians are not perfect (yet).  We fail and sin sometimes.</a:t>
            </a:r>
          </a:p>
          <a:p>
            <a:pPr marL="0" indent="0">
              <a:buNone/>
            </a:pPr>
            <a:r>
              <a:rPr lang="en-US" sz="5800" b="1" dirty="0"/>
              <a:t>The most important thing is what do we do afterwards.</a:t>
            </a:r>
          </a:p>
        </p:txBody>
      </p:sp>
    </p:spTree>
    <p:extLst>
      <p:ext uri="{BB962C8B-B14F-4D97-AF65-F5344CB8AC3E}">
        <p14:creationId xmlns:p14="http://schemas.microsoft.com/office/powerpoint/2010/main" val="1795605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Therefore keep watch, because you do not know the day or the hour.</a:t>
            </a:r>
          </a:p>
        </p:txBody>
      </p:sp>
    </p:spTree>
    <p:extLst>
      <p:ext uri="{BB962C8B-B14F-4D97-AF65-F5344CB8AC3E}">
        <p14:creationId xmlns:p14="http://schemas.microsoft.com/office/powerpoint/2010/main" val="216912436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Do we genuinely repent and return to God or keep on sinning?</a:t>
            </a:r>
          </a:p>
        </p:txBody>
      </p:sp>
    </p:spTree>
    <p:extLst>
      <p:ext uri="{BB962C8B-B14F-4D97-AF65-F5344CB8AC3E}">
        <p14:creationId xmlns:p14="http://schemas.microsoft.com/office/powerpoint/2010/main" val="1366079970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God knows we are frail beings.  He gives us strengths but we still fail sometimes.</a:t>
            </a:r>
          </a:p>
        </p:txBody>
      </p:sp>
    </p:spTree>
    <p:extLst>
      <p:ext uri="{BB962C8B-B14F-4D97-AF65-F5344CB8AC3E}">
        <p14:creationId xmlns:p14="http://schemas.microsoft.com/office/powerpoint/2010/main" val="47413031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600" b="1" dirty="0"/>
              <a:t>Remember the Parable of the Yeast in the Dough?  God uses our sins to make us grow but destroys sin during the process.</a:t>
            </a:r>
          </a:p>
        </p:txBody>
      </p:sp>
    </p:spTree>
    <p:extLst>
      <p:ext uri="{BB962C8B-B14F-4D97-AF65-F5344CB8AC3E}">
        <p14:creationId xmlns:p14="http://schemas.microsoft.com/office/powerpoint/2010/main" val="3124956165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We don't want to live in sin, but when we do sin, God uses it to teach us valuable lessons.</a:t>
            </a:r>
          </a:p>
        </p:txBody>
      </p:sp>
    </p:spTree>
    <p:extLst>
      <p:ext uri="{BB962C8B-B14F-4D97-AF65-F5344CB8AC3E}">
        <p14:creationId xmlns:p14="http://schemas.microsoft.com/office/powerpoint/2010/main" val="4139329701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He judges by our heart, not by our occasional failures.</a:t>
            </a:r>
          </a:p>
        </p:txBody>
      </p:sp>
    </p:spTree>
    <p:extLst>
      <p:ext uri="{BB962C8B-B14F-4D97-AF65-F5344CB8AC3E}">
        <p14:creationId xmlns:p14="http://schemas.microsoft.com/office/powerpoint/2010/main" val="4053369903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Our experience from serving other people are also important.  We need to learn to serve with the right mentality and love.</a:t>
            </a:r>
          </a:p>
        </p:txBody>
      </p:sp>
    </p:spTree>
    <p:extLst>
      <p:ext uri="{BB962C8B-B14F-4D97-AF65-F5344CB8AC3E}">
        <p14:creationId xmlns:p14="http://schemas.microsoft.com/office/powerpoint/2010/main" val="600856265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Learn how to use the resources God has given you.</a:t>
            </a:r>
          </a:p>
        </p:txBody>
      </p:sp>
    </p:spTree>
    <p:extLst>
      <p:ext uri="{BB962C8B-B14F-4D97-AF65-F5344CB8AC3E}">
        <p14:creationId xmlns:p14="http://schemas.microsoft.com/office/powerpoint/2010/main" val="1754995498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Learn to trust God to help you when serving other people.</a:t>
            </a:r>
          </a:p>
        </p:txBody>
      </p:sp>
    </p:spTree>
    <p:extLst>
      <p:ext uri="{BB962C8B-B14F-4D97-AF65-F5344CB8AC3E}">
        <p14:creationId xmlns:p14="http://schemas.microsoft.com/office/powerpoint/2010/main" val="2994901972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Learn how to serve to maximize the impact.</a:t>
            </a:r>
          </a:p>
        </p:txBody>
      </p:sp>
    </p:spTree>
    <p:extLst>
      <p:ext uri="{BB962C8B-B14F-4D97-AF65-F5344CB8AC3E}">
        <p14:creationId xmlns:p14="http://schemas.microsoft.com/office/powerpoint/2010/main" val="2705877686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Learn how to serve so you don't hurt others' feelings in the process.  Like the doctor's oath: "Do no harm."</a:t>
            </a:r>
          </a:p>
        </p:txBody>
      </p:sp>
    </p:spTree>
    <p:extLst>
      <p:ext uri="{BB962C8B-B14F-4D97-AF65-F5344CB8AC3E}">
        <p14:creationId xmlns:p14="http://schemas.microsoft.com/office/powerpoint/2010/main" val="1559440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CD94E6-1080-4EB5-92AA-AACB419E980F}"/>
              </a:ext>
            </a:extLst>
          </p:cNvPr>
          <p:cNvSpPr/>
          <p:nvPr/>
        </p:nvSpPr>
        <p:spPr>
          <a:xfrm>
            <a:off x="229743" y="1986974"/>
            <a:ext cx="639851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7000" b="1" dirty="0">
                <a:ea typeface="Microsoft JhengHei" panose="020B0604030504040204" pitchFamily="34" charset="-120"/>
              </a:rPr>
              <a:t>The Ten Virgins</a:t>
            </a:r>
          </a:p>
        </p:txBody>
      </p:sp>
    </p:spTree>
    <p:extLst>
      <p:ext uri="{BB962C8B-B14F-4D97-AF65-F5344CB8AC3E}">
        <p14:creationId xmlns:p14="http://schemas.microsoft.com/office/powerpoint/2010/main" val="3584109808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This is an endless journey until we reach heaven.</a:t>
            </a:r>
          </a:p>
        </p:txBody>
      </p:sp>
    </p:spTree>
    <p:extLst>
      <p:ext uri="{BB962C8B-B14F-4D97-AF65-F5344CB8AC3E}">
        <p14:creationId xmlns:p14="http://schemas.microsoft.com/office/powerpoint/2010/main" val="3799588735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Jesus showed us the example by coming into this world and live among us.</a:t>
            </a:r>
          </a:p>
        </p:txBody>
      </p:sp>
    </p:spTree>
    <p:extLst>
      <p:ext uri="{BB962C8B-B14F-4D97-AF65-F5344CB8AC3E}">
        <p14:creationId xmlns:p14="http://schemas.microsoft.com/office/powerpoint/2010/main" val="3732122486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We will never get to perfection while on Earth, but we must continue to try to be closer to God.</a:t>
            </a:r>
          </a:p>
        </p:txBody>
      </p:sp>
    </p:spTree>
    <p:extLst>
      <p:ext uri="{BB962C8B-B14F-4D97-AF65-F5344CB8AC3E}">
        <p14:creationId xmlns:p14="http://schemas.microsoft.com/office/powerpoint/2010/main" val="3780241375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/>
              <a:t>God judges us by our intentions, not by our results.  Although good intentions and hard work almost always lead to great results.</a:t>
            </a:r>
          </a:p>
        </p:txBody>
      </p:sp>
    </p:spTree>
    <p:extLst>
      <p:ext uri="{BB962C8B-B14F-4D97-AF65-F5344CB8AC3E}">
        <p14:creationId xmlns:p14="http://schemas.microsoft.com/office/powerpoint/2010/main" val="3509087840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But again, sometimes we don't see our impacts for years if not decades.</a:t>
            </a:r>
          </a:p>
        </p:txBody>
      </p:sp>
    </p:spTree>
    <p:extLst>
      <p:ext uri="{BB962C8B-B14F-4D97-AF65-F5344CB8AC3E}">
        <p14:creationId xmlns:p14="http://schemas.microsoft.com/office/powerpoint/2010/main" val="1943371158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For Christians still living on earth, "It's not the destination, but the journey, that matters."</a:t>
            </a:r>
          </a:p>
        </p:txBody>
      </p:sp>
    </p:spTree>
    <p:extLst>
      <p:ext uri="{BB962C8B-B14F-4D97-AF65-F5344CB8AC3E}">
        <p14:creationId xmlns:p14="http://schemas.microsoft.com/office/powerpoint/2010/main" val="1040743950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But is Jesus returning soon?</a:t>
            </a:r>
          </a:p>
          <a:p>
            <a:pPr marL="0" indent="0">
              <a:buNone/>
            </a:pPr>
            <a:r>
              <a:rPr lang="en-US" sz="5800" b="1" dirty="0"/>
              <a:t>"Jesus is coming back soon" has been the Christian thinking for 2,000 years.</a:t>
            </a:r>
          </a:p>
        </p:txBody>
      </p:sp>
    </p:spTree>
    <p:extLst>
      <p:ext uri="{BB962C8B-B14F-4D97-AF65-F5344CB8AC3E}">
        <p14:creationId xmlns:p14="http://schemas.microsoft.com/office/powerpoint/2010/main" val="2813708091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It is helpful to keep Christians on their toes and focus on living for God.</a:t>
            </a:r>
          </a:p>
        </p:txBody>
      </p:sp>
    </p:spTree>
    <p:extLst>
      <p:ext uri="{BB962C8B-B14F-4D97-AF65-F5344CB8AC3E}">
        <p14:creationId xmlns:p14="http://schemas.microsoft.com/office/powerpoint/2010/main" val="3781640839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But today we do see overwhelming signs of His imminent return.</a:t>
            </a:r>
          </a:p>
        </p:txBody>
      </p:sp>
    </p:spTree>
    <p:extLst>
      <p:ext uri="{BB962C8B-B14F-4D97-AF65-F5344CB8AC3E}">
        <p14:creationId xmlns:p14="http://schemas.microsoft.com/office/powerpoint/2010/main" val="2460469694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Technology is almost ready for global control like the </a:t>
            </a:r>
            <a:r>
              <a:rPr lang="en-US" altLang="zh-TW" sz="5800" b="1" dirty="0"/>
              <a:t>“</a:t>
            </a:r>
            <a:r>
              <a:rPr lang="en-US" sz="5800" b="1" dirty="0"/>
              <a:t>666</a:t>
            </a:r>
            <a:r>
              <a:rPr lang="en-US" altLang="zh-TW" sz="5800" b="1" dirty="0"/>
              <a:t>”</a:t>
            </a:r>
            <a:r>
              <a:rPr lang="en-US" sz="5800" b="1" dirty="0"/>
              <a:t> in Revelation 13:16-17</a:t>
            </a:r>
            <a:r>
              <a:rPr lang="en-US" altLang="zh-TW" sz="5800" b="1" dirty="0"/>
              <a:t>:</a:t>
            </a:r>
            <a:endParaRPr lang="en-US" sz="5800" b="1" dirty="0"/>
          </a:p>
        </p:txBody>
      </p:sp>
    </p:spTree>
    <p:extLst>
      <p:ext uri="{BB962C8B-B14F-4D97-AF65-F5344CB8AC3E}">
        <p14:creationId xmlns:p14="http://schemas.microsoft.com/office/powerpoint/2010/main" val="1284482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500" b="1" dirty="0"/>
              <a:t>This is another parable by Jesus that seems strange.  As always, the strange details are where Jesus hid the deepest meanings.</a:t>
            </a:r>
          </a:p>
        </p:txBody>
      </p:sp>
    </p:spTree>
    <p:extLst>
      <p:ext uri="{BB962C8B-B14F-4D97-AF65-F5344CB8AC3E}">
        <p14:creationId xmlns:p14="http://schemas.microsoft.com/office/powerpoint/2010/main" val="1617020217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/>
              <a:t>"It also forced all people, great and small, rich and poor, free and slave, to receive a mark on their right hands or on their foreheads, </a:t>
            </a:r>
          </a:p>
          <a:p>
            <a:pPr marL="0" indent="0">
              <a:buNone/>
            </a:pPr>
            <a:r>
              <a:rPr lang="en-US" sz="5400" b="1" dirty="0"/>
              <a:t>so that they could not buy or sell unless they had the mark, which is the name of the beast or the number of its name."</a:t>
            </a:r>
          </a:p>
        </p:txBody>
      </p:sp>
    </p:spTree>
    <p:extLst>
      <p:ext uri="{BB962C8B-B14F-4D97-AF65-F5344CB8AC3E}">
        <p14:creationId xmlns:p14="http://schemas.microsoft.com/office/powerpoint/2010/main" val="23970887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/>
              <a:t>so that they could not buy or sell unless they had the mark, which is the name of the beast or the number of its name."</a:t>
            </a:r>
          </a:p>
        </p:txBody>
      </p:sp>
    </p:spTree>
    <p:extLst>
      <p:ext uri="{BB962C8B-B14F-4D97-AF65-F5344CB8AC3E}">
        <p14:creationId xmlns:p14="http://schemas.microsoft.com/office/powerpoint/2010/main" val="847923408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Mark on hand -- code on phone?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5800" b="1" dirty="0"/>
              <a:t>Mark on forehead -- facial recognition</a:t>
            </a:r>
          </a:p>
        </p:txBody>
      </p:sp>
    </p:spTree>
    <p:extLst>
      <p:ext uri="{BB962C8B-B14F-4D97-AF65-F5344CB8AC3E}">
        <p14:creationId xmlns:p14="http://schemas.microsoft.com/office/powerpoint/2010/main" val="2985306643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China's Health Code </a:t>
            </a:r>
            <a:r>
              <a:rPr lang="en-US" altLang="zh-TW" sz="5800" b="1" dirty="0"/>
              <a:t>app </a:t>
            </a:r>
            <a:r>
              <a:rPr lang="en-US" sz="5800" b="1" dirty="0"/>
              <a:t>turned red when people went to protests about missing bank deposits.</a:t>
            </a:r>
          </a:p>
        </p:txBody>
      </p:sp>
    </p:spTree>
    <p:extLst>
      <p:ext uri="{BB962C8B-B14F-4D97-AF65-F5344CB8AC3E}">
        <p14:creationId xmlns:p14="http://schemas.microsoft.com/office/powerpoint/2010/main" val="4176130829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Artificial Intelligence (A.I.) – we now have the computational power can achieve such monitoring and control.</a:t>
            </a:r>
          </a:p>
        </p:txBody>
      </p:sp>
    </p:spTree>
    <p:extLst>
      <p:ext uri="{BB962C8B-B14F-4D97-AF65-F5344CB8AC3E}">
        <p14:creationId xmlns:p14="http://schemas.microsoft.com/office/powerpoint/2010/main" val="446433149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People will be willing to accept it in exchange for safety.</a:t>
            </a:r>
          </a:p>
        </p:txBody>
      </p:sp>
    </p:spTree>
    <p:extLst>
      <p:ext uri="{BB962C8B-B14F-4D97-AF65-F5344CB8AC3E}">
        <p14:creationId xmlns:p14="http://schemas.microsoft.com/office/powerpoint/2010/main" val="4067707639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Cashless world -- easier to control people. </a:t>
            </a:r>
            <a:r>
              <a:rPr lang="zh-TW" altLang="en-US" sz="5800" b="1" dirty="0"/>
              <a:t> </a:t>
            </a:r>
            <a:r>
              <a:rPr lang="en-US" sz="5800" b="1" dirty="0"/>
              <a:t>Cut off payment method and that person is totally helpless.</a:t>
            </a:r>
          </a:p>
        </p:txBody>
      </p:sp>
    </p:spTree>
    <p:extLst>
      <p:ext uri="{BB962C8B-B14F-4D97-AF65-F5344CB8AC3E}">
        <p14:creationId xmlns:p14="http://schemas.microsoft.com/office/powerpoint/2010/main" val="4292890994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Climate crisis -- can bring the disasters mentioned in many parts of Revelation.</a:t>
            </a:r>
          </a:p>
        </p:txBody>
      </p:sp>
    </p:spTree>
    <p:extLst>
      <p:ext uri="{BB962C8B-B14F-4D97-AF65-F5344CB8AC3E}">
        <p14:creationId xmlns:p14="http://schemas.microsoft.com/office/powerpoint/2010/main" val="3402713929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In conclusion, we now have clear signs that the bridegroom is coming (Jesus returning).</a:t>
            </a:r>
          </a:p>
        </p:txBody>
      </p:sp>
    </p:spTree>
    <p:extLst>
      <p:ext uri="{BB962C8B-B14F-4D97-AF65-F5344CB8AC3E}">
        <p14:creationId xmlns:p14="http://schemas.microsoft.com/office/powerpoint/2010/main" val="2701627835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If we don't have oil for our lamps, it's time to pay the price and get some.</a:t>
            </a:r>
          </a:p>
        </p:txBody>
      </p:sp>
    </p:spTree>
    <p:extLst>
      <p:ext uri="{BB962C8B-B14F-4D97-AF65-F5344CB8AC3E}">
        <p14:creationId xmlns:p14="http://schemas.microsoft.com/office/powerpoint/2010/main" val="3615573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94182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/>
              <a:t>I believe this was done intentionally by Jesus so when a person is ready for deeper meanings, He will reveal it to that person.</a:t>
            </a:r>
          </a:p>
        </p:txBody>
      </p:sp>
    </p:spTree>
    <p:extLst>
      <p:ext uri="{BB962C8B-B14F-4D97-AF65-F5344CB8AC3E}">
        <p14:creationId xmlns:p14="http://schemas.microsoft.com/office/powerpoint/2010/main" val="4160031384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We need to live for God so we are not locked out of the banquet.</a:t>
            </a:r>
          </a:p>
        </p:txBody>
      </p:sp>
    </p:spTree>
    <p:extLst>
      <p:ext uri="{BB962C8B-B14F-4D97-AF65-F5344CB8AC3E}">
        <p14:creationId xmlns:p14="http://schemas.microsoft.com/office/powerpoint/2010/main" val="1478681360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How to live: check out the Kingdom of God series and live out what Jesus taught us already.</a:t>
            </a:r>
          </a:p>
        </p:txBody>
      </p:sp>
    </p:spTree>
    <p:extLst>
      <p:ext uri="{BB962C8B-B14F-4D97-AF65-F5344CB8AC3E}">
        <p14:creationId xmlns:p14="http://schemas.microsoft.com/office/powerpoint/2010/main" val="1980119985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5800" b="1" dirty="0"/>
          </a:p>
          <a:p>
            <a:pPr marL="0" indent="0">
              <a:buNone/>
            </a:pPr>
            <a:r>
              <a:rPr lang="en-US" sz="5800" b="1" dirty="0"/>
              <a:t>God bless you all.</a:t>
            </a:r>
          </a:p>
        </p:txBody>
      </p:sp>
    </p:spTree>
    <p:extLst>
      <p:ext uri="{BB962C8B-B14F-4D97-AF65-F5344CB8AC3E}">
        <p14:creationId xmlns:p14="http://schemas.microsoft.com/office/powerpoint/2010/main" val="27794271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First question: who hosts a wedding in the middle of the night without a precise start time? </a:t>
            </a:r>
          </a:p>
        </p:txBody>
      </p:sp>
    </p:spTree>
    <p:extLst>
      <p:ext uri="{BB962C8B-B14F-4D97-AF65-F5344CB8AC3E}">
        <p14:creationId xmlns:p14="http://schemas.microsoft.com/office/powerpoint/2010/main" val="7099614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First possibility: the arrival time is out of bridegroom's and/or bride's control. </a:t>
            </a:r>
          </a:p>
        </p:txBody>
      </p:sp>
    </p:spTree>
    <p:extLst>
      <p:ext uri="{BB962C8B-B14F-4D97-AF65-F5344CB8AC3E}">
        <p14:creationId xmlns:p14="http://schemas.microsoft.com/office/powerpoint/2010/main" val="39735325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Second possibility: bridegroom and bride deliberately want to see who are true friends. </a:t>
            </a:r>
          </a:p>
          <a:p>
            <a:pPr marL="0" indent="0">
              <a:buNone/>
            </a:pPr>
            <a:endParaRPr lang="en-US" sz="5800" b="1" dirty="0"/>
          </a:p>
        </p:txBody>
      </p:sp>
    </p:spTree>
    <p:extLst>
      <p:ext uri="{BB962C8B-B14F-4D97-AF65-F5344CB8AC3E}">
        <p14:creationId xmlns:p14="http://schemas.microsoft.com/office/powerpoint/2010/main" val="32207699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Third possibility: the wedding must be held as soon as possible and cannot be delayed. </a:t>
            </a:r>
          </a:p>
          <a:p>
            <a:pPr marL="0" indent="0">
              <a:buNone/>
            </a:pPr>
            <a:endParaRPr lang="en-US" sz="5800" b="1" dirty="0"/>
          </a:p>
        </p:txBody>
      </p:sp>
    </p:spTree>
    <p:extLst>
      <p:ext uri="{BB962C8B-B14F-4D97-AF65-F5344CB8AC3E}">
        <p14:creationId xmlns:p14="http://schemas.microsoft.com/office/powerpoint/2010/main" val="3905222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At that time the kingdom of heaven will be like ten virgins who took their lamps and went out to meet the bridegroom. </a:t>
            </a:r>
          </a:p>
        </p:txBody>
      </p:sp>
    </p:spTree>
    <p:extLst>
      <p:ext uri="{BB962C8B-B14F-4D97-AF65-F5344CB8AC3E}">
        <p14:creationId xmlns:p14="http://schemas.microsoft.com/office/powerpoint/2010/main" val="9678711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Which one is the right reason?  </a:t>
            </a:r>
          </a:p>
          <a:p>
            <a:pPr marL="0" indent="0">
              <a:buNone/>
            </a:pPr>
            <a:r>
              <a:rPr lang="en-US" sz="5800" b="1" dirty="0"/>
              <a:t>At the end of this sermon, you may say, “all three”.</a:t>
            </a:r>
          </a:p>
        </p:txBody>
      </p:sp>
    </p:spTree>
    <p:extLst>
      <p:ext uri="{BB962C8B-B14F-4D97-AF65-F5344CB8AC3E}">
        <p14:creationId xmlns:p14="http://schemas.microsoft.com/office/powerpoint/2010/main" val="12909890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Second question: what kind of guests would wait for such a wedding?</a:t>
            </a:r>
          </a:p>
        </p:txBody>
      </p:sp>
    </p:spTree>
    <p:extLst>
      <p:ext uri="{BB962C8B-B14F-4D97-AF65-F5344CB8AC3E}">
        <p14:creationId xmlns:p14="http://schemas.microsoft.com/office/powerpoint/2010/main" val="22058330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First possibility: true friends or very close relatives of bridegroom or bride. </a:t>
            </a:r>
          </a:p>
          <a:p>
            <a:pPr marL="0" indent="0">
              <a:buNone/>
            </a:pPr>
            <a:endParaRPr lang="en-US" sz="5800" b="1" dirty="0"/>
          </a:p>
        </p:txBody>
      </p:sp>
    </p:spTree>
    <p:extLst>
      <p:ext uri="{BB962C8B-B14F-4D97-AF65-F5344CB8AC3E}">
        <p14:creationId xmlns:p14="http://schemas.microsoft.com/office/powerpoint/2010/main" val="36450774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600" b="1" dirty="0"/>
              <a:t>Second possibility: guests who have a lot to gain from attending the wedding.  Maybe great food, gifts, or making connections. </a:t>
            </a:r>
          </a:p>
        </p:txBody>
      </p:sp>
    </p:spTree>
    <p:extLst>
      <p:ext uri="{BB962C8B-B14F-4D97-AF65-F5344CB8AC3E}">
        <p14:creationId xmlns:p14="http://schemas.microsoft.com/office/powerpoint/2010/main" val="30369214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Third possibility: the bridegroom and bride are very important people that the guests want to meet. </a:t>
            </a:r>
          </a:p>
        </p:txBody>
      </p:sp>
    </p:spTree>
    <p:extLst>
      <p:ext uri="{BB962C8B-B14F-4D97-AF65-F5344CB8AC3E}">
        <p14:creationId xmlns:p14="http://schemas.microsoft.com/office/powerpoint/2010/main" val="34078978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Fourth possibility: the guests are some of the bridesmaids.</a:t>
            </a:r>
          </a:p>
        </p:txBody>
      </p:sp>
    </p:spTree>
    <p:extLst>
      <p:ext uri="{BB962C8B-B14F-4D97-AF65-F5344CB8AC3E}">
        <p14:creationId xmlns:p14="http://schemas.microsoft.com/office/powerpoint/2010/main" val="41583334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Again, at the end of this sermon, you may say</a:t>
            </a:r>
            <a:r>
              <a:rPr lang="zh-TW" altLang="en-US" sz="5800" b="1" dirty="0"/>
              <a:t> </a:t>
            </a:r>
            <a:r>
              <a:rPr lang="en-US" altLang="zh-TW" sz="5800" b="1" dirty="0"/>
              <a:t>again</a:t>
            </a:r>
            <a:r>
              <a:rPr lang="en-US" sz="5800" b="1" dirty="0"/>
              <a:t>, “all of the above”.</a:t>
            </a:r>
          </a:p>
        </p:txBody>
      </p:sp>
    </p:spTree>
    <p:extLst>
      <p:ext uri="{BB962C8B-B14F-4D97-AF65-F5344CB8AC3E}">
        <p14:creationId xmlns:p14="http://schemas.microsoft.com/office/powerpoint/2010/main" val="35117544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/>
              <a:t>Third question: why would these ten virgins be waiting to do their jobs but half of them fail to do the most basic preparations?</a:t>
            </a:r>
          </a:p>
        </p:txBody>
      </p:sp>
    </p:spTree>
    <p:extLst>
      <p:ext uri="{BB962C8B-B14F-4D97-AF65-F5344CB8AC3E}">
        <p14:creationId xmlns:p14="http://schemas.microsoft.com/office/powerpoint/2010/main" val="16358607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600" b="1" dirty="0"/>
              <a:t>I want to focus on this question today but you should know the first two questions are something you should think about also.</a:t>
            </a:r>
          </a:p>
        </p:txBody>
      </p:sp>
    </p:spTree>
    <p:extLst>
      <p:ext uri="{BB962C8B-B14F-4D97-AF65-F5344CB8AC3E}">
        <p14:creationId xmlns:p14="http://schemas.microsoft.com/office/powerpoint/2010/main" val="15652673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/>
              <a:t>The most common interpretation is that the wedding represents the unification of Christ and His Church when He returns.</a:t>
            </a:r>
          </a:p>
        </p:txBody>
      </p:sp>
    </p:spTree>
    <p:extLst>
      <p:ext uri="{BB962C8B-B14F-4D97-AF65-F5344CB8AC3E}">
        <p14:creationId xmlns:p14="http://schemas.microsoft.com/office/powerpoint/2010/main" val="2921155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Five of them were foolish and five were wise.  The foolish ones took their lamps but did not take any oil with them.  </a:t>
            </a:r>
          </a:p>
        </p:txBody>
      </p:sp>
    </p:spTree>
    <p:extLst>
      <p:ext uri="{BB962C8B-B14F-4D97-AF65-F5344CB8AC3E}">
        <p14:creationId xmlns:p14="http://schemas.microsoft.com/office/powerpoint/2010/main" val="37889716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The ten virgins represent Christians, half of whom were not prepared for the bridegroom’s arrival.</a:t>
            </a:r>
          </a:p>
        </p:txBody>
      </p:sp>
    </p:spTree>
    <p:extLst>
      <p:ext uri="{BB962C8B-B14F-4D97-AF65-F5344CB8AC3E}">
        <p14:creationId xmlns:p14="http://schemas.microsoft.com/office/powerpoint/2010/main" val="20794949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They were not allowed in the wedding as a result.  What that means is subject to debate.</a:t>
            </a:r>
          </a:p>
        </p:txBody>
      </p:sp>
    </p:spTree>
    <p:extLst>
      <p:ext uri="{BB962C8B-B14F-4D97-AF65-F5344CB8AC3E}">
        <p14:creationId xmlns:p14="http://schemas.microsoft.com/office/powerpoint/2010/main" val="22590567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First question to help us find the answer: Whose wedding is this?</a:t>
            </a:r>
          </a:p>
        </p:txBody>
      </p:sp>
    </p:spTree>
    <p:extLst>
      <p:ext uri="{BB962C8B-B14F-4D97-AF65-F5344CB8AC3E}">
        <p14:creationId xmlns:p14="http://schemas.microsoft.com/office/powerpoint/2010/main" val="36049934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The Christian Church is often called the bride of Christ.</a:t>
            </a:r>
          </a:p>
        </p:txBody>
      </p:sp>
    </p:spTree>
    <p:extLst>
      <p:ext uri="{BB962C8B-B14F-4D97-AF65-F5344CB8AC3E}">
        <p14:creationId xmlns:p14="http://schemas.microsoft.com/office/powerpoint/2010/main" val="2043068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/>
              <a:t>Ephesians 5:31-32 – “For this reason a man will leave his father and mother and be united to his wife, and the two will become one flesh.” </a:t>
            </a:r>
          </a:p>
          <a:p>
            <a:pPr marL="0" indent="0">
              <a:buNone/>
            </a:pPr>
            <a:r>
              <a:rPr lang="en-US" sz="5400" b="1" dirty="0"/>
              <a:t>This is a profound mystery — but I am talking about Christ and the church.</a:t>
            </a:r>
          </a:p>
        </p:txBody>
      </p:sp>
    </p:spTree>
    <p:extLst>
      <p:ext uri="{BB962C8B-B14F-4D97-AF65-F5344CB8AC3E}">
        <p14:creationId xmlns:p14="http://schemas.microsoft.com/office/powerpoint/2010/main" val="15063547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This is a profound mystery — but I am talking about Christ and the church.</a:t>
            </a:r>
          </a:p>
        </p:txBody>
      </p:sp>
    </p:spTree>
    <p:extLst>
      <p:ext uri="{BB962C8B-B14F-4D97-AF65-F5344CB8AC3E}">
        <p14:creationId xmlns:p14="http://schemas.microsoft.com/office/powerpoint/2010/main" val="13457672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So these virgins are both the bridesmaids AND part of the bride.</a:t>
            </a:r>
          </a:p>
        </p:txBody>
      </p:sp>
    </p:spTree>
    <p:extLst>
      <p:ext uri="{BB962C8B-B14F-4D97-AF65-F5344CB8AC3E}">
        <p14:creationId xmlns:p14="http://schemas.microsoft.com/office/powerpoint/2010/main" val="11711069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Bridegroom was delayed -- Jesus is said to be delayed in His return, but not because of His own issues.</a:t>
            </a:r>
          </a:p>
        </p:txBody>
      </p:sp>
    </p:spTree>
    <p:extLst>
      <p:ext uri="{BB962C8B-B14F-4D97-AF65-F5344CB8AC3E}">
        <p14:creationId xmlns:p14="http://schemas.microsoft.com/office/powerpoint/2010/main" val="24041968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2 Peter 3:9 -- The Lord is not slow in keeping his promise, as some understand slowness. </a:t>
            </a:r>
          </a:p>
          <a:p>
            <a:pPr marL="0" indent="0">
              <a:buNone/>
            </a:pPr>
            <a:endParaRPr lang="en-US" sz="5800" b="1" dirty="0"/>
          </a:p>
          <a:p>
            <a:pPr marL="0" indent="0">
              <a:buNone/>
            </a:pPr>
            <a:endParaRPr lang="en-US" sz="5800" b="1" dirty="0"/>
          </a:p>
          <a:p>
            <a:pPr marL="0" indent="0">
              <a:buNone/>
            </a:pPr>
            <a:r>
              <a:rPr lang="en-US" sz="5800" b="1" dirty="0"/>
              <a:t>Instead he is patient with you, not wanting anyone to perish, but everyone to come to repentance.</a:t>
            </a:r>
          </a:p>
        </p:txBody>
      </p:sp>
    </p:spTree>
    <p:extLst>
      <p:ext uri="{BB962C8B-B14F-4D97-AF65-F5344CB8AC3E}">
        <p14:creationId xmlns:p14="http://schemas.microsoft.com/office/powerpoint/2010/main" val="10686729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Instead he is patient with you, not wanting anyone to perish, but everyone to come to repentance.</a:t>
            </a:r>
          </a:p>
        </p:txBody>
      </p:sp>
    </p:spTree>
    <p:extLst>
      <p:ext uri="{BB962C8B-B14F-4D97-AF65-F5344CB8AC3E}">
        <p14:creationId xmlns:p14="http://schemas.microsoft.com/office/powerpoint/2010/main" val="3003404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The wise ones, however, took oil in jars along with their lamps.  </a:t>
            </a:r>
          </a:p>
        </p:txBody>
      </p:sp>
    </p:spTree>
    <p:extLst>
      <p:ext uri="{BB962C8B-B14F-4D97-AF65-F5344CB8AC3E}">
        <p14:creationId xmlns:p14="http://schemas.microsoft.com/office/powerpoint/2010/main" val="3929486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So Jesus may come back a bit later so more people can be saved?  But that delay cannot be too long.</a:t>
            </a:r>
          </a:p>
        </p:txBody>
      </p:sp>
    </p:spTree>
    <p:extLst>
      <p:ext uri="{BB962C8B-B14F-4D97-AF65-F5344CB8AC3E}">
        <p14:creationId xmlns:p14="http://schemas.microsoft.com/office/powerpoint/2010/main" val="16063978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/>
              <a:t>Why?  Because humanity is on the verge of destroying itself with climate change, artificial intelligence, conflicts, and selfishness.</a:t>
            </a:r>
          </a:p>
        </p:txBody>
      </p:sp>
    </p:spTree>
    <p:extLst>
      <p:ext uri="{BB962C8B-B14F-4D97-AF65-F5344CB8AC3E}">
        <p14:creationId xmlns:p14="http://schemas.microsoft.com/office/powerpoint/2010/main" val="994118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600" b="1" dirty="0"/>
              <a:t>Second question: Who are these 10 virgins?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5600" b="1" dirty="0"/>
              <a:t>10 = the number of completeness and judgment in the Bible.</a:t>
            </a:r>
          </a:p>
        </p:txBody>
      </p:sp>
    </p:spTree>
    <p:extLst>
      <p:ext uri="{BB962C8B-B14F-4D97-AF65-F5344CB8AC3E}">
        <p14:creationId xmlns:p14="http://schemas.microsoft.com/office/powerpoint/2010/main" val="29087208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Ancient Jewish custom: bridesmaids have to be unmarried virgins.  So here it could be a way to refer to bridesmaids.</a:t>
            </a:r>
          </a:p>
        </p:txBody>
      </p:sp>
    </p:spTree>
    <p:extLst>
      <p:ext uri="{BB962C8B-B14F-4D97-AF65-F5344CB8AC3E}">
        <p14:creationId xmlns:p14="http://schemas.microsoft.com/office/powerpoint/2010/main" val="82615857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This does not mean Christians have to be virgins, or virgins are more holy.</a:t>
            </a:r>
          </a:p>
        </p:txBody>
      </p:sp>
    </p:spTree>
    <p:extLst>
      <p:ext uri="{BB962C8B-B14F-4D97-AF65-F5344CB8AC3E}">
        <p14:creationId xmlns:p14="http://schemas.microsoft.com/office/powerpoint/2010/main" val="36778433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All the virgins dozed off.  When we wait, we tend to lose attention.  Staying alert is actually very hard to do. </a:t>
            </a:r>
          </a:p>
        </p:txBody>
      </p:sp>
    </p:spTree>
    <p:extLst>
      <p:ext uri="{BB962C8B-B14F-4D97-AF65-F5344CB8AC3E}">
        <p14:creationId xmlns:p14="http://schemas.microsoft.com/office/powerpoint/2010/main" val="142763929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Very often Christians lose their alertness when things go smoothly.  I’ve heard these two statements:</a:t>
            </a:r>
          </a:p>
        </p:txBody>
      </p:sp>
    </p:spTree>
    <p:extLst>
      <p:ext uri="{BB962C8B-B14F-4D97-AF65-F5344CB8AC3E}">
        <p14:creationId xmlns:p14="http://schemas.microsoft.com/office/powerpoint/2010/main" val="340584856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"The road to hell is a gentle, downward slope so you feel comfortable and would keep going."</a:t>
            </a:r>
          </a:p>
        </p:txBody>
      </p:sp>
    </p:spTree>
    <p:extLst>
      <p:ext uri="{BB962C8B-B14F-4D97-AF65-F5344CB8AC3E}">
        <p14:creationId xmlns:p14="http://schemas.microsoft.com/office/powerpoint/2010/main" val="95037822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"If a Christian's life is very smooth, there must be something wrong..."</a:t>
            </a:r>
          </a:p>
        </p:txBody>
      </p:sp>
    </p:spTree>
    <p:extLst>
      <p:ext uri="{BB962C8B-B14F-4D97-AF65-F5344CB8AC3E}">
        <p14:creationId xmlns:p14="http://schemas.microsoft.com/office/powerpoint/2010/main" val="116699319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Why should the Christian life not be very smooth? Because we are put on Earth to learn.</a:t>
            </a:r>
          </a:p>
        </p:txBody>
      </p:sp>
    </p:spTree>
    <p:extLst>
      <p:ext uri="{BB962C8B-B14F-4D97-AF65-F5344CB8AC3E}">
        <p14:creationId xmlns:p14="http://schemas.microsoft.com/office/powerpoint/2010/main" val="3941715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The bridegroom was a long time in coming, and they all became drowsy and fell asleep.  </a:t>
            </a:r>
          </a:p>
        </p:txBody>
      </p:sp>
    </p:spTree>
    <p:extLst>
      <p:ext uri="{BB962C8B-B14F-4D97-AF65-F5344CB8AC3E}">
        <p14:creationId xmlns:p14="http://schemas.microsoft.com/office/powerpoint/2010/main" val="374613156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600" b="1" dirty="0"/>
              <a:t>You can't learn if there are no new challenges and experiences. </a:t>
            </a:r>
          </a:p>
          <a:p>
            <a:pPr marL="0" indent="0">
              <a:buNone/>
            </a:pPr>
            <a:r>
              <a:rPr lang="en-US" sz="5600" b="1" dirty="0"/>
              <a:t>This is a test also -- to see if we would stay faithful and ready.</a:t>
            </a:r>
          </a:p>
          <a:p>
            <a:pPr marL="0" indent="0">
              <a:buNone/>
            </a:pPr>
            <a:endParaRPr lang="en-US" sz="5600" b="1" dirty="0"/>
          </a:p>
        </p:txBody>
      </p:sp>
    </p:spTree>
    <p:extLst>
      <p:ext uri="{BB962C8B-B14F-4D97-AF65-F5344CB8AC3E}">
        <p14:creationId xmlns:p14="http://schemas.microsoft.com/office/powerpoint/2010/main" val="96276965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/>
              <a:t>If I were the devil, I’ll make sure Christians’ lives are smooth so they feel they don’t need God, and gradually lure them away from God.</a:t>
            </a:r>
          </a:p>
        </p:txBody>
      </p:sp>
    </p:spTree>
    <p:extLst>
      <p:ext uri="{BB962C8B-B14F-4D97-AF65-F5344CB8AC3E}">
        <p14:creationId xmlns:p14="http://schemas.microsoft.com/office/powerpoint/2010/main" val="367664132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Third question: Why have a wedding at midnight (or very late evening)?</a:t>
            </a:r>
          </a:p>
        </p:txBody>
      </p:sp>
    </p:spTree>
    <p:extLst>
      <p:ext uri="{BB962C8B-B14F-4D97-AF65-F5344CB8AC3E}">
        <p14:creationId xmlns:p14="http://schemas.microsoft.com/office/powerpoint/2010/main" val="295196645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/>
              <a:t>Midnight is a strange time for a wedding.  Perhaps the groom was coming from afar and was delayed, and the wedding was to start whenever he arrives.</a:t>
            </a:r>
          </a:p>
          <a:p>
            <a:pPr marL="0" indent="0">
              <a:buNone/>
            </a:pP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84579416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This is consistent with what Jesus said about his arrival -- Matthew 25:14, Mark 13:34, Luke 19:12, and John 14:3. </a:t>
            </a:r>
          </a:p>
        </p:txBody>
      </p:sp>
    </p:spTree>
    <p:extLst>
      <p:ext uri="{BB962C8B-B14F-4D97-AF65-F5344CB8AC3E}">
        <p14:creationId xmlns:p14="http://schemas.microsoft.com/office/powerpoint/2010/main" val="141647622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Guests must be waiting for him too. But the parable didn't talk about the guests so we will ignore this for now.</a:t>
            </a:r>
          </a:p>
        </p:txBody>
      </p:sp>
    </p:spTree>
    <p:extLst>
      <p:ext uri="{BB962C8B-B14F-4D97-AF65-F5344CB8AC3E}">
        <p14:creationId xmlns:p14="http://schemas.microsoft.com/office/powerpoint/2010/main" val="406210644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The important thing is that they didn't know when the bridegroom would arrive.</a:t>
            </a:r>
          </a:p>
        </p:txBody>
      </p:sp>
    </p:spTree>
    <p:extLst>
      <p:ext uri="{BB962C8B-B14F-4D97-AF65-F5344CB8AC3E}">
        <p14:creationId xmlns:p14="http://schemas.microsoft.com/office/powerpoint/2010/main" val="402850772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600" b="1" dirty="0"/>
              <a:t>So </a:t>
            </a:r>
            <a:r>
              <a:rPr lang="en-US" altLang="zh-TW" sz="5600" b="1" dirty="0"/>
              <a:t>“</a:t>
            </a:r>
            <a:r>
              <a:rPr lang="en-US" sz="5600" b="1" dirty="0"/>
              <a:t>midnight</a:t>
            </a:r>
            <a:r>
              <a:rPr lang="en-US" altLang="zh-TW" sz="5600" b="1" dirty="0"/>
              <a:t>”</a:t>
            </a:r>
            <a:r>
              <a:rPr lang="en-US" sz="5600" b="1" dirty="0"/>
              <a:t> may represent an unknown and unexpected time.  Christians should live as if Christ can come back at any moment.</a:t>
            </a:r>
          </a:p>
        </p:txBody>
      </p:sp>
    </p:spTree>
    <p:extLst>
      <p:ext uri="{BB962C8B-B14F-4D97-AF65-F5344CB8AC3E}">
        <p14:creationId xmlns:p14="http://schemas.microsoft.com/office/powerpoint/2010/main" val="310599756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5800" b="1" dirty="0"/>
              <a:t>“</a:t>
            </a:r>
            <a:r>
              <a:rPr lang="en-US" sz="5800" b="1" dirty="0"/>
              <a:t>Midnight</a:t>
            </a:r>
            <a:r>
              <a:rPr lang="en-US" altLang="zh-TW" sz="5800" b="1" dirty="0"/>
              <a:t>”</a:t>
            </a:r>
            <a:r>
              <a:rPr lang="en-US" sz="5800" b="1" dirty="0"/>
              <a:t> could be a sign that Jesus would return at a very dark time of human history.</a:t>
            </a:r>
          </a:p>
        </p:txBody>
      </p:sp>
    </p:spTree>
    <p:extLst>
      <p:ext uri="{BB962C8B-B14F-4D97-AF65-F5344CB8AC3E}">
        <p14:creationId xmlns:p14="http://schemas.microsoft.com/office/powerpoint/2010/main" val="92474209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75A5D16-394F-6AD4-5C83-B2D705BD53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818217"/>
            <a:ext cx="4999219" cy="305507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Fourth question: What are these lamps?</a:t>
            </a:r>
          </a:p>
        </p:txBody>
      </p:sp>
    </p:spTree>
    <p:extLst>
      <p:ext uri="{BB962C8B-B14F-4D97-AF65-F5344CB8AC3E}">
        <p14:creationId xmlns:p14="http://schemas.microsoft.com/office/powerpoint/2010/main" val="3098441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500" b="1" dirty="0"/>
              <a:t>At midnight the cry rang out: ‘Here’s the bridegroom! Come out to meet him!’  Then all the virgins woke up and trimmed their lamps.  </a:t>
            </a:r>
          </a:p>
          <a:p>
            <a:pPr marL="0" indent="0">
              <a:buNone/>
            </a:pPr>
            <a:endParaRPr lang="en-US" sz="5500" b="1" dirty="0"/>
          </a:p>
        </p:txBody>
      </p:sp>
    </p:spTree>
    <p:extLst>
      <p:ext uri="{BB962C8B-B14F-4D97-AF65-F5344CB8AC3E}">
        <p14:creationId xmlns:p14="http://schemas.microsoft.com/office/powerpoint/2010/main" val="284568757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One of virgins' jobs is holding the lamps during the ceremony, especially when the ceremony takes place at night.</a:t>
            </a:r>
          </a:p>
        </p:txBody>
      </p:sp>
    </p:spTree>
    <p:extLst>
      <p:ext uri="{BB962C8B-B14F-4D97-AF65-F5344CB8AC3E}">
        <p14:creationId xmlns:p14="http://schemas.microsoft.com/office/powerpoint/2010/main" val="96293393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At night, this is even more crucial.  Their lamps allow guests to find their way and let the ceremony be visible.</a:t>
            </a:r>
          </a:p>
        </p:txBody>
      </p:sp>
    </p:spTree>
    <p:extLst>
      <p:ext uri="{BB962C8B-B14F-4D97-AF65-F5344CB8AC3E}">
        <p14:creationId xmlns:p14="http://schemas.microsoft.com/office/powerpoint/2010/main" val="177899826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Without the lamps, guests cannot see the bride and bridegroom. They may trip over things too. </a:t>
            </a:r>
          </a:p>
        </p:txBody>
      </p:sp>
    </p:spTree>
    <p:extLst>
      <p:ext uri="{BB962C8B-B14F-4D97-AF65-F5344CB8AC3E}">
        <p14:creationId xmlns:p14="http://schemas.microsoft.com/office/powerpoint/2010/main" val="407767234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The Church and Christ cannot be seen if Christians are not serving as the light of the world.</a:t>
            </a:r>
          </a:p>
        </p:txBody>
      </p:sp>
    </p:spTree>
    <p:extLst>
      <p:ext uri="{BB962C8B-B14F-4D97-AF65-F5344CB8AC3E}">
        <p14:creationId xmlns:p14="http://schemas.microsoft.com/office/powerpoint/2010/main" val="91603247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So the lamps may represent Christians’ earthly living that people can see.  </a:t>
            </a:r>
          </a:p>
        </p:txBody>
      </p:sp>
    </p:spTree>
    <p:extLst>
      <p:ext uri="{BB962C8B-B14F-4D97-AF65-F5344CB8AC3E}">
        <p14:creationId xmlns:p14="http://schemas.microsoft.com/office/powerpoint/2010/main" val="217755323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When people can see true Christian living in us, they can see Christ through us.</a:t>
            </a:r>
          </a:p>
        </p:txBody>
      </p:sp>
    </p:spTree>
    <p:extLst>
      <p:ext uri="{BB962C8B-B14F-4D97-AF65-F5344CB8AC3E}">
        <p14:creationId xmlns:p14="http://schemas.microsoft.com/office/powerpoint/2010/main" val="306798090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701802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/>
              <a:t>Fifth question: What is the oil in these lamps?</a:t>
            </a:r>
          </a:p>
          <a:p>
            <a:pPr marL="0" indent="0">
              <a:buNone/>
            </a:pPr>
            <a:r>
              <a:rPr lang="en-US" sz="5400" b="1" dirty="0"/>
              <a:t>Some say it's a symbol of Holy Spirit and anointing.  I believe it is referring to something else.</a:t>
            </a:r>
          </a:p>
        </p:txBody>
      </p:sp>
    </p:spTree>
    <p:extLst>
      <p:ext uri="{BB962C8B-B14F-4D97-AF65-F5344CB8AC3E}">
        <p14:creationId xmlns:p14="http://schemas.microsoft.com/office/powerpoint/2010/main" val="355206162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Oil is needed for lamp to work.  Burning of oil is what gives people light.</a:t>
            </a:r>
          </a:p>
        </p:txBody>
      </p:sp>
    </p:spTree>
    <p:extLst>
      <p:ext uri="{BB962C8B-B14F-4D97-AF65-F5344CB8AC3E}">
        <p14:creationId xmlns:p14="http://schemas.microsoft.com/office/powerpoint/2010/main" val="29818709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So without oil, the virgins can't do their jobs and are therefore useless.</a:t>
            </a:r>
          </a:p>
        </p:txBody>
      </p:sp>
    </p:spTree>
    <p:extLst>
      <p:ext uri="{BB962C8B-B14F-4D97-AF65-F5344CB8AC3E}">
        <p14:creationId xmlns:p14="http://schemas.microsoft.com/office/powerpoint/2010/main" val="377596932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If the lamps represent Christians’ earthly living that others see, then oil is what gives out light.</a:t>
            </a:r>
          </a:p>
        </p:txBody>
      </p:sp>
    </p:spTree>
    <p:extLst>
      <p:ext uri="{BB962C8B-B14F-4D97-AF65-F5344CB8AC3E}">
        <p14:creationId xmlns:p14="http://schemas.microsoft.com/office/powerpoint/2010/main" val="1966219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The foolish ones said to the wise, ‘Give us some of your oil; our lamps are going out.’  </a:t>
            </a:r>
          </a:p>
        </p:txBody>
      </p:sp>
    </p:spTree>
    <p:extLst>
      <p:ext uri="{BB962C8B-B14F-4D97-AF65-F5344CB8AC3E}">
        <p14:creationId xmlns:p14="http://schemas.microsoft.com/office/powerpoint/2010/main" val="298483913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600" b="1" dirty="0"/>
              <a:t>Oil burns in order to produce light.  The energy that is the light comes from the chemical reaction known as combustion.</a:t>
            </a:r>
          </a:p>
        </p:txBody>
      </p:sp>
    </p:spTree>
    <p:extLst>
      <p:ext uri="{BB962C8B-B14F-4D97-AF65-F5344CB8AC3E}">
        <p14:creationId xmlns:p14="http://schemas.microsoft.com/office/powerpoint/2010/main" val="342494138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/>
              <a:t>In combustion, hydrocarbons react with oxygen in the air and turn into energy (fire, which is heat and light), carbon dioxide, and water.</a:t>
            </a:r>
          </a:p>
        </p:txBody>
      </p:sp>
    </p:spTree>
    <p:extLst>
      <p:ext uri="{BB962C8B-B14F-4D97-AF65-F5344CB8AC3E}">
        <p14:creationId xmlns:p14="http://schemas.microsoft.com/office/powerpoint/2010/main" val="80032927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What is used up in Christians’ lives that allows us to bring light to the world?</a:t>
            </a:r>
          </a:p>
        </p:txBody>
      </p:sp>
    </p:spTree>
    <p:extLst>
      <p:ext uri="{BB962C8B-B14F-4D97-AF65-F5344CB8AC3E}">
        <p14:creationId xmlns:p14="http://schemas.microsoft.com/office/powerpoint/2010/main" val="195812863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/>
              <a:t>Our love for God and people, efforts, talents, time, and resources are all the things that we use up when we become a light to the world.</a:t>
            </a:r>
          </a:p>
        </p:txBody>
      </p:sp>
    </p:spTree>
    <p:extLst>
      <p:ext uri="{BB962C8B-B14F-4D97-AF65-F5344CB8AC3E}">
        <p14:creationId xmlns:p14="http://schemas.microsoft.com/office/powerpoint/2010/main" val="413026742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Sixth question: Why go buy the oil?  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5800" b="1" dirty="0"/>
              <a:t>There's a price to be paid when virgins try to get the oil.</a:t>
            </a:r>
          </a:p>
        </p:txBody>
      </p:sp>
    </p:spTree>
    <p:extLst>
      <p:ext uri="{BB962C8B-B14F-4D97-AF65-F5344CB8AC3E}">
        <p14:creationId xmlns:p14="http://schemas.microsoft.com/office/powerpoint/2010/main" val="118932125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600" b="1" dirty="0"/>
              <a:t>In Rev. 3, the Church at Laodicea, which represents the Christian church at the end times, was said to be "poor and naked".  </a:t>
            </a:r>
          </a:p>
        </p:txBody>
      </p:sp>
    </p:spTree>
    <p:extLst>
      <p:ext uri="{BB962C8B-B14F-4D97-AF65-F5344CB8AC3E}">
        <p14:creationId xmlns:p14="http://schemas.microsoft.com/office/powerpoint/2010/main" val="198004362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Jesus told them to buy gold and clothing from Him.</a:t>
            </a:r>
          </a:p>
        </p:txBody>
      </p:sp>
    </p:spTree>
    <p:extLst>
      <p:ext uri="{BB962C8B-B14F-4D97-AF65-F5344CB8AC3E}">
        <p14:creationId xmlns:p14="http://schemas.microsoft.com/office/powerpoint/2010/main" val="50429178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"Buying" – this means paying a price. This is not about salvation which is free for the asking.</a:t>
            </a:r>
          </a:p>
        </p:txBody>
      </p:sp>
    </p:spTree>
    <p:extLst>
      <p:ext uri="{BB962C8B-B14F-4D97-AF65-F5344CB8AC3E}">
        <p14:creationId xmlns:p14="http://schemas.microsoft.com/office/powerpoint/2010/main" val="191061682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/>
              <a:t>Holy Spirit was freely given by God so it's not something to buy.  He is also not consumed in the process.  Oil must represent something else.</a:t>
            </a:r>
          </a:p>
        </p:txBody>
      </p:sp>
    </p:spTree>
    <p:extLst>
      <p:ext uri="{BB962C8B-B14F-4D97-AF65-F5344CB8AC3E}">
        <p14:creationId xmlns:p14="http://schemas.microsoft.com/office/powerpoint/2010/main" val="269985832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Salvation is free, but following God will cost us something, actually, quite a lot of things.</a:t>
            </a:r>
          </a:p>
        </p:txBody>
      </p:sp>
    </p:spTree>
    <p:extLst>
      <p:ext uri="{BB962C8B-B14F-4D97-AF65-F5344CB8AC3E}">
        <p14:creationId xmlns:p14="http://schemas.microsoft.com/office/powerpoint/2010/main" val="106383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500" b="1" dirty="0"/>
              <a:t>‘No,’ they replied, ‘there may not be enough for both us and you. Instead, go to those who sell oil and buy some for yourselves.’  </a:t>
            </a:r>
          </a:p>
        </p:txBody>
      </p:sp>
    </p:spTree>
    <p:extLst>
      <p:ext uri="{BB962C8B-B14F-4D97-AF65-F5344CB8AC3E}">
        <p14:creationId xmlns:p14="http://schemas.microsoft.com/office/powerpoint/2010/main" val="53885994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It could represent our spiritual lessons and maturity, which require us to pay the price to gain.</a:t>
            </a:r>
          </a:p>
        </p:txBody>
      </p:sp>
    </p:spTree>
    <p:extLst>
      <p:ext uri="{BB962C8B-B14F-4D97-AF65-F5344CB8AC3E}">
        <p14:creationId xmlns:p14="http://schemas.microsoft.com/office/powerpoint/2010/main" val="328644450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We pay with our sacrifice and service to God and others.</a:t>
            </a:r>
          </a:p>
        </p:txBody>
      </p:sp>
    </p:spTree>
    <p:extLst>
      <p:ext uri="{BB962C8B-B14F-4D97-AF65-F5344CB8AC3E}">
        <p14:creationId xmlns:p14="http://schemas.microsoft.com/office/powerpoint/2010/main" val="18105724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/>
              <a:t>We may need to give up a lot of things. Parable of the Treasure in the Field tells us that we may have to give up our current careers and pursuits.</a:t>
            </a:r>
          </a:p>
        </p:txBody>
      </p:sp>
    </p:spTree>
    <p:extLst>
      <p:ext uri="{BB962C8B-B14F-4D97-AF65-F5344CB8AC3E}">
        <p14:creationId xmlns:p14="http://schemas.microsoft.com/office/powerpoint/2010/main" val="220902959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Christian faith is actually very simple.  You don’t need to be a theologian to understand it:</a:t>
            </a:r>
          </a:p>
        </p:txBody>
      </p:sp>
    </p:spTree>
    <p:extLst>
      <p:ext uri="{BB962C8B-B14F-4D97-AF65-F5344CB8AC3E}">
        <p14:creationId xmlns:p14="http://schemas.microsoft.com/office/powerpoint/2010/main" val="350292405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1.	God gave free salvation to those who genuine believe Him, want it, and follow Him as their “Lord” and “Savior”.</a:t>
            </a:r>
          </a:p>
        </p:txBody>
      </p:sp>
    </p:spTree>
    <p:extLst>
      <p:ext uri="{BB962C8B-B14F-4D97-AF65-F5344CB8AC3E}">
        <p14:creationId xmlns:p14="http://schemas.microsoft.com/office/powerpoint/2010/main" val="202028878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2.	“Savior” – Salvation comes from Him and is not earned by our own deeds.</a:t>
            </a:r>
          </a:p>
        </p:txBody>
      </p:sp>
    </p:spTree>
    <p:extLst>
      <p:ext uri="{BB962C8B-B14F-4D97-AF65-F5344CB8AC3E}">
        <p14:creationId xmlns:p14="http://schemas.microsoft.com/office/powerpoint/2010/main" val="56063716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600" b="1" dirty="0"/>
              <a:t>3.	 “Lord” – We show we truly believe Him by living for Him and following His guidance and loving Him and other people.</a:t>
            </a:r>
          </a:p>
        </p:txBody>
      </p:sp>
    </p:spTree>
    <p:extLst>
      <p:ext uri="{BB962C8B-B14F-4D97-AF65-F5344CB8AC3E}">
        <p14:creationId xmlns:p14="http://schemas.microsoft.com/office/powerpoint/2010/main" val="87476500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Lighting the lamps means making sacrifices in this world – burning of oil – and let people see Christ in you.</a:t>
            </a:r>
          </a:p>
        </p:txBody>
      </p:sp>
    </p:spTree>
    <p:extLst>
      <p:ext uri="{BB962C8B-B14F-4D97-AF65-F5344CB8AC3E}">
        <p14:creationId xmlns:p14="http://schemas.microsoft.com/office/powerpoint/2010/main" val="278531915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/>
              <a:t>We are the light of the world.  We allow people to see Christ (the bridegroom) and the true Christian community (the bride).</a:t>
            </a:r>
          </a:p>
        </p:txBody>
      </p:sp>
    </p:spTree>
    <p:extLst>
      <p:ext uri="{BB962C8B-B14F-4D97-AF65-F5344CB8AC3E}">
        <p14:creationId xmlns:p14="http://schemas.microsoft.com/office/powerpoint/2010/main" val="401992889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Oil also represents our readiness to be with God -- spiritual maturity and sanctification. </a:t>
            </a:r>
          </a:p>
        </p:txBody>
      </p:sp>
    </p:spTree>
    <p:extLst>
      <p:ext uri="{BB962C8B-B14F-4D97-AF65-F5344CB8AC3E}">
        <p14:creationId xmlns:p14="http://schemas.microsoft.com/office/powerpoint/2010/main" val="272505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But while they were on their way to buy the oil, the bridegroom arrived. </a:t>
            </a:r>
          </a:p>
        </p:txBody>
      </p:sp>
    </p:spTree>
    <p:extLst>
      <p:ext uri="{BB962C8B-B14F-4D97-AF65-F5344CB8AC3E}">
        <p14:creationId xmlns:p14="http://schemas.microsoft.com/office/powerpoint/2010/main" val="158892267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717042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/>
              <a:t>We gain maturity and sanctification by studying the Word, living out His teachings, and learning from our experiences and failures.</a:t>
            </a:r>
          </a:p>
        </p:txBody>
      </p:sp>
    </p:spTree>
    <p:extLst>
      <p:ext uri="{BB962C8B-B14F-4D97-AF65-F5344CB8AC3E}">
        <p14:creationId xmlns:p14="http://schemas.microsoft.com/office/powerpoint/2010/main" val="179881165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Christians who don't have this spiritual “oil” are not ready to be with God.</a:t>
            </a:r>
          </a:p>
        </p:txBody>
      </p:sp>
    </p:spTree>
    <p:extLst>
      <p:ext uri="{BB962C8B-B14F-4D97-AF65-F5344CB8AC3E}">
        <p14:creationId xmlns:p14="http://schemas.microsoft.com/office/powerpoint/2010/main" val="190053328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/>
              <a:t>Isn't salvation by faith alone?  Yes, but their lack of commitment to God shows they don't really believe in God.  They are Christians in name only.</a:t>
            </a:r>
          </a:p>
        </p:txBody>
      </p:sp>
    </p:spTree>
    <p:extLst>
      <p:ext uri="{BB962C8B-B14F-4D97-AF65-F5344CB8AC3E}">
        <p14:creationId xmlns:p14="http://schemas.microsoft.com/office/powerpoint/2010/main" val="54867042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James 2:17-18 – </a:t>
            </a:r>
          </a:p>
          <a:p>
            <a:pPr marL="0" indent="0">
              <a:buNone/>
            </a:pPr>
            <a:r>
              <a:rPr lang="en-US" sz="5800" b="1" dirty="0"/>
              <a:t>In the same way, faith by itself, if it is not accompanied by action, is dead.  But someone will say,</a:t>
            </a:r>
          </a:p>
          <a:p>
            <a:pPr marL="0" indent="0">
              <a:buNone/>
            </a:pPr>
            <a:endParaRPr lang="en-US" sz="5800" b="1" dirty="0"/>
          </a:p>
          <a:p>
            <a:pPr marL="0" indent="0">
              <a:buNone/>
            </a:pPr>
            <a:r>
              <a:rPr lang="en-US" sz="5800" b="1" dirty="0"/>
              <a:t>“You have faith; I have deeds.” Show me your faith without deeds, and I will show you my faith by my deeds.</a:t>
            </a:r>
          </a:p>
        </p:txBody>
      </p:sp>
    </p:spTree>
    <p:extLst>
      <p:ext uri="{BB962C8B-B14F-4D97-AF65-F5344CB8AC3E}">
        <p14:creationId xmlns:p14="http://schemas.microsoft.com/office/powerpoint/2010/main" val="140378672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“You have faith; I have deeds.”  Show me your faith without deeds, and I will show you my faith by my deeds.</a:t>
            </a:r>
          </a:p>
        </p:txBody>
      </p:sp>
    </p:spTree>
    <p:extLst>
      <p:ext uri="{BB962C8B-B14F-4D97-AF65-F5344CB8AC3E}">
        <p14:creationId xmlns:p14="http://schemas.microsoft.com/office/powerpoint/2010/main" val="54544689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/>
              <a:t>Christians who do not live for God show they do not really believe Him and are not willing to follow Him.  They want the “Savior” but not the “Lord”.</a:t>
            </a:r>
          </a:p>
        </p:txBody>
      </p:sp>
    </p:spTree>
    <p:extLst>
      <p:ext uri="{BB962C8B-B14F-4D97-AF65-F5344CB8AC3E}">
        <p14:creationId xmlns:p14="http://schemas.microsoft.com/office/powerpoint/2010/main" val="3229588370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At the end, there comes a time when the door is closed.  The chance for grace is not available forever.</a:t>
            </a:r>
          </a:p>
        </p:txBody>
      </p:sp>
    </p:spTree>
    <p:extLst>
      <p:ext uri="{BB962C8B-B14F-4D97-AF65-F5344CB8AC3E}">
        <p14:creationId xmlns:p14="http://schemas.microsoft.com/office/powerpoint/2010/main" val="4113238874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/>
              <a:t>If we are not ready for God when He comes, we will be excluded from the banquet.  We will not be the bridesmaid and the bride.</a:t>
            </a:r>
          </a:p>
        </p:txBody>
      </p:sp>
    </p:spTree>
    <p:extLst>
      <p:ext uri="{BB962C8B-B14F-4D97-AF65-F5344CB8AC3E}">
        <p14:creationId xmlns:p14="http://schemas.microsoft.com/office/powerpoint/2010/main" val="2341680853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/>
              <a:t>"I don't know you" -- sounds very harsh.  But it's God's reaction because He gives us so much time to get the oil and we choose not to do it.</a:t>
            </a:r>
          </a:p>
        </p:txBody>
      </p:sp>
    </p:spTree>
    <p:extLst>
      <p:ext uri="{BB962C8B-B14F-4D97-AF65-F5344CB8AC3E}">
        <p14:creationId xmlns:p14="http://schemas.microsoft.com/office/powerpoint/2010/main" val="20868699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" y="-95250"/>
            <a:ext cx="687324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b="1" dirty="0"/>
              <a:t>Our claim of faith is not sufficient.  We show our true faith with our works.</a:t>
            </a:r>
          </a:p>
        </p:txBody>
      </p:sp>
    </p:spTree>
    <p:extLst>
      <p:ext uri="{BB962C8B-B14F-4D97-AF65-F5344CB8AC3E}">
        <p14:creationId xmlns:p14="http://schemas.microsoft.com/office/powerpoint/2010/main" val="831561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18381</TotalTime>
  <Words>3142</Words>
  <Application>Microsoft Office PowerPoint</Application>
  <PresentationFormat>Custom</PresentationFormat>
  <Paragraphs>180</Paragraphs>
  <Slides>152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152</vt:i4>
      </vt:variant>
    </vt:vector>
  </HeadingPairs>
  <TitlesOfParts>
    <vt:vector size="15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Water of Life Chinese Ministry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</dc:creator>
  <cp:lastModifiedBy>George Huang</cp:lastModifiedBy>
  <cp:revision>1137</cp:revision>
  <cp:lastPrinted>2017-09-16T17:38:24Z</cp:lastPrinted>
  <dcterms:created xsi:type="dcterms:W3CDTF">2005-06-09T01:58:34Z</dcterms:created>
  <dcterms:modified xsi:type="dcterms:W3CDTF">2023-10-29T17:12:50Z</dcterms:modified>
</cp:coreProperties>
</file>