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1544" r:id="rId2"/>
    <p:sldId id="1545" r:id="rId3"/>
    <p:sldId id="1373" r:id="rId4"/>
    <p:sldId id="1399" r:id="rId5"/>
    <p:sldId id="1400" r:id="rId6"/>
    <p:sldId id="1401" r:id="rId7"/>
    <p:sldId id="1547" r:id="rId8"/>
    <p:sldId id="1051" r:id="rId9"/>
    <p:sldId id="1052" r:id="rId10"/>
    <p:sldId id="1549" r:id="rId11"/>
    <p:sldId id="1551" r:id="rId12"/>
    <p:sldId id="1554" r:id="rId13"/>
    <p:sldId id="1556" r:id="rId14"/>
    <p:sldId id="1561" r:id="rId15"/>
    <p:sldId id="1557" r:id="rId16"/>
    <p:sldId id="1563" r:id="rId17"/>
    <p:sldId id="1565" r:id="rId18"/>
    <p:sldId id="1566" r:id="rId19"/>
    <p:sldId id="1569" r:id="rId20"/>
    <p:sldId id="1571" r:id="rId21"/>
    <p:sldId id="1472" r:id="rId22"/>
    <p:sldId id="1574" r:id="rId23"/>
    <p:sldId id="1575" r:id="rId24"/>
    <p:sldId id="1578" r:id="rId25"/>
    <p:sldId id="1580" r:id="rId26"/>
    <p:sldId id="1523" r:id="rId27"/>
    <p:sldId id="1581" r:id="rId28"/>
    <p:sldId id="1583" r:id="rId29"/>
    <p:sldId id="1585" r:id="rId30"/>
    <p:sldId id="1587" r:id="rId31"/>
    <p:sldId id="1589" r:id="rId32"/>
    <p:sldId id="1591" r:id="rId33"/>
    <p:sldId id="1592" r:id="rId34"/>
    <p:sldId id="1594" r:id="rId35"/>
    <p:sldId id="1596" r:id="rId36"/>
    <p:sldId id="1598" r:id="rId37"/>
    <p:sldId id="1396" r:id="rId38"/>
    <p:sldId id="1599" r:id="rId39"/>
    <p:sldId id="1602" r:id="rId40"/>
    <p:sldId id="1397" r:id="rId41"/>
    <p:sldId id="1375" r:id="rId42"/>
    <p:sldId id="1541" r:id="rId43"/>
    <p:sldId id="1542" r:id="rId44"/>
    <p:sldId id="1605" r:id="rId45"/>
    <p:sldId id="1608" r:id="rId46"/>
    <p:sldId id="1404" r:id="rId47"/>
    <p:sldId id="1610" r:id="rId48"/>
    <p:sldId id="1382" r:id="rId49"/>
    <p:sldId id="1611" r:id="rId50"/>
    <p:sldId id="1612" r:id="rId51"/>
    <p:sldId id="1406" r:id="rId52"/>
    <p:sldId id="1615" r:id="rId53"/>
    <p:sldId id="1528" r:id="rId54"/>
    <p:sldId id="1532" r:id="rId55"/>
    <p:sldId id="1617" r:id="rId56"/>
    <p:sldId id="1463" r:id="rId57"/>
    <p:sldId id="1619" r:id="rId58"/>
    <p:sldId id="1621" r:id="rId59"/>
    <p:sldId id="1378" r:id="rId60"/>
    <p:sldId id="1407" r:id="rId61"/>
    <p:sldId id="1700" r:id="rId62"/>
    <p:sldId id="1538" r:id="rId63"/>
    <p:sldId id="1398" r:id="rId64"/>
    <p:sldId id="1469" r:id="rId65"/>
    <p:sldId id="1701" r:id="rId66"/>
    <p:sldId id="1384" r:id="rId67"/>
    <p:sldId id="1408" r:id="rId68"/>
    <p:sldId id="1251" r:id="rId69"/>
    <p:sldId id="1702" r:id="rId70"/>
    <p:sldId id="1704" r:id="rId71"/>
    <p:sldId id="1705" r:id="rId72"/>
    <p:sldId id="1706" r:id="rId73"/>
    <p:sldId id="1707" r:id="rId74"/>
    <p:sldId id="1510" r:id="rId75"/>
    <p:sldId id="1708" r:id="rId76"/>
    <p:sldId id="1709"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544"/>
            <p14:sldId id="1545"/>
            <p14:sldId id="1373"/>
            <p14:sldId id="1399"/>
            <p14:sldId id="1400"/>
            <p14:sldId id="1401"/>
            <p14:sldId id="1547"/>
            <p14:sldId id="1051"/>
            <p14:sldId id="1052"/>
            <p14:sldId id="1549"/>
            <p14:sldId id="1551"/>
            <p14:sldId id="1554"/>
            <p14:sldId id="1556"/>
            <p14:sldId id="1561"/>
            <p14:sldId id="1557"/>
            <p14:sldId id="1563"/>
            <p14:sldId id="1565"/>
            <p14:sldId id="1566"/>
            <p14:sldId id="1569"/>
            <p14:sldId id="1571"/>
            <p14:sldId id="1472"/>
            <p14:sldId id="1574"/>
            <p14:sldId id="1575"/>
            <p14:sldId id="1578"/>
            <p14:sldId id="1580"/>
            <p14:sldId id="1523"/>
            <p14:sldId id="1581"/>
            <p14:sldId id="1583"/>
            <p14:sldId id="1585"/>
            <p14:sldId id="1587"/>
            <p14:sldId id="1589"/>
            <p14:sldId id="1591"/>
            <p14:sldId id="1592"/>
            <p14:sldId id="1594"/>
            <p14:sldId id="1596"/>
            <p14:sldId id="1598"/>
            <p14:sldId id="1396"/>
            <p14:sldId id="1599"/>
            <p14:sldId id="1602"/>
            <p14:sldId id="1397"/>
            <p14:sldId id="1375"/>
            <p14:sldId id="1541"/>
            <p14:sldId id="1542"/>
            <p14:sldId id="1605"/>
            <p14:sldId id="1608"/>
            <p14:sldId id="1404"/>
            <p14:sldId id="1610"/>
            <p14:sldId id="1382"/>
            <p14:sldId id="1611"/>
            <p14:sldId id="1612"/>
            <p14:sldId id="1406"/>
            <p14:sldId id="1615"/>
            <p14:sldId id="1528"/>
            <p14:sldId id="1532"/>
            <p14:sldId id="1617"/>
            <p14:sldId id="1463"/>
            <p14:sldId id="1619"/>
            <p14:sldId id="1621"/>
            <p14:sldId id="1378"/>
            <p14:sldId id="1407"/>
            <p14:sldId id="1700"/>
            <p14:sldId id="1538"/>
            <p14:sldId id="1398"/>
            <p14:sldId id="1469"/>
            <p14:sldId id="1701"/>
            <p14:sldId id="1384"/>
            <p14:sldId id="1408"/>
            <p14:sldId id="1251"/>
            <p14:sldId id="1702"/>
            <p14:sldId id="1704"/>
            <p14:sldId id="1705"/>
            <p14:sldId id="1706"/>
            <p14:sldId id="1707"/>
            <p14:sldId id="1510"/>
            <p14:sldId id="1708"/>
            <p14:sldId id="170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3041" autoAdjust="0"/>
    <p:restoredTop sz="94660"/>
  </p:normalViewPr>
  <p:slideViewPr>
    <p:cSldViewPr snapToGrid="0">
      <p:cViewPr varScale="1">
        <p:scale>
          <a:sx n="113" d="100"/>
          <a:sy n="113" d="100"/>
        </p:scale>
        <p:origin x="1128" y="102"/>
      </p:cViewPr>
      <p:guideLst/>
    </p:cSldViewPr>
  </p:slideViewPr>
  <p:notesTextViewPr>
    <p:cViewPr>
      <p:scale>
        <a:sx n="1" d="1"/>
        <a:sy n="1" d="1"/>
      </p:scale>
      <p:origin x="0" y="0"/>
    </p:cViewPr>
  </p:notesTextViewPr>
  <p:sorterViewPr>
    <p:cViewPr>
      <p:scale>
        <a:sx n="75" d="100"/>
        <a:sy n="75" d="100"/>
      </p:scale>
      <p:origin x="0" y="-648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7805FD18-EE65-406E-8EFE-188D996546A0}"/>
    <pc:docChg chg="undo custSel addSld delSld modSection">
      <pc:chgData name="George Huang" userId="7522906efeb502a4" providerId="LiveId" clId="{7805FD18-EE65-406E-8EFE-188D996546A0}" dt="2023-08-13T17:35:58.899" v="113" actId="47"/>
      <pc:docMkLst>
        <pc:docMk/>
      </pc:docMkLst>
      <pc:sldChg chg="del">
        <pc:chgData name="George Huang" userId="7522906efeb502a4" providerId="LiveId" clId="{7805FD18-EE65-406E-8EFE-188D996546A0}" dt="2023-08-13T17:33:38.148" v="4" actId="47"/>
        <pc:sldMkLst>
          <pc:docMk/>
          <pc:sldMk cId="1882126550" sldId="1014"/>
        </pc:sldMkLst>
      </pc:sldChg>
      <pc:sldChg chg="del">
        <pc:chgData name="George Huang" userId="7522906efeb502a4" providerId="LiveId" clId="{7805FD18-EE65-406E-8EFE-188D996546A0}" dt="2023-08-13T17:33:42.458" v="7" actId="47"/>
        <pc:sldMkLst>
          <pc:docMk/>
          <pc:sldMk cId="3981295695" sldId="1035"/>
        </pc:sldMkLst>
      </pc:sldChg>
      <pc:sldChg chg="del">
        <pc:chgData name="George Huang" userId="7522906efeb502a4" providerId="LiveId" clId="{7805FD18-EE65-406E-8EFE-188D996546A0}" dt="2023-08-13T17:33:31.510" v="0" actId="47"/>
        <pc:sldMkLst>
          <pc:docMk/>
          <pc:sldMk cId="1622015966" sldId="1045"/>
        </pc:sldMkLst>
      </pc:sldChg>
      <pc:sldChg chg="del">
        <pc:chgData name="George Huang" userId="7522906efeb502a4" providerId="LiveId" clId="{7805FD18-EE65-406E-8EFE-188D996546A0}" dt="2023-08-13T17:35:37.871" v="99" actId="47"/>
        <pc:sldMkLst>
          <pc:docMk/>
          <pc:sldMk cId="1918059804" sldId="1078"/>
        </pc:sldMkLst>
      </pc:sldChg>
      <pc:sldChg chg="del">
        <pc:chgData name="George Huang" userId="7522906efeb502a4" providerId="LiveId" clId="{7805FD18-EE65-406E-8EFE-188D996546A0}" dt="2023-08-13T17:35:16.140" v="80" actId="47"/>
        <pc:sldMkLst>
          <pc:docMk/>
          <pc:sldMk cId="2356378851" sldId="1239"/>
        </pc:sldMkLst>
      </pc:sldChg>
      <pc:sldChg chg="del">
        <pc:chgData name="George Huang" userId="7522906efeb502a4" providerId="LiveId" clId="{7805FD18-EE65-406E-8EFE-188D996546A0}" dt="2023-08-13T17:35:48.823" v="106" actId="47"/>
        <pc:sldMkLst>
          <pc:docMk/>
          <pc:sldMk cId="3595038760" sldId="1243"/>
        </pc:sldMkLst>
      </pc:sldChg>
      <pc:sldChg chg="del">
        <pc:chgData name="George Huang" userId="7522906efeb502a4" providerId="LiveId" clId="{7805FD18-EE65-406E-8EFE-188D996546A0}" dt="2023-08-13T17:35:47.169" v="104" actId="47"/>
        <pc:sldMkLst>
          <pc:docMk/>
          <pc:sldMk cId="2200281092" sldId="1244"/>
        </pc:sldMkLst>
      </pc:sldChg>
      <pc:sldChg chg="del">
        <pc:chgData name="George Huang" userId="7522906efeb502a4" providerId="LiveId" clId="{7805FD18-EE65-406E-8EFE-188D996546A0}" dt="2023-08-13T17:35:45.065" v="103" actId="47"/>
        <pc:sldMkLst>
          <pc:docMk/>
          <pc:sldMk cId="2438429716" sldId="1250"/>
        </pc:sldMkLst>
      </pc:sldChg>
      <pc:sldChg chg="del">
        <pc:chgData name="George Huang" userId="7522906efeb502a4" providerId="LiveId" clId="{7805FD18-EE65-406E-8EFE-188D996546A0}" dt="2023-08-13T17:35:34.242" v="96" actId="47"/>
        <pc:sldMkLst>
          <pc:docMk/>
          <pc:sldMk cId="4199946914" sldId="1304"/>
        </pc:sldMkLst>
      </pc:sldChg>
      <pc:sldChg chg="del">
        <pc:chgData name="George Huang" userId="7522906efeb502a4" providerId="LiveId" clId="{7805FD18-EE65-406E-8EFE-188D996546A0}" dt="2023-08-13T17:33:40.245" v="5" actId="47"/>
        <pc:sldMkLst>
          <pc:docMk/>
          <pc:sldMk cId="2172916408" sldId="1338"/>
        </pc:sldMkLst>
      </pc:sldChg>
      <pc:sldChg chg="del">
        <pc:chgData name="George Huang" userId="7522906efeb502a4" providerId="LiveId" clId="{7805FD18-EE65-406E-8EFE-188D996546A0}" dt="2023-08-13T17:33:50.333" v="15" actId="47"/>
        <pc:sldMkLst>
          <pc:docMk/>
          <pc:sldMk cId="1663735148" sldId="1339"/>
        </pc:sldMkLst>
      </pc:sldChg>
      <pc:sldChg chg="del">
        <pc:chgData name="George Huang" userId="7522906efeb502a4" providerId="LiveId" clId="{7805FD18-EE65-406E-8EFE-188D996546A0}" dt="2023-08-13T17:33:59.033" v="21" actId="47"/>
        <pc:sldMkLst>
          <pc:docMk/>
          <pc:sldMk cId="2268081096" sldId="1340"/>
        </pc:sldMkLst>
      </pc:sldChg>
      <pc:sldChg chg="del">
        <pc:chgData name="George Huang" userId="7522906efeb502a4" providerId="LiveId" clId="{7805FD18-EE65-406E-8EFE-188D996546A0}" dt="2023-08-13T17:34:08.974" v="32" actId="47"/>
        <pc:sldMkLst>
          <pc:docMk/>
          <pc:sldMk cId="453446499" sldId="1341"/>
        </pc:sldMkLst>
      </pc:sldChg>
      <pc:sldChg chg="del">
        <pc:chgData name="George Huang" userId="7522906efeb502a4" providerId="LiveId" clId="{7805FD18-EE65-406E-8EFE-188D996546A0}" dt="2023-08-13T17:34:40.840" v="55" actId="47"/>
        <pc:sldMkLst>
          <pc:docMk/>
          <pc:sldMk cId="2194836892" sldId="1342"/>
        </pc:sldMkLst>
      </pc:sldChg>
      <pc:sldChg chg="del">
        <pc:chgData name="George Huang" userId="7522906efeb502a4" providerId="LiveId" clId="{7805FD18-EE65-406E-8EFE-188D996546A0}" dt="2023-08-13T17:34:42.778" v="57" actId="47"/>
        <pc:sldMkLst>
          <pc:docMk/>
          <pc:sldMk cId="1683754228" sldId="1343"/>
        </pc:sldMkLst>
      </pc:sldChg>
      <pc:sldChg chg="del">
        <pc:chgData name="George Huang" userId="7522906efeb502a4" providerId="LiveId" clId="{7805FD18-EE65-406E-8EFE-188D996546A0}" dt="2023-08-13T17:34:26.377" v="48" actId="47"/>
        <pc:sldMkLst>
          <pc:docMk/>
          <pc:sldMk cId="649174542" sldId="1344"/>
        </pc:sldMkLst>
      </pc:sldChg>
      <pc:sldChg chg="del">
        <pc:chgData name="George Huang" userId="7522906efeb502a4" providerId="LiveId" clId="{7805FD18-EE65-406E-8EFE-188D996546A0}" dt="2023-08-13T17:34:45.817" v="60" actId="47"/>
        <pc:sldMkLst>
          <pc:docMk/>
          <pc:sldMk cId="3622321203" sldId="1346"/>
        </pc:sldMkLst>
      </pc:sldChg>
      <pc:sldChg chg="del">
        <pc:chgData name="George Huang" userId="7522906efeb502a4" providerId="LiveId" clId="{7805FD18-EE65-406E-8EFE-188D996546A0}" dt="2023-08-13T17:34:47.368" v="62" actId="47"/>
        <pc:sldMkLst>
          <pc:docMk/>
          <pc:sldMk cId="1401062926" sldId="1347"/>
        </pc:sldMkLst>
      </pc:sldChg>
      <pc:sldChg chg="del">
        <pc:chgData name="George Huang" userId="7522906efeb502a4" providerId="LiveId" clId="{7805FD18-EE65-406E-8EFE-188D996546A0}" dt="2023-08-13T17:34:49.196" v="63" actId="47"/>
        <pc:sldMkLst>
          <pc:docMk/>
          <pc:sldMk cId="1907594269" sldId="1348"/>
        </pc:sldMkLst>
      </pc:sldChg>
      <pc:sldChg chg="del">
        <pc:chgData name="George Huang" userId="7522906efeb502a4" providerId="LiveId" clId="{7805FD18-EE65-406E-8EFE-188D996546A0}" dt="2023-08-13T17:34:54.815" v="68" actId="47"/>
        <pc:sldMkLst>
          <pc:docMk/>
          <pc:sldMk cId="3502694714" sldId="1349"/>
        </pc:sldMkLst>
      </pc:sldChg>
      <pc:sldChg chg="del">
        <pc:chgData name="George Huang" userId="7522906efeb502a4" providerId="LiveId" clId="{7805FD18-EE65-406E-8EFE-188D996546A0}" dt="2023-08-13T17:33:33.876" v="1" actId="47"/>
        <pc:sldMkLst>
          <pc:docMk/>
          <pc:sldMk cId="426802434" sldId="1350"/>
        </pc:sldMkLst>
      </pc:sldChg>
      <pc:sldChg chg="del">
        <pc:chgData name="George Huang" userId="7522906efeb502a4" providerId="LiveId" clId="{7805FD18-EE65-406E-8EFE-188D996546A0}" dt="2023-08-13T17:33:33.876" v="1" actId="47"/>
        <pc:sldMkLst>
          <pc:docMk/>
          <pc:sldMk cId="2830937437" sldId="1351"/>
        </pc:sldMkLst>
      </pc:sldChg>
      <pc:sldChg chg="del">
        <pc:chgData name="George Huang" userId="7522906efeb502a4" providerId="LiveId" clId="{7805FD18-EE65-406E-8EFE-188D996546A0}" dt="2023-08-13T17:33:33.876" v="1" actId="47"/>
        <pc:sldMkLst>
          <pc:docMk/>
          <pc:sldMk cId="587344492" sldId="1352"/>
        </pc:sldMkLst>
      </pc:sldChg>
      <pc:sldChg chg="del">
        <pc:chgData name="George Huang" userId="7522906efeb502a4" providerId="LiveId" clId="{7805FD18-EE65-406E-8EFE-188D996546A0}" dt="2023-08-13T17:33:33.876" v="1" actId="47"/>
        <pc:sldMkLst>
          <pc:docMk/>
          <pc:sldMk cId="2431242437" sldId="1353"/>
        </pc:sldMkLst>
      </pc:sldChg>
      <pc:sldChg chg="del">
        <pc:chgData name="George Huang" userId="7522906efeb502a4" providerId="LiveId" clId="{7805FD18-EE65-406E-8EFE-188D996546A0}" dt="2023-08-13T17:34:57.978" v="71" actId="47"/>
        <pc:sldMkLst>
          <pc:docMk/>
          <pc:sldMk cId="3280367474" sldId="1354"/>
        </pc:sldMkLst>
      </pc:sldChg>
      <pc:sldChg chg="add del">
        <pc:chgData name="George Huang" userId="7522906efeb502a4" providerId="LiveId" clId="{7805FD18-EE65-406E-8EFE-188D996546A0}" dt="2023-08-13T17:35:12.825" v="79" actId="47"/>
        <pc:sldMkLst>
          <pc:docMk/>
          <pc:sldMk cId="2206951856" sldId="1355"/>
        </pc:sldMkLst>
      </pc:sldChg>
      <pc:sldChg chg="del">
        <pc:chgData name="George Huang" userId="7522906efeb502a4" providerId="LiveId" clId="{7805FD18-EE65-406E-8EFE-188D996546A0}" dt="2023-08-13T17:35:25.005" v="88" actId="47"/>
        <pc:sldMkLst>
          <pc:docMk/>
          <pc:sldMk cId="767544580" sldId="1359"/>
        </pc:sldMkLst>
      </pc:sldChg>
      <pc:sldChg chg="add del">
        <pc:chgData name="George Huang" userId="7522906efeb502a4" providerId="LiveId" clId="{7805FD18-EE65-406E-8EFE-188D996546A0}" dt="2023-08-13T17:35:19.157" v="81" actId="47"/>
        <pc:sldMkLst>
          <pc:docMk/>
          <pc:sldMk cId="3380385749" sldId="1360"/>
        </pc:sldMkLst>
      </pc:sldChg>
      <pc:sldChg chg="del">
        <pc:chgData name="George Huang" userId="7522906efeb502a4" providerId="LiveId" clId="{7805FD18-EE65-406E-8EFE-188D996546A0}" dt="2023-08-13T17:35:30.531" v="93" actId="47"/>
        <pc:sldMkLst>
          <pc:docMk/>
          <pc:sldMk cId="2419964384" sldId="1361"/>
        </pc:sldMkLst>
      </pc:sldChg>
      <pc:sldChg chg="del">
        <pc:chgData name="George Huang" userId="7522906efeb502a4" providerId="LiveId" clId="{7805FD18-EE65-406E-8EFE-188D996546A0}" dt="2023-08-13T17:35:32.855" v="95" actId="47"/>
        <pc:sldMkLst>
          <pc:docMk/>
          <pc:sldMk cId="1758929365" sldId="1362"/>
        </pc:sldMkLst>
      </pc:sldChg>
      <pc:sldChg chg="del">
        <pc:chgData name="George Huang" userId="7522906efeb502a4" providerId="LiveId" clId="{7805FD18-EE65-406E-8EFE-188D996546A0}" dt="2023-08-13T17:35:43.377" v="102" actId="47"/>
        <pc:sldMkLst>
          <pc:docMk/>
          <pc:sldMk cId="1643471985" sldId="1363"/>
        </pc:sldMkLst>
      </pc:sldChg>
      <pc:sldChg chg="del">
        <pc:chgData name="George Huang" userId="7522906efeb502a4" providerId="LiveId" clId="{7805FD18-EE65-406E-8EFE-188D996546A0}" dt="2023-08-13T17:34:38.187" v="51" actId="47"/>
        <pc:sldMkLst>
          <pc:docMk/>
          <pc:sldMk cId="4197819339" sldId="1366"/>
        </pc:sldMkLst>
      </pc:sldChg>
      <pc:sldChg chg="del">
        <pc:chgData name="George Huang" userId="7522906efeb502a4" providerId="LiveId" clId="{7805FD18-EE65-406E-8EFE-188D996546A0}" dt="2023-08-13T17:33:43.282" v="8" actId="47"/>
        <pc:sldMkLst>
          <pc:docMk/>
          <pc:sldMk cId="2155984078" sldId="1392"/>
        </pc:sldMkLst>
      </pc:sldChg>
      <pc:sldChg chg="del">
        <pc:chgData name="George Huang" userId="7522906efeb502a4" providerId="LiveId" clId="{7805FD18-EE65-406E-8EFE-188D996546A0}" dt="2023-08-13T17:33:45.902" v="11" actId="47"/>
        <pc:sldMkLst>
          <pc:docMk/>
          <pc:sldMk cId="4059431280" sldId="1393"/>
        </pc:sldMkLst>
      </pc:sldChg>
      <pc:sldChg chg="del">
        <pc:chgData name="George Huang" userId="7522906efeb502a4" providerId="LiveId" clId="{7805FD18-EE65-406E-8EFE-188D996546A0}" dt="2023-08-13T17:34:13.792" v="36" actId="47"/>
        <pc:sldMkLst>
          <pc:docMk/>
          <pc:sldMk cId="4110107052" sldId="1394"/>
        </pc:sldMkLst>
      </pc:sldChg>
      <pc:sldChg chg="del">
        <pc:chgData name="George Huang" userId="7522906efeb502a4" providerId="LiveId" clId="{7805FD18-EE65-406E-8EFE-188D996546A0}" dt="2023-08-13T17:34:39.484" v="53" actId="47"/>
        <pc:sldMkLst>
          <pc:docMk/>
          <pc:sldMk cId="389988191" sldId="1395"/>
        </pc:sldMkLst>
      </pc:sldChg>
      <pc:sldChg chg="del">
        <pc:chgData name="George Huang" userId="7522906efeb502a4" providerId="LiveId" clId="{7805FD18-EE65-406E-8EFE-188D996546A0}" dt="2023-08-13T17:33:35.945" v="2" actId="47"/>
        <pc:sldMkLst>
          <pc:docMk/>
          <pc:sldMk cId="1828167883" sldId="1402"/>
        </pc:sldMkLst>
      </pc:sldChg>
      <pc:sldChg chg="del">
        <pc:chgData name="George Huang" userId="7522906efeb502a4" providerId="LiveId" clId="{7805FD18-EE65-406E-8EFE-188D996546A0}" dt="2023-08-13T17:34:56.628" v="70" actId="47"/>
        <pc:sldMkLst>
          <pc:docMk/>
          <pc:sldMk cId="293844008" sldId="1403"/>
        </pc:sldMkLst>
      </pc:sldChg>
      <pc:sldChg chg="del">
        <pc:chgData name="George Huang" userId="7522906efeb502a4" providerId="LiveId" clId="{7805FD18-EE65-406E-8EFE-188D996546A0}" dt="2023-08-13T17:33:33.876" v="1" actId="47"/>
        <pc:sldMkLst>
          <pc:docMk/>
          <pc:sldMk cId="3042253114" sldId="1448"/>
        </pc:sldMkLst>
      </pc:sldChg>
      <pc:sldChg chg="del">
        <pc:chgData name="George Huang" userId="7522906efeb502a4" providerId="LiveId" clId="{7805FD18-EE65-406E-8EFE-188D996546A0}" dt="2023-08-13T17:35:28.873" v="91" actId="47"/>
        <pc:sldMkLst>
          <pc:docMk/>
          <pc:sldMk cId="775281718" sldId="1450"/>
        </pc:sldMkLst>
      </pc:sldChg>
      <pc:sldChg chg="del">
        <pc:chgData name="George Huang" userId="7522906efeb502a4" providerId="LiveId" clId="{7805FD18-EE65-406E-8EFE-188D996546A0}" dt="2023-08-13T17:35:26.493" v="90" actId="47"/>
        <pc:sldMkLst>
          <pc:docMk/>
          <pc:sldMk cId="3413841179" sldId="1462"/>
        </pc:sldMkLst>
      </pc:sldChg>
      <pc:sldChg chg="del">
        <pc:chgData name="George Huang" userId="7522906efeb502a4" providerId="LiveId" clId="{7805FD18-EE65-406E-8EFE-188D996546A0}" dt="2023-08-13T17:35:20.801" v="83" actId="47"/>
        <pc:sldMkLst>
          <pc:docMk/>
          <pc:sldMk cId="4109223190" sldId="1464"/>
        </pc:sldMkLst>
      </pc:sldChg>
      <pc:sldChg chg="del">
        <pc:chgData name="George Huang" userId="7522906efeb502a4" providerId="LiveId" clId="{7805FD18-EE65-406E-8EFE-188D996546A0}" dt="2023-08-13T17:33:54.296" v="19" actId="47"/>
        <pc:sldMkLst>
          <pc:docMk/>
          <pc:sldMk cId="1498742192" sldId="1468"/>
        </pc:sldMkLst>
      </pc:sldChg>
      <pc:sldChg chg="del">
        <pc:chgData name="George Huang" userId="7522906efeb502a4" providerId="LiveId" clId="{7805FD18-EE65-406E-8EFE-188D996546A0}" dt="2023-08-13T17:35:38.898" v="100" actId="47"/>
        <pc:sldMkLst>
          <pc:docMk/>
          <pc:sldMk cId="3419646249" sldId="1470"/>
        </pc:sldMkLst>
      </pc:sldChg>
      <pc:sldChg chg="del">
        <pc:chgData name="George Huang" userId="7522906efeb502a4" providerId="LiveId" clId="{7805FD18-EE65-406E-8EFE-188D996546A0}" dt="2023-08-13T17:34:05.642" v="29" actId="47"/>
        <pc:sldMkLst>
          <pc:docMk/>
          <pc:sldMk cId="634784090" sldId="1471"/>
        </pc:sldMkLst>
      </pc:sldChg>
      <pc:sldChg chg="del">
        <pc:chgData name="George Huang" userId="7522906efeb502a4" providerId="LiveId" clId="{7805FD18-EE65-406E-8EFE-188D996546A0}" dt="2023-08-13T17:33:45.124" v="10" actId="47"/>
        <pc:sldMkLst>
          <pc:docMk/>
          <pc:sldMk cId="3440069273" sldId="1473"/>
        </pc:sldMkLst>
      </pc:sldChg>
      <pc:sldChg chg="del">
        <pc:chgData name="George Huang" userId="7522906efeb502a4" providerId="LiveId" clId="{7805FD18-EE65-406E-8EFE-188D996546A0}" dt="2023-08-13T17:34:23.003" v="44" actId="47"/>
        <pc:sldMkLst>
          <pc:docMk/>
          <pc:sldMk cId="3037008043" sldId="1475"/>
        </pc:sldMkLst>
      </pc:sldChg>
      <pc:sldChg chg="del">
        <pc:chgData name="George Huang" userId="7522906efeb502a4" providerId="LiveId" clId="{7805FD18-EE65-406E-8EFE-188D996546A0}" dt="2023-08-13T17:34:20.095" v="40" actId="47"/>
        <pc:sldMkLst>
          <pc:docMk/>
          <pc:sldMk cId="4079330773" sldId="1476"/>
        </pc:sldMkLst>
      </pc:sldChg>
      <pc:sldChg chg="del">
        <pc:chgData name="George Huang" userId="7522906efeb502a4" providerId="LiveId" clId="{7805FD18-EE65-406E-8EFE-188D996546A0}" dt="2023-08-13T17:34:25.128" v="47" actId="47"/>
        <pc:sldMkLst>
          <pc:docMk/>
          <pc:sldMk cId="2697918374" sldId="1477"/>
        </pc:sldMkLst>
      </pc:sldChg>
      <pc:sldChg chg="del">
        <pc:chgData name="George Huang" userId="7522906efeb502a4" providerId="LiveId" clId="{7805FD18-EE65-406E-8EFE-188D996546A0}" dt="2023-08-13T17:35:50.345" v="107" actId="47"/>
        <pc:sldMkLst>
          <pc:docMk/>
          <pc:sldMk cId="2598105543" sldId="1506"/>
        </pc:sldMkLst>
      </pc:sldChg>
      <pc:sldChg chg="del">
        <pc:chgData name="George Huang" userId="7522906efeb502a4" providerId="LiveId" clId="{7805FD18-EE65-406E-8EFE-188D996546A0}" dt="2023-08-13T17:35:51.281" v="108" actId="47"/>
        <pc:sldMkLst>
          <pc:docMk/>
          <pc:sldMk cId="339244305" sldId="1507"/>
        </pc:sldMkLst>
      </pc:sldChg>
      <pc:sldChg chg="del">
        <pc:chgData name="George Huang" userId="7522906efeb502a4" providerId="LiveId" clId="{7805FD18-EE65-406E-8EFE-188D996546A0}" dt="2023-08-13T17:34:21.453" v="42" actId="47"/>
        <pc:sldMkLst>
          <pc:docMk/>
          <pc:sldMk cId="318094975" sldId="1508"/>
        </pc:sldMkLst>
      </pc:sldChg>
      <pc:sldChg chg="del">
        <pc:chgData name="George Huang" userId="7522906efeb502a4" providerId="LiveId" clId="{7805FD18-EE65-406E-8EFE-188D996546A0}" dt="2023-08-13T17:35:55.600" v="110" actId="47"/>
        <pc:sldMkLst>
          <pc:docMk/>
          <pc:sldMk cId="3609006246" sldId="1509"/>
        </pc:sldMkLst>
      </pc:sldChg>
      <pc:sldChg chg="del">
        <pc:chgData name="George Huang" userId="7522906efeb502a4" providerId="LiveId" clId="{7805FD18-EE65-406E-8EFE-188D996546A0}" dt="2023-08-13T17:35:58.561" v="112" actId="47"/>
        <pc:sldMkLst>
          <pc:docMk/>
          <pc:sldMk cId="213996986" sldId="1511"/>
        </pc:sldMkLst>
      </pc:sldChg>
      <pc:sldChg chg="del">
        <pc:chgData name="George Huang" userId="7522906efeb502a4" providerId="LiveId" clId="{7805FD18-EE65-406E-8EFE-188D996546A0}" dt="2023-08-13T17:35:57.331" v="111" actId="47"/>
        <pc:sldMkLst>
          <pc:docMk/>
          <pc:sldMk cId="2265293603" sldId="1512"/>
        </pc:sldMkLst>
      </pc:sldChg>
      <pc:sldChg chg="del">
        <pc:chgData name="George Huang" userId="7522906efeb502a4" providerId="LiveId" clId="{7805FD18-EE65-406E-8EFE-188D996546A0}" dt="2023-08-13T17:35:54.678" v="109" actId="47"/>
        <pc:sldMkLst>
          <pc:docMk/>
          <pc:sldMk cId="2030530969" sldId="1513"/>
        </pc:sldMkLst>
      </pc:sldChg>
      <pc:sldChg chg="del">
        <pc:chgData name="George Huang" userId="7522906efeb502a4" providerId="LiveId" clId="{7805FD18-EE65-406E-8EFE-188D996546A0}" dt="2023-08-13T17:35:21.915" v="84" actId="47"/>
        <pc:sldMkLst>
          <pc:docMk/>
          <pc:sldMk cId="1837018907" sldId="1516"/>
        </pc:sldMkLst>
      </pc:sldChg>
      <pc:sldChg chg="del">
        <pc:chgData name="George Huang" userId="7522906efeb502a4" providerId="LiveId" clId="{7805FD18-EE65-406E-8EFE-188D996546A0}" dt="2023-08-13T17:34:00.851" v="23" actId="47"/>
        <pc:sldMkLst>
          <pc:docMk/>
          <pc:sldMk cId="2817023598" sldId="1519"/>
        </pc:sldMkLst>
      </pc:sldChg>
      <pc:sldChg chg="del">
        <pc:chgData name="George Huang" userId="7522906efeb502a4" providerId="LiveId" clId="{7805FD18-EE65-406E-8EFE-188D996546A0}" dt="2023-08-13T17:34:02.434" v="25" actId="47"/>
        <pc:sldMkLst>
          <pc:docMk/>
          <pc:sldMk cId="4133903621" sldId="1520"/>
        </pc:sldMkLst>
      </pc:sldChg>
      <pc:sldChg chg="del">
        <pc:chgData name="George Huang" userId="7522906efeb502a4" providerId="LiveId" clId="{7805FD18-EE65-406E-8EFE-188D996546A0}" dt="2023-08-13T17:34:03.931" v="27" actId="47"/>
        <pc:sldMkLst>
          <pc:docMk/>
          <pc:sldMk cId="2688755524" sldId="1521"/>
        </pc:sldMkLst>
      </pc:sldChg>
      <pc:sldChg chg="del">
        <pc:chgData name="George Huang" userId="7522906efeb502a4" providerId="LiveId" clId="{7805FD18-EE65-406E-8EFE-188D996546A0}" dt="2023-08-13T17:34:14.921" v="38" actId="47"/>
        <pc:sldMkLst>
          <pc:docMk/>
          <pc:sldMk cId="3218504641" sldId="1522"/>
        </pc:sldMkLst>
      </pc:sldChg>
      <pc:sldChg chg="del">
        <pc:chgData name="George Huang" userId="7522906efeb502a4" providerId="LiveId" clId="{7805FD18-EE65-406E-8EFE-188D996546A0}" dt="2023-08-13T17:34:44.312" v="58" actId="47"/>
        <pc:sldMkLst>
          <pc:docMk/>
          <pc:sldMk cId="2966804951" sldId="1525"/>
        </pc:sldMkLst>
      </pc:sldChg>
      <pc:sldChg chg="del">
        <pc:chgData name="George Huang" userId="7522906efeb502a4" providerId="LiveId" clId="{7805FD18-EE65-406E-8EFE-188D996546A0}" dt="2023-08-13T17:34:26.775" v="49" actId="47"/>
        <pc:sldMkLst>
          <pc:docMk/>
          <pc:sldMk cId="3319042679" sldId="1526"/>
        </pc:sldMkLst>
      </pc:sldChg>
      <pc:sldChg chg="del">
        <pc:chgData name="George Huang" userId="7522906efeb502a4" providerId="LiveId" clId="{7805FD18-EE65-406E-8EFE-188D996546A0}" dt="2023-08-13T17:34:17.177" v="39" actId="47"/>
        <pc:sldMkLst>
          <pc:docMk/>
          <pc:sldMk cId="432881722" sldId="1527"/>
        </pc:sldMkLst>
      </pc:sldChg>
      <pc:sldChg chg="del">
        <pc:chgData name="George Huang" userId="7522906efeb502a4" providerId="LiveId" clId="{7805FD18-EE65-406E-8EFE-188D996546A0}" dt="2023-08-13T17:35:23.401" v="86" actId="47"/>
        <pc:sldMkLst>
          <pc:docMk/>
          <pc:sldMk cId="2125864002" sldId="1529"/>
        </pc:sldMkLst>
      </pc:sldChg>
      <pc:sldChg chg="del">
        <pc:chgData name="George Huang" userId="7522906efeb502a4" providerId="LiveId" clId="{7805FD18-EE65-406E-8EFE-188D996546A0}" dt="2023-08-13T17:35:23.704" v="87" actId="47"/>
        <pc:sldMkLst>
          <pc:docMk/>
          <pc:sldMk cId="1450825224" sldId="1530"/>
        </pc:sldMkLst>
      </pc:sldChg>
      <pc:sldChg chg="del">
        <pc:chgData name="George Huang" userId="7522906efeb502a4" providerId="LiveId" clId="{7805FD18-EE65-406E-8EFE-188D996546A0}" dt="2023-08-13T17:35:41.888" v="101" actId="47"/>
        <pc:sldMkLst>
          <pc:docMk/>
          <pc:sldMk cId="3804555858" sldId="1531"/>
        </pc:sldMkLst>
      </pc:sldChg>
      <pc:sldChg chg="del">
        <pc:chgData name="George Huang" userId="7522906efeb502a4" providerId="LiveId" clId="{7805FD18-EE65-406E-8EFE-188D996546A0}" dt="2023-08-13T17:33:52.095" v="17" actId="47"/>
        <pc:sldMkLst>
          <pc:docMk/>
          <pc:sldMk cId="1363292715" sldId="1533"/>
        </pc:sldMkLst>
      </pc:sldChg>
      <pc:sldChg chg="del">
        <pc:chgData name="George Huang" userId="7522906efeb502a4" providerId="LiveId" clId="{7805FD18-EE65-406E-8EFE-188D996546A0}" dt="2023-08-13T17:33:48.374" v="13" actId="47"/>
        <pc:sldMkLst>
          <pc:docMk/>
          <pc:sldMk cId="38977504" sldId="1534"/>
        </pc:sldMkLst>
      </pc:sldChg>
      <pc:sldChg chg="del">
        <pc:chgData name="George Huang" userId="7522906efeb502a4" providerId="LiveId" clId="{7805FD18-EE65-406E-8EFE-188D996546A0}" dt="2023-08-13T17:34:07.230" v="30" actId="47"/>
        <pc:sldMkLst>
          <pc:docMk/>
          <pc:sldMk cId="1136090824" sldId="1535"/>
        </pc:sldMkLst>
      </pc:sldChg>
      <pc:sldChg chg="del">
        <pc:chgData name="George Huang" userId="7522906efeb502a4" providerId="LiveId" clId="{7805FD18-EE65-406E-8EFE-188D996546A0}" dt="2023-08-13T17:34:10.765" v="34" actId="47"/>
        <pc:sldMkLst>
          <pc:docMk/>
          <pc:sldMk cId="1292760702" sldId="1536"/>
        </pc:sldMkLst>
      </pc:sldChg>
      <pc:sldChg chg="del">
        <pc:chgData name="George Huang" userId="7522906efeb502a4" providerId="LiveId" clId="{7805FD18-EE65-406E-8EFE-188D996546A0}" dt="2023-08-13T17:35:36.188" v="98" actId="47"/>
        <pc:sldMkLst>
          <pc:docMk/>
          <pc:sldMk cId="1804922700" sldId="1537"/>
        </pc:sldMkLst>
      </pc:sldChg>
      <pc:sldChg chg="del">
        <pc:chgData name="George Huang" userId="7522906efeb502a4" providerId="LiveId" clId="{7805FD18-EE65-406E-8EFE-188D996546A0}" dt="2023-08-13T17:34:50.666" v="64" actId="47"/>
        <pc:sldMkLst>
          <pc:docMk/>
          <pc:sldMk cId="3438888538" sldId="1539"/>
        </pc:sldMkLst>
      </pc:sldChg>
      <pc:sldChg chg="del">
        <pc:chgData name="George Huang" userId="7522906efeb502a4" providerId="LiveId" clId="{7805FD18-EE65-406E-8EFE-188D996546A0}" dt="2023-08-13T17:34:51.006" v="65" actId="47"/>
        <pc:sldMkLst>
          <pc:docMk/>
          <pc:sldMk cId="2911552765" sldId="1540"/>
        </pc:sldMkLst>
      </pc:sldChg>
      <pc:sldChg chg="del">
        <pc:chgData name="George Huang" userId="7522906efeb502a4" providerId="LiveId" clId="{7805FD18-EE65-406E-8EFE-188D996546A0}" dt="2023-08-13T17:33:31.510" v="0" actId="47"/>
        <pc:sldMkLst>
          <pc:docMk/>
          <pc:sldMk cId="3860437771" sldId="1543"/>
        </pc:sldMkLst>
      </pc:sldChg>
      <pc:sldChg chg="del">
        <pc:chgData name="George Huang" userId="7522906efeb502a4" providerId="LiveId" clId="{7805FD18-EE65-406E-8EFE-188D996546A0}" dt="2023-08-13T17:33:36.722" v="3" actId="47"/>
        <pc:sldMkLst>
          <pc:docMk/>
          <pc:sldMk cId="2095670484" sldId="1546"/>
        </pc:sldMkLst>
      </pc:sldChg>
      <pc:sldChg chg="del">
        <pc:chgData name="George Huang" userId="7522906efeb502a4" providerId="LiveId" clId="{7805FD18-EE65-406E-8EFE-188D996546A0}" dt="2023-08-13T17:33:41.059" v="6" actId="47"/>
        <pc:sldMkLst>
          <pc:docMk/>
          <pc:sldMk cId="3602060059" sldId="1548"/>
        </pc:sldMkLst>
      </pc:sldChg>
      <pc:sldChg chg="del">
        <pc:chgData name="George Huang" userId="7522906efeb502a4" providerId="LiveId" clId="{7805FD18-EE65-406E-8EFE-188D996546A0}" dt="2023-08-13T17:33:43.771" v="9" actId="47"/>
        <pc:sldMkLst>
          <pc:docMk/>
          <pc:sldMk cId="1566163216" sldId="1550"/>
        </pc:sldMkLst>
      </pc:sldChg>
      <pc:sldChg chg="del">
        <pc:chgData name="George Huang" userId="7522906efeb502a4" providerId="LiveId" clId="{7805FD18-EE65-406E-8EFE-188D996546A0}" dt="2023-08-13T17:33:46.860" v="12" actId="47"/>
        <pc:sldMkLst>
          <pc:docMk/>
          <pc:sldMk cId="1865087086" sldId="1552"/>
        </pc:sldMkLst>
      </pc:sldChg>
      <pc:sldChg chg="del">
        <pc:chgData name="George Huang" userId="7522906efeb502a4" providerId="LiveId" clId="{7805FD18-EE65-406E-8EFE-188D996546A0}" dt="2023-08-13T17:33:48.665" v="14" actId="47"/>
        <pc:sldMkLst>
          <pc:docMk/>
          <pc:sldMk cId="2236236871" sldId="1555"/>
        </pc:sldMkLst>
      </pc:sldChg>
      <pc:sldChg chg="del">
        <pc:chgData name="George Huang" userId="7522906efeb502a4" providerId="LiveId" clId="{7805FD18-EE65-406E-8EFE-188D996546A0}" dt="2023-08-13T17:33:52.344" v="18" actId="47"/>
        <pc:sldMkLst>
          <pc:docMk/>
          <pc:sldMk cId="3339931999" sldId="1558"/>
        </pc:sldMkLst>
      </pc:sldChg>
      <pc:sldChg chg="del">
        <pc:chgData name="George Huang" userId="7522906efeb502a4" providerId="LiveId" clId="{7805FD18-EE65-406E-8EFE-188D996546A0}" dt="2023-08-13T17:33:50.566" v="16" actId="47"/>
        <pc:sldMkLst>
          <pc:docMk/>
          <pc:sldMk cId="1013578745" sldId="1560"/>
        </pc:sldMkLst>
      </pc:sldChg>
      <pc:sldChg chg="del">
        <pc:chgData name="George Huang" userId="7522906efeb502a4" providerId="LiveId" clId="{7805FD18-EE65-406E-8EFE-188D996546A0}" dt="2023-08-13T17:33:54.611" v="20" actId="47"/>
        <pc:sldMkLst>
          <pc:docMk/>
          <pc:sldMk cId="3776913643" sldId="1562"/>
        </pc:sldMkLst>
      </pc:sldChg>
      <pc:sldChg chg="del">
        <pc:chgData name="George Huang" userId="7522906efeb502a4" providerId="LiveId" clId="{7805FD18-EE65-406E-8EFE-188D996546A0}" dt="2023-08-13T17:33:59.338" v="22" actId="47"/>
        <pc:sldMkLst>
          <pc:docMk/>
          <pc:sldMk cId="2695669033" sldId="1564"/>
        </pc:sldMkLst>
      </pc:sldChg>
      <pc:sldChg chg="del">
        <pc:chgData name="George Huang" userId="7522906efeb502a4" providerId="LiveId" clId="{7805FD18-EE65-406E-8EFE-188D996546A0}" dt="2023-08-13T17:34:01.160" v="24" actId="47"/>
        <pc:sldMkLst>
          <pc:docMk/>
          <pc:sldMk cId="1690888565" sldId="1567"/>
        </pc:sldMkLst>
      </pc:sldChg>
      <pc:sldChg chg="del">
        <pc:chgData name="George Huang" userId="7522906efeb502a4" providerId="LiveId" clId="{7805FD18-EE65-406E-8EFE-188D996546A0}" dt="2023-08-13T17:34:02.727" v="26" actId="47"/>
        <pc:sldMkLst>
          <pc:docMk/>
          <pc:sldMk cId="1358983781" sldId="1568"/>
        </pc:sldMkLst>
      </pc:sldChg>
      <pc:sldChg chg="del">
        <pc:chgData name="George Huang" userId="7522906efeb502a4" providerId="LiveId" clId="{7805FD18-EE65-406E-8EFE-188D996546A0}" dt="2023-08-13T17:34:04.210" v="28" actId="47"/>
        <pc:sldMkLst>
          <pc:docMk/>
          <pc:sldMk cId="2646934246" sldId="1570"/>
        </pc:sldMkLst>
      </pc:sldChg>
      <pc:sldChg chg="del">
        <pc:chgData name="George Huang" userId="7522906efeb502a4" providerId="LiveId" clId="{7805FD18-EE65-406E-8EFE-188D996546A0}" dt="2023-08-13T17:34:07.531" v="31" actId="47"/>
        <pc:sldMkLst>
          <pc:docMk/>
          <pc:sldMk cId="2294001637" sldId="1573"/>
        </pc:sldMkLst>
      </pc:sldChg>
      <pc:sldChg chg="del">
        <pc:chgData name="George Huang" userId="7522906efeb502a4" providerId="LiveId" clId="{7805FD18-EE65-406E-8EFE-188D996546A0}" dt="2023-08-13T17:34:09.260" v="33" actId="47"/>
        <pc:sldMkLst>
          <pc:docMk/>
          <pc:sldMk cId="1583682006" sldId="1576"/>
        </pc:sldMkLst>
      </pc:sldChg>
      <pc:sldChg chg="del">
        <pc:chgData name="George Huang" userId="7522906efeb502a4" providerId="LiveId" clId="{7805FD18-EE65-406E-8EFE-188D996546A0}" dt="2023-08-13T17:34:11.102" v="35" actId="47"/>
        <pc:sldMkLst>
          <pc:docMk/>
          <pc:sldMk cId="1211311743" sldId="1577"/>
        </pc:sldMkLst>
      </pc:sldChg>
      <pc:sldChg chg="del">
        <pc:chgData name="George Huang" userId="7522906efeb502a4" providerId="LiveId" clId="{7805FD18-EE65-406E-8EFE-188D996546A0}" dt="2023-08-13T17:34:14.030" v="37" actId="47"/>
        <pc:sldMkLst>
          <pc:docMk/>
          <pc:sldMk cId="588169358" sldId="1579"/>
        </pc:sldMkLst>
      </pc:sldChg>
      <pc:sldChg chg="del">
        <pc:chgData name="George Huang" userId="7522906efeb502a4" providerId="LiveId" clId="{7805FD18-EE65-406E-8EFE-188D996546A0}" dt="2023-08-13T17:34:20.422" v="41" actId="47"/>
        <pc:sldMkLst>
          <pc:docMk/>
          <pc:sldMk cId="265174984" sldId="1582"/>
        </pc:sldMkLst>
      </pc:sldChg>
      <pc:sldChg chg="del">
        <pc:chgData name="George Huang" userId="7522906efeb502a4" providerId="LiveId" clId="{7805FD18-EE65-406E-8EFE-188D996546A0}" dt="2023-08-13T17:34:21.702" v="43" actId="47"/>
        <pc:sldMkLst>
          <pc:docMk/>
          <pc:sldMk cId="488392622" sldId="1584"/>
        </pc:sldMkLst>
      </pc:sldChg>
      <pc:sldChg chg="del">
        <pc:chgData name="George Huang" userId="7522906efeb502a4" providerId="LiveId" clId="{7805FD18-EE65-406E-8EFE-188D996546A0}" dt="2023-08-13T17:34:23.304" v="45" actId="47"/>
        <pc:sldMkLst>
          <pc:docMk/>
          <pc:sldMk cId="3884259737" sldId="1586"/>
        </pc:sldMkLst>
      </pc:sldChg>
      <pc:sldChg chg="del">
        <pc:chgData name="George Huang" userId="7522906efeb502a4" providerId="LiveId" clId="{7805FD18-EE65-406E-8EFE-188D996546A0}" dt="2023-08-13T17:34:24.797" v="46" actId="47"/>
        <pc:sldMkLst>
          <pc:docMk/>
          <pc:sldMk cId="3775917826" sldId="1588"/>
        </pc:sldMkLst>
      </pc:sldChg>
      <pc:sldChg chg="del">
        <pc:chgData name="George Huang" userId="7522906efeb502a4" providerId="LiveId" clId="{7805FD18-EE65-406E-8EFE-188D996546A0}" dt="2023-08-13T17:34:29.947" v="50" actId="47"/>
        <pc:sldMkLst>
          <pc:docMk/>
          <pc:sldMk cId="2866639590" sldId="1590"/>
        </pc:sldMkLst>
      </pc:sldChg>
      <pc:sldChg chg="del">
        <pc:chgData name="George Huang" userId="7522906efeb502a4" providerId="LiveId" clId="{7805FD18-EE65-406E-8EFE-188D996546A0}" dt="2023-08-13T17:34:38.536" v="52" actId="47"/>
        <pc:sldMkLst>
          <pc:docMk/>
          <pc:sldMk cId="1264322708" sldId="1593"/>
        </pc:sldMkLst>
      </pc:sldChg>
      <pc:sldChg chg="del">
        <pc:chgData name="George Huang" userId="7522906efeb502a4" providerId="LiveId" clId="{7805FD18-EE65-406E-8EFE-188D996546A0}" dt="2023-08-13T17:34:39.807" v="54" actId="47"/>
        <pc:sldMkLst>
          <pc:docMk/>
          <pc:sldMk cId="1218903664" sldId="1595"/>
        </pc:sldMkLst>
      </pc:sldChg>
      <pc:sldChg chg="del">
        <pc:chgData name="George Huang" userId="7522906efeb502a4" providerId="LiveId" clId="{7805FD18-EE65-406E-8EFE-188D996546A0}" dt="2023-08-13T17:34:41.212" v="56" actId="47"/>
        <pc:sldMkLst>
          <pc:docMk/>
          <pc:sldMk cId="1159984776" sldId="1597"/>
        </pc:sldMkLst>
      </pc:sldChg>
      <pc:sldChg chg="del">
        <pc:chgData name="George Huang" userId="7522906efeb502a4" providerId="LiveId" clId="{7805FD18-EE65-406E-8EFE-188D996546A0}" dt="2023-08-13T17:34:44.629" v="59" actId="47"/>
        <pc:sldMkLst>
          <pc:docMk/>
          <pc:sldMk cId="1434923309" sldId="1600"/>
        </pc:sldMkLst>
      </pc:sldChg>
      <pc:sldChg chg="del">
        <pc:chgData name="George Huang" userId="7522906efeb502a4" providerId="LiveId" clId="{7805FD18-EE65-406E-8EFE-188D996546A0}" dt="2023-08-13T17:34:46.134" v="61" actId="47"/>
        <pc:sldMkLst>
          <pc:docMk/>
          <pc:sldMk cId="925450229" sldId="1601"/>
        </pc:sldMkLst>
      </pc:sldChg>
      <pc:sldChg chg="del">
        <pc:chgData name="George Huang" userId="7522906efeb502a4" providerId="LiveId" clId="{7805FD18-EE65-406E-8EFE-188D996546A0}" dt="2023-08-13T17:34:52.595" v="66" actId="47"/>
        <pc:sldMkLst>
          <pc:docMk/>
          <pc:sldMk cId="1250363324" sldId="1603"/>
        </pc:sldMkLst>
      </pc:sldChg>
      <pc:sldChg chg="del">
        <pc:chgData name="George Huang" userId="7522906efeb502a4" providerId="LiveId" clId="{7805FD18-EE65-406E-8EFE-188D996546A0}" dt="2023-08-13T17:34:53.070" v="67" actId="47"/>
        <pc:sldMkLst>
          <pc:docMk/>
          <pc:sldMk cId="3681257282" sldId="1604"/>
        </pc:sldMkLst>
      </pc:sldChg>
      <pc:sldChg chg="del">
        <pc:chgData name="George Huang" userId="7522906efeb502a4" providerId="LiveId" clId="{7805FD18-EE65-406E-8EFE-188D996546A0}" dt="2023-08-13T17:34:55.173" v="69" actId="47"/>
        <pc:sldMkLst>
          <pc:docMk/>
          <pc:sldMk cId="2551661728" sldId="1607"/>
        </pc:sldMkLst>
      </pc:sldChg>
      <pc:sldChg chg="del">
        <pc:chgData name="George Huang" userId="7522906efeb502a4" providerId="LiveId" clId="{7805FD18-EE65-406E-8EFE-188D996546A0}" dt="2023-08-13T17:34:58.495" v="72" actId="47"/>
        <pc:sldMkLst>
          <pc:docMk/>
          <pc:sldMk cId="75474281" sldId="1609"/>
        </pc:sldMkLst>
      </pc:sldChg>
      <pc:sldChg chg="add del">
        <pc:chgData name="George Huang" userId="7522906efeb502a4" providerId="LiveId" clId="{7805FD18-EE65-406E-8EFE-188D996546A0}" dt="2023-08-13T17:35:09.291" v="77" actId="47"/>
        <pc:sldMkLst>
          <pc:docMk/>
          <pc:sldMk cId="3838022267" sldId="1611"/>
        </pc:sldMkLst>
      </pc:sldChg>
      <pc:sldChg chg="del">
        <pc:chgData name="George Huang" userId="7522906efeb502a4" providerId="LiveId" clId="{7805FD18-EE65-406E-8EFE-188D996546A0}" dt="2023-08-13T17:35:19.642" v="82" actId="47"/>
        <pc:sldMkLst>
          <pc:docMk/>
          <pc:sldMk cId="2059871496" sldId="1613"/>
        </pc:sldMkLst>
      </pc:sldChg>
      <pc:sldChg chg="del">
        <pc:chgData name="George Huang" userId="7522906efeb502a4" providerId="LiveId" clId="{7805FD18-EE65-406E-8EFE-188D996546A0}" dt="2023-08-13T17:35:22.184" v="85" actId="47"/>
        <pc:sldMkLst>
          <pc:docMk/>
          <pc:sldMk cId="3175744902" sldId="1614"/>
        </pc:sldMkLst>
      </pc:sldChg>
      <pc:sldChg chg="del">
        <pc:chgData name="George Huang" userId="7522906efeb502a4" providerId="LiveId" clId="{7805FD18-EE65-406E-8EFE-188D996546A0}" dt="2023-08-13T17:35:25.309" v="89" actId="47"/>
        <pc:sldMkLst>
          <pc:docMk/>
          <pc:sldMk cId="3151866478" sldId="1616"/>
        </pc:sldMkLst>
      </pc:sldChg>
      <pc:sldChg chg="del">
        <pc:chgData name="George Huang" userId="7522906efeb502a4" providerId="LiveId" clId="{7805FD18-EE65-406E-8EFE-188D996546A0}" dt="2023-08-13T17:35:29.205" v="92" actId="47"/>
        <pc:sldMkLst>
          <pc:docMk/>
          <pc:sldMk cId="620871371" sldId="1618"/>
        </pc:sldMkLst>
      </pc:sldChg>
      <pc:sldChg chg="del">
        <pc:chgData name="George Huang" userId="7522906efeb502a4" providerId="LiveId" clId="{7805FD18-EE65-406E-8EFE-188D996546A0}" dt="2023-08-13T17:35:30.790" v="94" actId="47"/>
        <pc:sldMkLst>
          <pc:docMk/>
          <pc:sldMk cId="3187788452" sldId="1620"/>
        </pc:sldMkLst>
      </pc:sldChg>
      <pc:sldChg chg="del">
        <pc:chgData name="George Huang" userId="7522906efeb502a4" providerId="LiveId" clId="{7805FD18-EE65-406E-8EFE-188D996546A0}" dt="2023-08-13T17:35:34.606" v="97" actId="47"/>
        <pc:sldMkLst>
          <pc:docMk/>
          <pc:sldMk cId="1672546294" sldId="1698"/>
        </pc:sldMkLst>
      </pc:sldChg>
      <pc:sldChg chg="del">
        <pc:chgData name="George Huang" userId="7522906efeb502a4" providerId="LiveId" clId="{7805FD18-EE65-406E-8EFE-188D996546A0}" dt="2023-08-13T17:35:47.530" v="105" actId="47"/>
        <pc:sldMkLst>
          <pc:docMk/>
          <pc:sldMk cId="2483103111" sldId="1703"/>
        </pc:sldMkLst>
      </pc:sldChg>
      <pc:sldChg chg="del">
        <pc:chgData name="George Huang" userId="7522906efeb502a4" providerId="LiveId" clId="{7805FD18-EE65-406E-8EFE-188D996546A0}" dt="2023-08-13T17:35:58.899" v="113" actId="47"/>
        <pc:sldMkLst>
          <pc:docMk/>
          <pc:sldMk cId="437446622" sldId="17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a:t>
            </a:fld>
            <a:endParaRPr lang="en-US" dirty="0"/>
          </a:p>
        </p:txBody>
      </p:sp>
    </p:spTree>
    <p:extLst>
      <p:ext uri="{BB962C8B-B14F-4D97-AF65-F5344CB8AC3E}">
        <p14:creationId xmlns:p14="http://schemas.microsoft.com/office/powerpoint/2010/main" val="485373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1744463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conflicts will grow in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4033283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conflicts will grow in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272715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1914865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12494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4081454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2988121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112510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3334191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404156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09882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3896591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9324849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2189123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2581925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5232716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4144549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4884839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253441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395407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77145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16163005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6593070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b="1" kern="1000" spc="-50" dirty="0">
                <a:latin typeface="Microsoft JhengHei" panose="020B0604030504040204" pitchFamily="34" charset="-120"/>
                <a:ea typeface="Microsoft JhengHei" panose="020B0604030504040204" pitchFamily="34" charset="-120"/>
              </a:rPr>
              <a:t>魔鬼想要減少返回神的人數</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75839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b="1" kern="1000" spc="-50" dirty="0">
                <a:latin typeface="Microsoft JhengHei" panose="020B0604030504040204" pitchFamily="34" charset="-120"/>
                <a:ea typeface="Microsoft JhengHei" panose="020B0604030504040204" pitchFamily="34" charset="-120"/>
              </a:rPr>
              <a:t>魔鬼想要減少返回神的人數</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03800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2190675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0970743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2090495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19419855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803425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13213581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3964107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0727075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40317880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832549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0149468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4628330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0896831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0631863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So you don’t fall into the traps again.  Many Christians do this so be careful</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5729625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2991468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5492347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3699007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14778771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24317649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4192940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30477962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36221672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TW" altLang="en-US" sz="1200" b="1" kern="1000" spc="-50" dirty="0">
                <a:latin typeface="Microsoft JhengHei" panose="020B0604030504040204" pitchFamily="34" charset="-120"/>
                <a:ea typeface="Microsoft JhengHei" panose="020B0604030504040204" pitchFamily="34" charset="-120"/>
              </a:rPr>
              <a:t>所以即使我們因為順從神而受到迫害，我們還是應該努力過基督徒的生活。  </a:t>
            </a:r>
            <a:r>
              <a:rPr lang="en-US" altLang="zh-TW" sz="1200" b="1" kern="1000" spc="-50" dirty="0">
                <a:latin typeface="Microsoft JhengHei" panose="020B0604030504040204" pitchFamily="34" charset="-120"/>
                <a:ea typeface="Microsoft JhengHei" panose="020B0604030504040204" pitchFamily="34" charset="-120"/>
              </a:rPr>
              <a:t>We will also get “blessings” from God while on Earth, but it may not always be financial blessings.</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9422185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41008524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52491443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32842489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113968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30904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32918668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2113964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52572596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9699109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0181323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29047750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31952028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14261112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3784932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41756037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423775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28430844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81517736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471469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592842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1436130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8/13/2023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20511"/>
            <a:ext cx="8229600" cy="4401205"/>
          </a:xfrm>
          <a:prstGeom prst="rect">
            <a:avLst/>
          </a:prstGeom>
        </p:spPr>
        <p:txBody>
          <a:bodyPr wrap="square">
            <a:spAutoFit/>
          </a:bodyPr>
          <a:lstStyle/>
          <a:p>
            <a:pPr lvl="0" algn="ctr"/>
            <a:endParaRPr lang="en-US" sz="7000" b="1" dirty="0">
              <a:ea typeface="Microsoft JhengHei" panose="020B0604030504040204" pitchFamily="34" charset="-120"/>
            </a:endParaRPr>
          </a:p>
          <a:p>
            <a:pPr lvl="0" algn="ctr"/>
            <a:r>
              <a:rPr lang="en-US" sz="7000" b="1" dirty="0">
                <a:ea typeface="Microsoft JhengHei" panose="020B0604030504040204" pitchFamily="34" charset="-120"/>
              </a:rPr>
              <a:t>8</a:t>
            </a:r>
            <a:r>
              <a:rPr lang="en-US" sz="7000" b="1" baseline="30000" dirty="0">
                <a:ea typeface="Microsoft JhengHei" panose="020B0604030504040204" pitchFamily="34" charset="-120"/>
              </a:rPr>
              <a:t>th</a:t>
            </a:r>
            <a:r>
              <a:rPr lang="en-US" sz="7000" b="1" dirty="0">
                <a:ea typeface="Microsoft JhengHei" panose="020B0604030504040204" pitchFamily="34" charset="-120"/>
              </a:rPr>
              <a:t> Beatitude: </a:t>
            </a:r>
          </a:p>
          <a:p>
            <a:pPr lvl="0" algn="ctr"/>
            <a:r>
              <a:rPr lang="en-US" sz="7000" b="1" dirty="0">
                <a:ea typeface="Microsoft JhengHei" panose="020B0604030504040204" pitchFamily="34" charset="-120"/>
              </a:rPr>
              <a:t>Be Persecuted for Righteousness</a:t>
            </a:r>
            <a:endParaRPr lang="en-US" sz="7000" dirty="0">
              <a:ea typeface="Microsoft JhengHei" panose="020B0604030504040204" pitchFamily="34" charset="-120"/>
            </a:endParaRPr>
          </a:p>
        </p:txBody>
      </p:sp>
    </p:spTree>
    <p:extLst>
      <p:ext uri="{BB962C8B-B14F-4D97-AF65-F5344CB8AC3E}">
        <p14:creationId xmlns:p14="http://schemas.microsoft.com/office/powerpoint/2010/main" val="3702335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5478423"/>
          </a:xfrm>
          <a:prstGeom prst="rect">
            <a:avLst/>
          </a:prstGeom>
        </p:spPr>
        <p:txBody>
          <a:bodyPr wrap="square">
            <a:spAutoFit/>
          </a:bodyPr>
          <a:lstStyle/>
          <a:p>
            <a:r>
              <a:rPr lang="en-US" altLang="zh-TW" sz="7000" b="1" dirty="0">
                <a:ea typeface="Microsoft JhengHei" panose="020B0604030504040204" pitchFamily="34" charset="-120"/>
              </a:rPr>
              <a:t>A. Why are Christians here on Earth?</a:t>
            </a:r>
          </a:p>
          <a:p>
            <a:endParaRPr lang="zh-TW" altLang="en-US" sz="7000" b="1" kern="1000" spc="-50" dirty="0">
              <a:latin typeface="Microsoft JhengHei" panose="020B0604030504040204" pitchFamily="34" charset="-120"/>
              <a:ea typeface="Microsoft JhengHei" panose="020B0604030504040204" pitchFamily="34" charset="-120"/>
            </a:endParaRPr>
          </a:p>
          <a:p>
            <a:r>
              <a:rPr lang="en-US" altLang="zh-TW" sz="7000" b="1" kern="1000" spc="-50" dirty="0">
                <a:latin typeface="+mj-lt"/>
                <a:ea typeface="Microsoft JhengHei" panose="020B0604030504040204" pitchFamily="34" charset="-120"/>
              </a:rPr>
              <a:t>1. To know God and learn all kinds of truth</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77419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7786747"/>
          </a:xfrm>
          <a:prstGeom prst="rect">
            <a:avLst/>
          </a:prstGeom>
        </p:spPr>
        <p:txBody>
          <a:bodyPr wrap="square">
            <a:spAutoFit/>
          </a:bodyPr>
          <a:lstStyle/>
          <a:p>
            <a:pPr lvl="0"/>
            <a:r>
              <a:rPr lang="en-US" sz="6000" b="1" dirty="0">
                <a:ea typeface="Microsoft JhengHei" panose="020B0604030504040204" pitchFamily="34" charset="-120"/>
              </a:rPr>
              <a:t>2. To learn how to rely on God to deal with various kinds of people and situations</a:t>
            </a:r>
          </a:p>
          <a:p>
            <a:pPr lvl="0"/>
            <a:endParaRPr lang="en-US" sz="2000" b="1" dirty="0">
              <a:ea typeface="Microsoft JhengHei" panose="020B0604030504040204" pitchFamily="34" charset="-120"/>
            </a:endParaRPr>
          </a:p>
          <a:p>
            <a:r>
              <a:rPr lang="en-US" sz="6000" b="1" dirty="0">
                <a:ea typeface="Microsoft JhengHei" panose="020B0604030504040204" pitchFamily="34" charset="-120"/>
              </a:rPr>
              <a:t>3. To help you see your deficiencies so you can grow</a:t>
            </a:r>
          </a:p>
          <a:p>
            <a:pPr lvl="0"/>
            <a:endParaRPr lang="en-US" sz="6000" b="1" dirty="0">
              <a:ea typeface="Microsoft JhengHei" panose="020B0604030504040204" pitchFamily="34" charset="-120"/>
            </a:endParaRPr>
          </a:p>
        </p:txBody>
      </p:sp>
    </p:spTree>
    <p:extLst>
      <p:ext uri="{BB962C8B-B14F-4D97-AF65-F5344CB8AC3E}">
        <p14:creationId xmlns:p14="http://schemas.microsoft.com/office/powerpoint/2010/main" val="322752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5468" y="0"/>
            <a:ext cx="8902516" cy="6863417"/>
          </a:xfrm>
          <a:prstGeom prst="rect">
            <a:avLst/>
          </a:prstGeom>
        </p:spPr>
        <p:txBody>
          <a:bodyPr wrap="square">
            <a:spAutoFit/>
          </a:bodyPr>
          <a:lstStyle/>
          <a:p>
            <a:r>
              <a:rPr lang="en-US" sz="6000" b="1" dirty="0">
                <a:ea typeface="Microsoft JhengHei" panose="020B0604030504040204" pitchFamily="34" charset="-120"/>
              </a:rPr>
              <a:t>4. To learn from failures and adversities so we are wiser in the future</a:t>
            </a:r>
          </a:p>
          <a:p>
            <a:endParaRPr lang="en-US" altLang="zh-TW" sz="2000" b="1" kern="1000" spc="-50" dirty="0">
              <a:latin typeface="Microsoft JhengHei" panose="020B0604030504040204" pitchFamily="34" charset="-120"/>
              <a:ea typeface="Microsoft JhengHei" panose="020B0604030504040204" pitchFamily="34" charset="-120"/>
            </a:endParaRPr>
          </a:p>
          <a:p>
            <a:r>
              <a:rPr lang="en-US" sz="6000" b="1" dirty="0">
                <a:ea typeface="Microsoft JhengHei" panose="020B0604030504040204" pitchFamily="34" charset="-120"/>
              </a:rPr>
              <a:t>5. To earn responsibilities, position, and rewards in the afterlife which is eternal</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8453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28869" y="437321"/>
            <a:ext cx="7686261" cy="4401205"/>
          </a:xfrm>
          <a:prstGeom prst="rect">
            <a:avLst/>
          </a:prstGeom>
        </p:spPr>
        <p:txBody>
          <a:bodyPr wrap="square">
            <a:spAutoFit/>
          </a:bodyPr>
          <a:lstStyle/>
          <a:p>
            <a:pPr lvl="0"/>
            <a:r>
              <a:rPr lang="en-US" sz="7000" b="1" dirty="0">
                <a:ea typeface="Microsoft JhengHei" panose="020B0604030504040204" pitchFamily="34" charset="-120"/>
              </a:rPr>
              <a:t>Persecutions help us to achieve all of these!</a:t>
            </a: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8357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245534"/>
            <a:ext cx="8652566" cy="2246769"/>
          </a:xfrm>
          <a:prstGeom prst="rect">
            <a:avLst/>
          </a:prstGeom>
        </p:spPr>
        <p:txBody>
          <a:bodyPr wrap="square">
            <a:spAutoFit/>
          </a:bodyPr>
          <a:lstStyle/>
          <a:p>
            <a:r>
              <a:rPr lang="en-US" altLang="zh-TW" sz="7000" b="1" kern="1000" spc="-50" dirty="0">
                <a:latin typeface="+mj-lt"/>
                <a:ea typeface="Microsoft JhengHei" panose="020B0604030504040204" pitchFamily="34" charset="-120"/>
              </a:rPr>
              <a:t>Many bad things are not persecutions.</a:t>
            </a:r>
          </a:p>
        </p:txBody>
      </p:sp>
    </p:spTree>
    <p:extLst>
      <p:ext uri="{BB962C8B-B14F-4D97-AF65-F5344CB8AC3E}">
        <p14:creationId xmlns:p14="http://schemas.microsoft.com/office/powerpoint/2010/main" val="74437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245534"/>
            <a:ext cx="8652566" cy="6955750"/>
          </a:xfrm>
          <a:prstGeom prst="rect">
            <a:avLst/>
          </a:prstGeom>
        </p:spPr>
        <p:txBody>
          <a:bodyPr wrap="square">
            <a:spAutoFit/>
          </a:bodyPr>
          <a:lstStyle/>
          <a:p>
            <a:r>
              <a:rPr lang="en-US" altLang="zh-TW" sz="7000" b="1" kern="1000" spc="-50" dirty="0">
                <a:latin typeface="+mj-lt"/>
                <a:ea typeface="Microsoft JhengHei" panose="020B0604030504040204" pitchFamily="34" charset="-120"/>
              </a:rPr>
              <a:t>Many bad things are not persecutions.</a:t>
            </a:r>
          </a:p>
          <a:p>
            <a:endParaRPr lang="en-US" altLang="zh-TW" sz="2000" b="1" kern="1000" spc="-50" dirty="0">
              <a:latin typeface="Microsoft JhengHei" panose="020B0604030504040204" pitchFamily="34" charset="-120"/>
              <a:ea typeface="Microsoft JhengHei" panose="020B0604030504040204" pitchFamily="34" charset="-120"/>
            </a:endParaRPr>
          </a:p>
          <a:p>
            <a:r>
              <a:rPr lang="en-US" altLang="zh-TW" sz="7200" b="1" kern="1000" spc="-50" dirty="0">
                <a:latin typeface="+mj-lt"/>
                <a:ea typeface="Microsoft JhengHei" panose="020B0604030504040204" pitchFamily="34" charset="-120"/>
              </a:rPr>
              <a:t>1. Sometimes they are just conflicts -- a chance to learn.</a:t>
            </a:r>
            <a:endParaRPr lang="zh-TW" altLang="en-US" sz="7200" b="1" kern="1000" spc="-50" dirty="0">
              <a:latin typeface="+mj-lt"/>
              <a:ea typeface="Microsoft JhengHei" panose="020B0604030504040204" pitchFamily="34" charset="-120"/>
            </a:endParaRPr>
          </a:p>
          <a:p>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829073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199" y="482600"/>
            <a:ext cx="8686801" cy="6197600"/>
          </a:xfrm>
        </p:spPr>
        <p:txBody>
          <a:bodyPr>
            <a:noAutofit/>
          </a:bodyPr>
          <a:lstStyle/>
          <a:p>
            <a:pPr marL="27431" indent="0">
              <a:buNone/>
            </a:pPr>
            <a:r>
              <a:rPr lang="en-US" sz="7000" b="1" dirty="0">
                <a:ea typeface="PMingLiU" panose="02020500000000000000" pitchFamily="18" charset="-120"/>
              </a:rPr>
              <a:t>Proverbs 27:17 -</a:t>
            </a:r>
          </a:p>
          <a:p>
            <a:pPr marL="27431" indent="0">
              <a:buNone/>
            </a:pPr>
            <a:r>
              <a:rPr lang="en-US" sz="7000" b="1" dirty="0">
                <a:latin typeface="+mj-lt"/>
                <a:ea typeface="PMingLiU" panose="02020500000000000000" pitchFamily="18" charset="-120"/>
              </a:rPr>
              <a:t>As iron sharpens iron, so one person sharpens another.</a:t>
            </a: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766128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99392"/>
            <a:ext cx="8915400" cy="6555641"/>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They’re our own mistakes</a:t>
            </a:r>
          </a:p>
          <a:p>
            <a:pPr marL="857250" indent="-857250">
              <a:buFontTx/>
              <a:buChar char="-"/>
            </a:pPr>
            <a:r>
              <a:rPr lang="en-US" altLang="zh-TW" sz="7000" b="1" kern="1000" spc="-50" dirty="0">
                <a:latin typeface="+mj-lt"/>
                <a:ea typeface="Microsoft JhengHei" panose="020B0604030504040204" pitchFamily="34" charset="-120"/>
              </a:rPr>
              <a:t>Moses killing an Egyptian (Exo. 2-3)</a:t>
            </a:r>
          </a:p>
          <a:p>
            <a:pPr marL="857250" indent="-857250">
              <a:buFontTx/>
              <a:buChar char="-"/>
            </a:pPr>
            <a:r>
              <a:rPr lang="en-US" altLang="zh-TW" sz="7000" b="1" kern="1000" spc="-50" dirty="0">
                <a:latin typeface="+mj-lt"/>
                <a:ea typeface="Microsoft JhengHei" panose="020B0604030504040204" pitchFamily="34" charset="-120"/>
              </a:rPr>
              <a:t>Abram going to Egypt (Gen. 12)</a:t>
            </a:r>
          </a:p>
        </p:txBody>
      </p:sp>
    </p:spTree>
    <p:extLst>
      <p:ext uri="{BB962C8B-B14F-4D97-AF65-F5344CB8AC3E}">
        <p14:creationId xmlns:p14="http://schemas.microsoft.com/office/powerpoint/2010/main" val="3834476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7632859"/>
          </a:xfrm>
          <a:prstGeom prst="rect">
            <a:avLst/>
          </a:prstGeom>
        </p:spPr>
        <p:txBody>
          <a:bodyPr wrap="square">
            <a:spAutoFit/>
          </a:bodyPr>
          <a:lstStyle/>
          <a:p>
            <a:r>
              <a:rPr lang="en-US" altLang="zh-TW" sz="7000" b="1" kern="1000" spc="-50" dirty="0">
                <a:ea typeface="Microsoft JhengHei" panose="020B0604030504040204" pitchFamily="34" charset="-120"/>
              </a:rPr>
              <a:t>Moses killing an Egyptian (</a:t>
            </a:r>
            <a:r>
              <a:rPr lang="en-US" altLang="zh-TW" sz="7000" b="1" kern="1000" spc="-50" dirty="0">
                <a:latin typeface="+mj-lt"/>
                <a:ea typeface="Microsoft JhengHei" panose="020B0604030504040204" pitchFamily="34" charset="-120"/>
              </a:rPr>
              <a:t>Exo. 2-3)</a:t>
            </a:r>
            <a:endParaRPr lang="en-US" altLang="zh-TW" sz="7000" b="1" kern="1000" spc="-50" dirty="0">
              <a:ea typeface="Microsoft JhengHei" panose="020B0604030504040204" pitchFamily="34" charset="-120"/>
            </a:endParaRPr>
          </a:p>
          <a:p>
            <a:pPr marL="857250" indent="-857250">
              <a:buFont typeface="Arial" panose="020B0604020202020204" pitchFamily="34" charset="0"/>
              <a:buChar char="•"/>
            </a:pPr>
            <a:r>
              <a:rPr lang="en-US" altLang="zh-TW" sz="7000" b="1" kern="1000" spc="-50" dirty="0">
                <a:ea typeface="Microsoft JhengHei" panose="020B0604030504040204" pitchFamily="34" charset="-120"/>
              </a:rPr>
              <a:t>Uncontrolled anger</a:t>
            </a:r>
          </a:p>
          <a:p>
            <a:pPr marL="857250" indent="-857250">
              <a:buFont typeface="Arial" panose="020B0604020202020204" pitchFamily="34" charset="0"/>
              <a:buChar char="•"/>
            </a:pPr>
            <a:r>
              <a:rPr lang="en-US" altLang="zh-TW" sz="7000" b="1" kern="1000" spc="-50" dirty="0">
                <a:ea typeface="Microsoft JhengHei" panose="020B0604030504040204" pitchFamily="34" charset="-120"/>
              </a:rPr>
              <a:t>Ruined his chances of becoming ruler of Egypt</a:t>
            </a:r>
          </a:p>
          <a:p>
            <a:pPr marL="857250" indent="-857250">
              <a:buFont typeface="Arial" panose="020B0604020202020204" pitchFamily="34" charset="0"/>
              <a:buChar char="•"/>
            </a:pP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571736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2766" y="0"/>
            <a:ext cx="9051234"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Abram going to Egypt</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(Gen. 12)</a:t>
            </a:r>
          </a:p>
          <a:p>
            <a:pPr marL="857250" indent="-857250">
              <a:buFont typeface="Arial" panose="020B0604020202020204" pitchFamily="34" charset="0"/>
              <a:buChar char="•"/>
            </a:pPr>
            <a:r>
              <a:rPr lang="en-US" altLang="zh-TW" sz="7000" b="1" kern="1000" spc="-50" dirty="0">
                <a:latin typeface="+mj-lt"/>
                <a:ea typeface="Microsoft JhengHei" panose="020B0604030504040204" pitchFamily="34" charset="-120"/>
              </a:rPr>
              <a:t>Just trying to survive</a:t>
            </a:r>
          </a:p>
          <a:p>
            <a:pPr marL="857250" indent="-857250">
              <a:buFont typeface="Arial" panose="020B0604020202020204" pitchFamily="34" charset="0"/>
              <a:buChar char="•"/>
            </a:pPr>
            <a:r>
              <a:rPr lang="en-US" altLang="zh-TW" sz="7000" b="1" kern="1000" spc="-50" dirty="0">
                <a:latin typeface="+mj-lt"/>
                <a:ea typeface="Microsoft JhengHei" panose="020B0604030504040204" pitchFamily="34" charset="-120"/>
              </a:rPr>
              <a:t>Almost lost his wife</a:t>
            </a:r>
          </a:p>
        </p:txBody>
      </p:sp>
    </p:spTree>
    <p:extLst>
      <p:ext uri="{BB962C8B-B14F-4D97-AF65-F5344CB8AC3E}">
        <p14:creationId xmlns:p14="http://schemas.microsoft.com/office/powerpoint/2010/main" val="236089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Autofit/>
          </a:bodyPr>
          <a:lstStyle/>
          <a:p>
            <a:r>
              <a:rPr lang="en-US" altLang="zh-TW" sz="7000" b="1" kern="1000" spc="-50" dirty="0"/>
              <a:t>Scripture</a:t>
            </a:r>
            <a:br>
              <a:rPr lang="en-US" altLang="zh-TW" sz="7000" b="1" kern="1000" spc="-50" dirty="0"/>
            </a:br>
            <a:br>
              <a:rPr lang="en-US" altLang="zh-TW" sz="7000" b="1" dirty="0"/>
            </a:br>
            <a:r>
              <a:rPr lang="en-US" altLang="zh-TW" sz="7000" b="1" dirty="0"/>
              <a:t>John </a:t>
            </a:r>
            <a:r>
              <a:rPr lang="en-US" altLang="zh-TW" sz="7000" b="1" kern="1000" spc="-50" dirty="0"/>
              <a:t>15:18-21</a:t>
            </a:r>
            <a:endParaRPr lang="en-US" sz="7000" b="1" dirty="0"/>
          </a:p>
        </p:txBody>
      </p:sp>
    </p:spTree>
    <p:extLst>
      <p:ext uri="{BB962C8B-B14F-4D97-AF65-F5344CB8AC3E}">
        <p14:creationId xmlns:p14="http://schemas.microsoft.com/office/powerpoint/2010/main" val="129962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0330" y="0"/>
            <a:ext cx="8425069"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But God used these to achieve His plans.  This is our hope as Christians.</a:t>
            </a:r>
          </a:p>
        </p:txBody>
      </p:sp>
    </p:spTree>
    <p:extLst>
      <p:ext uri="{BB962C8B-B14F-4D97-AF65-F5344CB8AC3E}">
        <p14:creationId xmlns:p14="http://schemas.microsoft.com/office/powerpoint/2010/main" val="307172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2254" y="0"/>
            <a:ext cx="8704746" cy="6186309"/>
          </a:xfrm>
          <a:prstGeom prst="rect">
            <a:avLst/>
          </a:prstGeom>
        </p:spPr>
        <p:txBody>
          <a:bodyPr wrap="square">
            <a:spAutoFit/>
          </a:bodyPr>
          <a:lstStyle/>
          <a:p>
            <a:r>
              <a:rPr lang="en-US" altLang="zh-TW" sz="6600" b="1" kern="1000" spc="-50" dirty="0">
                <a:latin typeface="+mj-lt"/>
                <a:ea typeface="Microsoft JhengHei" panose="020B0604030504040204" pitchFamily="34" charset="-120"/>
              </a:rPr>
              <a:t>Romans 8:28 - And we know that in all things God works for the good of those who love him, who have been called according to his purpose.</a:t>
            </a:r>
            <a:endParaRPr lang="en-US" altLang="zh-TW" sz="6600" b="1" kern="1000" spc="-50" dirty="0">
              <a:ea typeface="Microsoft JhengHei" panose="020B0604030504040204" pitchFamily="34" charset="-120"/>
            </a:endParaRPr>
          </a:p>
        </p:txBody>
      </p:sp>
    </p:spTree>
    <p:extLst>
      <p:ext uri="{BB962C8B-B14F-4D97-AF65-F5344CB8AC3E}">
        <p14:creationId xmlns:p14="http://schemas.microsoft.com/office/powerpoint/2010/main" val="1369874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273983"/>
            <a:ext cx="8686800" cy="4401205"/>
          </a:xfrm>
          <a:prstGeom prst="rect">
            <a:avLst/>
          </a:prstGeom>
        </p:spPr>
        <p:txBody>
          <a:bodyPr wrap="square">
            <a:spAutoFit/>
          </a:bodyPr>
          <a:lstStyle/>
          <a:p>
            <a:r>
              <a:rPr lang="en-US" altLang="zh-TW" sz="7000" b="1" kern="1000" spc="-50" dirty="0">
                <a:ea typeface="Microsoft JhengHei" panose="020B0604030504040204" pitchFamily="34" charset="-120"/>
              </a:rPr>
              <a:t>Why doesn’t God prevent us from making costly bad decisions?</a:t>
            </a:r>
          </a:p>
        </p:txBody>
      </p:sp>
    </p:spTree>
    <p:extLst>
      <p:ext uri="{BB962C8B-B14F-4D97-AF65-F5344CB8AC3E}">
        <p14:creationId xmlns:p14="http://schemas.microsoft.com/office/powerpoint/2010/main" val="317796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3140" y="397934"/>
            <a:ext cx="9366527" cy="3323987"/>
          </a:xfrm>
          <a:prstGeom prst="rect">
            <a:avLst/>
          </a:prstGeom>
        </p:spPr>
        <p:txBody>
          <a:bodyPr wrap="square">
            <a:spAutoFit/>
          </a:bodyPr>
          <a:lstStyle/>
          <a:p>
            <a:r>
              <a:rPr lang="en-US" altLang="zh-TW" sz="7000" b="1" kern="1000" spc="-50" dirty="0">
                <a:ea typeface="Microsoft JhengHei" panose="020B0604030504040204" pitchFamily="34" charset="-120"/>
              </a:rPr>
              <a:t>The interview of a successful businessman…</a:t>
            </a:r>
          </a:p>
        </p:txBody>
      </p:sp>
    </p:spTree>
    <p:extLst>
      <p:ext uri="{BB962C8B-B14F-4D97-AF65-F5344CB8AC3E}">
        <p14:creationId xmlns:p14="http://schemas.microsoft.com/office/powerpoint/2010/main" val="3257481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100" y="203200"/>
            <a:ext cx="8813800" cy="5478423"/>
          </a:xfrm>
          <a:prstGeom prst="rect">
            <a:avLst/>
          </a:prstGeom>
        </p:spPr>
        <p:txBody>
          <a:bodyPr wrap="square">
            <a:spAutoFit/>
          </a:bodyPr>
          <a:lstStyle/>
          <a:p>
            <a:r>
              <a:rPr lang="en-US" altLang="zh-TW" sz="7000" b="1" kern="1000" spc="-50" dirty="0">
                <a:ea typeface="Microsoft JhengHei" panose="020B0604030504040204" pitchFamily="34" charset="-120"/>
              </a:rPr>
              <a:t>Failure is the key to success.  You learn from your failures so you can become successful.</a:t>
            </a:r>
          </a:p>
        </p:txBody>
      </p:sp>
    </p:spTree>
    <p:extLst>
      <p:ext uri="{BB962C8B-B14F-4D97-AF65-F5344CB8AC3E}">
        <p14:creationId xmlns:p14="http://schemas.microsoft.com/office/powerpoint/2010/main" val="2638001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2534" y="254001"/>
            <a:ext cx="8657166" cy="6589508"/>
          </a:xfrm>
          <a:prstGeom prst="rect">
            <a:avLst/>
          </a:prstGeom>
        </p:spPr>
        <p:txBody>
          <a:bodyPr wrap="square">
            <a:spAutoFit/>
          </a:bodyPr>
          <a:lstStyle/>
          <a:p>
            <a:r>
              <a:rPr lang="en-US" sz="7000" b="1" dirty="0">
                <a:ea typeface="Microsoft JhengHei" panose="020B0604030504040204" pitchFamily="34" charset="-120"/>
              </a:rPr>
              <a:t>We learn more by going through difficulties and failures than by being in smooth sailing.</a:t>
            </a: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73027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43933" y="-169333"/>
            <a:ext cx="9000067" cy="6555641"/>
          </a:xfrm>
          <a:prstGeom prst="rect">
            <a:avLst/>
          </a:prstGeom>
        </p:spPr>
        <p:txBody>
          <a:bodyPr wrap="square">
            <a:spAutoFit/>
          </a:bodyPr>
          <a:lstStyle/>
          <a:p>
            <a:r>
              <a:rPr lang="en-US" altLang="zh-TW" sz="7000" b="1" kern="1000" spc="-50" dirty="0">
                <a:latin typeface="+mj-lt"/>
                <a:ea typeface="Microsoft JhengHei" panose="020B0604030504040204" pitchFamily="34" charset="-120"/>
              </a:rPr>
              <a:t>Proverbs 24:16 -</a:t>
            </a:r>
          </a:p>
          <a:p>
            <a:r>
              <a:rPr lang="en-US" altLang="zh-TW" sz="7000" b="1" kern="1000" spc="-50" dirty="0">
                <a:ea typeface="Microsoft JhengHei" panose="020B0604030504040204" pitchFamily="34" charset="-120"/>
              </a:rPr>
              <a:t>For though the righteous fall seven times, they rise again, but the wicked stumble when calamity strikes.</a:t>
            </a:r>
          </a:p>
        </p:txBody>
      </p:sp>
    </p:spTree>
    <p:extLst>
      <p:ext uri="{BB962C8B-B14F-4D97-AF65-F5344CB8AC3E}">
        <p14:creationId xmlns:p14="http://schemas.microsoft.com/office/powerpoint/2010/main" val="151502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oking, wearing, photo, sitting&#10;&#10;Description automatically generated">
            <a:extLst>
              <a:ext uri="{FF2B5EF4-FFF2-40B4-BE49-F238E27FC236}">
                <a16:creationId xmlns:a16="http://schemas.microsoft.com/office/drawing/2014/main" id="{CD50B66A-9A92-4A28-8CAB-53DEBF7D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 y="702734"/>
            <a:ext cx="9160196" cy="5152611"/>
          </a:xfrm>
          <a:prstGeom prst="rect">
            <a:avLst/>
          </a:prstGeom>
        </p:spPr>
      </p:pic>
    </p:spTree>
    <p:extLst>
      <p:ext uri="{BB962C8B-B14F-4D97-AF65-F5344CB8AC3E}">
        <p14:creationId xmlns:p14="http://schemas.microsoft.com/office/powerpoint/2010/main" val="967525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2254" y="0"/>
            <a:ext cx="8519491" cy="5478423"/>
          </a:xfrm>
          <a:prstGeom prst="rect">
            <a:avLst/>
          </a:prstGeom>
        </p:spPr>
        <p:txBody>
          <a:bodyPr wrap="square">
            <a:spAutoFit/>
          </a:bodyPr>
          <a:lstStyle/>
          <a:p>
            <a:r>
              <a:rPr lang="en-US" altLang="zh-TW" sz="7000" b="1" kern="1000" spc="-50" dirty="0">
                <a:ea typeface="Microsoft JhengHei" panose="020B0604030504040204" pitchFamily="34" charset="-120"/>
              </a:rPr>
              <a:t>One of the most important skills we</a:t>
            </a:r>
            <a:r>
              <a:rPr lang="zh-TW" altLang="en-US" sz="7000" b="1" kern="1000" spc="-50" dirty="0">
                <a:ea typeface="Microsoft JhengHei" panose="020B0604030504040204" pitchFamily="34" charset="-120"/>
              </a:rPr>
              <a:t> </a:t>
            </a:r>
            <a:r>
              <a:rPr lang="en-US" altLang="zh-TW" sz="7000" b="1" kern="1000" spc="-50" dirty="0">
                <a:ea typeface="Microsoft JhengHei" panose="020B0604030504040204" pitchFamily="34" charset="-120"/>
              </a:rPr>
              <a:t>can teach our children is how to face and deal with failures.</a:t>
            </a:r>
          </a:p>
        </p:txBody>
      </p:sp>
    </p:spTree>
    <p:extLst>
      <p:ext uri="{BB962C8B-B14F-4D97-AF65-F5344CB8AC3E}">
        <p14:creationId xmlns:p14="http://schemas.microsoft.com/office/powerpoint/2010/main" val="1314178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867" y="84667"/>
            <a:ext cx="9262533" cy="3323987"/>
          </a:xfrm>
          <a:prstGeom prst="rect">
            <a:avLst/>
          </a:prstGeom>
        </p:spPr>
        <p:txBody>
          <a:bodyPr wrap="square">
            <a:spAutoFit/>
          </a:bodyPr>
          <a:lstStyle/>
          <a:p>
            <a:r>
              <a:rPr lang="en-US" altLang="zh-TW" sz="7000" b="1" kern="1000" spc="-50" dirty="0">
                <a:ea typeface="Microsoft JhengHei" panose="020B0604030504040204" pitchFamily="34" charset="-120"/>
              </a:rPr>
              <a:t>In Japan, suicide is the leading cause of death for children aged 10-19.</a:t>
            </a:r>
          </a:p>
        </p:txBody>
      </p:sp>
    </p:spTree>
    <p:extLst>
      <p:ext uri="{BB962C8B-B14F-4D97-AF65-F5344CB8AC3E}">
        <p14:creationId xmlns:p14="http://schemas.microsoft.com/office/powerpoint/2010/main" val="403511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4252" y="450578"/>
            <a:ext cx="8355496" cy="4708981"/>
          </a:xfrm>
          <a:prstGeom prst="rect">
            <a:avLst/>
          </a:prstGeom>
        </p:spPr>
        <p:txBody>
          <a:bodyPr wrap="square">
            <a:spAutoFit/>
          </a:bodyPr>
          <a:lstStyle/>
          <a:p>
            <a:pPr lvl="0"/>
            <a:r>
              <a:rPr lang="en-US" altLang="zh-TW" sz="6000" b="1" dirty="0">
                <a:ea typeface="Microsoft JhengHei" panose="020B0604030504040204" pitchFamily="34" charset="-120"/>
              </a:rPr>
              <a:t>“If the world hates you, keep in mind that it hated me first.  If you belonged to the world, it would love you as its own.  </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2765825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2254" y="338666"/>
            <a:ext cx="8459213" cy="4401205"/>
          </a:xfrm>
          <a:prstGeom prst="rect">
            <a:avLst/>
          </a:prstGeom>
        </p:spPr>
        <p:txBody>
          <a:bodyPr wrap="square">
            <a:spAutoFit/>
          </a:bodyPr>
          <a:lstStyle/>
          <a:p>
            <a:r>
              <a:rPr lang="en-US" altLang="zh-TW" sz="7000" b="1" kern="1000" spc="-50" dirty="0">
                <a:ea typeface="Microsoft JhengHei" panose="020B0604030504040204" pitchFamily="34" charset="-120"/>
              </a:rPr>
              <a:t>3. A test or a learning opportunity from God</a:t>
            </a:r>
          </a:p>
          <a:p>
            <a:r>
              <a:rPr lang="en-US" altLang="zh-TW" sz="7000" b="1" kern="1000" spc="-50" dirty="0">
                <a:ea typeface="Microsoft JhengHei" panose="020B0604030504040204" pitchFamily="34" charset="-120"/>
              </a:rPr>
              <a:t>- Sacrifice of </a:t>
            </a:r>
            <a:r>
              <a:rPr lang="en-US" altLang="zh-TW" sz="7000" b="1" kern="1000" spc="-50" dirty="0" err="1">
                <a:ea typeface="Microsoft JhengHei" panose="020B0604030504040204" pitchFamily="34" charset="-120"/>
              </a:rPr>
              <a:t>Issac</a:t>
            </a:r>
            <a:r>
              <a:rPr lang="en-US" altLang="zh-TW" sz="7000" b="1" kern="1000" spc="-50" dirty="0">
                <a:ea typeface="Microsoft JhengHei" panose="020B0604030504040204" pitchFamily="34" charset="-120"/>
              </a:rPr>
              <a:t> (Gen. 22)</a:t>
            </a:r>
          </a:p>
        </p:txBody>
      </p:sp>
    </p:spTree>
    <p:extLst>
      <p:ext uri="{BB962C8B-B14F-4D97-AF65-F5344CB8AC3E}">
        <p14:creationId xmlns:p14="http://schemas.microsoft.com/office/powerpoint/2010/main" val="3561421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8359" y="279400"/>
            <a:ext cx="8714042" cy="4401205"/>
          </a:xfrm>
          <a:prstGeom prst="rect">
            <a:avLst/>
          </a:prstGeom>
        </p:spPr>
        <p:txBody>
          <a:bodyPr wrap="square">
            <a:spAutoFit/>
          </a:bodyPr>
          <a:lstStyle/>
          <a:p>
            <a:r>
              <a:rPr lang="en-US" altLang="zh-TW" sz="7000" b="1" kern="1000" spc="-50" dirty="0">
                <a:ea typeface="Microsoft JhengHei" panose="020B0604030504040204" pitchFamily="34" charset="-120"/>
              </a:rPr>
              <a:t>God knows Abraham’s heart, but He needs to show it to Abraham and others.</a:t>
            </a:r>
          </a:p>
        </p:txBody>
      </p:sp>
    </p:spTree>
    <p:extLst>
      <p:ext uri="{BB962C8B-B14F-4D97-AF65-F5344CB8AC3E}">
        <p14:creationId xmlns:p14="http://schemas.microsoft.com/office/powerpoint/2010/main" val="1329066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3755" y="0"/>
            <a:ext cx="8325311"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4. Sometimes they are misunderstandings used by devil to sow division.</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590227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6956" y="304800"/>
            <a:ext cx="8150088"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So do not spread rumors.  Seek proof first.  Speak the truth in love.</a:t>
            </a:r>
            <a:endParaRPr lang="zh-TW" altLang="en-US" sz="7000" b="1" kern="1000" spc="-50" dirty="0">
              <a:latin typeface="+mj-lt"/>
              <a:ea typeface="Microsoft JhengHei" panose="020B0604030504040204" pitchFamily="34" charset="-120"/>
            </a:endParaRP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76483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7067" y="245533"/>
            <a:ext cx="8669866" cy="4401205"/>
          </a:xfrm>
          <a:prstGeom prst="rect">
            <a:avLst/>
          </a:prstGeom>
        </p:spPr>
        <p:txBody>
          <a:bodyPr wrap="square">
            <a:spAutoFit/>
          </a:bodyPr>
          <a:lstStyle/>
          <a:p>
            <a:pPr lvl="0"/>
            <a:r>
              <a:rPr lang="en-US" altLang="zh-TW" sz="7000" b="1" dirty="0">
                <a:ea typeface="Microsoft JhengHei" panose="020B0604030504040204" pitchFamily="34" charset="-120"/>
              </a:rPr>
              <a:t>5. A chance for God to do great things</a:t>
            </a:r>
          </a:p>
          <a:p>
            <a:pPr lvl="0"/>
            <a:r>
              <a:rPr lang="en-US" sz="7000" b="1" dirty="0">
                <a:ea typeface="Microsoft JhengHei" panose="020B0604030504040204" pitchFamily="34" charset="-120"/>
              </a:rPr>
              <a:t>- Joseph</a:t>
            </a:r>
            <a:r>
              <a:rPr lang="zh-TW" altLang="en-US" sz="7000" b="1" dirty="0">
                <a:ea typeface="Microsoft JhengHei" panose="020B0604030504040204" pitchFamily="34" charset="-120"/>
              </a:rPr>
              <a:t> </a:t>
            </a:r>
            <a:r>
              <a:rPr lang="en-US" altLang="zh-TW" sz="7000" b="1" dirty="0">
                <a:ea typeface="Microsoft JhengHei" panose="020B0604030504040204" pitchFamily="34" charset="-120"/>
              </a:rPr>
              <a:t>going down to Egypt</a:t>
            </a:r>
            <a:r>
              <a:rPr lang="en-US" sz="7000" b="1" dirty="0">
                <a:ea typeface="Microsoft JhengHei" panose="020B0604030504040204" pitchFamily="34" charset="-120"/>
              </a:rPr>
              <a:t> (Gen. 37-50)</a:t>
            </a:r>
          </a:p>
        </p:txBody>
      </p:sp>
    </p:spTree>
    <p:extLst>
      <p:ext uri="{BB962C8B-B14F-4D97-AF65-F5344CB8AC3E}">
        <p14:creationId xmlns:p14="http://schemas.microsoft.com/office/powerpoint/2010/main" val="2557459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08752" y="389466"/>
            <a:ext cx="8005050"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Sources of persecution:</a:t>
            </a:r>
          </a:p>
          <a:p>
            <a:pPr marL="857250" indent="-857250">
              <a:buFont typeface="Arial" panose="020B0604020202020204" pitchFamily="34" charset="0"/>
              <a:buChar char="•"/>
            </a:pPr>
            <a:r>
              <a:rPr lang="en-US" altLang="zh-TW" sz="7000" b="1" kern="1000" spc="-50" dirty="0">
                <a:latin typeface="+mj-lt"/>
                <a:ea typeface="Microsoft JhengHei" panose="020B0604030504040204" pitchFamily="34" charset="-120"/>
              </a:rPr>
              <a:t>Devil</a:t>
            </a:r>
          </a:p>
          <a:p>
            <a:pPr marL="857250" indent="-857250">
              <a:buFont typeface="Arial" panose="020B0604020202020204" pitchFamily="34" charset="0"/>
              <a:buChar char="•"/>
            </a:pPr>
            <a:r>
              <a:rPr lang="en-US" altLang="zh-TW" sz="7000" b="1" kern="1000" spc="-50" dirty="0">
                <a:latin typeface="+mj-lt"/>
                <a:ea typeface="Microsoft JhengHei" panose="020B0604030504040204" pitchFamily="34" charset="-120"/>
              </a:rPr>
              <a:t>People*</a:t>
            </a:r>
          </a:p>
        </p:txBody>
      </p:sp>
    </p:spTree>
    <p:extLst>
      <p:ext uri="{BB962C8B-B14F-4D97-AF65-F5344CB8AC3E}">
        <p14:creationId xmlns:p14="http://schemas.microsoft.com/office/powerpoint/2010/main" val="2257762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2534" y="431800"/>
            <a:ext cx="8576733"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1. Devil wants to hinder our growth, our love for others, our work for God…</a:t>
            </a: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03171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165844741"/>
              </p:ext>
            </p:extLst>
          </p:nvPr>
        </p:nvGraphicFramePr>
        <p:xfrm>
          <a:off x="76200" y="585005"/>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solidFill>
                            <a:srgbClr val="FFFF00"/>
                          </a:solidFill>
                          <a:latin typeface="Arial Narrow" panose="020B0606020202030204" pitchFamily="34" charset="0"/>
                          <a:ea typeface="Microsoft JhengHei" panose="020B0604030504040204" pitchFamily="34" charset="-120"/>
                        </a:rPr>
                        <a:t>The</a:t>
                      </a:r>
                      <a:r>
                        <a:rPr lang="zh-TW" altLang="en-US" sz="3200" b="1" dirty="0">
                          <a:solidFill>
                            <a:srgbClr val="FFFF00"/>
                          </a:solidFill>
                          <a:latin typeface="Arial Narrow" panose="020B0606020202030204" pitchFamily="34" charset="0"/>
                          <a:ea typeface="Microsoft JhengHei" panose="020B0604030504040204" pitchFamily="34" charset="-120"/>
                        </a:rPr>
                        <a:t> </a:t>
                      </a:r>
                      <a:r>
                        <a:rPr lang="en-US" altLang="zh-TW" sz="3200" b="1" dirty="0">
                          <a:solidFill>
                            <a:srgbClr val="FFFF00"/>
                          </a:solidFill>
                          <a:latin typeface="Arial Narrow" panose="020B0606020202030204" pitchFamily="34" charset="0"/>
                          <a:ea typeface="Microsoft JhengHei" panose="020B0604030504040204" pitchFamily="34" charset="-120"/>
                        </a:rPr>
                        <a:t>Beatitudes</a:t>
                      </a:r>
                      <a:endParaRPr lang="en-US" sz="3200" b="1" dirty="0">
                        <a:solidFill>
                          <a:srgbClr val="FFFF00"/>
                        </a:solidFill>
                        <a:latin typeface="Arial Narrow" panose="020B0606020202030204" pitchFamily="34" charset="0"/>
                        <a:ea typeface="Microsoft JhengHei" panose="020B0604030504040204" pitchFamily="34" charset="-120"/>
                      </a:endParaRPr>
                    </a:p>
                  </a:txBody>
                  <a:tcPr/>
                </a:tc>
                <a:tc>
                  <a:txBody>
                    <a:bodyPr/>
                    <a:lstStyle/>
                    <a:p>
                      <a:pPr algn="ctr"/>
                      <a:r>
                        <a:rPr lang="en-US" sz="3200" b="1" dirty="0">
                          <a:solidFill>
                            <a:srgbClr val="FFFF00"/>
                          </a:solidFill>
                          <a:latin typeface="Arial Narrow" panose="020B0606020202030204" pitchFamily="34" charset="0"/>
                          <a:ea typeface="Microsoft JhengHei" panose="020B0604030504040204" pitchFamily="34"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be arrogant</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hurt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oppress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sought worldly things excessively</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kind to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do things with the wrong motives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reduce conflict among people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61031580"/>
                  </a:ext>
                </a:extLst>
              </a:tr>
            </a:tbl>
          </a:graphicData>
        </a:graphic>
      </p:graphicFrame>
      <p:sp>
        <p:nvSpPr>
          <p:cNvPr id="4" name="TextBox 3">
            <a:extLst>
              <a:ext uri="{FF2B5EF4-FFF2-40B4-BE49-F238E27FC236}">
                <a16:creationId xmlns:a16="http://schemas.microsoft.com/office/drawing/2014/main" id="{02C6DD43-9D52-40E7-A71D-37162FCD5F2A}"/>
              </a:ext>
            </a:extLst>
          </p:cNvPr>
          <p:cNvSpPr txBox="1"/>
          <p:nvPr/>
        </p:nvSpPr>
        <p:spPr>
          <a:xfrm>
            <a:off x="278295" y="-113470"/>
            <a:ext cx="8884868" cy="830997"/>
          </a:xfrm>
          <a:prstGeom prst="rect">
            <a:avLst/>
          </a:prstGeom>
          <a:noFill/>
        </p:spPr>
        <p:txBody>
          <a:bodyPr wrap="none" rtlCol="0">
            <a:spAutoFit/>
          </a:bodyPr>
          <a:lstStyle/>
          <a:p>
            <a:r>
              <a:rPr lang="en-US" sz="4800" b="1" dirty="0">
                <a:ea typeface="Microsoft JhengHei" panose="020B0604030504040204" pitchFamily="34" charset="-120"/>
              </a:rPr>
              <a:t>Beatitudes: How We Should Live…</a:t>
            </a:r>
          </a:p>
        </p:txBody>
      </p:sp>
    </p:spTree>
    <p:extLst>
      <p:ext uri="{BB962C8B-B14F-4D97-AF65-F5344CB8AC3E}">
        <p14:creationId xmlns:p14="http://schemas.microsoft.com/office/powerpoint/2010/main" val="4207886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24932" y="372533"/>
            <a:ext cx="8517467"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Those who like darkness do not like light to be shone on them</a:t>
            </a:r>
            <a:endParaRPr lang="zh-TW" altLang="en-US" sz="7000" b="1" kern="1000" spc="-50" dirty="0">
              <a:latin typeface="+mj-lt"/>
              <a:ea typeface="Microsoft JhengHei" panose="020B0604030504040204" pitchFamily="34" charset="-120"/>
            </a:endParaRP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04977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02592" y="94713"/>
            <a:ext cx="8726779" cy="4401205"/>
          </a:xfrm>
          <a:prstGeom prst="rect">
            <a:avLst/>
          </a:prstGeom>
        </p:spPr>
        <p:txBody>
          <a:bodyPr wrap="square">
            <a:spAutoFit/>
          </a:bodyPr>
          <a:lstStyle/>
          <a:p>
            <a:r>
              <a:rPr lang="en-US" altLang="zh-TW" sz="7000" b="1" kern="1000" spc="-50" dirty="0">
                <a:ea typeface="Microsoft JhengHei" panose="020B0604030504040204" pitchFamily="34" charset="-120"/>
              </a:rPr>
              <a:t>3. </a:t>
            </a:r>
            <a:r>
              <a:rPr lang="en-US" altLang="zh-TW" sz="7000" b="1" kern="1000" spc="-50" dirty="0">
                <a:latin typeface="+mj-lt"/>
                <a:ea typeface="Microsoft JhengHei" panose="020B0604030504040204" pitchFamily="34" charset="-120"/>
              </a:rPr>
              <a:t>People resist us out of their own self interests, greed, jealousy, pride…</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69202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57812"/>
            <a:ext cx="8229600" cy="4708981"/>
          </a:xfrm>
          <a:prstGeom prst="rect">
            <a:avLst/>
          </a:prstGeom>
        </p:spPr>
        <p:txBody>
          <a:bodyPr wrap="square">
            <a:spAutoFit/>
          </a:bodyPr>
          <a:lstStyle/>
          <a:p>
            <a:r>
              <a:rPr lang="en-US" altLang="zh-TW" sz="6000" b="1" dirty="0">
                <a:ea typeface="Microsoft JhengHei" panose="020B0604030504040204" pitchFamily="34" charset="-120"/>
              </a:rPr>
              <a:t>As it is, you do not belong to the world, </a:t>
            </a:r>
            <a:endParaRPr lang="en-US" sz="6000" b="1" dirty="0">
              <a:ea typeface="Microsoft JhengHei" panose="020B0604030504040204" pitchFamily="34" charset="-120"/>
            </a:endParaRPr>
          </a:p>
          <a:p>
            <a:pPr lvl="0"/>
            <a:r>
              <a:rPr lang="en-US" altLang="zh-TW" sz="6000" b="1" dirty="0">
                <a:ea typeface="Microsoft JhengHei" panose="020B0604030504040204" pitchFamily="34" charset="-120"/>
              </a:rPr>
              <a:t>but I have chosen you out of the world.  That is why the world hates you. </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904246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212606784"/>
              </p:ext>
            </p:extLst>
          </p:nvPr>
        </p:nvGraphicFramePr>
        <p:xfrm>
          <a:off x="152400" y="585005"/>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sz="3200" b="1" dirty="0">
                          <a:latin typeface="Arial Narrow" panose="020B0606020202030204" pitchFamily="34" charset="0"/>
                          <a:ea typeface="Microsoft JhengHei" panose="020B0604030504040204" pitchFamily="34"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Don’t be arrogant</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hurt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Don’t oppress others</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Don’t sought worldly things excessively</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kind to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Don’t do things with the wrong motives</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reduce conflict among people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2210213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01600" y="0"/>
            <a:ext cx="9186333" cy="5786199"/>
          </a:xfrm>
          <a:prstGeom prst="rect">
            <a:avLst/>
          </a:prstGeom>
        </p:spPr>
        <p:txBody>
          <a:bodyPr wrap="square">
            <a:spAutoFit/>
          </a:bodyPr>
          <a:lstStyle/>
          <a:p>
            <a:pPr lvl="0"/>
            <a:r>
              <a:rPr lang="en-US" altLang="zh-TW" sz="7000" b="1" dirty="0">
                <a:ea typeface="Microsoft JhengHei" panose="020B0604030504040204" pitchFamily="34" charset="-120"/>
              </a:rPr>
              <a:t>Remember a few things:</a:t>
            </a:r>
          </a:p>
          <a:p>
            <a:pPr lvl="0"/>
            <a:endParaRPr lang="en-US" sz="2000" b="1" dirty="0">
              <a:ea typeface="Microsoft JhengHei" panose="020B0604030504040204" pitchFamily="34" charset="-120"/>
            </a:endParaRPr>
          </a:p>
          <a:p>
            <a:pPr lvl="0"/>
            <a:r>
              <a:rPr lang="en-US" sz="7000" b="1" dirty="0">
                <a:ea typeface="Microsoft JhengHei" panose="020B0604030504040204" pitchFamily="34" charset="-120"/>
              </a:rPr>
              <a:t>1. No matter what happens, God’s command for us to love others is unconditional.</a:t>
            </a:r>
          </a:p>
        </p:txBody>
      </p:sp>
    </p:spTree>
    <p:extLst>
      <p:ext uri="{BB962C8B-B14F-4D97-AF65-F5344CB8AC3E}">
        <p14:creationId xmlns:p14="http://schemas.microsoft.com/office/powerpoint/2010/main" val="4229809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6" y="0"/>
            <a:ext cx="8842513" cy="13942278"/>
          </a:xfrm>
          <a:prstGeom prst="rect">
            <a:avLst/>
          </a:prstGeom>
        </p:spPr>
        <p:txBody>
          <a:bodyPr wrap="square">
            <a:spAutoFit/>
          </a:bodyPr>
          <a:lstStyle/>
          <a:p>
            <a:pPr lvl="0"/>
            <a:r>
              <a:rPr lang="en-US" altLang="zh-TW" sz="6000" b="1" dirty="0">
                <a:ea typeface="Microsoft JhengHei" panose="020B0604030504040204" pitchFamily="34" charset="-120"/>
              </a:rPr>
              <a:t>Matthew 5:43-45 - Jesus said, “You have heard that it was said, ‘Love your neighbor and hate your enemy.’ But I tell you, love your enemies and pray for those who persecute you,</a:t>
            </a:r>
          </a:p>
          <a:p>
            <a:pPr lvl="0"/>
            <a:endParaRPr lang="en-US" altLang="zh-TW" sz="6000" b="1" dirty="0">
              <a:ea typeface="Microsoft JhengHei" panose="020B0604030504040204" pitchFamily="34" charset="-120"/>
            </a:endParaRPr>
          </a:p>
          <a:p>
            <a:pPr lvl="0"/>
            <a:endParaRPr lang="en-US" altLang="zh-TW" sz="6000" b="1" dirty="0">
              <a:ea typeface="Microsoft JhengHei" panose="020B0604030504040204" pitchFamily="34" charset="-120"/>
            </a:endParaRPr>
          </a:p>
          <a:p>
            <a:pPr lvl="0"/>
            <a:r>
              <a:rPr lang="en-US" altLang="zh-TW" sz="6000" b="1" dirty="0">
                <a:ea typeface="Microsoft JhengHei" panose="020B0604030504040204" pitchFamily="34" charset="-120"/>
              </a:rPr>
              <a:t>that you may be children of your Father in heaven. He causes his sun to rise on the evil and the good, and sends rain on the righteous and the unrighteous.</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521713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14990"/>
            <a:ext cx="8677621" cy="6555641"/>
          </a:xfrm>
          <a:prstGeom prst="rect">
            <a:avLst/>
          </a:prstGeom>
        </p:spPr>
        <p:txBody>
          <a:bodyPr wrap="square">
            <a:spAutoFit/>
          </a:bodyPr>
          <a:lstStyle/>
          <a:p>
            <a:pPr lvl="0"/>
            <a:r>
              <a:rPr lang="en-US" altLang="zh-TW" sz="6000" b="1" dirty="0">
                <a:ea typeface="Microsoft JhengHei" panose="020B0604030504040204" pitchFamily="34" charset="-120"/>
              </a:rPr>
              <a:t>that you may be children of your Father in heaven. He causes his sun to rise on the evil and the good, and sends rain on the righteous and the unrighteous.</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41603798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5478423"/>
          </a:xfrm>
          <a:prstGeom prst="rect">
            <a:avLst/>
          </a:prstGeom>
        </p:spPr>
        <p:txBody>
          <a:bodyPr wrap="square">
            <a:spAutoFit/>
          </a:bodyPr>
          <a:lstStyle/>
          <a:p>
            <a:r>
              <a:rPr lang="en-US" altLang="zh-TW" sz="7000" b="1" kern="1000" spc="-50" dirty="0">
                <a:ea typeface="Microsoft JhengHei" panose="020B0604030504040204" pitchFamily="34" charset="-120"/>
              </a:rPr>
              <a:t>Romans 12:14 – </a:t>
            </a:r>
          </a:p>
          <a:p>
            <a:r>
              <a:rPr lang="en-US" altLang="zh-TW" sz="7000" b="1" kern="1000" spc="-50" dirty="0">
                <a:latin typeface="+mj-lt"/>
                <a:ea typeface="Microsoft JhengHei" panose="020B0604030504040204" pitchFamily="34" charset="-120"/>
              </a:rPr>
              <a:t>Bless those who persecute you; bless and do not curse.</a:t>
            </a:r>
          </a:p>
          <a:p>
            <a:pPr algn="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1040661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133" y="321733"/>
            <a:ext cx="8864600"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In many cases, what they really hate is God and truth, and not us personally.</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5284027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2467" y="254000"/>
            <a:ext cx="8551333" cy="5478423"/>
          </a:xfrm>
          <a:prstGeom prst="rect">
            <a:avLst/>
          </a:prstGeom>
        </p:spPr>
        <p:txBody>
          <a:bodyPr wrap="square">
            <a:spAutoFit/>
          </a:bodyPr>
          <a:lstStyle/>
          <a:p>
            <a:r>
              <a:rPr lang="en-US" altLang="zh-TW" sz="7000" b="1" dirty="0">
                <a:ea typeface="Microsoft JhengHei" panose="020B0604030504040204" pitchFamily="34" charset="-120"/>
              </a:rPr>
              <a:t>John 15:21 - They will treat you this way because of my name, for they do not know the one who sent me.</a:t>
            </a:r>
          </a:p>
        </p:txBody>
      </p:sp>
    </p:spTree>
    <p:extLst>
      <p:ext uri="{BB962C8B-B14F-4D97-AF65-F5344CB8AC3E}">
        <p14:creationId xmlns:p14="http://schemas.microsoft.com/office/powerpoint/2010/main" val="3693560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5533" y="0"/>
            <a:ext cx="8720667"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3. Our real enemy is the devil, not the people it uses to persecute us.</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52090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7800" y="101600"/>
            <a:ext cx="8788399" cy="6001643"/>
          </a:xfrm>
          <a:prstGeom prst="rect">
            <a:avLst/>
          </a:prstGeom>
        </p:spPr>
        <p:txBody>
          <a:bodyPr wrap="square">
            <a:spAutoFit/>
          </a:bodyPr>
          <a:lstStyle/>
          <a:p>
            <a:pPr lvl="0"/>
            <a:r>
              <a:rPr lang="en-US" sz="6400" b="1" dirty="0">
                <a:ea typeface="Microsoft JhengHei" panose="020B0604030504040204" pitchFamily="34" charset="-120"/>
              </a:rPr>
              <a:t>4. </a:t>
            </a:r>
            <a:r>
              <a:rPr lang="en-US" altLang="zh-TW" sz="6400" b="1" dirty="0">
                <a:ea typeface="Microsoft JhengHei" panose="020B0604030504040204" pitchFamily="34" charset="-120"/>
              </a:rPr>
              <a:t>We</a:t>
            </a:r>
            <a:r>
              <a:rPr lang="en-US" sz="6400" b="1" dirty="0">
                <a:ea typeface="Microsoft JhengHei" panose="020B0604030504040204" pitchFamily="34" charset="-120"/>
              </a:rPr>
              <a:t> need to have mercy for those who hurt you because they are not happy.  They do the work of the devil and do not get God’s blessings.</a:t>
            </a:r>
          </a:p>
        </p:txBody>
      </p:sp>
    </p:spTree>
    <p:extLst>
      <p:ext uri="{BB962C8B-B14F-4D97-AF65-F5344CB8AC3E}">
        <p14:creationId xmlns:p14="http://schemas.microsoft.com/office/powerpoint/2010/main" val="3684240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45774" y="228531"/>
            <a:ext cx="8878956" cy="5478423"/>
          </a:xfrm>
          <a:prstGeom prst="rect">
            <a:avLst/>
          </a:prstGeom>
        </p:spPr>
        <p:txBody>
          <a:bodyPr wrap="square">
            <a:spAutoFit/>
          </a:bodyPr>
          <a:lstStyle/>
          <a:p>
            <a:pPr lvl="0"/>
            <a:r>
              <a:rPr lang="en-US" altLang="zh-TW" sz="7000" b="1" kern="1000" spc="-50" dirty="0">
                <a:latin typeface="+mj-lt"/>
                <a:ea typeface="Microsoft JhengHei" panose="020B0604030504040204" pitchFamily="34" charset="-120"/>
              </a:rPr>
              <a:t>Matthew 6:15 -</a:t>
            </a:r>
          </a:p>
          <a:p>
            <a:pPr lvl="0"/>
            <a:r>
              <a:rPr lang="en-US" sz="7000" b="1" dirty="0">
                <a:ea typeface="Microsoft JhengHei" panose="020B0604030504040204" pitchFamily="34" charset="-120"/>
              </a:rPr>
              <a:t>If you do not forgive others their sins, your Father will not forgive your sins.</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3802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10821"/>
            <a:ext cx="8229600" cy="5632311"/>
          </a:xfrm>
          <a:prstGeom prst="rect">
            <a:avLst/>
          </a:prstGeom>
        </p:spPr>
        <p:txBody>
          <a:bodyPr wrap="square">
            <a:spAutoFit/>
          </a:bodyPr>
          <a:lstStyle/>
          <a:p>
            <a:pPr lvl="0"/>
            <a:r>
              <a:rPr lang="en-US" altLang="zh-TW" sz="6000" b="1" dirty="0">
                <a:ea typeface="Microsoft JhengHei" panose="020B0604030504040204" pitchFamily="34" charset="-120"/>
              </a:rPr>
              <a:t>Remember what I told you: ‘A servant is not greater than his master.’  If they persecuted me, they will persecute you also.  </a:t>
            </a:r>
          </a:p>
        </p:txBody>
      </p:sp>
    </p:spTree>
    <p:extLst>
      <p:ext uri="{BB962C8B-B14F-4D97-AF65-F5344CB8AC3E}">
        <p14:creationId xmlns:p14="http://schemas.microsoft.com/office/powerpoint/2010/main" val="25628437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4401205"/>
          </a:xfrm>
          <a:prstGeom prst="rect">
            <a:avLst/>
          </a:prstGeom>
        </p:spPr>
        <p:txBody>
          <a:bodyPr wrap="square">
            <a:spAutoFit/>
          </a:bodyPr>
          <a:lstStyle/>
          <a:p>
            <a:r>
              <a:rPr lang="en-US" altLang="zh-TW" sz="7000" b="1" kern="1000" spc="-50" dirty="0">
                <a:ea typeface="Microsoft JhengHei" panose="020B0604030504040204" pitchFamily="34" charset="-120"/>
              </a:rPr>
              <a:t>Don’t abandon the first seven beatitudes because of the persecution you face</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00685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61232099"/>
              </p:ext>
            </p:extLst>
          </p:nvPr>
        </p:nvGraphicFramePr>
        <p:xfrm>
          <a:off x="76200" y="0"/>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sz="3200" b="1" dirty="0">
                          <a:latin typeface="Arial Narrow" panose="020B0606020202030204" pitchFamily="34" charset="0"/>
                          <a:ea typeface="Microsoft JhengHei" panose="020B0604030504040204" pitchFamily="34"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Don’t be arrogant</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Don’t hurt others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Don’t oppress others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Don’t sought worldly things excessively</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kind to others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Don’t do things with the wrong motives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reduce conflict among people</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31292799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025" y="133350"/>
            <a:ext cx="9124950" cy="3323987"/>
          </a:xfrm>
          <a:prstGeom prst="rect">
            <a:avLst/>
          </a:prstGeom>
        </p:spPr>
        <p:txBody>
          <a:bodyPr wrap="square">
            <a:spAutoFit/>
          </a:bodyPr>
          <a:lstStyle/>
          <a:p>
            <a:pPr lvl="0"/>
            <a:r>
              <a:rPr lang="en-US" altLang="zh-TW" sz="7000" b="1" dirty="0">
                <a:ea typeface="Microsoft JhengHei" panose="020B0604030504040204" pitchFamily="34" charset="-120"/>
              </a:rPr>
              <a:t>6. God is with you in all of these persecutions and suffering…</a:t>
            </a:r>
            <a:endParaRPr lang="en-US" sz="7000" b="1" dirty="0">
              <a:ea typeface="Microsoft JhengHei" panose="020B0604030504040204" pitchFamily="34" charset="-120"/>
            </a:endParaRPr>
          </a:p>
        </p:txBody>
      </p:sp>
    </p:spTree>
    <p:extLst>
      <p:ext uri="{BB962C8B-B14F-4D97-AF65-F5344CB8AC3E}">
        <p14:creationId xmlns:p14="http://schemas.microsoft.com/office/powerpoint/2010/main" val="42082573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3874" y="0"/>
            <a:ext cx="8960126" cy="14865608"/>
          </a:xfrm>
          <a:prstGeom prst="rect">
            <a:avLst/>
          </a:prstGeom>
        </p:spPr>
        <p:txBody>
          <a:bodyPr wrap="square">
            <a:spAutoFit/>
          </a:bodyPr>
          <a:lstStyle/>
          <a:p>
            <a:pPr lvl="0"/>
            <a:r>
              <a:rPr lang="en-US" altLang="zh-TW" sz="6000" b="1" dirty="0">
                <a:ea typeface="Microsoft JhengHei" panose="020B0604030504040204" pitchFamily="34" charset="-120"/>
              </a:rPr>
              <a:t>2 Cor. 12:9-10 - But He said to me, “My grace is sufficient for you, for my power is made perfect in weakness.”  Therefore I will boast all the more gladly about my weaknesses, </a:t>
            </a:r>
          </a:p>
          <a:p>
            <a:pPr lvl="0"/>
            <a:endParaRPr lang="en-US" altLang="zh-TW" sz="6000" b="1" dirty="0">
              <a:ea typeface="Microsoft JhengHei" panose="020B0604030504040204" pitchFamily="34" charset="-120"/>
            </a:endParaRPr>
          </a:p>
          <a:p>
            <a:pPr lvl="0"/>
            <a:endParaRPr lang="en-US" altLang="zh-TW" sz="6000" b="1" dirty="0">
              <a:ea typeface="Microsoft JhengHei" panose="020B0604030504040204" pitchFamily="34" charset="-120"/>
            </a:endParaRPr>
          </a:p>
          <a:p>
            <a:pPr lvl="0"/>
            <a:r>
              <a:rPr lang="en-US" altLang="zh-TW" sz="6000" b="1" dirty="0">
                <a:ea typeface="Microsoft JhengHei" panose="020B0604030504040204" pitchFamily="34" charset="-120"/>
              </a:rPr>
              <a:t>so that Christ’s power may rest on me. </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That is why, for Christ’s sake, I delight in weaknesses, in insults, in hardships, in persecutions, in difficulties. For when I am weak, then I am strong.</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4435508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66261"/>
            <a:ext cx="9058275" cy="6555641"/>
          </a:xfrm>
          <a:prstGeom prst="rect">
            <a:avLst/>
          </a:prstGeom>
        </p:spPr>
        <p:txBody>
          <a:bodyPr wrap="square">
            <a:spAutoFit/>
          </a:bodyPr>
          <a:lstStyle/>
          <a:p>
            <a:pPr lvl="0"/>
            <a:r>
              <a:rPr lang="en-US" altLang="zh-TW" sz="6000" b="1" dirty="0">
                <a:ea typeface="Microsoft JhengHei" panose="020B0604030504040204" pitchFamily="34" charset="-120"/>
              </a:rPr>
              <a:t>so that Christ’s power may rest on me. </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That is why, for Christ’s sake, I delight in weaknesses, in insults, in hardships, in persecutions, in difficulties. For when I am weak, then I am strong.</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2444795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6712" y="209550"/>
            <a:ext cx="8943975"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7. Many times God will use the persecution we face to bless us and others.</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794325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104775"/>
            <a:ext cx="8807726" cy="6370975"/>
          </a:xfrm>
          <a:prstGeom prst="rect">
            <a:avLst/>
          </a:prstGeom>
        </p:spPr>
        <p:txBody>
          <a:bodyPr wrap="square">
            <a:spAutoFit/>
          </a:bodyPr>
          <a:lstStyle/>
          <a:p>
            <a:r>
              <a:rPr lang="en-US" altLang="zh-TW" sz="6800" b="1" kern="1000" spc="-50" dirty="0">
                <a:latin typeface="+mj-lt"/>
                <a:ea typeface="Microsoft JhengHei" panose="020B0604030504040204" pitchFamily="34" charset="-120"/>
              </a:rPr>
              <a:t>Romans 8:28 - And we know that in all things God works for the good of those who love him, who have been called according to his purpose.</a:t>
            </a:r>
            <a:endParaRPr lang="zh-TW" altLang="en-US" sz="68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199556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9672" y="28069"/>
            <a:ext cx="8954328" cy="6555641"/>
          </a:xfrm>
          <a:prstGeom prst="rect">
            <a:avLst/>
          </a:prstGeom>
        </p:spPr>
        <p:txBody>
          <a:bodyPr wrap="square">
            <a:spAutoFit/>
          </a:bodyPr>
          <a:lstStyle/>
          <a:p>
            <a:pPr lvl="0"/>
            <a:r>
              <a:rPr lang="en-US" sz="7000" b="1" dirty="0">
                <a:ea typeface="Microsoft JhengHei" panose="020B0604030504040204" pitchFamily="34" charset="-120"/>
              </a:rPr>
              <a:t>Joseph</a:t>
            </a:r>
            <a:r>
              <a:rPr lang="zh-TW" altLang="en-US" sz="7000" b="1" dirty="0">
                <a:ea typeface="Microsoft JhengHei" panose="020B0604030504040204" pitchFamily="34" charset="-120"/>
              </a:rPr>
              <a:t> </a:t>
            </a:r>
            <a:r>
              <a:rPr lang="en-US" altLang="zh-TW" sz="7000" b="1" dirty="0">
                <a:ea typeface="Microsoft JhengHei" panose="020B0604030504040204" pitchFamily="34" charset="-120"/>
              </a:rPr>
              <a:t>going down to Egypt</a:t>
            </a:r>
            <a:r>
              <a:rPr lang="en-US" sz="7000" b="1" dirty="0">
                <a:ea typeface="Microsoft JhengHei" panose="020B0604030504040204" pitchFamily="34" charset="-120"/>
              </a:rPr>
              <a:t> (Gen. 37-50)</a:t>
            </a:r>
          </a:p>
          <a:p>
            <a:pPr marL="685800" lvl="0" indent="-685800">
              <a:buFont typeface="Arial" panose="020B0604020202020204" pitchFamily="34" charset="0"/>
              <a:buChar char="•"/>
            </a:pPr>
            <a:r>
              <a:rPr lang="en-US" altLang="zh-TW" sz="7000" b="1" dirty="0">
                <a:ea typeface="Microsoft JhengHei" panose="020B0604030504040204" pitchFamily="34" charset="-120"/>
              </a:rPr>
              <a:t>Earned great honor</a:t>
            </a:r>
          </a:p>
          <a:p>
            <a:pPr marL="685800" lvl="0" indent="-685800">
              <a:buFont typeface="Arial" panose="020B0604020202020204" pitchFamily="34" charset="0"/>
              <a:buChar char="•"/>
            </a:pPr>
            <a:r>
              <a:rPr lang="en-US" sz="7000" b="1" dirty="0">
                <a:ea typeface="Microsoft JhengHei" panose="020B0604030504040204" pitchFamily="34" charset="-120"/>
              </a:rPr>
              <a:t>Saved the Israeli civilization</a:t>
            </a:r>
            <a:endParaRPr lang="en-US" altLang="zh-TW" sz="7000" b="1" dirty="0">
              <a:ea typeface="Microsoft JhengHei" panose="020B0604030504040204" pitchFamily="34" charset="-120"/>
            </a:endParaRPr>
          </a:p>
          <a:p>
            <a:pPr marL="857250" lvl="0" indent="-857250">
              <a:buFont typeface="Arial" panose="020B0604020202020204" pitchFamily="34" charset="0"/>
              <a:buChar char="•"/>
            </a:pPr>
            <a:endParaRPr lang="en-US" sz="7000" b="1" dirty="0">
              <a:ea typeface="Microsoft JhengHei" panose="020B0604030504040204" pitchFamily="34" charset="-120"/>
            </a:endParaRPr>
          </a:p>
        </p:txBody>
      </p:sp>
    </p:spTree>
    <p:extLst>
      <p:ext uri="{BB962C8B-B14F-4D97-AF65-F5344CB8AC3E}">
        <p14:creationId xmlns:p14="http://schemas.microsoft.com/office/powerpoint/2010/main" val="23180793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42950" y="430697"/>
            <a:ext cx="8172450" cy="2246769"/>
          </a:xfrm>
          <a:prstGeom prst="rect">
            <a:avLst/>
          </a:prstGeom>
        </p:spPr>
        <p:txBody>
          <a:bodyPr wrap="square">
            <a:spAutoFit/>
          </a:bodyPr>
          <a:lstStyle/>
          <a:p>
            <a:r>
              <a:rPr lang="en-US" altLang="zh-TW" sz="7000" b="1" kern="1000" spc="-50" dirty="0">
                <a:ea typeface="Microsoft JhengHei" panose="020B0604030504040204" pitchFamily="34" charset="-120"/>
              </a:rPr>
              <a:t>8. Our rewards in Heaven is great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263599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8296" y="0"/>
            <a:ext cx="8865704" cy="6555641"/>
          </a:xfrm>
          <a:prstGeom prst="rect">
            <a:avLst/>
          </a:prstGeom>
        </p:spPr>
        <p:txBody>
          <a:bodyPr wrap="square">
            <a:spAutoFit/>
          </a:bodyPr>
          <a:lstStyle/>
          <a:p>
            <a:r>
              <a:rPr lang="en-US" sz="7000" b="1" dirty="0">
                <a:ea typeface="Microsoft JhengHei" panose="020B0604030504040204" pitchFamily="34" charset="-120"/>
              </a:rPr>
              <a:t>Revelations 2:10 - Do not be afraid of what you are about to suffer. I tell you, the devil will put some of you in prison to test you, </a:t>
            </a:r>
          </a:p>
        </p:txBody>
      </p:sp>
    </p:spTree>
    <p:extLst>
      <p:ext uri="{BB962C8B-B14F-4D97-AF65-F5344CB8AC3E}">
        <p14:creationId xmlns:p14="http://schemas.microsoft.com/office/powerpoint/2010/main" val="267418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5287" y="331308"/>
            <a:ext cx="8918713" cy="5632311"/>
          </a:xfrm>
          <a:prstGeom prst="rect">
            <a:avLst/>
          </a:prstGeom>
        </p:spPr>
        <p:txBody>
          <a:bodyPr wrap="square">
            <a:spAutoFit/>
          </a:bodyPr>
          <a:lstStyle/>
          <a:p>
            <a:r>
              <a:rPr lang="en-US" altLang="zh-TW" sz="6000" b="1" dirty="0">
                <a:ea typeface="Microsoft JhengHei" panose="020B0604030504040204" pitchFamily="34" charset="-120"/>
              </a:rPr>
              <a:t>If they obeyed my teaching, they will obey yours also.  They will treat you this way because of my name, for they do not know the one who sent me.</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2152347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6225" y="0"/>
            <a:ext cx="8867775" cy="6555641"/>
          </a:xfrm>
          <a:prstGeom prst="rect">
            <a:avLst/>
          </a:prstGeom>
        </p:spPr>
        <p:txBody>
          <a:bodyPr wrap="square">
            <a:spAutoFit/>
          </a:bodyPr>
          <a:lstStyle/>
          <a:p>
            <a:pPr lvl="0"/>
            <a:r>
              <a:rPr lang="en-US" sz="7000" b="1" dirty="0">
                <a:ea typeface="Microsoft JhengHei" panose="020B0604030504040204" pitchFamily="34" charset="-120"/>
              </a:rPr>
              <a:t>and you will suffer persecution for ten days. Be faithful, even to the point of death, and </a:t>
            </a:r>
            <a:r>
              <a:rPr lang="en-US" sz="7000" b="1" dirty="0">
                <a:solidFill>
                  <a:schemeClr val="accent1">
                    <a:lumMod val="50000"/>
                  </a:schemeClr>
                </a:solidFill>
                <a:ea typeface="Microsoft JhengHei" panose="020B0604030504040204" pitchFamily="34" charset="-120"/>
              </a:rPr>
              <a:t>I will give you life as your victor’s crown</a:t>
            </a:r>
            <a:r>
              <a:rPr lang="en-US" sz="7000" b="1" dirty="0">
                <a:ea typeface="Microsoft JhengHei" panose="020B0604030504040204" pitchFamily="34" charset="-120"/>
              </a:rPr>
              <a:t>. </a:t>
            </a:r>
          </a:p>
        </p:txBody>
      </p:sp>
    </p:spTree>
    <p:extLst>
      <p:ext uri="{BB962C8B-B14F-4D97-AF65-F5344CB8AC3E}">
        <p14:creationId xmlns:p14="http://schemas.microsoft.com/office/powerpoint/2010/main" val="82062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1" y="53011"/>
            <a:ext cx="9024730" cy="6863417"/>
          </a:xfrm>
          <a:prstGeom prst="rect">
            <a:avLst/>
          </a:prstGeom>
        </p:spPr>
        <p:txBody>
          <a:bodyPr wrap="square">
            <a:spAutoFit/>
          </a:bodyPr>
          <a:lstStyle/>
          <a:p>
            <a:r>
              <a:rPr lang="en-US" altLang="zh-TW" sz="7000" b="1" dirty="0">
                <a:ea typeface="Microsoft JhengHei" panose="020B0604030504040204" pitchFamily="34" charset="-120"/>
              </a:rPr>
              <a:t>Luke </a:t>
            </a:r>
            <a:r>
              <a:rPr lang="en-US" altLang="zh-TW" sz="7000" b="1" dirty="0"/>
              <a:t>19:17 -</a:t>
            </a:r>
            <a:endParaRPr lang="en-US" sz="7000" dirty="0"/>
          </a:p>
          <a:p>
            <a:r>
              <a:rPr lang="en-US" altLang="zh-TW" sz="7000" b="1" dirty="0">
                <a:ea typeface="Microsoft JhengHei" panose="020B0604030504040204" pitchFamily="34" charset="-120"/>
              </a:rPr>
              <a:t>Glory of eternity</a:t>
            </a:r>
            <a:r>
              <a:rPr lang="zh-TW" altLang="en-US" sz="7000" b="1" dirty="0">
                <a:latin typeface="Microsoft JhengHei" panose="020B0604030504040204" pitchFamily="34" charset="-120"/>
                <a:ea typeface="Microsoft JhengHei" panose="020B0604030504040204" pitchFamily="34" charset="-120"/>
              </a:rPr>
              <a:t> </a:t>
            </a:r>
            <a:r>
              <a:rPr lang="en-US" altLang="zh-TW" sz="7000" b="1" dirty="0">
                <a:ea typeface="Microsoft JhengHei" panose="020B0604030504040204" pitchFamily="34" charset="-120"/>
              </a:rPr>
              <a:t>&gt;&gt; sacrifices in earthly life</a:t>
            </a:r>
          </a:p>
          <a:p>
            <a:endParaRPr lang="en-US" altLang="zh-TW" sz="2000" b="1" dirty="0">
              <a:latin typeface="Microsoft JhengHei" panose="020B0604030504040204" pitchFamily="34" charset="-120"/>
              <a:ea typeface="Microsoft JhengHei" panose="020B0604030504040204" pitchFamily="34" charset="-120"/>
            </a:endParaRPr>
          </a:p>
          <a:p>
            <a:r>
              <a:rPr lang="en-US" altLang="zh-TW" sz="7000" b="1" dirty="0">
                <a:latin typeface="+mj-lt"/>
                <a:ea typeface="Microsoft JhengHei" panose="020B0604030504040204" pitchFamily="34" charset="-120"/>
              </a:rPr>
              <a:t>Today: a piece of silver</a:t>
            </a:r>
          </a:p>
          <a:p>
            <a:r>
              <a:rPr lang="en-US" altLang="zh-TW" sz="7000" b="1" dirty="0">
                <a:latin typeface="+mj-lt"/>
                <a:ea typeface="Microsoft JhengHei" panose="020B0604030504040204" pitchFamily="34" charset="-120"/>
              </a:rPr>
              <a:t>Eternity: Ruling over cities</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42256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9382125" cy="6555641"/>
          </a:xfrm>
          <a:prstGeom prst="rect">
            <a:avLst/>
          </a:prstGeom>
        </p:spPr>
        <p:txBody>
          <a:bodyPr wrap="square">
            <a:spAutoFit/>
          </a:bodyPr>
          <a:lstStyle/>
          <a:p>
            <a:pPr lvl="0"/>
            <a:r>
              <a:rPr lang="en-US" sz="7000" b="1" dirty="0">
                <a:ea typeface="Microsoft JhengHei" panose="020B0604030504040204" pitchFamily="34" charset="-120"/>
              </a:rPr>
              <a:t>9. God will enforce the final justice, and so don’t be frustrated when you don’t see rewards or punishments immediately</a:t>
            </a:r>
          </a:p>
        </p:txBody>
      </p:sp>
    </p:spTree>
    <p:extLst>
      <p:ext uri="{BB962C8B-B14F-4D97-AF65-F5344CB8AC3E}">
        <p14:creationId xmlns:p14="http://schemas.microsoft.com/office/powerpoint/2010/main" val="28197343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6676" y="-123825"/>
            <a:ext cx="9001124" cy="7201972"/>
          </a:xfrm>
          <a:prstGeom prst="rect">
            <a:avLst/>
          </a:prstGeom>
        </p:spPr>
        <p:txBody>
          <a:bodyPr wrap="square">
            <a:spAutoFit/>
          </a:bodyPr>
          <a:lstStyle/>
          <a:p>
            <a:r>
              <a:rPr lang="en-US" altLang="zh-TW" sz="6600" b="1" dirty="0">
                <a:ea typeface="Microsoft JhengHei" panose="020B0604030504040204" pitchFamily="34" charset="-120"/>
              </a:rPr>
              <a:t>Romans 12:19 - Do not take revenge, my dear friends, but leave room for God’s wrath, for it is written: “It is mine to avenge; I will repay,” says the Lord.</a:t>
            </a:r>
            <a:endParaRPr lang="en-US" sz="6600" b="1" dirty="0">
              <a:ea typeface="Microsoft JhengHei" panose="020B0604030504040204" pitchFamily="34" charset="-120"/>
            </a:endParaRPr>
          </a:p>
        </p:txBody>
      </p:sp>
    </p:spTree>
    <p:extLst>
      <p:ext uri="{BB962C8B-B14F-4D97-AF65-F5344CB8AC3E}">
        <p14:creationId xmlns:p14="http://schemas.microsoft.com/office/powerpoint/2010/main" val="3313200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3999" cy="6124754"/>
          </a:xfrm>
          <a:prstGeom prst="rect">
            <a:avLst/>
          </a:prstGeom>
        </p:spPr>
        <p:txBody>
          <a:bodyPr wrap="square">
            <a:spAutoFit/>
          </a:bodyPr>
          <a:lstStyle/>
          <a:p>
            <a:r>
              <a:rPr lang="en-US" altLang="zh-TW" sz="5600" b="1" dirty="0">
                <a:ea typeface="Microsoft JhengHei" panose="020B0604030504040204" pitchFamily="34" charset="-120"/>
              </a:rPr>
              <a:t>2 Peter 3:9 - The Lord is not slow in keeping His promise, as some understand slowness. Instead He is patient with you, not wanting anyone to perish, but everyone to come to repentance.</a:t>
            </a:r>
            <a:endParaRPr lang="en-US" sz="5600" b="1" dirty="0">
              <a:ea typeface="Microsoft JhengHei" panose="020B0604030504040204" pitchFamily="34" charset="-120"/>
            </a:endParaRPr>
          </a:p>
        </p:txBody>
      </p:sp>
    </p:spTree>
    <p:extLst>
      <p:ext uri="{BB962C8B-B14F-4D97-AF65-F5344CB8AC3E}">
        <p14:creationId xmlns:p14="http://schemas.microsoft.com/office/powerpoint/2010/main" val="7144106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3874" y="151180"/>
            <a:ext cx="8776252" cy="5478423"/>
          </a:xfrm>
          <a:prstGeom prst="rect">
            <a:avLst/>
          </a:prstGeom>
        </p:spPr>
        <p:txBody>
          <a:bodyPr wrap="square">
            <a:spAutoFit/>
          </a:bodyPr>
          <a:lstStyle/>
          <a:p>
            <a:pPr lvl="0"/>
            <a:r>
              <a:rPr lang="en-US" altLang="zh-TW" sz="7000" b="1" dirty="0">
                <a:ea typeface="Microsoft JhengHei" panose="020B0604030504040204" pitchFamily="34" charset="-120"/>
              </a:rPr>
              <a:t>When you are persecuted for living a godly life or doing God’s work – Congratulations!</a:t>
            </a:r>
            <a:endParaRPr lang="en-US" sz="7000" b="1" dirty="0">
              <a:ea typeface="Microsoft JhengHei" panose="020B0604030504040204" pitchFamily="34" charset="-120"/>
            </a:endParaRPr>
          </a:p>
        </p:txBody>
      </p:sp>
    </p:spTree>
    <p:extLst>
      <p:ext uri="{BB962C8B-B14F-4D97-AF65-F5344CB8AC3E}">
        <p14:creationId xmlns:p14="http://schemas.microsoft.com/office/powerpoint/2010/main" val="1599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0050" y="0"/>
            <a:ext cx="8286750" cy="6555641"/>
          </a:xfrm>
          <a:prstGeom prst="rect">
            <a:avLst/>
          </a:prstGeom>
        </p:spPr>
        <p:txBody>
          <a:bodyPr wrap="square">
            <a:spAutoFit/>
          </a:bodyPr>
          <a:lstStyle/>
          <a:p>
            <a:pPr lvl="0"/>
            <a:r>
              <a:rPr lang="en-US" altLang="zh-TW" sz="7000" b="1" dirty="0">
                <a:ea typeface="Microsoft JhengHei" panose="020B0604030504040204" pitchFamily="34" charset="-120"/>
              </a:rPr>
              <a:t>Matthew 25:23 -</a:t>
            </a:r>
          </a:p>
          <a:p>
            <a:pPr lvl="0"/>
            <a:r>
              <a:rPr lang="en-US" altLang="zh-TW" sz="7000" b="1" dirty="0">
                <a:ea typeface="Microsoft JhengHei" panose="020B0604030504040204" pitchFamily="34" charset="-120"/>
              </a:rPr>
              <a:t>His master replied, ‘Well done, </a:t>
            </a:r>
            <a:r>
              <a:rPr lang="en-US" altLang="zh-TW" sz="7000" b="1" dirty="0">
                <a:solidFill>
                  <a:schemeClr val="accent1">
                    <a:lumMod val="50000"/>
                  </a:schemeClr>
                </a:solidFill>
                <a:ea typeface="Microsoft JhengHei" panose="020B0604030504040204" pitchFamily="34" charset="-120"/>
              </a:rPr>
              <a:t>good and faithful servant</a:t>
            </a:r>
            <a:r>
              <a:rPr lang="en-US" altLang="zh-TW" sz="7000" b="1" dirty="0">
                <a:ea typeface="Microsoft JhengHei" panose="020B0604030504040204" pitchFamily="34" charset="-120"/>
              </a:rPr>
              <a:t>! You have been faithful with a few things; </a:t>
            </a:r>
            <a:endParaRPr lang="en-US" sz="7000" b="1" dirty="0">
              <a:ea typeface="Microsoft JhengHei" panose="020B0604030504040204" pitchFamily="34" charset="-120"/>
            </a:endParaRPr>
          </a:p>
        </p:txBody>
      </p:sp>
    </p:spTree>
    <p:extLst>
      <p:ext uri="{BB962C8B-B14F-4D97-AF65-F5344CB8AC3E}">
        <p14:creationId xmlns:p14="http://schemas.microsoft.com/office/powerpoint/2010/main" val="27992072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5478423"/>
          </a:xfrm>
          <a:prstGeom prst="rect">
            <a:avLst/>
          </a:prstGeom>
        </p:spPr>
        <p:txBody>
          <a:bodyPr wrap="square">
            <a:spAutoFit/>
          </a:bodyPr>
          <a:lstStyle/>
          <a:p>
            <a:pPr lvl="0"/>
            <a:r>
              <a:rPr lang="en-US" altLang="zh-TW" sz="7000" b="1" dirty="0">
                <a:ea typeface="Microsoft JhengHei" panose="020B0604030504040204" pitchFamily="34" charset="-120"/>
              </a:rPr>
              <a:t>I will put you in charge of many things. Come and share your master’s happiness!’</a:t>
            </a:r>
            <a:endParaRPr lang="en-US" sz="7000" b="1" dirty="0">
              <a:ea typeface="Microsoft JhengHei" panose="020B0604030504040204" pitchFamily="34" charset="-120"/>
            </a:endParaRPr>
          </a:p>
        </p:txBody>
      </p:sp>
    </p:spTree>
    <p:extLst>
      <p:ext uri="{BB962C8B-B14F-4D97-AF65-F5344CB8AC3E}">
        <p14:creationId xmlns:p14="http://schemas.microsoft.com/office/powerpoint/2010/main" val="42782823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652" y="0"/>
            <a:ext cx="8978348" cy="6370975"/>
          </a:xfrm>
          <a:prstGeom prst="rect">
            <a:avLst/>
          </a:prstGeom>
        </p:spPr>
        <p:txBody>
          <a:bodyPr wrap="square">
            <a:spAutoFit/>
          </a:bodyPr>
          <a:lstStyle/>
          <a:p>
            <a:r>
              <a:rPr lang="en-US" altLang="zh-TW" sz="6800" b="1" dirty="0">
                <a:latin typeface="+mj-lt"/>
                <a:ea typeface="Microsoft JhengHei" panose="020B0604030504040204" pitchFamily="34" charset="-120"/>
              </a:rPr>
              <a:t>When the Master judged the servant, He said, “You </a:t>
            </a:r>
            <a:r>
              <a:rPr lang="en-US" altLang="zh-TW" sz="6800" b="1" dirty="0">
                <a:solidFill>
                  <a:schemeClr val="accent1">
                    <a:lumMod val="50000"/>
                  </a:schemeClr>
                </a:solidFill>
                <a:latin typeface="+mj-lt"/>
                <a:ea typeface="Microsoft JhengHei" panose="020B0604030504040204" pitchFamily="34" charset="-120"/>
              </a:rPr>
              <a:t>good and faithful </a:t>
            </a:r>
            <a:r>
              <a:rPr lang="en-US" altLang="zh-TW" sz="6800" b="1" dirty="0">
                <a:latin typeface="+mj-lt"/>
                <a:ea typeface="Microsoft JhengHei" panose="020B0604030504040204" pitchFamily="34" charset="-120"/>
              </a:rPr>
              <a:t>servant” instead of “You </a:t>
            </a:r>
            <a:r>
              <a:rPr lang="en-US" altLang="zh-TW" sz="6800" b="1" dirty="0">
                <a:solidFill>
                  <a:srgbClr val="C00000"/>
                </a:solidFill>
                <a:latin typeface="+mj-lt"/>
                <a:ea typeface="Microsoft JhengHei" panose="020B0604030504040204" pitchFamily="34" charset="-120"/>
              </a:rPr>
              <a:t>smart and</a:t>
            </a:r>
          </a:p>
          <a:p>
            <a:r>
              <a:rPr lang="en-US" altLang="zh-TW" sz="6800" b="1" dirty="0">
                <a:solidFill>
                  <a:srgbClr val="C00000"/>
                </a:solidFill>
                <a:latin typeface="+mj-lt"/>
                <a:ea typeface="Microsoft JhengHei" panose="020B0604030504040204" pitchFamily="34" charset="-120"/>
              </a:rPr>
              <a:t>hardworking </a:t>
            </a:r>
            <a:r>
              <a:rPr lang="en-US" altLang="zh-TW" sz="6800" b="1" dirty="0">
                <a:latin typeface="+mj-lt"/>
                <a:ea typeface="Microsoft JhengHei" panose="020B0604030504040204" pitchFamily="34" charset="-120"/>
              </a:rPr>
              <a:t>servant.”</a:t>
            </a:r>
          </a:p>
        </p:txBody>
      </p:sp>
    </p:spTree>
    <p:extLst>
      <p:ext uri="{BB962C8B-B14F-4D97-AF65-F5344CB8AC3E}">
        <p14:creationId xmlns:p14="http://schemas.microsoft.com/office/powerpoint/2010/main" val="17555821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19125" y="323851"/>
            <a:ext cx="8639175" cy="4401205"/>
          </a:xfrm>
          <a:prstGeom prst="rect">
            <a:avLst/>
          </a:prstGeom>
        </p:spPr>
        <p:txBody>
          <a:bodyPr wrap="square">
            <a:spAutoFit/>
          </a:bodyPr>
          <a:lstStyle/>
          <a:p>
            <a:r>
              <a:rPr lang="en-US" altLang="zh-TW" sz="7000" b="1" dirty="0">
                <a:latin typeface="+mj-lt"/>
                <a:ea typeface="Microsoft JhengHei" panose="020B0604030504040204" pitchFamily="34" charset="-120"/>
              </a:rPr>
              <a:t>He was praising the servant for his </a:t>
            </a:r>
            <a:r>
              <a:rPr lang="en-US" altLang="zh-TW" sz="7000" b="1" dirty="0">
                <a:solidFill>
                  <a:schemeClr val="accent1">
                    <a:lumMod val="50000"/>
                  </a:schemeClr>
                </a:solidFill>
                <a:latin typeface="+mj-lt"/>
                <a:ea typeface="Microsoft JhengHei" panose="020B0604030504040204" pitchFamily="34" charset="-120"/>
              </a:rPr>
              <a:t>heart</a:t>
            </a:r>
            <a:r>
              <a:rPr lang="en-US" altLang="zh-TW" sz="7000" b="1" dirty="0">
                <a:latin typeface="+mj-lt"/>
                <a:ea typeface="Microsoft JhengHei" panose="020B0604030504040204" pitchFamily="34" charset="-120"/>
              </a:rPr>
              <a:t>, not for his </a:t>
            </a:r>
            <a:r>
              <a:rPr lang="en-US" altLang="zh-TW" sz="7000" b="1" dirty="0">
                <a:solidFill>
                  <a:srgbClr val="C00000"/>
                </a:solidFill>
                <a:latin typeface="+mj-lt"/>
                <a:ea typeface="Microsoft JhengHei" panose="020B0604030504040204" pitchFamily="34" charset="-120"/>
              </a:rPr>
              <a:t>abilities or achievements</a:t>
            </a:r>
            <a:r>
              <a:rPr lang="en-US" altLang="zh-TW" sz="7000" b="1" dirty="0">
                <a:latin typeface="+mj-lt"/>
                <a:ea typeface="Microsoft JhengHei" panose="020B0604030504040204" pitchFamily="34" charset="-120"/>
              </a:rPr>
              <a:t>. </a:t>
            </a:r>
          </a:p>
        </p:txBody>
      </p:sp>
    </p:spTree>
    <p:extLst>
      <p:ext uri="{BB962C8B-B14F-4D97-AF65-F5344CB8AC3E}">
        <p14:creationId xmlns:p14="http://schemas.microsoft.com/office/powerpoint/2010/main" val="11587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20511"/>
            <a:ext cx="8229600" cy="4401205"/>
          </a:xfrm>
          <a:prstGeom prst="rect">
            <a:avLst/>
          </a:prstGeom>
        </p:spPr>
        <p:txBody>
          <a:bodyPr wrap="square">
            <a:spAutoFit/>
          </a:bodyPr>
          <a:lstStyle/>
          <a:p>
            <a:pPr lvl="0" algn="ctr"/>
            <a:endParaRPr lang="en-US" sz="7000" b="1" dirty="0">
              <a:ea typeface="Microsoft JhengHei" panose="020B0604030504040204" pitchFamily="34" charset="-120"/>
            </a:endParaRPr>
          </a:p>
          <a:p>
            <a:pPr lvl="0" algn="ctr"/>
            <a:r>
              <a:rPr lang="en-US" sz="7000" b="1" dirty="0">
                <a:ea typeface="Microsoft JhengHei" panose="020B0604030504040204" pitchFamily="34" charset="-120"/>
              </a:rPr>
              <a:t>8</a:t>
            </a:r>
            <a:r>
              <a:rPr lang="en-US" sz="7000" b="1" baseline="30000" dirty="0">
                <a:ea typeface="Microsoft JhengHei" panose="020B0604030504040204" pitchFamily="34" charset="-120"/>
              </a:rPr>
              <a:t>th</a:t>
            </a:r>
            <a:r>
              <a:rPr lang="en-US" sz="7000" b="1" dirty="0">
                <a:ea typeface="Microsoft JhengHei" panose="020B0604030504040204" pitchFamily="34" charset="-120"/>
              </a:rPr>
              <a:t> Beatitude: </a:t>
            </a:r>
          </a:p>
          <a:p>
            <a:pPr lvl="0" algn="ctr"/>
            <a:r>
              <a:rPr lang="en-US" sz="7000" b="1" dirty="0">
                <a:ea typeface="Microsoft JhengHei" panose="020B0604030504040204" pitchFamily="34" charset="-120"/>
              </a:rPr>
              <a:t>Be Persecuted for Righteousness</a:t>
            </a:r>
            <a:endParaRPr lang="en-US" sz="7000" dirty="0">
              <a:ea typeface="Microsoft JhengHei" panose="020B0604030504040204" pitchFamily="34" charset="-120"/>
            </a:endParaRPr>
          </a:p>
        </p:txBody>
      </p:sp>
    </p:spTree>
    <p:extLst>
      <p:ext uri="{BB962C8B-B14F-4D97-AF65-F5344CB8AC3E}">
        <p14:creationId xmlns:p14="http://schemas.microsoft.com/office/powerpoint/2010/main" val="19728273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0975" y="102852"/>
            <a:ext cx="8963025" cy="4401205"/>
          </a:xfrm>
          <a:prstGeom prst="rect">
            <a:avLst/>
          </a:prstGeom>
        </p:spPr>
        <p:txBody>
          <a:bodyPr wrap="square">
            <a:spAutoFit/>
          </a:bodyPr>
          <a:lstStyle/>
          <a:p>
            <a:r>
              <a:rPr lang="en-US" altLang="zh-TW" sz="7000" b="1" dirty="0">
                <a:latin typeface="+mj-lt"/>
                <a:ea typeface="Microsoft JhengHei" panose="020B0604030504040204" pitchFamily="34" charset="-120"/>
              </a:rPr>
              <a:t>Our life is a test.  Our heart (intentions) is what God cares and judges the most.</a:t>
            </a:r>
          </a:p>
        </p:txBody>
      </p:sp>
    </p:spTree>
    <p:extLst>
      <p:ext uri="{BB962C8B-B14F-4D97-AF65-F5344CB8AC3E}">
        <p14:creationId xmlns:p14="http://schemas.microsoft.com/office/powerpoint/2010/main" val="12074976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6725" y="152401"/>
            <a:ext cx="8677275" cy="4401205"/>
          </a:xfrm>
          <a:prstGeom prst="rect">
            <a:avLst/>
          </a:prstGeom>
        </p:spPr>
        <p:txBody>
          <a:bodyPr wrap="square">
            <a:spAutoFit/>
          </a:bodyPr>
          <a:lstStyle/>
          <a:p>
            <a:r>
              <a:rPr lang="en-US" altLang="zh-TW" sz="7000" b="1" dirty="0">
                <a:latin typeface="+mj-lt"/>
                <a:ea typeface="Microsoft JhengHei" panose="020B0604030504040204" pitchFamily="34" charset="-120"/>
              </a:rPr>
              <a:t>How we face persecution is one of those tests of our hearts.</a:t>
            </a:r>
          </a:p>
        </p:txBody>
      </p:sp>
    </p:spTree>
    <p:extLst>
      <p:ext uri="{BB962C8B-B14F-4D97-AF65-F5344CB8AC3E}">
        <p14:creationId xmlns:p14="http://schemas.microsoft.com/office/powerpoint/2010/main" val="18150126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6908" y="-95078"/>
            <a:ext cx="8707092" cy="6555641"/>
          </a:xfrm>
          <a:prstGeom prst="rect">
            <a:avLst/>
          </a:prstGeom>
        </p:spPr>
        <p:txBody>
          <a:bodyPr wrap="square">
            <a:spAutoFit/>
          </a:bodyPr>
          <a:lstStyle/>
          <a:p>
            <a:r>
              <a:rPr lang="en-US" altLang="zh-TW" sz="7000" b="1" dirty="0">
                <a:latin typeface="+mj-lt"/>
                <a:ea typeface="Microsoft JhengHei" panose="020B0604030504040204" pitchFamily="34" charset="-120"/>
              </a:rPr>
              <a:t>When we face persecutions:</a:t>
            </a:r>
          </a:p>
          <a:p>
            <a:pPr marL="685800" indent="-685800">
              <a:buFont typeface="Arial" panose="020B0604020202020204" pitchFamily="34" charset="0"/>
              <a:buChar char="•"/>
            </a:pPr>
            <a:r>
              <a:rPr lang="en-US" altLang="zh-TW" sz="7000" b="1" dirty="0">
                <a:latin typeface="+mj-lt"/>
                <a:ea typeface="Microsoft JhengHei" panose="020B0604030504040204" pitchFamily="34" charset="-120"/>
              </a:rPr>
              <a:t>Don’t lose faith &amp; give up</a:t>
            </a:r>
          </a:p>
          <a:p>
            <a:pPr marL="685800" indent="-685800">
              <a:buFont typeface="Arial" panose="020B0604020202020204" pitchFamily="34" charset="0"/>
              <a:buChar char="•"/>
            </a:pPr>
            <a:r>
              <a:rPr lang="en-US" altLang="zh-TW" sz="7000" b="1" dirty="0">
                <a:latin typeface="+mj-lt"/>
                <a:ea typeface="Microsoft JhengHei" panose="020B0604030504040204" pitchFamily="34" charset="-120"/>
              </a:rPr>
              <a:t>Forgive those persecutors</a:t>
            </a:r>
          </a:p>
        </p:txBody>
      </p:sp>
    </p:spTree>
    <p:extLst>
      <p:ext uri="{BB962C8B-B14F-4D97-AF65-F5344CB8AC3E}">
        <p14:creationId xmlns:p14="http://schemas.microsoft.com/office/powerpoint/2010/main" val="19591467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1462" y="0"/>
            <a:ext cx="8601075" cy="5478423"/>
          </a:xfrm>
          <a:prstGeom prst="rect">
            <a:avLst/>
          </a:prstGeom>
        </p:spPr>
        <p:txBody>
          <a:bodyPr wrap="square">
            <a:spAutoFit/>
          </a:bodyPr>
          <a:lstStyle/>
          <a:p>
            <a:r>
              <a:rPr lang="en-US" altLang="zh-TW" sz="7000" b="1" dirty="0">
                <a:latin typeface="+mj-lt"/>
                <a:ea typeface="Microsoft JhengHei" panose="020B0604030504040204" pitchFamily="34" charset="-120"/>
              </a:rPr>
              <a:t>Beatitudes show us the keys to </a:t>
            </a:r>
            <a:r>
              <a:rPr lang="en-US" altLang="zh-TW" sz="7000" b="1" dirty="0">
                <a:ea typeface="Microsoft JhengHei" panose="020B0604030504040204" pitchFamily="34" charset="-120"/>
              </a:rPr>
              <a:t>blessings </a:t>
            </a:r>
            <a:r>
              <a:rPr lang="en-US" altLang="zh-TW" sz="7000" b="1" dirty="0">
                <a:latin typeface="+mj-lt"/>
                <a:ea typeface="Microsoft JhengHei" panose="020B0604030504040204" pitchFamily="34" charset="-120"/>
              </a:rPr>
              <a:t>in this life and rewards and </a:t>
            </a:r>
            <a:r>
              <a:rPr lang="en-US" altLang="zh-TW" sz="7000" b="1" dirty="0">
                <a:ea typeface="Microsoft JhengHei" panose="020B0604030504040204" pitchFamily="34" charset="-120"/>
              </a:rPr>
              <a:t>greatness in the afterlife.</a:t>
            </a:r>
            <a:endParaRPr lang="en-US" altLang="zh-TW" sz="7000" b="1" dirty="0">
              <a:latin typeface="+mj-lt"/>
              <a:ea typeface="Microsoft JhengHei" panose="020B0604030504040204" pitchFamily="34" charset="-120"/>
            </a:endParaRPr>
          </a:p>
        </p:txBody>
      </p:sp>
    </p:spTree>
    <p:extLst>
      <p:ext uri="{BB962C8B-B14F-4D97-AF65-F5344CB8AC3E}">
        <p14:creationId xmlns:p14="http://schemas.microsoft.com/office/powerpoint/2010/main" val="2714934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721014584"/>
              </p:ext>
            </p:extLst>
          </p:nvPr>
        </p:nvGraphicFramePr>
        <p:xfrm>
          <a:off x="152400" y="585005"/>
          <a:ext cx="8991600" cy="5734810"/>
        </p:xfrm>
        <a:graphic>
          <a:graphicData uri="http://schemas.openxmlformats.org/drawingml/2006/table">
            <a:tbl>
              <a:tblPr firstRow="1" bandRow="1">
                <a:tableStyleId>{5C22544A-7EE6-4342-B048-85BDC9FD1C3A}</a:tableStyleId>
              </a:tblPr>
              <a:tblGrid>
                <a:gridCol w="3955774">
                  <a:extLst>
                    <a:ext uri="{9D8B030D-6E8A-4147-A177-3AD203B41FA5}">
                      <a16:colId xmlns:a16="http://schemas.microsoft.com/office/drawing/2014/main" val="1819383007"/>
                    </a:ext>
                  </a:extLst>
                </a:gridCol>
                <a:gridCol w="5035826">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Rewards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Spiritually needy</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Can find God &amp; get eternal life</a:t>
                      </a: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comforted</a:t>
                      </a: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Get eternal authority</a:t>
                      </a: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satisfied (truly know God)</a:t>
                      </a: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shown mercy</a:t>
                      </a: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Will see God</a:t>
                      </a: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relationships)</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called the children of God</a:t>
                      </a: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a:t>
                      </a:r>
                      <a:r>
                        <a:rPr lang="zh-TW" alt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 </a:t>
                      </a:r>
                      <a:r>
                        <a:rPr lang="en-US" altLang="zh-TW"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be like Him by doing His will</a:t>
                      </a:r>
                      <a:endPar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8. Be persecuted for righteousness</a:t>
                      </a: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sz="3200" b="1"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rPr>
                        <a:t>Kingdom of Heaven; rewards are great in Heaven</a:t>
                      </a:r>
                    </a:p>
                  </a:txBody>
                  <a:tcPr marL="68580" marR="68580" marT="0" marB="0">
                    <a:solidFill>
                      <a:schemeClr val="accent1">
                        <a:lumMod val="20000"/>
                        <a:lumOff val="80000"/>
                      </a:schemeClr>
                    </a:solidFill>
                  </a:tcPr>
                </a:tc>
                <a:extLst>
                  <a:ext uri="{0D108BD9-81ED-4DB2-BD59-A6C34878D82A}">
                    <a16:rowId xmlns:a16="http://schemas.microsoft.com/office/drawing/2014/main" val="3225858109"/>
                  </a:ext>
                </a:extLst>
              </a:tr>
            </a:tbl>
          </a:graphicData>
        </a:graphic>
      </p:graphicFrame>
    </p:spTree>
    <p:extLst>
      <p:ext uri="{BB962C8B-B14F-4D97-AF65-F5344CB8AC3E}">
        <p14:creationId xmlns:p14="http://schemas.microsoft.com/office/powerpoint/2010/main" val="40319405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14351" y="519320"/>
            <a:ext cx="8629649" cy="4401205"/>
          </a:xfrm>
          <a:prstGeom prst="rect">
            <a:avLst/>
          </a:prstGeom>
        </p:spPr>
        <p:txBody>
          <a:bodyPr wrap="square">
            <a:spAutoFit/>
          </a:bodyPr>
          <a:lstStyle/>
          <a:p>
            <a:r>
              <a:rPr lang="en-US" altLang="zh-TW" sz="7000" b="1" dirty="0">
                <a:latin typeface="+mj-lt"/>
                <a:ea typeface="Microsoft JhengHei" panose="020B0604030504040204" pitchFamily="34" charset="-120"/>
              </a:rPr>
              <a:t>Let us support each other and strive to be great in the Kingdom of God.</a:t>
            </a:r>
          </a:p>
        </p:txBody>
      </p:sp>
    </p:spTree>
    <p:extLst>
      <p:ext uri="{BB962C8B-B14F-4D97-AF65-F5344CB8AC3E}">
        <p14:creationId xmlns:p14="http://schemas.microsoft.com/office/powerpoint/2010/main" val="13980479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2419833"/>
            <a:ext cx="9144000" cy="2387600"/>
          </a:xfrm>
        </p:spPr>
        <p:txBody>
          <a:bodyPr>
            <a:noAutofit/>
          </a:bodyPr>
          <a:lstStyle/>
          <a:p>
            <a:r>
              <a:rPr lang="en-US" sz="7000" b="1" dirty="0"/>
              <a:t>Beatitudes:</a:t>
            </a:r>
            <a:br>
              <a:rPr lang="en-US" sz="7000" b="1" dirty="0"/>
            </a:br>
            <a:r>
              <a:rPr lang="en-US" sz="7000" b="1" dirty="0"/>
              <a:t>Roadmap to Heaven and Happiness</a:t>
            </a:r>
          </a:p>
        </p:txBody>
      </p:sp>
    </p:spTree>
    <p:extLst>
      <p:ext uri="{BB962C8B-B14F-4D97-AF65-F5344CB8AC3E}">
        <p14:creationId xmlns:p14="http://schemas.microsoft.com/office/powerpoint/2010/main" val="149588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513107" y="636104"/>
            <a:ext cx="8117785" cy="5844209"/>
          </a:xfrm>
        </p:spPr>
        <p:txBody>
          <a:bodyPr>
            <a:noAutofit/>
          </a:bodyPr>
          <a:lstStyle/>
          <a:p>
            <a:pPr marL="0" indent="0">
              <a:buNone/>
            </a:pPr>
            <a:r>
              <a:rPr lang="en-US" sz="6000" b="1" dirty="0"/>
              <a:t>Blessed are those who are persecuted because of righteousness, for theirs is the kingdom of heaven.</a:t>
            </a:r>
          </a:p>
        </p:txBody>
      </p:sp>
    </p:spTree>
    <p:extLst>
      <p:ext uri="{BB962C8B-B14F-4D97-AF65-F5344CB8AC3E}">
        <p14:creationId xmlns:p14="http://schemas.microsoft.com/office/powerpoint/2010/main" val="181853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2" y="132521"/>
            <a:ext cx="8878956" cy="5844209"/>
          </a:xfrm>
        </p:spPr>
        <p:txBody>
          <a:bodyPr>
            <a:noAutofit/>
          </a:bodyPr>
          <a:lstStyle/>
          <a:p>
            <a:pPr marL="0" indent="0">
              <a:buNone/>
            </a:pPr>
            <a:r>
              <a:rPr lang="en-US" sz="5900" b="1" dirty="0"/>
              <a:t>Blessed are you when people insult you, persecute you and falsely say all kinds of evil against you because of me.  Rejoice and be glad, because great is your reward in heaven...</a:t>
            </a:r>
          </a:p>
        </p:txBody>
      </p:sp>
    </p:spTree>
    <p:extLst>
      <p:ext uri="{BB962C8B-B14F-4D97-AF65-F5344CB8AC3E}">
        <p14:creationId xmlns:p14="http://schemas.microsoft.com/office/powerpoint/2010/main" val="3945457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8119</TotalTime>
  <Words>4477</Words>
  <Application>Microsoft Office PowerPoint</Application>
  <PresentationFormat>On-screen Show (4:3)</PresentationFormat>
  <Paragraphs>335</Paragraphs>
  <Slides>76</Slides>
  <Notes>71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Microsoft JhengHei</vt:lpstr>
      <vt:lpstr>PMingLiU</vt:lpstr>
      <vt:lpstr>Arial</vt:lpstr>
      <vt:lpstr>Arial Narrow</vt:lpstr>
      <vt:lpstr>Calibri</vt:lpstr>
      <vt:lpstr>Office Theme</vt:lpstr>
      <vt:lpstr>PowerPoint Presentation</vt:lpstr>
      <vt:lpstr>Scripture  John 15:18-21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Beatitudes: Roadmap to Heaven and Happiness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2023-08-13T17:36:03Z</dcterms:modified>
</cp:coreProperties>
</file>