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7"/>
  </p:notesMasterIdLst>
  <p:sldIdLst>
    <p:sldId id="1543" r:id="rId2"/>
    <p:sldId id="1448" r:id="rId3"/>
    <p:sldId id="1350" r:id="rId4"/>
    <p:sldId id="1351" r:id="rId5"/>
    <p:sldId id="1352" r:id="rId6"/>
    <p:sldId id="1353" r:id="rId7"/>
    <p:sldId id="1546" r:id="rId8"/>
    <p:sldId id="1014" r:id="rId9"/>
    <p:sldId id="1548" r:id="rId10"/>
    <p:sldId id="1550" r:id="rId11"/>
    <p:sldId id="1552" r:id="rId12"/>
    <p:sldId id="1555" r:id="rId13"/>
    <p:sldId id="1560" r:id="rId14"/>
    <p:sldId id="1558" r:id="rId15"/>
    <p:sldId id="1562" r:id="rId16"/>
    <p:sldId id="1564" r:id="rId17"/>
    <p:sldId id="1567" r:id="rId18"/>
    <p:sldId id="1568" r:id="rId19"/>
    <p:sldId id="1570" r:id="rId20"/>
    <p:sldId id="1471" r:id="rId21"/>
    <p:sldId id="1573" r:id="rId22"/>
    <p:sldId id="1576" r:id="rId23"/>
    <p:sldId id="1577" r:id="rId24"/>
    <p:sldId id="1579" r:id="rId25"/>
    <p:sldId id="1522" r:id="rId26"/>
    <p:sldId id="1527" r:id="rId27"/>
    <p:sldId id="1582" r:id="rId28"/>
    <p:sldId id="1584" r:id="rId29"/>
    <p:sldId id="1586" r:id="rId30"/>
    <p:sldId id="1477" r:id="rId31"/>
    <p:sldId id="1590" r:id="rId32"/>
    <p:sldId id="1593" r:id="rId33"/>
    <p:sldId id="1595" r:id="rId34"/>
    <p:sldId id="1597" r:id="rId35"/>
    <p:sldId id="1343" r:id="rId36"/>
    <p:sldId id="1600" r:id="rId37"/>
    <p:sldId id="1601" r:id="rId38"/>
    <p:sldId id="1347" r:id="rId39"/>
    <p:sldId id="1348" r:id="rId40"/>
    <p:sldId id="1539" r:id="rId41"/>
    <p:sldId id="1540" r:id="rId42"/>
    <p:sldId id="1604" r:id="rId43"/>
    <p:sldId id="1607" r:id="rId44"/>
    <p:sldId id="1403" r:id="rId45"/>
    <p:sldId id="1609" r:id="rId46"/>
    <p:sldId id="1355" r:id="rId47"/>
    <p:sldId id="1239" r:id="rId48"/>
    <p:sldId id="1613" r:id="rId49"/>
    <p:sldId id="1464" r:id="rId50"/>
    <p:sldId id="1614" r:id="rId51"/>
    <p:sldId id="1529" r:id="rId52"/>
    <p:sldId id="1530" r:id="rId53"/>
    <p:sldId id="1616" r:id="rId54"/>
    <p:sldId id="1462" r:id="rId55"/>
    <p:sldId id="1618" r:id="rId56"/>
    <p:sldId id="1361" r:id="rId57"/>
    <p:sldId id="1620" r:id="rId58"/>
    <p:sldId id="1621" r:id="rId59"/>
    <p:sldId id="1362" r:id="rId60"/>
    <p:sldId id="1698" r:id="rId61"/>
    <p:sldId id="1537" r:id="rId62"/>
    <p:sldId id="1078" r:id="rId63"/>
    <p:sldId id="1470" r:id="rId64"/>
    <p:sldId id="1531" r:id="rId65"/>
    <p:sldId id="1363" r:id="rId66"/>
    <p:sldId id="1250" r:id="rId67"/>
    <p:sldId id="1251" r:id="rId68"/>
    <p:sldId id="1703" r:id="rId69"/>
    <p:sldId id="1243" r:id="rId70"/>
    <p:sldId id="1506" r:id="rId71"/>
    <p:sldId id="1507" r:id="rId72"/>
    <p:sldId id="1513" r:id="rId73"/>
    <p:sldId id="1509" r:id="rId74"/>
    <p:sldId id="1512" r:id="rId75"/>
    <p:sldId id="1710" r:id="rId7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rmon Notes" id="{488EBD6D-5F87-4696-893D-93BD670DC48B}">
          <p14:sldIdLst>
            <p14:sldId id="1543"/>
            <p14:sldId id="1448"/>
            <p14:sldId id="1350"/>
            <p14:sldId id="1351"/>
            <p14:sldId id="1352"/>
            <p14:sldId id="1353"/>
            <p14:sldId id="1546"/>
            <p14:sldId id="1014"/>
            <p14:sldId id="1548"/>
            <p14:sldId id="1550"/>
            <p14:sldId id="1552"/>
            <p14:sldId id="1555"/>
            <p14:sldId id="1560"/>
            <p14:sldId id="1558"/>
            <p14:sldId id="1562"/>
            <p14:sldId id="1564"/>
            <p14:sldId id="1567"/>
            <p14:sldId id="1568"/>
            <p14:sldId id="1570"/>
            <p14:sldId id="1471"/>
            <p14:sldId id="1573"/>
            <p14:sldId id="1576"/>
            <p14:sldId id="1577"/>
            <p14:sldId id="1579"/>
            <p14:sldId id="1522"/>
            <p14:sldId id="1527"/>
            <p14:sldId id="1582"/>
            <p14:sldId id="1584"/>
            <p14:sldId id="1586"/>
            <p14:sldId id="1477"/>
            <p14:sldId id="1590"/>
            <p14:sldId id="1593"/>
            <p14:sldId id="1595"/>
            <p14:sldId id="1597"/>
            <p14:sldId id="1343"/>
            <p14:sldId id="1600"/>
            <p14:sldId id="1601"/>
            <p14:sldId id="1347"/>
            <p14:sldId id="1348"/>
            <p14:sldId id="1539"/>
            <p14:sldId id="1540"/>
            <p14:sldId id="1604"/>
            <p14:sldId id="1607"/>
            <p14:sldId id="1403"/>
            <p14:sldId id="1609"/>
            <p14:sldId id="1355"/>
            <p14:sldId id="1239"/>
            <p14:sldId id="1613"/>
            <p14:sldId id="1464"/>
            <p14:sldId id="1614"/>
            <p14:sldId id="1529"/>
            <p14:sldId id="1530"/>
            <p14:sldId id="1616"/>
            <p14:sldId id="1462"/>
            <p14:sldId id="1618"/>
            <p14:sldId id="1361"/>
            <p14:sldId id="1620"/>
            <p14:sldId id="1621"/>
            <p14:sldId id="1362"/>
            <p14:sldId id="1698"/>
            <p14:sldId id="1537"/>
            <p14:sldId id="1078"/>
            <p14:sldId id="1470"/>
            <p14:sldId id="1531"/>
            <p14:sldId id="1363"/>
            <p14:sldId id="1250"/>
            <p14:sldId id="1251"/>
            <p14:sldId id="1703"/>
            <p14:sldId id="1243"/>
            <p14:sldId id="1506"/>
            <p14:sldId id="1507"/>
            <p14:sldId id="1513"/>
            <p14:sldId id="1509"/>
            <p14:sldId id="1512"/>
            <p14:sldId id="17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839F2E0-332B-4FFE-B775-133166C12CBD}" v="95" dt="2023-08-13T16:30:28.5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3041" autoAdjust="0"/>
    <p:restoredTop sz="94660"/>
  </p:normalViewPr>
  <p:slideViewPr>
    <p:cSldViewPr snapToGrid="0">
      <p:cViewPr varScale="1">
        <p:scale>
          <a:sx n="113" d="100"/>
          <a:sy n="113" d="100"/>
        </p:scale>
        <p:origin x="1128" y="102"/>
      </p:cViewPr>
      <p:guideLst/>
    </p:cSldViewPr>
  </p:slideViewPr>
  <p:notesTextViewPr>
    <p:cViewPr>
      <p:scale>
        <a:sx n="1" d="1"/>
        <a:sy n="1" d="1"/>
      </p:scale>
      <p:origin x="0" y="0"/>
    </p:cViewPr>
  </p:notesTextViewPr>
  <p:sorterViewPr>
    <p:cViewPr>
      <p:scale>
        <a:sx n="80" d="100"/>
        <a:sy n="80" d="100"/>
      </p:scale>
      <p:origin x="0" y="-702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microsoft.com/office/2016/11/relationships/changesInfo" Target="changesInfos/changesInfo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Huang" userId="7522906efeb502a4" providerId="LiveId" clId="{6782A658-AA11-43C2-BF75-611AEBEBF18F}"/>
    <pc:docChg chg="undo custSel addSld delSld modSection">
      <pc:chgData name="George Huang" userId="7522906efeb502a4" providerId="LiveId" clId="{6782A658-AA11-43C2-BF75-611AEBEBF18F}" dt="2023-08-13T17:39:42.709" v="117" actId="47"/>
      <pc:docMkLst>
        <pc:docMk/>
      </pc:docMkLst>
      <pc:sldChg chg="del">
        <pc:chgData name="George Huang" userId="7522906efeb502a4" providerId="LiveId" clId="{6782A658-AA11-43C2-BF75-611AEBEBF18F}" dt="2023-08-13T17:36:47.672" v="15" actId="47"/>
        <pc:sldMkLst>
          <pc:docMk/>
          <pc:sldMk cId="3981295695" sldId="1035"/>
        </pc:sldMkLst>
      </pc:sldChg>
      <pc:sldChg chg="del">
        <pc:chgData name="George Huang" userId="7522906efeb502a4" providerId="LiveId" clId="{6782A658-AA11-43C2-BF75-611AEBEBF18F}" dt="2023-08-13T17:36:34.312" v="0" actId="47"/>
        <pc:sldMkLst>
          <pc:docMk/>
          <pc:sldMk cId="1622015966" sldId="1045"/>
        </pc:sldMkLst>
      </pc:sldChg>
      <pc:sldChg chg="del">
        <pc:chgData name="George Huang" userId="7522906efeb502a4" providerId="LiveId" clId="{6782A658-AA11-43C2-BF75-611AEBEBF18F}" dt="2023-08-13T17:36:44.548" v="11" actId="47"/>
        <pc:sldMkLst>
          <pc:docMk/>
          <pc:sldMk cId="1818530552" sldId="1051"/>
        </pc:sldMkLst>
      </pc:sldChg>
      <pc:sldChg chg="del">
        <pc:chgData name="George Huang" userId="7522906efeb502a4" providerId="LiveId" clId="{6782A658-AA11-43C2-BF75-611AEBEBF18F}" dt="2023-08-13T17:36:45.325" v="12" actId="47"/>
        <pc:sldMkLst>
          <pc:docMk/>
          <pc:sldMk cId="3945457351" sldId="1052"/>
        </pc:sldMkLst>
      </pc:sldChg>
      <pc:sldChg chg="del">
        <pc:chgData name="George Huang" userId="7522906efeb502a4" providerId="LiveId" clId="{6782A658-AA11-43C2-BF75-611AEBEBF18F}" dt="2023-08-13T17:39:25.948" v="108" actId="47"/>
        <pc:sldMkLst>
          <pc:docMk/>
          <pc:sldMk cId="2200281092" sldId="1244"/>
        </pc:sldMkLst>
      </pc:sldChg>
      <pc:sldChg chg="del">
        <pc:chgData name="George Huang" userId="7522906efeb502a4" providerId="LiveId" clId="{6782A658-AA11-43C2-BF75-611AEBEBF18F}" dt="2023-08-13T17:39:11.464" v="100" actId="47"/>
        <pc:sldMkLst>
          <pc:docMk/>
          <pc:sldMk cId="4199946914" sldId="1304"/>
        </pc:sldMkLst>
      </pc:sldChg>
      <pc:sldChg chg="del">
        <pc:chgData name="George Huang" userId="7522906efeb502a4" providerId="LiveId" clId="{6782A658-AA11-43C2-BF75-611AEBEBF18F}" dt="2023-08-13T17:36:46.430" v="13" actId="47"/>
        <pc:sldMkLst>
          <pc:docMk/>
          <pc:sldMk cId="2172916408" sldId="1338"/>
        </pc:sldMkLst>
      </pc:sldChg>
      <pc:sldChg chg="del">
        <pc:chgData name="George Huang" userId="7522906efeb502a4" providerId="LiveId" clId="{6782A658-AA11-43C2-BF75-611AEBEBF18F}" dt="2023-08-13T17:37:02.563" v="23" actId="47"/>
        <pc:sldMkLst>
          <pc:docMk/>
          <pc:sldMk cId="1663735148" sldId="1339"/>
        </pc:sldMkLst>
      </pc:sldChg>
      <pc:sldChg chg="del">
        <pc:chgData name="George Huang" userId="7522906efeb502a4" providerId="LiveId" clId="{6782A658-AA11-43C2-BF75-611AEBEBF18F}" dt="2023-08-13T17:37:13.035" v="29" actId="47"/>
        <pc:sldMkLst>
          <pc:docMk/>
          <pc:sldMk cId="2268081096" sldId="1340"/>
        </pc:sldMkLst>
      </pc:sldChg>
      <pc:sldChg chg="del">
        <pc:chgData name="George Huang" userId="7522906efeb502a4" providerId="LiveId" clId="{6782A658-AA11-43C2-BF75-611AEBEBF18F}" dt="2023-08-13T17:37:30.033" v="40" actId="47"/>
        <pc:sldMkLst>
          <pc:docMk/>
          <pc:sldMk cId="453446499" sldId="1341"/>
        </pc:sldMkLst>
      </pc:sldChg>
      <pc:sldChg chg="del">
        <pc:chgData name="George Huang" userId="7522906efeb502a4" providerId="LiveId" clId="{6782A658-AA11-43C2-BF75-611AEBEBF18F}" dt="2023-08-13T17:38:13.557" v="66" actId="47"/>
        <pc:sldMkLst>
          <pc:docMk/>
          <pc:sldMk cId="2194836892" sldId="1342"/>
        </pc:sldMkLst>
      </pc:sldChg>
      <pc:sldChg chg="add del">
        <pc:chgData name="George Huang" userId="7522906efeb502a4" providerId="LiveId" clId="{6782A658-AA11-43C2-BF75-611AEBEBF18F}" dt="2023-08-13T17:37:58.506" v="58" actId="47"/>
        <pc:sldMkLst>
          <pc:docMk/>
          <pc:sldMk cId="649174542" sldId="1344"/>
        </pc:sldMkLst>
      </pc:sldChg>
      <pc:sldChg chg="del">
        <pc:chgData name="George Huang" userId="7522906efeb502a4" providerId="LiveId" clId="{6782A658-AA11-43C2-BF75-611AEBEBF18F}" dt="2023-08-13T17:38:18.117" v="71" actId="47"/>
        <pc:sldMkLst>
          <pc:docMk/>
          <pc:sldMk cId="3622321203" sldId="1346"/>
        </pc:sldMkLst>
      </pc:sldChg>
      <pc:sldChg chg="del">
        <pc:chgData name="George Huang" userId="7522906efeb502a4" providerId="LiveId" clId="{6782A658-AA11-43C2-BF75-611AEBEBF18F}" dt="2023-08-13T17:38:32.898" v="79" actId="47"/>
        <pc:sldMkLst>
          <pc:docMk/>
          <pc:sldMk cId="3502694714" sldId="1349"/>
        </pc:sldMkLst>
      </pc:sldChg>
      <pc:sldChg chg="del">
        <pc:chgData name="George Huang" userId="7522906efeb502a4" providerId="LiveId" clId="{6782A658-AA11-43C2-BF75-611AEBEBF18F}" dt="2023-08-13T17:38:36.273" v="82" actId="47"/>
        <pc:sldMkLst>
          <pc:docMk/>
          <pc:sldMk cId="3280367474" sldId="1354"/>
        </pc:sldMkLst>
      </pc:sldChg>
      <pc:sldChg chg="del">
        <pc:chgData name="George Huang" userId="7522906efeb502a4" providerId="LiveId" clId="{6782A658-AA11-43C2-BF75-611AEBEBF18F}" dt="2023-08-13T17:38:59.409" v="93" actId="47"/>
        <pc:sldMkLst>
          <pc:docMk/>
          <pc:sldMk cId="767544580" sldId="1359"/>
        </pc:sldMkLst>
      </pc:sldChg>
      <pc:sldChg chg="del">
        <pc:chgData name="George Huang" userId="7522906efeb502a4" providerId="LiveId" clId="{6782A658-AA11-43C2-BF75-611AEBEBF18F}" dt="2023-08-13T17:38:50.209" v="86" actId="47"/>
        <pc:sldMkLst>
          <pc:docMk/>
          <pc:sldMk cId="3380385749" sldId="1360"/>
        </pc:sldMkLst>
      </pc:sldChg>
      <pc:sldChg chg="del">
        <pc:chgData name="George Huang" userId="7522906efeb502a4" providerId="LiveId" clId="{6782A658-AA11-43C2-BF75-611AEBEBF18F}" dt="2023-08-13T17:38:03.718" v="62" actId="47"/>
        <pc:sldMkLst>
          <pc:docMk/>
          <pc:sldMk cId="4197819339" sldId="1366"/>
        </pc:sldMkLst>
      </pc:sldChg>
      <pc:sldChg chg="del">
        <pc:chgData name="George Huang" userId="7522906efeb502a4" providerId="LiveId" clId="{6782A658-AA11-43C2-BF75-611AEBEBF18F}" dt="2023-08-13T17:36:38.052" v="3" actId="47"/>
        <pc:sldMkLst>
          <pc:docMk/>
          <pc:sldMk cId="2765825129" sldId="1373"/>
        </pc:sldMkLst>
      </pc:sldChg>
      <pc:sldChg chg="del">
        <pc:chgData name="George Huang" userId="7522906efeb502a4" providerId="LiveId" clId="{6782A658-AA11-43C2-BF75-611AEBEBF18F}" dt="2023-08-13T17:38:24.383" v="74" actId="47"/>
        <pc:sldMkLst>
          <pc:docMk/>
          <pc:sldMk cId="4229809238" sldId="1375"/>
        </pc:sldMkLst>
      </pc:sldChg>
      <pc:sldChg chg="del">
        <pc:chgData name="George Huang" userId="7522906efeb502a4" providerId="LiveId" clId="{6782A658-AA11-43C2-BF75-611AEBEBF18F}" dt="2023-08-13T17:39:08.813" v="98" actId="47"/>
        <pc:sldMkLst>
          <pc:docMk/>
          <pc:sldMk cId="2674188307" sldId="1378"/>
        </pc:sldMkLst>
      </pc:sldChg>
      <pc:sldChg chg="del">
        <pc:chgData name="George Huang" userId="7522906efeb502a4" providerId="LiveId" clId="{6782A658-AA11-43C2-BF75-611AEBEBF18F}" dt="2023-08-13T17:38:39.596" v="84" actId="47"/>
        <pc:sldMkLst>
          <pc:docMk/>
          <pc:sldMk cId="3684240073" sldId="1382"/>
        </pc:sldMkLst>
      </pc:sldChg>
      <pc:sldChg chg="del">
        <pc:chgData name="George Huang" userId="7522906efeb502a4" providerId="LiveId" clId="{6782A658-AA11-43C2-BF75-611AEBEBF18F}" dt="2023-08-13T17:39:19.700" v="106" actId="47"/>
        <pc:sldMkLst>
          <pc:docMk/>
          <pc:sldMk cId="2799207298" sldId="1384"/>
        </pc:sldMkLst>
      </pc:sldChg>
      <pc:sldChg chg="del">
        <pc:chgData name="George Huang" userId="7522906efeb502a4" providerId="LiveId" clId="{6782A658-AA11-43C2-BF75-611AEBEBF18F}" dt="2023-08-13T17:36:48.792" v="16" actId="47"/>
        <pc:sldMkLst>
          <pc:docMk/>
          <pc:sldMk cId="2155984078" sldId="1392"/>
        </pc:sldMkLst>
      </pc:sldChg>
      <pc:sldChg chg="del">
        <pc:chgData name="George Huang" userId="7522906efeb502a4" providerId="LiveId" clId="{6782A658-AA11-43C2-BF75-611AEBEBF18F}" dt="2023-08-13T17:36:54.541" v="19" actId="47"/>
        <pc:sldMkLst>
          <pc:docMk/>
          <pc:sldMk cId="4059431280" sldId="1393"/>
        </pc:sldMkLst>
      </pc:sldChg>
      <pc:sldChg chg="del">
        <pc:chgData name="George Huang" userId="7522906efeb502a4" providerId="LiveId" clId="{6782A658-AA11-43C2-BF75-611AEBEBF18F}" dt="2023-08-13T17:37:35.317" v="44" actId="47"/>
        <pc:sldMkLst>
          <pc:docMk/>
          <pc:sldMk cId="4110107052" sldId="1394"/>
        </pc:sldMkLst>
      </pc:sldChg>
      <pc:sldChg chg="del">
        <pc:chgData name="George Huang" userId="7522906efeb502a4" providerId="LiveId" clId="{6782A658-AA11-43C2-BF75-611AEBEBF18F}" dt="2023-08-13T17:38:10.538" v="64" actId="47"/>
        <pc:sldMkLst>
          <pc:docMk/>
          <pc:sldMk cId="389988191" sldId="1395"/>
        </pc:sldMkLst>
      </pc:sldChg>
      <pc:sldChg chg="del">
        <pc:chgData name="George Huang" userId="7522906efeb502a4" providerId="LiveId" clId="{6782A658-AA11-43C2-BF75-611AEBEBF18F}" dt="2023-08-13T17:38:15.606" v="68" actId="47"/>
        <pc:sldMkLst>
          <pc:docMk/>
          <pc:sldMk cId="4207886445" sldId="1396"/>
        </pc:sldMkLst>
      </pc:sldChg>
      <pc:sldChg chg="del">
        <pc:chgData name="George Huang" userId="7522906efeb502a4" providerId="LiveId" clId="{6782A658-AA11-43C2-BF75-611AEBEBF18F}" dt="2023-08-13T17:38:21.012" v="73" actId="47"/>
        <pc:sldMkLst>
          <pc:docMk/>
          <pc:sldMk cId="2210213922" sldId="1397"/>
        </pc:sldMkLst>
      </pc:sldChg>
      <pc:sldChg chg="del">
        <pc:chgData name="George Huang" userId="7522906efeb502a4" providerId="LiveId" clId="{6782A658-AA11-43C2-BF75-611AEBEBF18F}" dt="2023-08-13T17:39:15.103" v="103" actId="47"/>
        <pc:sldMkLst>
          <pc:docMk/>
          <pc:sldMk cId="3313200086" sldId="1398"/>
        </pc:sldMkLst>
      </pc:sldChg>
      <pc:sldChg chg="del">
        <pc:chgData name="George Huang" userId="7522906efeb502a4" providerId="LiveId" clId="{6782A658-AA11-43C2-BF75-611AEBEBF18F}" dt="2023-08-13T17:36:38.353" v="4" actId="47"/>
        <pc:sldMkLst>
          <pc:docMk/>
          <pc:sldMk cId="1904246217" sldId="1399"/>
        </pc:sldMkLst>
      </pc:sldChg>
      <pc:sldChg chg="del">
        <pc:chgData name="George Huang" userId="7522906efeb502a4" providerId="LiveId" clId="{6782A658-AA11-43C2-BF75-611AEBEBF18F}" dt="2023-08-13T17:36:38.722" v="5" actId="47"/>
        <pc:sldMkLst>
          <pc:docMk/>
          <pc:sldMk cId="2562843784" sldId="1400"/>
        </pc:sldMkLst>
      </pc:sldChg>
      <pc:sldChg chg="del">
        <pc:chgData name="George Huang" userId="7522906efeb502a4" providerId="LiveId" clId="{6782A658-AA11-43C2-BF75-611AEBEBF18F}" dt="2023-08-13T17:36:39.410" v="6" actId="47"/>
        <pc:sldMkLst>
          <pc:docMk/>
          <pc:sldMk cId="1215234771" sldId="1401"/>
        </pc:sldMkLst>
      </pc:sldChg>
      <pc:sldChg chg="del">
        <pc:chgData name="George Huang" userId="7522906efeb502a4" providerId="LiveId" clId="{6782A658-AA11-43C2-BF75-611AEBEBF18F}" dt="2023-08-13T17:36:39.882" v="7" actId="47"/>
        <pc:sldMkLst>
          <pc:docMk/>
          <pc:sldMk cId="1828167883" sldId="1402"/>
        </pc:sldMkLst>
      </pc:sldChg>
      <pc:sldChg chg="del">
        <pc:chgData name="George Huang" userId="7522906efeb502a4" providerId="LiveId" clId="{6782A658-AA11-43C2-BF75-611AEBEBF18F}" dt="2023-08-13T17:38:35.732" v="81" actId="47"/>
        <pc:sldMkLst>
          <pc:docMk/>
          <pc:sldMk cId="3693560725" sldId="1404"/>
        </pc:sldMkLst>
      </pc:sldChg>
      <pc:sldChg chg="del">
        <pc:chgData name="George Huang" userId="7522906efeb502a4" providerId="LiveId" clId="{6782A658-AA11-43C2-BF75-611AEBEBF18F}" dt="2023-08-13T17:38:54.776" v="88" actId="47"/>
        <pc:sldMkLst>
          <pc:docMk/>
          <pc:sldMk cId="3129279906" sldId="1406"/>
        </pc:sldMkLst>
      </pc:sldChg>
      <pc:sldChg chg="del">
        <pc:chgData name="George Huang" userId="7522906efeb502a4" providerId="LiveId" clId="{6782A658-AA11-43C2-BF75-611AEBEBF18F}" dt="2023-08-13T17:39:09.190" v="99" actId="47"/>
        <pc:sldMkLst>
          <pc:docMk/>
          <pc:sldMk cId="82062854" sldId="1407"/>
        </pc:sldMkLst>
      </pc:sldChg>
      <pc:sldChg chg="del">
        <pc:chgData name="George Huang" userId="7522906efeb502a4" providerId="LiveId" clId="{6782A658-AA11-43C2-BF75-611AEBEBF18F}" dt="2023-08-13T17:39:22.813" v="107" actId="47"/>
        <pc:sldMkLst>
          <pc:docMk/>
          <pc:sldMk cId="4278282328" sldId="1408"/>
        </pc:sldMkLst>
      </pc:sldChg>
      <pc:sldChg chg="del">
        <pc:chgData name="George Huang" userId="7522906efeb502a4" providerId="LiveId" clId="{6782A658-AA11-43C2-BF75-611AEBEBF18F}" dt="2023-08-13T17:39:02.469" v="96" actId="47"/>
        <pc:sldMkLst>
          <pc:docMk/>
          <pc:sldMk cId="775281718" sldId="1450"/>
        </pc:sldMkLst>
      </pc:sldChg>
      <pc:sldChg chg="del">
        <pc:chgData name="George Huang" userId="7522906efeb502a4" providerId="LiveId" clId="{6782A658-AA11-43C2-BF75-611AEBEBF18F}" dt="2023-08-13T17:39:01.710" v="95" actId="47"/>
        <pc:sldMkLst>
          <pc:docMk/>
          <pc:sldMk cId="3199556791" sldId="1463"/>
        </pc:sldMkLst>
      </pc:sldChg>
      <pc:sldChg chg="del">
        <pc:chgData name="George Huang" userId="7522906efeb502a4" providerId="LiveId" clId="{6782A658-AA11-43C2-BF75-611AEBEBF18F}" dt="2023-08-13T17:37:09.985" v="27" actId="47"/>
        <pc:sldMkLst>
          <pc:docMk/>
          <pc:sldMk cId="1498742192" sldId="1468"/>
        </pc:sldMkLst>
      </pc:sldChg>
      <pc:sldChg chg="del">
        <pc:chgData name="George Huang" userId="7522906efeb502a4" providerId="LiveId" clId="{6782A658-AA11-43C2-BF75-611AEBEBF18F}" dt="2023-08-13T17:39:16.079" v="104" actId="47"/>
        <pc:sldMkLst>
          <pc:docMk/>
          <pc:sldMk cId="714410651" sldId="1469"/>
        </pc:sldMkLst>
      </pc:sldChg>
      <pc:sldChg chg="del">
        <pc:chgData name="George Huang" userId="7522906efeb502a4" providerId="LiveId" clId="{6782A658-AA11-43C2-BF75-611AEBEBF18F}" dt="2023-08-13T17:37:27.034" v="37" actId="47"/>
        <pc:sldMkLst>
          <pc:docMk/>
          <pc:sldMk cId="1369874676" sldId="1472"/>
        </pc:sldMkLst>
      </pc:sldChg>
      <pc:sldChg chg="del">
        <pc:chgData name="George Huang" userId="7522906efeb502a4" providerId="LiveId" clId="{6782A658-AA11-43C2-BF75-611AEBEBF18F}" dt="2023-08-13T17:36:52.988" v="18" actId="47"/>
        <pc:sldMkLst>
          <pc:docMk/>
          <pc:sldMk cId="3440069273" sldId="1473"/>
        </pc:sldMkLst>
      </pc:sldChg>
      <pc:sldChg chg="del">
        <pc:chgData name="George Huang" userId="7522906efeb502a4" providerId="LiveId" clId="{6782A658-AA11-43C2-BF75-611AEBEBF18F}" dt="2023-08-13T17:37:45.172" v="52" actId="47"/>
        <pc:sldMkLst>
          <pc:docMk/>
          <pc:sldMk cId="3037008043" sldId="1475"/>
        </pc:sldMkLst>
      </pc:sldChg>
      <pc:sldChg chg="del">
        <pc:chgData name="George Huang" userId="7522906efeb502a4" providerId="LiveId" clId="{6782A658-AA11-43C2-BF75-611AEBEBF18F}" dt="2023-08-13T17:37:41.106" v="48" actId="47"/>
        <pc:sldMkLst>
          <pc:docMk/>
          <pc:sldMk cId="4079330773" sldId="1476"/>
        </pc:sldMkLst>
      </pc:sldChg>
      <pc:sldChg chg="del">
        <pc:chgData name="George Huang" userId="7522906efeb502a4" providerId="LiveId" clId="{6782A658-AA11-43C2-BF75-611AEBEBF18F}" dt="2023-08-13T17:37:42.868" v="50" actId="47"/>
        <pc:sldMkLst>
          <pc:docMk/>
          <pc:sldMk cId="318094975" sldId="1508"/>
        </pc:sldMkLst>
      </pc:sldChg>
      <pc:sldChg chg="del">
        <pc:chgData name="George Huang" userId="7522906efeb502a4" providerId="LiveId" clId="{6782A658-AA11-43C2-BF75-611AEBEBF18F}" dt="2023-08-13T17:39:36.203" v="114" actId="47"/>
        <pc:sldMkLst>
          <pc:docMk/>
          <pc:sldMk cId="4031940518" sldId="1510"/>
        </pc:sldMkLst>
      </pc:sldChg>
      <pc:sldChg chg="del">
        <pc:chgData name="George Huang" userId="7522906efeb502a4" providerId="LiveId" clId="{6782A658-AA11-43C2-BF75-611AEBEBF18F}" dt="2023-08-13T17:39:40.672" v="116" actId="47"/>
        <pc:sldMkLst>
          <pc:docMk/>
          <pc:sldMk cId="213996986" sldId="1511"/>
        </pc:sldMkLst>
      </pc:sldChg>
      <pc:sldChg chg="del">
        <pc:chgData name="George Huang" userId="7522906efeb502a4" providerId="LiveId" clId="{6782A658-AA11-43C2-BF75-611AEBEBF18F}" dt="2023-08-13T17:38:55.352" v="89" actId="47"/>
        <pc:sldMkLst>
          <pc:docMk/>
          <pc:sldMk cId="1837018907" sldId="1516"/>
        </pc:sldMkLst>
      </pc:sldChg>
      <pc:sldChg chg="del">
        <pc:chgData name="George Huang" userId="7522906efeb502a4" providerId="LiveId" clId="{6782A658-AA11-43C2-BF75-611AEBEBF18F}" dt="2023-08-13T17:37:15.908" v="31" actId="47"/>
        <pc:sldMkLst>
          <pc:docMk/>
          <pc:sldMk cId="2817023598" sldId="1519"/>
        </pc:sldMkLst>
      </pc:sldChg>
      <pc:sldChg chg="del">
        <pc:chgData name="George Huang" userId="7522906efeb502a4" providerId="LiveId" clId="{6782A658-AA11-43C2-BF75-611AEBEBF18F}" dt="2023-08-13T17:37:18.319" v="33" actId="47"/>
        <pc:sldMkLst>
          <pc:docMk/>
          <pc:sldMk cId="4133903621" sldId="1520"/>
        </pc:sldMkLst>
      </pc:sldChg>
      <pc:sldChg chg="del">
        <pc:chgData name="George Huang" userId="7522906efeb502a4" providerId="LiveId" clId="{6782A658-AA11-43C2-BF75-611AEBEBF18F}" dt="2023-08-13T17:37:24.188" v="35" actId="47"/>
        <pc:sldMkLst>
          <pc:docMk/>
          <pc:sldMk cId="2688755524" sldId="1521"/>
        </pc:sldMkLst>
      </pc:sldChg>
      <pc:sldChg chg="del">
        <pc:chgData name="George Huang" userId="7522906efeb502a4" providerId="LiveId" clId="{6782A658-AA11-43C2-BF75-611AEBEBF18F}" dt="2023-08-13T17:37:38.166" v="46" actId="47"/>
        <pc:sldMkLst>
          <pc:docMk/>
          <pc:sldMk cId="1515025424" sldId="1523"/>
        </pc:sldMkLst>
      </pc:sldChg>
      <pc:sldChg chg="del">
        <pc:chgData name="George Huang" userId="7522906efeb502a4" providerId="LiveId" clId="{6782A658-AA11-43C2-BF75-611AEBEBF18F}" dt="2023-08-13T17:38:16.791" v="69" actId="47"/>
        <pc:sldMkLst>
          <pc:docMk/>
          <pc:sldMk cId="2966804951" sldId="1525"/>
        </pc:sldMkLst>
      </pc:sldChg>
      <pc:sldChg chg="del">
        <pc:chgData name="George Huang" userId="7522906efeb502a4" providerId="LiveId" clId="{6782A658-AA11-43C2-BF75-611AEBEBF18F}" dt="2023-08-13T17:38:00.012" v="59" actId="47"/>
        <pc:sldMkLst>
          <pc:docMk/>
          <pc:sldMk cId="3319042679" sldId="1526"/>
        </pc:sldMkLst>
      </pc:sldChg>
      <pc:sldChg chg="del">
        <pc:chgData name="George Huang" userId="7522906efeb502a4" providerId="LiveId" clId="{6782A658-AA11-43C2-BF75-611AEBEBF18F}" dt="2023-08-13T17:38:58.699" v="91" actId="47"/>
        <pc:sldMkLst>
          <pc:docMk/>
          <pc:sldMk cId="1443550838" sldId="1528"/>
        </pc:sldMkLst>
      </pc:sldChg>
      <pc:sldChg chg="del">
        <pc:chgData name="George Huang" userId="7522906efeb502a4" providerId="LiveId" clId="{6782A658-AA11-43C2-BF75-611AEBEBF18F}" dt="2023-08-13T17:38:58.955" v="92" actId="47"/>
        <pc:sldMkLst>
          <pc:docMk/>
          <pc:sldMk cId="1244479564" sldId="1532"/>
        </pc:sldMkLst>
      </pc:sldChg>
      <pc:sldChg chg="del">
        <pc:chgData name="George Huang" userId="7522906efeb502a4" providerId="LiveId" clId="{6782A658-AA11-43C2-BF75-611AEBEBF18F}" dt="2023-08-13T17:37:07.445" v="25" actId="47"/>
        <pc:sldMkLst>
          <pc:docMk/>
          <pc:sldMk cId="1363292715" sldId="1533"/>
        </pc:sldMkLst>
      </pc:sldChg>
      <pc:sldChg chg="del">
        <pc:chgData name="George Huang" userId="7522906efeb502a4" providerId="LiveId" clId="{6782A658-AA11-43C2-BF75-611AEBEBF18F}" dt="2023-08-13T17:37:00.395" v="21" actId="47"/>
        <pc:sldMkLst>
          <pc:docMk/>
          <pc:sldMk cId="38977504" sldId="1534"/>
        </pc:sldMkLst>
      </pc:sldChg>
      <pc:sldChg chg="del">
        <pc:chgData name="George Huang" userId="7522906efeb502a4" providerId="LiveId" clId="{6782A658-AA11-43C2-BF75-611AEBEBF18F}" dt="2023-08-13T17:37:28.058" v="38" actId="47"/>
        <pc:sldMkLst>
          <pc:docMk/>
          <pc:sldMk cId="1136090824" sldId="1535"/>
        </pc:sldMkLst>
      </pc:sldChg>
      <pc:sldChg chg="del">
        <pc:chgData name="George Huang" userId="7522906efeb502a4" providerId="LiveId" clId="{6782A658-AA11-43C2-BF75-611AEBEBF18F}" dt="2023-08-13T17:37:32.091" v="42" actId="47"/>
        <pc:sldMkLst>
          <pc:docMk/>
          <pc:sldMk cId="1292760702" sldId="1536"/>
        </pc:sldMkLst>
      </pc:sldChg>
      <pc:sldChg chg="del">
        <pc:chgData name="George Huang" userId="7522906efeb502a4" providerId="LiveId" clId="{6782A658-AA11-43C2-BF75-611AEBEBF18F}" dt="2023-08-13T17:39:14.287" v="102" actId="47"/>
        <pc:sldMkLst>
          <pc:docMk/>
          <pc:sldMk cId="2819734349" sldId="1538"/>
        </pc:sldMkLst>
      </pc:sldChg>
      <pc:sldChg chg="del">
        <pc:chgData name="George Huang" userId="7522906efeb502a4" providerId="LiveId" clId="{6782A658-AA11-43C2-BF75-611AEBEBF18F}" dt="2023-08-13T17:38:28.134" v="75" actId="47"/>
        <pc:sldMkLst>
          <pc:docMk/>
          <pc:sldMk cId="1521713686" sldId="1541"/>
        </pc:sldMkLst>
      </pc:sldChg>
      <pc:sldChg chg="del">
        <pc:chgData name="George Huang" userId="7522906efeb502a4" providerId="LiveId" clId="{6782A658-AA11-43C2-BF75-611AEBEBF18F}" dt="2023-08-13T17:38:28.973" v="76" actId="47"/>
        <pc:sldMkLst>
          <pc:docMk/>
          <pc:sldMk cId="4160379844" sldId="1542"/>
        </pc:sldMkLst>
      </pc:sldChg>
      <pc:sldChg chg="del">
        <pc:chgData name="George Huang" userId="7522906efeb502a4" providerId="LiveId" clId="{6782A658-AA11-43C2-BF75-611AEBEBF18F}" dt="2023-08-13T17:36:35.252" v="1" actId="47"/>
        <pc:sldMkLst>
          <pc:docMk/>
          <pc:sldMk cId="3702335811" sldId="1544"/>
        </pc:sldMkLst>
      </pc:sldChg>
      <pc:sldChg chg="del">
        <pc:chgData name="George Huang" userId="7522906efeb502a4" providerId="LiveId" clId="{6782A658-AA11-43C2-BF75-611AEBEBF18F}" dt="2023-08-13T17:36:37.763" v="2" actId="47"/>
        <pc:sldMkLst>
          <pc:docMk/>
          <pc:sldMk cId="1299622614" sldId="1545"/>
        </pc:sldMkLst>
      </pc:sldChg>
      <pc:sldChg chg="add del">
        <pc:chgData name="George Huang" userId="7522906efeb502a4" providerId="LiveId" clId="{6782A658-AA11-43C2-BF75-611AEBEBF18F}" dt="2023-08-13T17:36:41.804" v="9" actId="47"/>
        <pc:sldMkLst>
          <pc:docMk/>
          <pc:sldMk cId="2095670484" sldId="1546"/>
        </pc:sldMkLst>
      </pc:sldChg>
      <pc:sldChg chg="del">
        <pc:chgData name="George Huang" userId="7522906efeb502a4" providerId="LiveId" clId="{6782A658-AA11-43C2-BF75-611AEBEBF18F}" dt="2023-08-13T17:36:42.757" v="10" actId="47"/>
        <pc:sldMkLst>
          <pc:docMk/>
          <pc:sldMk cId="1972827369" sldId="1547"/>
        </pc:sldMkLst>
      </pc:sldChg>
      <pc:sldChg chg="del">
        <pc:chgData name="George Huang" userId="7522906efeb502a4" providerId="LiveId" clId="{6782A658-AA11-43C2-BF75-611AEBEBF18F}" dt="2023-08-13T17:36:47.276" v="14" actId="47"/>
        <pc:sldMkLst>
          <pc:docMk/>
          <pc:sldMk cId="2774197243" sldId="1549"/>
        </pc:sldMkLst>
      </pc:sldChg>
      <pc:sldChg chg="del">
        <pc:chgData name="George Huang" userId="7522906efeb502a4" providerId="LiveId" clId="{6782A658-AA11-43C2-BF75-611AEBEBF18F}" dt="2023-08-13T17:36:51.527" v="17" actId="47"/>
        <pc:sldMkLst>
          <pc:docMk/>
          <pc:sldMk cId="3227525823" sldId="1551"/>
        </pc:sldMkLst>
      </pc:sldChg>
      <pc:sldChg chg="del">
        <pc:chgData name="George Huang" userId="7522906efeb502a4" providerId="LiveId" clId="{6782A658-AA11-43C2-BF75-611AEBEBF18F}" dt="2023-08-13T17:36:57.503" v="20" actId="47"/>
        <pc:sldMkLst>
          <pc:docMk/>
          <pc:sldMk cId="1484530096" sldId="1554"/>
        </pc:sldMkLst>
      </pc:sldChg>
      <pc:sldChg chg="del">
        <pc:chgData name="George Huang" userId="7522906efeb502a4" providerId="LiveId" clId="{6782A658-AA11-43C2-BF75-611AEBEBF18F}" dt="2023-08-13T17:37:02.179" v="22" actId="47"/>
        <pc:sldMkLst>
          <pc:docMk/>
          <pc:sldMk cId="1483572428" sldId="1556"/>
        </pc:sldMkLst>
      </pc:sldChg>
      <pc:sldChg chg="del">
        <pc:chgData name="George Huang" userId="7522906efeb502a4" providerId="LiveId" clId="{6782A658-AA11-43C2-BF75-611AEBEBF18F}" dt="2023-08-13T17:37:08.786" v="26" actId="47"/>
        <pc:sldMkLst>
          <pc:docMk/>
          <pc:sldMk cId="3829073070" sldId="1557"/>
        </pc:sldMkLst>
      </pc:sldChg>
      <pc:sldChg chg="del">
        <pc:chgData name="George Huang" userId="7522906efeb502a4" providerId="LiveId" clId="{6782A658-AA11-43C2-BF75-611AEBEBF18F}" dt="2023-08-13T17:37:06.112" v="24" actId="47"/>
        <pc:sldMkLst>
          <pc:docMk/>
          <pc:sldMk cId="74437837" sldId="1561"/>
        </pc:sldMkLst>
      </pc:sldChg>
      <pc:sldChg chg="del">
        <pc:chgData name="George Huang" userId="7522906efeb502a4" providerId="LiveId" clId="{6782A658-AA11-43C2-BF75-611AEBEBF18F}" dt="2023-08-13T17:37:11.183" v="28" actId="47"/>
        <pc:sldMkLst>
          <pc:docMk/>
          <pc:sldMk cId="1766128634" sldId="1563"/>
        </pc:sldMkLst>
      </pc:sldChg>
      <pc:sldChg chg="del">
        <pc:chgData name="George Huang" userId="7522906efeb502a4" providerId="LiveId" clId="{6782A658-AA11-43C2-BF75-611AEBEBF18F}" dt="2023-08-13T17:37:15.005" v="30" actId="47"/>
        <pc:sldMkLst>
          <pc:docMk/>
          <pc:sldMk cId="3834476450" sldId="1565"/>
        </pc:sldMkLst>
      </pc:sldChg>
      <pc:sldChg chg="del">
        <pc:chgData name="George Huang" userId="7522906efeb502a4" providerId="LiveId" clId="{6782A658-AA11-43C2-BF75-611AEBEBF18F}" dt="2023-08-13T17:37:17.684" v="32" actId="47"/>
        <pc:sldMkLst>
          <pc:docMk/>
          <pc:sldMk cId="571736723" sldId="1566"/>
        </pc:sldMkLst>
      </pc:sldChg>
      <pc:sldChg chg="del">
        <pc:chgData name="George Huang" userId="7522906efeb502a4" providerId="LiveId" clId="{6782A658-AA11-43C2-BF75-611AEBEBF18F}" dt="2023-08-13T17:37:22.766" v="34" actId="47"/>
        <pc:sldMkLst>
          <pc:docMk/>
          <pc:sldMk cId="2360896509" sldId="1569"/>
        </pc:sldMkLst>
      </pc:sldChg>
      <pc:sldChg chg="del">
        <pc:chgData name="George Huang" userId="7522906efeb502a4" providerId="LiveId" clId="{6782A658-AA11-43C2-BF75-611AEBEBF18F}" dt="2023-08-13T17:37:25.498" v="36" actId="47"/>
        <pc:sldMkLst>
          <pc:docMk/>
          <pc:sldMk cId="3071724287" sldId="1571"/>
        </pc:sldMkLst>
      </pc:sldChg>
      <pc:sldChg chg="del">
        <pc:chgData name="George Huang" userId="7522906efeb502a4" providerId="LiveId" clId="{6782A658-AA11-43C2-BF75-611AEBEBF18F}" dt="2023-08-13T17:37:29.372" v="39" actId="47"/>
        <pc:sldMkLst>
          <pc:docMk/>
          <pc:sldMk cId="3177960233" sldId="1574"/>
        </pc:sldMkLst>
      </pc:sldChg>
      <pc:sldChg chg="del">
        <pc:chgData name="George Huang" userId="7522906efeb502a4" providerId="LiveId" clId="{6782A658-AA11-43C2-BF75-611AEBEBF18F}" dt="2023-08-13T17:37:31.013" v="41" actId="47"/>
        <pc:sldMkLst>
          <pc:docMk/>
          <pc:sldMk cId="3257481492" sldId="1575"/>
        </pc:sldMkLst>
      </pc:sldChg>
      <pc:sldChg chg="del">
        <pc:chgData name="George Huang" userId="7522906efeb502a4" providerId="LiveId" clId="{6782A658-AA11-43C2-BF75-611AEBEBF18F}" dt="2023-08-13T17:37:33.328" v="43" actId="47"/>
        <pc:sldMkLst>
          <pc:docMk/>
          <pc:sldMk cId="2638001799" sldId="1578"/>
        </pc:sldMkLst>
      </pc:sldChg>
      <pc:sldChg chg="del">
        <pc:chgData name="George Huang" userId="7522906efeb502a4" providerId="LiveId" clId="{6782A658-AA11-43C2-BF75-611AEBEBF18F}" dt="2023-08-13T17:37:37.514" v="45" actId="47"/>
        <pc:sldMkLst>
          <pc:docMk/>
          <pc:sldMk cId="573027041" sldId="1580"/>
        </pc:sldMkLst>
      </pc:sldChg>
      <pc:sldChg chg="del">
        <pc:chgData name="George Huang" userId="7522906efeb502a4" providerId="LiveId" clId="{6782A658-AA11-43C2-BF75-611AEBEBF18F}" dt="2023-08-13T17:37:39.191" v="47" actId="47"/>
        <pc:sldMkLst>
          <pc:docMk/>
          <pc:sldMk cId="967525757" sldId="1581"/>
        </pc:sldMkLst>
      </pc:sldChg>
      <pc:sldChg chg="del">
        <pc:chgData name="George Huang" userId="7522906efeb502a4" providerId="LiveId" clId="{6782A658-AA11-43C2-BF75-611AEBEBF18F}" dt="2023-08-13T17:37:42.242" v="49" actId="47"/>
        <pc:sldMkLst>
          <pc:docMk/>
          <pc:sldMk cId="1314178499" sldId="1583"/>
        </pc:sldMkLst>
      </pc:sldChg>
      <pc:sldChg chg="del">
        <pc:chgData name="George Huang" userId="7522906efeb502a4" providerId="LiveId" clId="{6782A658-AA11-43C2-BF75-611AEBEBF18F}" dt="2023-08-13T17:37:44.164" v="51" actId="47"/>
        <pc:sldMkLst>
          <pc:docMk/>
          <pc:sldMk cId="4035115854" sldId="1585"/>
        </pc:sldMkLst>
      </pc:sldChg>
      <pc:sldChg chg="del">
        <pc:chgData name="George Huang" userId="7522906efeb502a4" providerId="LiveId" clId="{6782A658-AA11-43C2-BF75-611AEBEBF18F}" dt="2023-08-13T17:37:46.727" v="53" actId="47"/>
        <pc:sldMkLst>
          <pc:docMk/>
          <pc:sldMk cId="3561421828" sldId="1587"/>
        </pc:sldMkLst>
      </pc:sldChg>
      <pc:sldChg chg="del">
        <pc:chgData name="George Huang" userId="7522906efeb502a4" providerId="LiveId" clId="{6782A658-AA11-43C2-BF75-611AEBEBF18F}" dt="2023-08-13T17:37:47.237" v="54" actId="47"/>
        <pc:sldMkLst>
          <pc:docMk/>
          <pc:sldMk cId="3775917826" sldId="1588"/>
        </pc:sldMkLst>
      </pc:sldChg>
      <pc:sldChg chg="del">
        <pc:chgData name="George Huang" userId="7522906efeb502a4" providerId="LiveId" clId="{6782A658-AA11-43C2-BF75-611AEBEBF18F}" dt="2023-08-13T17:37:49.479" v="55" actId="47"/>
        <pc:sldMkLst>
          <pc:docMk/>
          <pc:sldMk cId="1329066534" sldId="1589"/>
        </pc:sldMkLst>
      </pc:sldChg>
      <pc:sldChg chg="del">
        <pc:chgData name="George Huang" userId="7522906efeb502a4" providerId="LiveId" clId="{6782A658-AA11-43C2-BF75-611AEBEBF18F}" dt="2023-08-13T17:38:01.752" v="60" actId="47"/>
        <pc:sldMkLst>
          <pc:docMk/>
          <pc:sldMk cId="3590227718" sldId="1591"/>
        </pc:sldMkLst>
      </pc:sldChg>
      <pc:sldChg chg="del">
        <pc:chgData name="George Huang" userId="7522906efeb502a4" providerId="LiveId" clId="{6782A658-AA11-43C2-BF75-611AEBEBF18F}" dt="2023-08-13T17:38:02.264" v="61" actId="47"/>
        <pc:sldMkLst>
          <pc:docMk/>
          <pc:sldMk cId="776483794" sldId="1592"/>
        </pc:sldMkLst>
      </pc:sldChg>
      <pc:sldChg chg="del">
        <pc:chgData name="George Huang" userId="7522906efeb502a4" providerId="LiveId" clId="{6782A658-AA11-43C2-BF75-611AEBEBF18F}" dt="2023-08-13T17:38:07.649" v="63" actId="47"/>
        <pc:sldMkLst>
          <pc:docMk/>
          <pc:sldMk cId="2557459760" sldId="1594"/>
        </pc:sldMkLst>
      </pc:sldChg>
      <pc:sldChg chg="del">
        <pc:chgData name="George Huang" userId="7522906efeb502a4" providerId="LiveId" clId="{6782A658-AA11-43C2-BF75-611AEBEBF18F}" dt="2023-08-13T17:38:11.573" v="65" actId="47"/>
        <pc:sldMkLst>
          <pc:docMk/>
          <pc:sldMk cId="2257762981" sldId="1596"/>
        </pc:sldMkLst>
      </pc:sldChg>
      <pc:sldChg chg="del">
        <pc:chgData name="George Huang" userId="7522906efeb502a4" providerId="LiveId" clId="{6782A658-AA11-43C2-BF75-611AEBEBF18F}" dt="2023-08-13T17:38:14.707" v="67" actId="47"/>
        <pc:sldMkLst>
          <pc:docMk/>
          <pc:sldMk cId="1603171264" sldId="1598"/>
        </pc:sldMkLst>
      </pc:sldChg>
      <pc:sldChg chg="del">
        <pc:chgData name="George Huang" userId="7522906efeb502a4" providerId="LiveId" clId="{6782A658-AA11-43C2-BF75-611AEBEBF18F}" dt="2023-08-13T17:38:17.621" v="70" actId="47"/>
        <pc:sldMkLst>
          <pc:docMk/>
          <pc:sldMk cId="3804977349" sldId="1599"/>
        </pc:sldMkLst>
      </pc:sldChg>
      <pc:sldChg chg="del">
        <pc:chgData name="George Huang" userId="7522906efeb502a4" providerId="LiveId" clId="{6782A658-AA11-43C2-BF75-611AEBEBF18F}" dt="2023-08-13T17:38:19.847" v="72" actId="47"/>
        <pc:sldMkLst>
          <pc:docMk/>
          <pc:sldMk cId="3692029773" sldId="1602"/>
        </pc:sldMkLst>
      </pc:sldChg>
      <pc:sldChg chg="del">
        <pc:chgData name="George Huang" userId="7522906efeb502a4" providerId="LiveId" clId="{6782A658-AA11-43C2-BF75-611AEBEBF18F}" dt="2023-08-13T17:38:30.841" v="77" actId="47"/>
        <pc:sldMkLst>
          <pc:docMk/>
          <pc:sldMk cId="1250363324" sldId="1603"/>
        </pc:sldMkLst>
      </pc:sldChg>
      <pc:sldChg chg="del">
        <pc:chgData name="George Huang" userId="7522906efeb502a4" providerId="LiveId" clId="{6782A658-AA11-43C2-BF75-611AEBEBF18F}" dt="2023-08-13T17:38:32.419" v="78" actId="47"/>
        <pc:sldMkLst>
          <pc:docMk/>
          <pc:sldMk cId="1040661168" sldId="1605"/>
        </pc:sldMkLst>
      </pc:sldChg>
      <pc:sldChg chg="del">
        <pc:chgData name="George Huang" userId="7522906efeb502a4" providerId="LiveId" clId="{6782A658-AA11-43C2-BF75-611AEBEBF18F}" dt="2023-08-13T17:38:33.945" v="80" actId="47"/>
        <pc:sldMkLst>
          <pc:docMk/>
          <pc:sldMk cId="2528402740" sldId="1608"/>
        </pc:sldMkLst>
      </pc:sldChg>
      <pc:sldChg chg="del">
        <pc:chgData name="George Huang" userId="7522906efeb502a4" providerId="LiveId" clId="{6782A658-AA11-43C2-BF75-611AEBEBF18F}" dt="2023-08-13T17:38:38.102" v="83" actId="47"/>
        <pc:sldMkLst>
          <pc:docMk/>
          <pc:sldMk cId="852090714" sldId="1610"/>
        </pc:sldMkLst>
      </pc:sldChg>
      <pc:sldChg chg="del">
        <pc:chgData name="George Huang" userId="7522906efeb502a4" providerId="LiveId" clId="{6782A658-AA11-43C2-BF75-611AEBEBF18F}" dt="2023-08-13T17:38:42.352" v="85" actId="47"/>
        <pc:sldMkLst>
          <pc:docMk/>
          <pc:sldMk cId="3838022267" sldId="1611"/>
        </pc:sldMkLst>
      </pc:sldChg>
      <pc:sldChg chg="del">
        <pc:chgData name="George Huang" userId="7522906efeb502a4" providerId="LiveId" clId="{6782A658-AA11-43C2-BF75-611AEBEBF18F}" dt="2023-08-13T17:38:53.273" v="87" actId="47"/>
        <pc:sldMkLst>
          <pc:docMk/>
          <pc:sldMk cId="1700685235" sldId="1612"/>
        </pc:sldMkLst>
      </pc:sldChg>
      <pc:sldChg chg="del">
        <pc:chgData name="George Huang" userId="7522906efeb502a4" providerId="LiveId" clId="{6782A658-AA11-43C2-BF75-611AEBEBF18F}" dt="2023-08-13T17:38:56.691" v="90" actId="47"/>
        <pc:sldMkLst>
          <pc:docMk/>
          <pc:sldMk cId="4208257396" sldId="1615"/>
        </pc:sldMkLst>
      </pc:sldChg>
      <pc:sldChg chg="del">
        <pc:chgData name="George Huang" userId="7522906efeb502a4" providerId="LiveId" clId="{6782A658-AA11-43C2-BF75-611AEBEBF18F}" dt="2023-08-13T17:39:00.540" v="94" actId="47"/>
        <pc:sldMkLst>
          <pc:docMk/>
          <pc:sldMk cId="1794325538" sldId="1617"/>
        </pc:sldMkLst>
      </pc:sldChg>
      <pc:sldChg chg="del">
        <pc:chgData name="George Huang" userId="7522906efeb502a4" providerId="LiveId" clId="{6782A658-AA11-43C2-BF75-611AEBEBF18F}" dt="2023-08-13T17:39:03.410" v="97" actId="47"/>
        <pc:sldMkLst>
          <pc:docMk/>
          <pc:sldMk cId="2318079363" sldId="1619"/>
        </pc:sldMkLst>
      </pc:sldChg>
      <pc:sldChg chg="del">
        <pc:chgData name="George Huang" userId="7522906efeb502a4" providerId="LiveId" clId="{6782A658-AA11-43C2-BF75-611AEBEBF18F}" dt="2023-08-13T17:39:13.374" v="101" actId="47"/>
        <pc:sldMkLst>
          <pc:docMk/>
          <pc:sldMk cId="4225605065" sldId="1700"/>
        </pc:sldMkLst>
      </pc:sldChg>
      <pc:sldChg chg="del">
        <pc:chgData name="George Huang" userId="7522906efeb502a4" providerId="LiveId" clId="{6782A658-AA11-43C2-BF75-611AEBEBF18F}" dt="2023-08-13T17:39:18.375" v="105" actId="47"/>
        <pc:sldMkLst>
          <pc:docMk/>
          <pc:sldMk cId="1599877680" sldId="1701"/>
        </pc:sldMkLst>
      </pc:sldChg>
      <pc:sldChg chg="del">
        <pc:chgData name="George Huang" userId="7522906efeb502a4" providerId="LiveId" clId="{6782A658-AA11-43C2-BF75-611AEBEBF18F}" dt="2023-08-13T17:39:27.114" v="109" actId="47"/>
        <pc:sldMkLst>
          <pc:docMk/>
          <pc:sldMk cId="115874312" sldId="1702"/>
        </pc:sldMkLst>
      </pc:sldChg>
      <pc:sldChg chg="del">
        <pc:chgData name="George Huang" userId="7522906efeb502a4" providerId="LiveId" clId="{6782A658-AA11-43C2-BF75-611AEBEBF18F}" dt="2023-08-13T17:39:28.426" v="110" actId="47"/>
        <pc:sldMkLst>
          <pc:docMk/>
          <pc:sldMk cId="1207497685" sldId="1704"/>
        </pc:sldMkLst>
      </pc:sldChg>
      <pc:sldChg chg="del">
        <pc:chgData name="George Huang" userId="7522906efeb502a4" providerId="LiveId" clId="{6782A658-AA11-43C2-BF75-611AEBEBF18F}" dt="2023-08-13T17:39:30.168" v="111" actId="47"/>
        <pc:sldMkLst>
          <pc:docMk/>
          <pc:sldMk cId="1815012602" sldId="1705"/>
        </pc:sldMkLst>
      </pc:sldChg>
      <pc:sldChg chg="del">
        <pc:chgData name="George Huang" userId="7522906efeb502a4" providerId="LiveId" clId="{6782A658-AA11-43C2-BF75-611AEBEBF18F}" dt="2023-08-13T17:39:32.168" v="112" actId="47"/>
        <pc:sldMkLst>
          <pc:docMk/>
          <pc:sldMk cId="1959146755" sldId="1706"/>
        </pc:sldMkLst>
      </pc:sldChg>
      <pc:sldChg chg="del">
        <pc:chgData name="George Huang" userId="7522906efeb502a4" providerId="LiveId" clId="{6782A658-AA11-43C2-BF75-611AEBEBF18F}" dt="2023-08-13T17:39:35.017" v="113" actId="47"/>
        <pc:sldMkLst>
          <pc:docMk/>
          <pc:sldMk cId="271493456" sldId="1707"/>
        </pc:sldMkLst>
      </pc:sldChg>
      <pc:sldChg chg="del">
        <pc:chgData name="George Huang" userId="7522906efeb502a4" providerId="LiveId" clId="{6782A658-AA11-43C2-BF75-611AEBEBF18F}" dt="2023-08-13T17:39:39.181" v="115" actId="47"/>
        <pc:sldMkLst>
          <pc:docMk/>
          <pc:sldMk cId="1398047990" sldId="1708"/>
        </pc:sldMkLst>
      </pc:sldChg>
      <pc:sldChg chg="del">
        <pc:chgData name="George Huang" userId="7522906efeb502a4" providerId="LiveId" clId="{6782A658-AA11-43C2-BF75-611AEBEBF18F}" dt="2023-08-13T17:39:42.709" v="117" actId="47"/>
        <pc:sldMkLst>
          <pc:docMk/>
          <pc:sldMk cId="1495883276" sldId="170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A8906F-F64D-479C-A5F2-95919214060D}" type="datetimeFigureOut">
              <a:rPr lang="en-US" smtClean="0"/>
              <a:t>8/13/2023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C28D9-9F75-4F03-B37F-C22154627FDA}" type="slidenum">
              <a:rPr lang="en-US" smtClean="0"/>
              <a:t>‹#›</a:t>
            </a:fld>
            <a:endParaRPr lang="en-US"/>
          </a:p>
        </p:txBody>
      </p:sp>
    </p:spTree>
    <p:extLst>
      <p:ext uri="{BB962C8B-B14F-4D97-AF65-F5344CB8AC3E}">
        <p14:creationId xmlns:p14="http://schemas.microsoft.com/office/powerpoint/2010/main" val="3265493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a:t>
            </a:fld>
            <a:endParaRPr lang="en-US" dirty="0"/>
          </a:p>
        </p:txBody>
      </p:sp>
    </p:spTree>
    <p:extLst>
      <p:ext uri="{BB962C8B-B14F-4D97-AF65-F5344CB8AC3E}">
        <p14:creationId xmlns:p14="http://schemas.microsoft.com/office/powerpoint/2010/main" val="4049222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11</a:t>
            </a:fld>
            <a:endParaRPr lang="en-US" dirty="0"/>
          </a:p>
        </p:txBody>
      </p:sp>
    </p:spTree>
    <p:extLst>
      <p:ext uri="{BB962C8B-B14F-4D97-AF65-F5344CB8AC3E}">
        <p14:creationId xmlns:p14="http://schemas.microsoft.com/office/powerpoint/2010/main" val="32604016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12</a:t>
            </a:fld>
            <a:endParaRPr lang="en-US" dirty="0"/>
          </a:p>
        </p:txBody>
      </p:sp>
    </p:spTree>
    <p:extLst>
      <p:ext uri="{BB962C8B-B14F-4D97-AF65-F5344CB8AC3E}">
        <p14:creationId xmlns:p14="http://schemas.microsoft.com/office/powerpoint/2010/main" val="38026481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conflicts will grow in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13</a:t>
            </a:fld>
            <a:endParaRPr lang="en-US" dirty="0"/>
          </a:p>
        </p:txBody>
      </p:sp>
    </p:spTree>
    <p:extLst>
      <p:ext uri="{BB962C8B-B14F-4D97-AF65-F5344CB8AC3E}">
        <p14:creationId xmlns:p14="http://schemas.microsoft.com/office/powerpoint/2010/main" val="3836519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conflicts will grow in God</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14</a:t>
            </a:fld>
            <a:endParaRPr lang="en-US" dirty="0"/>
          </a:p>
        </p:txBody>
      </p:sp>
    </p:spTree>
    <p:extLst>
      <p:ext uri="{BB962C8B-B14F-4D97-AF65-F5344CB8AC3E}">
        <p14:creationId xmlns:p14="http://schemas.microsoft.com/office/powerpoint/2010/main" val="17672008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b="1" dirty="0"/>
              <a:t>But with wisdom and kindness – some things can be said a certain way that could reduce the opposition and improve the other person’s willingness to listen</a:t>
            </a:r>
          </a:p>
          <a:p>
            <a:endParaRPr lang="en-US" b="1" dirty="0"/>
          </a:p>
          <a:p>
            <a:r>
              <a:rPr lang="en-US" b="1" dirty="0"/>
              <a:t>When someone is angry, he is not able to listen to you</a:t>
            </a:r>
          </a:p>
          <a:p>
            <a:endParaRPr lang="en-US" b="1" dirty="0"/>
          </a:p>
          <a:p>
            <a:endParaRPr lang="en-US" b="1"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15</a:t>
            </a:fld>
            <a:endParaRPr lang="en-US" dirty="0"/>
          </a:p>
        </p:txBody>
      </p:sp>
    </p:spTree>
    <p:extLst>
      <p:ext uri="{BB962C8B-B14F-4D97-AF65-F5344CB8AC3E}">
        <p14:creationId xmlns:p14="http://schemas.microsoft.com/office/powerpoint/2010/main" val="1704656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16</a:t>
            </a:fld>
            <a:endParaRPr lang="en-US" dirty="0"/>
          </a:p>
        </p:txBody>
      </p:sp>
    </p:spTree>
    <p:extLst>
      <p:ext uri="{BB962C8B-B14F-4D97-AF65-F5344CB8AC3E}">
        <p14:creationId xmlns:p14="http://schemas.microsoft.com/office/powerpoint/2010/main" val="3095389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17</a:t>
            </a:fld>
            <a:endParaRPr lang="en-US" dirty="0"/>
          </a:p>
        </p:txBody>
      </p:sp>
    </p:spTree>
    <p:extLst>
      <p:ext uri="{BB962C8B-B14F-4D97-AF65-F5344CB8AC3E}">
        <p14:creationId xmlns:p14="http://schemas.microsoft.com/office/powerpoint/2010/main" val="1232031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18</a:t>
            </a:fld>
            <a:endParaRPr lang="en-US" dirty="0"/>
          </a:p>
        </p:txBody>
      </p:sp>
    </p:spTree>
    <p:extLst>
      <p:ext uri="{BB962C8B-B14F-4D97-AF65-F5344CB8AC3E}">
        <p14:creationId xmlns:p14="http://schemas.microsoft.com/office/powerpoint/2010/main" val="191051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摩西殺死了一個埃及人，不得不逃到沙漠，結果他遇見了神 </a:t>
            </a:r>
            <a:r>
              <a:rPr lang="en-US" altLang="zh-TW" dirty="0"/>
              <a:t>(</a:t>
            </a:r>
            <a:r>
              <a:rPr lang="zh-TW" altLang="en-US" dirty="0"/>
              <a:t>出埃及記 </a:t>
            </a:r>
            <a:r>
              <a:rPr lang="en-US" altLang="zh-TW" dirty="0"/>
              <a:t>2-3)</a:t>
            </a:r>
          </a:p>
          <a:p>
            <a:r>
              <a:rPr lang="zh-TW" altLang="en-US" dirty="0"/>
              <a:t>亞伯蘭因饑荒下埃及，對人們說謊關於他的妻子的事 </a:t>
            </a:r>
            <a:r>
              <a:rPr lang="en-US" altLang="zh-TW" dirty="0"/>
              <a:t>(</a:t>
            </a:r>
            <a:r>
              <a:rPr lang="zh-TW" altLang="en-US" dirty="0"/>
              <a:t>創世記 </a:t>
            </a:r>
            <a:r>
              <a:rPr lang="en-US" altLang="zh-TW" dirty="0"/>
              <a:t>12)</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19</a:t>
            </a:fld>
            <a:endParaRPr lang="en-US" dirty="0"/>
          </a:p>
        </p:txBody>
      </p:sp>
    </p:spTree>
    <p:extLst>
      <p:ext uri="{BB962C8B-B14F-4D97-AF65-F5344CB8AC3E}">
        <p14:creationId xmlns:p14="http://schemas.microsoft.com/office/powerpoint/2010/main" val="2119987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20</a:t>
            </a:fld>
            <a:endParaRPr lang="en-US" dirty="0"/>
          </a:p>
        </p:txBody>
      </p:sp>
    </p:spTree>
    <p:extLst>
      <p:ext uri="{BB962C8B-B14F-4D97-AF65-F5344CB8AC3E}">
        <p14:creationId xmlns:p14="http://schemas.microsoft.com/office/powerpoint/2010/main" val="2068348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a:t>
            </a:fld>
            <a:endParaRPr lang="en-US" dirty="0"/>
          </a:p>
        </p:txBody>
      </p:sp>
    </p:spTree>
    <p:extLst>
      <p:ext uri="{BB962C8B-B14F-4D97-AF65-F5344CB8AC3E}">
        <p14:creationId xmlns:p14="http://schemas.microsoft.com/office/powerpoint/2010/main" val="31769939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21</a:t>
            </a:fld>
            <a:endParaRPr lang="en-US" dirty="0"/>
          </a:p>
        </p:txBody>
      </p:sp>
    </p:spTree>
    <p:extLst>
      <p:ext uri="{BB962C8B-B14F-4D97-AF65-F5344CB8AC3E}">
        <p14:creationId xmlns:p14="http://schemas.microsoft.com/office/powerpoint/2010/main" val="11799399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22</a:t>
            </a:fld>
            <a:endParaRPr lang="en-US" dirty="0"/>
          </a:p>
        </p:txBody>
      </p:sp>
    </p:spTree>
    <p:extLst>
      <p:ext uri="{BB962C8B-B14F-4D97-AF65-F5344CB8AC3E}">
        <p14:creationId xmlns:p14="http://schemas.microsoft.com/office/powerpoint/2010/main" val="15948951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23</a:t>
            </a:fld>
            <a:endParaRPr lang="en-US" dirty="0"/>
          </a:p>
        </p:txBody>
      </p:sp>
    </p:spTree>
    <p:extLst>
      <p:ext uri="{BB962C8B-B14F-4D97-AF65-F5344CB8AC3E}">
        <p14:creationId xmlns:p14="http://schemas.microsoft.com/office/powerpoint/2010/main" val="586128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24</a:t>
            </a:fld>
            <a:endParaRPr lang="en-US" dirty="0"/>
          </a:p>
        </p:txBody>
      </p:sp>
    </p:spTree>
    <p:extLst>
      <p:ext uri="{BB962C8B-B14F-4D97-AF65-F5344CB8AC3E}">
        <p14:creationId xmlns:p14="http://schemas.microsoft.com/office/powerpoint/2010/main" val="24077794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25</a:t>
            </a:fld>
            <a:endParaRPr lang="en-US" dirty="0"/>
          </a:p>
        </p:txBody>
      </p:sp>
    </p:spTree>
    <p:extLst>
      <p:ext uri="{BB962C8B-B14F-4D97-AF65-F5344CB8AC3E}">
        <p14:creationId xmlns:p14="http://schemas.microsoft.com/office/powerpoint/2010/main" val="3143322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27</a:t>
            </a:fld>
            <a:endParaRPr lang="en-US" dirty="0"/>
          </a:p>
        </p:txBody>
      </p:sp>
    </p:spTree>
    <p:extLst>
      <p:ext uri="{BB962C8B-B14F-4D97-AF65-F5344CB8AC3E}">
        <p14:creationId xmlns:p14="http://schemas.microsoft.com/office/powerpoint/2010/main" val="61489515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28</a:t>
            </a:fld>
            <a:endParaRPr lang="en-US" dirty="0"/>
          </a:p>
        </p:txBody>
      </p:sp>
    </p:spTree>
    <p:extLst>
      <p:ext uri="{BB962C8B-B14F-4D97-AF65-F5344CB8AC3E}">
        <p14:creationId xmlns:p14="http://schemas.microsoft.com/office/powerpoint/2010/main" val="26330635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29</a:t>
            </a:fld>
            <a:endParaRPr lang="en-US" dirty="0"/>
          </a:p>
        </p:txBody>
      </p:sp>
    </p:spTree>
    <p:extLst>
      <p:ext uri="{BB962C8B-B14F-4D97-AF65-F5344CB8AC3E}">
        <p14:creationId xmlns:p14="http://schemas.microsoft.com/office/powerpoint/2010/main" val="199959631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overcome such persecution will grow in God and be blessed by God.  Daniel is a great example of someone who stood up for God and was blessed with wisdom and favor</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30</a:t>
            </a:fld>
            <a:endParaRPr lang="en-US" dirty="0"/>
          </a:p>
        </p:txBody>
      </p:sp>
    </p:spTree>
    <p:extLst>
      <p:ext uri="{BB962C8B-B14F-4D97-AF65-F5344CB8AC3E}">
        <p14:creationId xmlns:p14="http://schemas.microsoft.com/office/powerpoint/2010/main" val="14466613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31</a:t>
            </a:fld>
            <a:endParaRPr lang="en-US" dirty="0"/>
          </a:p>
        </p:txBody>
      </p:sp>
    </p:spTree>
    <p:extLst>
      <p:ext uri="{BB962C8B-B14F-4D97-AF65-F5344CB8AC3E}">
        <p14:creationId xmlns:p14="http://schemas.microsoft.com/office/powerpoint/2010/main" val="4074034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a:t>
            </a:fld>
            <a:endParaRPr lang="en-US" dirty="0"/>
          </a:p>
        </p:txBody>
      </p:sp>
    </p:spTree>
    <p:extLst>
      <p:ext uri="{BB962C8B-B14F-4D97-AF65-F5344CB8AC3E}">
        <p14:creationId xmlns:p14="http://schemas.microsoft.com/office/powerpoint/2010/main" val="27456905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32</a:t>
            </a:fld>
            <a:endParaRPr lang="en-US" dirty="0"/>
          </a:p>
        </p:txBody>
      </p:sp>
    </p:spTree>
    <p:extLst>
      <p:ext uri="{BB962C8B-B14F-4D97-AF65-F5344CB8AC3E}">
        <p14:creationId xmlns:p14="http://schemas.microsoft.com/office/powerpoint/2010/main" val="7028648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b="1" kern="1000" spc="-50" dirty="0">
                <a:latin typeface="Microsoft JhengHei" panose="020B0604030504040204" pitchFamily="34" charset="-120"/>
                <a:ea typeface="Microsoft JhengHei" panose="020B0604030504040204" pitchFamily="34" charset="-120"/>
              </a:rPr>
              <a:t>魔鬼想要減少返回神的人數</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33</a:t>
            </a:fld>
            <a:endParaRPr lang="en-US" dirty="0"/>
          </a:p>
        </p:txBody>
      </p:sp>
    </p:spTree>
    <p:extLst>
      <p:ext uri="{BB962C8B-B14F-4D97-AF65-F5344CB8AC3E}">
        <p14:creationId xmlns:p14="http://schemas.microsoft.com/office/powerpoint/2010/main" val="2280916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b="1" kern="1000" spc="-50" dirty="0">
                <a:latin typeface="Microsoft JhengHei" panose="020B0604030504040204" pitchFamily="34" charset="-120"/>
                <a:ea typeface="Microsoft JhengHei" panose="020B0604030504040204" pitchFamily="34" charset="-120"/>
              </a:rPr>
              <a:t>魔鬼想要減少返回神的人數</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34</a:t>
            </a:fld>
            <a:endParaRPr lang="en-US" dirty="0"/>
          </a:p>
        </p:txBody>
      </p:sp>
    </p:spTree>
    <p:extLst>
      <p:ext uri="{BB962C8B-B14F-4D97-AF65-F5344CB8AC3E}">
        <p14:creationId xmlns:p14="http://schemas.microsoft.com/office/powerpoint/2010/main" val="15263701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35</a:t>
            </a:fld>
            <a:endParaRPr lang="en-US" dirty="0"/>
          </a:p>
        </p:txBody>
      </p:sp>
    </p:spTree>
    <p:extLst>
      <p:ext uri="{BB962C8B-B14F-4D97-AF65-F5344CB8AC3E}">
        <p14:creationId xmlns:p14="http://schemas.microsoft.com/office/powerpoint/2010/main" val="2788148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36</a:t>
            </a:fld>
            <a:endParaRPr lang="en-US" dirty="0"/>
          </a:p>
        </p:txBody>
      </p:sp>
    </p:spTree>
    <p:extLst>
      <p:ext uri="{BB962C8B-B14F-4D97-AF65-F5344CB8AC3E}">
        <p14:creationId xmlns:p14="http://schemas.microsoft.com/office/powerpoint/2010/main" val="35868897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37</a:t>
            </a:fld>
            <a:endParaRPr lang="en-US" dirty="0"/>
          </a:p>
        </p:txBody>
      </p:sp>
    </p:spTree>
    <p:extLst>
      <p:ext uri="{BB962C8B-B14F-4D97-AF65-F5344CB8AC3E}">
        <p14:creationId xmlns:p14="http://schemas.microsoft.com/office/powerpoint/2010/main" val="16935008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38</a:t>
            </a:fld>
            <a:endParaRPr lang="en-US" dirty="0"/>
          </a:p>
        </p:txBody>
      </p:sp>
    </p:spTree>
    <p:extLst>
      <p:ext uri="{BB962C8B-B14F-4D97-AF65-F5344CB8AC3E}">
        <p14:creationId xmlns:p14="http://schemas.microsoft.com/office/powerpoint/2010/main" val="6678724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39</a:t>
            </a:fld>
            <a:endParaRPr lang="en-US" dirty="0"/>
          </a:p>
        </p:txBody>
      </p:sp>
    </p:spTree>
    <p:extLst>
      <p:ext uri="{BB962C8B-B14F-4D97-AF65-F5344CB8AC3E}">
        <p14:creationId xmlns:p14="http://schemas.microsoft.com/office/powerpoint/2010/main" val="86803882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40</a:t>
            </a:fld>
            <a:endParaRPr lang="en-US" dirty="0"/>
          </a:p>
        </p:txBody>
      </p:sp>
    </p:spTree>
    <p:extLst>
      <p:ext uri="{BB962C8B-B14F-4D97-AF65-F5344CB8AC3E}">
        <p14:creationId xmlns:p14="http://schemas.microsoft.com/office/powerpoint/2010/main" val="406729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41</a:t>
            </a:fld>
            <a:endParaRPr lang="en-US" dirty="0"/>
          </a:p>
        </p:txBody>
      </p:sp>
    </p:spTree>
    <p:extLst>
      <p:ext uri="{BB962C8B-B14F-4D97-AF65-F5344CB8AC3E}">
        <p14:creationId xmlns:p14="http://schemas.microsoft.com/office/powerpoint/2010/main" val="389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a:t>
            </a:fld>
            <a:endParaRPr lang="en-US" dirty="0"/>
          </a:p>
        </p:txBody>
      </p:sp>
    </p:spTree>
    <p:extLst>
      <p:ext uri="{BB962C8B-B14F-4D97-AF65-F5344CB8AC3E}">
        <p14:creationId xmlns:p14="http://schemas.microsoft.com/office/powerpoint/2010/main" val="261085858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42</a:t>
            </a:fld>
            <a:endParaRPr lang="en-US" dirty="0"/>
          </a:p>
        </p:txBody>
      </p:sp>
    </p:spTree>
    <p:extLst>
      <p:ext uri="{BB962C8B-B14F-4D97-AF65-F5344CB8AC3E}">
        <p14:creationId xmlns:p14="http://schemas.microsoft.com/office/powerpoint/2010/main" val="148406043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43</a:t>
            </a:fld>
            <a:endParaRPr lang="en-US" dirty="0"/>
          </a:p>
        </p:txBody>
      </p:sp>
    </p:spTree>
    <p:extLst>
      <p:ext uri="{BB962C8B-B14F-4D97-AF65-F5344CB8AC3E}">
        <p14:creationId xmlns:p14="http://schemas.microsoft.com/office/powerpoint/2010/main" val="233444483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44</a:t>
            </a:fld>
            <a:endParaRPr lang="en-US" dirty="0"/>
          </a:p>
        </p:txBody>
      </p:sp>
    </p:spTree>
    <p:extLst>
      <p:ext uri="{BB962C8B-B14F-4D97-AF65-F5344CB8AC3E}">
        <p14:creationId xmlns:p14="http://schemas.microsoft.com/office/powerpoint/2010/main" val="151345347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45</a:t>
            </a:fld>
            <a:endParaRPr lang="en-US" dirty="0"/>
          </a:p>
        </p:txBody>
      </p:sp>
    </p:spTree>
    <p:extLst>
      <p:ext uri="{BB962C8B-B14F-4D97-AF65-F5344CB8AC3E}">
        <p14:creationId xmlns:p14="http://schemas.microsoft.com/office/powerpoint/2010/main" val="422029042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46</a:t>
            </a:fld>
            <a:endParaRPr lang="en-US" dirty="0"/>
          </a:p>
        </p:txBody>
      </p:sp>
    </p:spTree>
    <p:extLst>
      <p:ext uri="{BB962C8B-B14F-4D97-AF65-F5344CB8AC3E}">
        <p14:creationId xmlns:p14="http://schemas.microsoft.com/office/powerpoint/2010/main" val="203543517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47</a:t>
            </a:fld>
            <a:endParaRPr lang="en-US" dirty="0"/>
          </a:p>
        </p:txBody>
      </p:sp>
    </p:spTree>
    <p:extLst>
      <p:ext uri="{BB962C8B-B14F-4D97-AF65-F5344CB8AC3E}">
        <p14:creationId xmlns:p14="http://schemas.microsoft.com/office/powerpoint/2010/main" val="36884495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So you don’t fall into the traps again.  Many Christians do this so be careful</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48</a:t>
            </a:fld>
            <a:endParaRPr lang="en-US" dirty="0"/>
          </a:p>
        </p:txBody>
      </p:sp>
    </p:spTree>
    <p:extLst>
      <p:ext uri="{BB962C8B-B14F-4D97-AF65-F5344CB8AC3E}">
        <p14:creationId xmlns:p14="http://schemas.microsoft.com/office/powerpoint/2010/main" val="379250339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49</a:t>
            </a:fld>
            <a:endParaRPr lang="en-US" dirty="0"/>
          </a:p>
        </p:txBody>
      </p:sp>
    </p:spTree>
    <p:extLst>
      <p:ext uri="{BB962C8B-B14F-4D97-AF65-F5344CB8AC3E}">
        <p14:creationId xmlns:p14="http://schemas.microsoft.com/office/powerpoint/2010/main" val="245989938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50</a:t>
            </a:fld>
            <a:endParaRPr lang="en-US" dirty="0"/>
          </a:p>
        </p:txBody>
      </p:sp>
    </p:spTree>
    <p:extLst>
      <p:ext uri="{BB962C8B-B14F-4D97-AF65-F5344CB8AC3E}">
        <p14:creationId xmlns:p14="http://schemas.microsoft.com/office/powerpoint/2010/main" val="123680377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51</a:t>
            </a:fld>
            <a:endParaRPr lang="en-US" dirty="0"/>
          </a:p>
        </p:txBody>
      </p:sp>
    </p:spTree>
    <p:extLst>
      <p:ext uri="{BB962C8B-B14F-4D97-AF65-F5344CB8AC3E}">
        <p14:creationId xmlns:p14="http://schemas.microsoft.com/office/powerpoint/2010/main" val="3137049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a:t>
            </a:fld>
            <a:endParaRPr lang="en-US" dirty="0"/>
          </a:p>
        </p:txBody>
      </p:sp>
    </p:spTree>
    <p:extLst>
      <p:ext uri="{BB962C8B-B14F-4D97-AF65-F5344CB8AC3E}">
        <p14:creationId xmlns:p14="http://schemas.microsoft.com/office/powerpoint/2010/main" val="217426505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52</a:t>
            </a:fld>
            <a:endParaRPr lang="en-US" dirty="0"/>
          </a:p>
        </p:txBody>
      </p:sp>
    </p:spTree>
    <p:extLst>
      <p:ext uri="{BB962C8B-B14F-4D97-AF65-F5344CB8AC3E}">
        <p14:creationId xmlns:p14="http://schemas.microsoft.com/office/powerpoint/2010/main" val="291480748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Parking lot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53</a:t>
            </a:fld>
            <a:endParaRPr lang="en-US" dirty="0"/>
          </a:p>
        </p:txBody>
      </p:sp>
    </p:spTree>
    <p:extLst>
      <p:ext uri="{BB962C8B-B14F-4D97-AF65-F5344CB8AC3E}">
        <p14:creationId xmlns:p14="http://schemas.microsoft.com/office/powerpoint/2010/main" val="67544844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Parking lot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54</a:t>
            </a:fld>
            <a:endParaRPr lang="en-US" dirty="0"/>
          </a:p>
        </p:txBody>
      </p:sp>
    </p:spTree>
    <p:extLst>
      <p:ext uri="{BB962C8B-B14F-4D97-AF65-F5344CB8AC3E}">
        <p14:creationId xmlns:p14="http://schemas.microsoft.com/office/powerpoint/2010/main" val="191388574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Parking lot</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55</a:t>
            </a:fld>
            <a:endParaRPr lang="en-US" dirty="0"/>
          </a:p>
        </p:txBody>
      </p:sp>
    </p:spTree>
    <p:extLst>
      <p:ext uri="{BB962C8B-B14F-4D97-AF65-F5344CB8AC3E}">
        <p14:creationId xmlns:p14="http://schemas.microsoft.com/office/powerpoint/2010/main" val="151666787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zh-TW" altLang="en-US" sz="1200" b="1" kern="1000" spc="-50" dirty="0">
                <a:latin typeface="Microsoft JhengHei" panose="020B0604030504040204" pitchFamily="34" charset="-120"/>
                <a:ea typeface="Microsoft JhengHei" panose="020B0604030504040204" pitchFamily="34" charset="-120"/>
              </a:rPr>
              <a:t>所以即使我們因為順從神而受到迫害，我們還是應該努力過基督徒的生活。  </a:t>
            </a:r>
            <a:r>
              <a:rPr lang="en-US" altLang="zh-TW" sz="1200" b="1" kern="1000" spc="-50" dirty="0">
                <a:latin typeface="Microsoft JhengHei" panose="020B0604030504040204" pitchFamily="34" charset="-120"/>
                <a:ea typeface="Microsoft JhengHei" panose="020B0604030504040204" pitchFamily="34" charset="-120"/>
              </a:rPr>
              <a:t>We will also get “blessings” from God while on Earth, but it may not always be financial blessings.</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56</a:t>
            </a:fld>
            <a:endParaRPr lang="en-US" dirty="0"/>
          </a:p>
        </p:txBody>
      </p:sp>
    </p:spTree>
    <p:extLst>
      <p:ext uri="{BB962C8B-B14F-4D97-AF65-F5344CB8AC3E}">
        <p14:creationId xmlns:p14="http://schemas.microsoft.com/office/powerpoint/2010/main" val="262169163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zh-TW" altLang="en-US" sz="1200" b="1" kern="1000" spc="-50" dirty="0">
                <a:latin typeface="Microsoft JhengHei" panose="020B0604030504040204" pitchFamily="34" charset="-120"/>
                <a:ea typeface="Microsoft JhengHei" panose="020B0604030504040204" pitchFamily="34" charset="-120"/>
              </a:rPr>
              <a:t>所以即使我們因為順從神而受到迫害，我們還是應該努力過基督徒的生活。  </a:t>
            </a:r>
            <a:r>
              <a:rPr lang="en-US" altLang="zh-TW" sz="1200" b="1" kern="1000" spc="-50" dirty="0">
                <a:latin typeface="Microsoft JhengHei" panose="020B0604030504040204" pitchFamily="34" charset="-120"/>
                <a:ea typeface="Microsoft JhengHei" panose="020B0604030504040204" pitchFamily="34" charset="-120"/>
              </a:rPr>
              <a:t>We will also get “blessings” from God while on Earth, but it may not always be financial blessings.</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57</a:t>
            </a:fld>
            <a:endParaRPr lang="en-US" dirty="0"/>
          </a:p>
        </p:txBody>
      </p:sp>
    </p:spTree>
    <p:extLst>
      <p:ext uri="{BB962C8B-B14F-4D97-AF65-F5344CB8AC3E}">
        <p14:creationId xmlns:p14="http://schemas.microsoft.com/office/powerpoint/2010/main" val="32830621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zh-TW" altLang="en-US" sz="1200" b="1" kern="1000" spc="-50" dirty="0">
                <a:latin typeface="Microsoft JhengHei" panose="020B0604030504040204" pitchFamily="34" charset="-120"/>
                <a:ea typeface="Microsoft JhengHei" panose="020B0604030504040204" pitchFamily="34" charset="-120"/>
              </a:rPr>
              <a:t>所以即使我們因為順從神而受到迫害，我們還是應該努力過基督徒的生活。  </a:t>
            </a:r>
            <a:r>
              <a:rPr lang="en-US" altLang="zh-TW" sz="1200" b="1" kern="1000" spc="-50" dirty="0">
                <a:latin typeface="Microsoft JhengHei" panose="020B0604030504040204" pitchFamily="34" charset="-120"/>
                <a:ea typeface="Microsoft JhengHei" panose="020B0604030504040204" pitchFamily="34" charset="-120"/>
              </a:rPr>
              <a:t>We will also get “blessings” from God while on Earth, but it may not always be financial blessings.</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58</a:t>
            </a:fld>
            <a:endParaRPr lang="en-US" dirty="0"/>
          </a:p>
        </p:txBody>
      </p:sp>
    </p:spTree>
    <p:extLst>
      <p:ext uri="{BB962C8B-B14F-4D97-AF65-F5344CB8AC3E}">
        <p14:creationId xmlns:p14="http://schemas.microsoft.com/office/powerpoint/2010/main" val="194221851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59</a:t>
            </a:fld>
            <a:endParaRPr lang="en-US" dirty="0"/>
          </a:p>
        </p:txBody>
      </p:sp>
    </p:spTree>
    <p:extLst>
      <p:ext uri="{BB962C8B-B14F-4D97-AF65-F5344CB8AC3E}">
        <p14:creationId xmlns:p14="http://schemas.microsoft.com/office/powerpoint/2010/main" val="3462499681"/>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60</a:t>
            </a:fld>
            <a:endParaRPr lang="en-US" dirty="0"/>
          </a:p>
        </p:txBody>
      </p:sp>
    </p:spTree>
    <p:extLst>
      <p:ext uri="{BB962C8B-B14F-4D97-AF65-F5344CB8AC3E}">
        <p14:creationId xmlns:p14="http://schemas.microsoft.com/office/powerpoint/2010/main" val="7907922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61</a:t>
            </a:fld>
            <a:endParaRPr lang="en-US" dirty="0"/>
          </a:p>
        </p:txBody>
      </p:sp>
    </p:spTree>
    <p:extLst>
      <p:ext uri="{BB962C8B-B14F-4D97-AF65-F5344CB8AC3E}">
        <p14:creationId xmlns:p14="http://schemas.microsoft.com/office/powerpoint/2010/main" val="38026133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a:t>
            </a:fld>
            <a:endParaRPr lang="en-US" dirty="0"/>
          </a:p>
        </p:txBody>
      </p:sp>
    </p:spTree>
    <p:extLst>
      <p:ext uri="{BB962C8B-B14F-4D97-AF65-F5344CB8AC3E}">
        <p14:creationId xmlns:p14="http://schemas.microsoft.com/office/powerpoint/2010/main" val="229679600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62</a:t>
            </a:fld>
            <a:endParaRPr lang="en-US" dirty="0"/>
          </a:p>
        </p:txBody>
      </p:sp>
    </p:spTree>
    <p:extLst>
      <p:ext uri="{BB962C8B-B14F-4D97-AF65-F5344CB8AC3E}">
        <p14:creationId xmlns:p14="http://schemas.microsoft.com/office/powerpoint/2010/main" val="265728534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LcPeriod"/>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63</a:t>
            </a:fld>
            <a:endParaRPr lang="en-US" dirty="0"/>
          </a:p>
        </p:txBody>
      </p:sp>
    </p:spTree>
    <p:extLst>
      <p:ext uri="{BB962C8B-B14F-4D97-AF65-F5344CB8AC3E}">
        <p14:creationId xmlns:p14="http://schemas.microsoft.com/office/powerpoint/2010/main" val="1664356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64</a:t>
            </a:fld>
            <a:endParaRPr lang="en-US" dirty="0"/>
          </a:p>
        </p:txBody>
      </p:sp>
    </p:spTree>
    <p:extLst>
      <p:ext uri="{BB962C8B-B14F-4D97-AF65-F5344CB8AC3E}">
        <p14:creationId xmlns:p14="http://schemas.microsoft.com/office/powerpoint/2010/main" val="28087403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65</a:t>
            </a:fld>
            <a:endParaRPr lang="en-US" dirty="0"/>
          </a:p>
        </p:txBody>
      </p:sp>
    </p:spTree>
    <p:extLst>
      <p:ext uri="{BB962C8B-B14F-4D97-AF65-F5344CB8AC3E}">
        <p14:creationId xmlns:p14="http://schemas.microsoft.com/office/powerpoint/2010/main" val="1499859525"/>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66</a:t>
            </a:fld>
            <a:endParaRPr lang="en-US" dirty="0"/>
          </a:p>
        </p:txBody>
      </p:sp>
    </p:spTree>
    <p:extLst>
      <p:ext uri="{BB962C8B-B14F-4D97-AF65-F5344CB8AC3E}">
        <p14:creationId xmlns:p14="http://schemas.microsoft.com/office/powerpoint/2010/main" val="208919583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67</a:t>
            </a:fld>
            <a:endParaRPr lang="en-US" dirty="0"/>
          </a:p>
        </p:txBody>
      </p:sp>
    </p:spTree>
    <p:extLst>
      <p:ext uri="{BB962C8B-B14F-4D97-AF65-F5344CB8AC3E}">
        <p14:creationId xmlns:p14="http://schemas.microsoft.com/office/powerpoint/2010/main" val="290477501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68</a:t>
            </a:fld>
            <a:endParaRPr lang="en-US" dirty="0"/>
          </a:p>
        </p:txBody>
      </p:sp>
    </p:spTree>
    <p:extLst>
      <p:ext uri="{BB962C8B-B14F-4D97-AF65-F5344CB8AC3E}">
        <p14:creationId xmlns:p14="http://schemas.microsoft.com/office/powerpoint/2010/main" val="423742787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69</a:t>
            </a:fld>
            <a:endParaRPr lang="en-US" dirty="0"/>
          </a:p>
        </p:txBody>
      </p:sp>
    </p:spTree>
    <p:extLst>
      <p:ext uri="{BB962C8B-B14F-4D97-AF65-F5344CB8AC3E}">
        <p14:creationId xmlns:p14="http://schemas.microsoft.com/office/powerpoint/2010/main" val="3822988125"/>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70</a:t>
            </a:fld>
            <a:endParaRPr lang="en-US" dirty="0"/>
          </a:p>
        </p:txBody>
      </p:sp>
    </p:spTree>
    <p:extLst>
      <p:ext uri="{BB962C8B-B14F-4D97-AF65-F5344CB8AC3E}">
        <p14:creationId xmlns:p14="http://schemas.microsoft.com/office/powerpoint/2010/main" val="3364327227"/>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71</a:t>
            </a:fld>
            <a:endParaRPr lang="en-US" dirty="0"/>
          </a:p>
        </p:txBody>
      </p:sp>
    </p:spTree>
    <p:extLst>
      <p:ext uri="{BB962C8B-B14F-4D97-AF65-F5344CB8AC3E}">
        <p14:creationId xmlns:p14="http://schemas.microsoft.com/office/powerpoint/2010/main" val="260303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No good deed gets unpunished…</a:t>
            </a:r>
          </a:p>
          <a:p>
            <a:r>
              <a:rPr lang="en-US" dirty="0"/>
              <a:t>Darkness hates light that is shone on it</a:t>
            </a:r>
          </a:p>
          <a:p>
            <a:r>
              <a:rPr lang="en-US" dirty="0"/>
              <a:t>God is the ultimate judge and will implement perfect justice</a:t>
            </a:r>
          </a:p>
          <a:p>
            <a:r>
              <a:rPr lang="en-US" dirty="0"/>
              <a:t>May that comfort us when we are persecuted</a:t>
            </a:r>
          </a:p>
          <a:p>
            <a:r>
              <a:rPr lang="en-US" dirty="0"/>
              <a:t>Rewards in heaven is based on what we do and endure on Earth.</a:t>
            </a:r>
          </a:p>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8</a:t>
            </a:fld>
            <a:endParaRPr lang="en-US" dirty="0"/>
          </a:p>
        </p:txBody>
      </p:sp>
    </p:spTree>
    <p:extLst>
      <p:ext uri="{BB962C8B-B14F-4D97-AF65-F5344CB8AC3E}">
        <p14:creationId xmlns:p14="http://schemas.microsoft.com/office/powerpoint/2010/main" val="370911654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72</a:t>
            </a:fld>
            <a:endParaRPr lang="en-US" dirty="0"/>
          </a:p>
        </p:txBody>
      </p:sp>
    </p:spTree>
    <p:extLst>
      <p:ext uri="{BB962C8B-B14F-4D97-AF65-F5344CB8AC3E}">
        <p14:creationId xmlns:p14="http://schemas.microsoft.com/office/powerpoint/2010/main" val="410852744"/>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73</a:t>
            </a:fld>
            <a:endParaRPr lang="en-US" dirty="0"/>
          </a:p>
        </p:txBody>
      </p:sp>
    </p:spTree>
    <p:extLst>
      <p:ext uri="{BB962C8B-B14F-4D97-AF65-F5344CB8AC3E}">
        <p14:creationId xmlns:p14="http://schemas.microsoft.com/office/powerpoint/2010/main" val="1553554897"/>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74</a:t>
            </a:fld>
            <a:endParaRPr lang="en-US" dirty="0"/>
          </a:p>
        </p:txBody>
      </p:sp>
    </p:spTree>
    <p:extLst>
      <p:ext uri="{BB962C8B-B14F-4D97-AF65-F5344CB8AC3E}">
        <p14:creationId xmlns:p14="http://schemas.microsoft.com/office/powerpoint/2010/main" val="319482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a:t>神經常以一件事來達成多重目標 </a:t>
            </a:r>
            <a:r>
              <a:rPr lang="en-US" altLang="zh-TW" dirty="0"/>
              <a:t>– </a:t>
            </a:r>
            <a:r>
              <a:rPr lang="zh-TW" altLang="en-US" dirty="0"/>
              <a:t>在此展現了祂卓越的智慧</a:t>
            </a:r>
            <a:endParaRPr lang="en-US" dirty="0"/>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9</a:t>
            </a:fld>
            <a:endParaRPr lang="en-US" dirty="0"/>
          </a:p>
        </p:txBody>
      </p:sp>
    </p:spTree>
    <p:extLst>
      <p:ext uri="{BB962C8B-B14F-4D97-AF65-F5344CB8AC3E}">
        <p14:creationId xmlns:p14="http://schemas.microsoft.com/office/powerpoint/2010/main" val="187107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English: “poor in spirit”  These are people who know their spiritual needs and they cannot satisfy God on their own.  These people cry out to God and will get what they ask for.</a:t>
            </a:r>
          </a:p>
          <a:p>
            <a:r>
              <a:rPr lang="en-US" dirty="0"/>
              <a:t>Most religion: motivate people to do what they want.  </a:t>
            </a:r>
            <a:r>
              <a:rPr lang="en-US" dirty="0" err="1"/>
              <a:t>Chr</a:t>
            </a:r>
            <a:r>
              <a:rPr lang="en-US" dirty="0"/>
              <a:t>: tells your real need – that you cannot save yourself – and then get free grace.  That’s not normal way of motivating people</a:t>
            </a:r>
          </a:p>
        </p:txBody>
      </p:sp>
      <p:sp>
        <p:nvSpPr>
          <p:cNvPr id="4" name="Slide Number Placeholder 3"/>
          <p:cNvSpPr>
            <a:spLocks noGrp="1"/>
          </p:cNvSpPr>
          <p:nvPr>
            <p:ph type="sldNum" sz="quarter" idx="10"/>
          </p:nvPr>
        </p:nvSpPr>
        <p:spPr/>
        <p:txBody>
          <a:bodyPr/>
          <a:lstStyle/>
          <a:p>
            <a:pPr>
              <a:defRPr/>
            </a:pPr>
            <a:fld id="{D464CE9B-B233-457B-8491-F7BCBC04C59D}" type="slidenum">
              <a:rPr lang="en-US" smtClean="0"/>
              <a:pPr>
                <a:defRPr/>
              </a:pPr>
              <a:t>10</a:t>
            </a:fld>
            <a:endParaRPr lang="en-US" dirty="0"/>
          </a:p>
        </p:txBody>
      </p:sp>
    </p:spTree>
    <p:extLst>
      <p:ext uri="{BB962C8B-B14F-4D97-AF65-F5344CB8AC3E}">
        <p14:creationId xmlns:p14="http://schemas.microsoft.com/office/powerpoint/2010/main" val="93077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61438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03211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23338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56936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3ED492-566D-461B-B60C-1C0C7ADBD754}" type="datetimeFigureOut">
              <a:rPr lang="en-US" smtClean="0"/>
              <a:t>8/13/2023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56715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3ED492-566D-461B-B60C-1C0C7ADBD754}"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162788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3ED492-566D-461B-B60C-1C0C7ADBD754}" type="datetimeFigureOut">
              <a:rPr lang="en-US" smtClean="0"/>
              <a:t>8/13/2023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04921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3ED492-566D-461B-B60C-1C0C7ADBD754}" type="datetimeFigureOut">
              <a:rPr lang="en-US" smtClean="0"/>
              <a:t>8/13/2023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3666474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3ED492-566D-461B-B60C-1C0C7ADBD754}" type="datetimeFigureOut">
              <a:rPr lang="en-US" smtClean="0"/>
              <a:t>8/13/2023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2711688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43150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3ED492-566D-461B-B60C-1C0C7ADBD754}" type="datetimeFigureOut">
              <a:rPr lang="en-US" smtClean="0"/>
              <a:t>8/13/2023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1FBE42-2457-45E6-980D-88CC0A8C3094}" type="slidenum">
              <a:rPr lang="en-US" smtClean="0"/>
              <a:t>‹#›</a:t>
            </a:fld>
            <a:endParaRPr lang="en-US"/>
          </a:p>
        </p:txBody>
      </p:sp>
    </p:spTree>
    <p:extLst>
      <p:ext uri="{BB962C8B-B14F-4D97-AF65-F5344CB8AC3E}">
        <p14:creationId xmlns:p14="http://schemas.microsoft.com/office/powerpoint/2010/main" val="708904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ea typeface="Microsoft JhengHei" panose="020B0604030504040204" pitchFamily="34" charset="-120"/>
              </a:defRPr>
            </a:lvl1pPr>
          </a:lstStyle>
          <a:p>
            <a:fld id="{583ED492-566D-461B-B60C-1C0C7ADBD754}" type="datetimeFigureOut">
              <a:rPr lang="en-US" smtClean="0"/>
              <a:pPr/>
              <a:t>8/13/2023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ea typeface="Microsoft JhengHei" panose="020B0604030504040204" pitchFamily="34" charset="-120"/>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ea typeface="Microsoft JhengHei" panose="020B0604030504040204" pitchFamily="34" charset="-120"/>
              </a:defRPr>
            </a:lvl1pPr>
          </a:lstStyle>
          <a:p>
            <a:fld id="{EA1FBE42-2457-45E6-980D-88CC0A8C3094}" type="slidenum">
              <a:rPr lang="en-US" smtClean="0"/>
              <a:pPr/>
              <a:t>‹#›</a:t>
            </a:fld>
            <a:endParaRPr lang="en-US" dirty="0"/>
          </a:p>
        </p:txBody>
      </p:sp>
    </p:spTree>
    <p:extLst>
      <p:ext uri="{BB962C8B-B14F-4D97-AF65-F5344CB8AC3E}">
        <p14:creationId xmlns:p14="http://schemas.microsoft.com/office/powerpoint/2010/main" val="276153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icrosoft JhengHei" panose="020B0604030504040204" pitchFamily="34" charset="-12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icrosoft JhengHei" panose="020B0604030504040204" pitchFamily="34" charset="-12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icrosoft JhengHei" panose="020B0604030504040204" pitchFamily="34" charset="-12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icrosoft JhengHei"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icrosoft JhengHei" panose="020B0604030504040204" pitchFamily="34" charset="-12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20511"/>
            <a:ext cx="8229600" cy="3477875"/>
          </a:xfrm>
          <a:prstGeom prst="rect">
            <a:avLst/>
          </a:prstGeom>
        </p:spPr>
        <p:txBody>
          <a:bodyPr wrap="square">
            <a:spAutoFit/>
          </a:bodyPr>
          <a:lstStyle/>
          <a:p>
            <a:pPr lvl="0" algn="ctr"/>
            <a:endParaRPr lang="en-US" altLang="zh-TW" sz="8000" b="1" dirty="0">
              <a:ea typeface="Microsoft JhengHei" panose="020B0604030504040204" pitchFamily="34" charset="-120"/>
            </a:endParaRPr>
          </a:p>
          <a:p>
            <a:pPr lvl="0" algn="ctr"/>
            <a:r>
              <a:rPr lang="zh-TW" altLang="en-US" sz="7000" b="1" dirty="0">
                <a:ea typeface="Microsoft JhengHei" panose="020B0604030504040204" pitchFamily="34" charset="-120"/>
              </a:rPr>
              <a:t>第八福</a:t>
            </a:r>
            <a:r>
              <a:rPr lang="en-US" altLang="zh-TW" sz="7000" b="1" dirty="0">
                <a:ea typeface="Microsoft JhengHei" panose="020B0604030504040204" pitchFamily="34" charset="-120"/>
              </a:rPr>
              <a:t>: </a:t>
            </a:r>
          </a:p>
          <a:p>
            <a:pPr lvl="0" algn="ctr"/>
            <a:r>
              <a:rPr lang="zh-TW" altLang="en-US" sz="7000" b="1" dirty="0">
                <a:ea typeface="Microsoft JhengHei" panose="020B0604030504040204" pitchFamily="34" charset="-120"/>
              </a:rPr>
              <a:t>為義受迫害</a:t>
            </a:r>
            <a:endParaRPr lang="en-US" sz="7000" dirty="0">
              <a:ea typeface="Microsoft JhengHei" panose="020B0604030504040204" pitchFamily="34" charset="-120"/>
            </a:endParaRPr>
          </a:p>
        </p:txBody>
      </p:sp>
    </p:spTree>
    <p:extLst>
      <p:ext uri="{BB962C8B-B14F-4D97-AF65-F5344CB8AC3E}">
        <p14:creationId xmlns:p14="http://schemas.microsoft.com/office/powerpoint/2010/main" val="3860437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5078313"/>
          </a:xfrm>
          <a:prstGeom prst="rect">
            <a:avLst/>
          </a:prstGeom>
        </p:spPr>
        <p:txBody>
          <a:bodyPr wrap="square">
            <a:spAutoFit/>
          </a:bodyPr>
          <a:lstStyle/>
          <a:p>
            <a:r>
              <a:rPr lang="en-US" sz="6000" b="1" dirty="0">
                <a:ea typeface="Microsoft JhengHei" panose="020B0604030504040204" pitchFamily="34" charset="-120"/>
              </a:rPr>
              <a:t>2.</a:t>
            </a:r>
            <a:r>
              <a:rPr lang="zh-TW" altLang="en-US" sz="6000" b="1" kern="1000" spc="-50" dirty="0">
                <a:latin typeface="Microsoft JhengHei" panose="020B0604030504040204" pitchFamily="34" charset="-120"/>
                <a:ea typeface="Microsoft JhengHei" panose="020B0604030504040204" pitchFamily="34" charset="-120"/>
              </a:rPr>
              <a:t>學會靠神來應付各種的人及狀況</a:t>
            </a:r>
            <a:endParaRPr lang="en-US" altLang="zh-TW" sz="6000" b="1" kern="1000" spc="-50" dirty="0">
              <a:latin typeface="Microsoft JhengHei" panose="020B0604030504040204" pitchFamily="34" charset="-120"/>
              <a:ea typeface="Microsoft JhengHei" panose="020B0604030504040204" pitchFamily="34" charset="-120"/>
            </a:endParaRPr>
          </a:p>
          <a:p>
            <a:endParaRPr lang="en-US" altLang="zh-TW" sz="6000" b="1" kern="1000" spc="-50" dirty="0">
              <a:latin typeface="Microsoft JhengHei" panose="020B0604030504040204" pitchFamily="34" charset="-120"/>
              <a:ea typeface="Microsoft JhengHei" panose="020B0604030504040204" pitchFamily="34" charset="-120"/>
            </a:endParaRPr>
          </a:p>
          <a:p>
            <a:endParaRPr lang="zh-TW" altLang="en-US" sz="2400" b="1" kern="1000" spc="-50" dirty="0">
              <a:latin typeface="Microsoft JhengHei" panose="020B0604030504040204" pitchFamily="34" charset="-120"/>
              <a:ea typeface="Microsoft JhengHei" panose="020B0604030504040204" pitchFamily="34" charset="-120"/>
            </a:endParaRPr>
          </a:p>
          <a:p>
            <a:r>
              <a:rPr lang="en-US" sz="6000" b="1" dirty="0">
                <a:ea typeface="Microsoft JhengHei" panose="020B0604030504040204" pitchFamily="34" charset="-120"/>
              </a:rPr>
              <a:t>3. </a:t>
            </a:r>
            <a:r>
              <a:rPr lang="zh-TW" altLang="en-US" sz="6000" b="1" kern="1000" spc="-50" dirty="0">
                <a:latin typeface="Microsoft JhengHei" panose="020B0604030504040204" pitchFamily="34" charset="-120"/>
                <a:ea typeface="Microsoft JhengHei" panose="020B0604030504040204" pitchFamily="34" charset="-120"/>
              </a:rPr>
              <a:t>測試你來顯明你的缺點，並幫助你成長</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566163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65482" y="298174"/>
            <a:ext cx="8572501" cy="4154984"/>
          </a:xfrm>
          <a:prstGeom prst="rect">
            <a:avLst/>
          </a:prstGeom>
        </p:spPr>
        <p:txBody>
          <a:bodyPr wrap="square">
            <a:spAutoFit/>
          </a:bodyPr>
          <a:lstStyle/>
          <a:p>
            <a:r>
              <a:rPr lang="en-US" sz="6000" b="1" dirty="0">
                <a:ea typeface="Microsoft JhengHei" panose="020B0604030504040204" pitchFamily="34" charset="-120"/>
              </a:rPr>
              <a:t>4. </a:t>
            </a:r>
            <a:r>
              <a:rPr lang="zh-TW" altLang="en-US" sz="6000" b="1" kern="1000" spc="-50" dirty="0">
                <a:latin typeface="Microsoft JhengHei" panose="020B0604030504040204" pitchFamily="34" charset="-120"/>
                <a:ea typeface="Microsoft JhengHei" panose="020B0604030504040204" pitchFamily="34" charset="-120"/>
              </a:rPr>
              <a:t>從失敗和逆境中學習，以便我們在未來更加明智</a:t>
            </a:r>
            <a:endParaRPr lang="en-US" altLang="zh-TW" sz="6000" b="1" kern="1000" spc="-50" dirty="0">
              <a:latin typeface="Microsoft JhengHei" panose="020B0604030504040204" pitchFamily="34" charset="-120"/>
              <a:ea typeface="Microsoft JhengHei" panose="020B0604030504040204" pitchFamily="34" charset="-120"/>
            </a:endParaRPr>
          </a:p>
          <a:p>
            <a:endParaRPr lang="zh-TW" altLang="en-US" sz="2400" b="1" kern="1000" spc="-50" dirty="0">
              <a:latin typeface="Microsoft JhengHei" panose="020B0604030504040204" pitchFamily="34" charset="-120"/>
              <a:ea typeface="Microsoft JhengHei" panose="020B0604030504040204" pitchFamily="34" charset="-120"/>
            </a:endParaRPr>
          </a:p>
          <a:p>
            <a:r>
              <a:rPr lang="en-US" sz="6000" b="1" dirty="0">
                <a:ea typeface="Microsoft JhengHei" panose="020B0604030504040204" pitchFamily="34" charset="-120"/>
              </a:rPr>
              <a:t>5. </a:t>
            </a:r>
            <a:r>
              <a:rPr lang="zh-TW" altLang="en-US" sz="6000" b="1" dirty="0">
                <a:ea typeface="Microsoft JhengHei" panose="020B0604030504040204" pitchFamily="34" charset="-120"/>
              </a:rPr>
              <a:t>來</a:t>
            </a:r>
            <a:r>
              <a:rPr lang="zh-TW" altLang="en-US" sz="6000" b="1" kern="1000" spc="-50" dirty="0">
                <a:latin typeface="Microsoft JhengHei" panose="020B0604030504040204" pitchFamily="34" charset="-120"/>
                <a:ea typeface="Microsoft JhengHei" panose="020B0604030504040204" pitchFamily="34" charset="-120"/>
              </a:rPr>
              <a:t>賺得在來世永恆的責任、地位及賞賜</a:t>
            </a:r>
            <a:endParaRPr lang="en-US" altLang="zh-TW"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65087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28869" y="437321"/>
            <a:ext cx="7686261" cy="2246769"/>
          </a:xfrm>
          <a:prstGeom prst="rect">
            <a:avLst/>
          </a:prstGeom>
        </p:spPr>
        <p:txBody>
          <a:bodyPr wrap="square">
            <a:spAutoFit/>
          </a:bodyPr>
          <a:lstStyle/>
          <a:p>
            <a:r>
              <a:rPr lang="zh-TW" altLang="en-US" sz="7000" b="1" dirty="0">
                <a:ea typeface="Microsoft JhengHei" panose="020B0604030504040204" pitchFamily="34" charset="-120"/>
              </a:rPr>
              <a:t>「迫害」幫助我們達到這些目標！</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2236236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9400" y="245534"/>
            <a:ext cx="8652566" cy="1200329"/>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很多壞事情不是</a:t>
            </a:r>
            <a:r>
              <a:rPr lang="zh-TW" altLang="en-US" sz="7000" b="1" dirty="0">
                <a:ea typeface="Microsoft JhengHei" panose="020B0604030504040204" pitchFamily="34" charset="-120"/>
              </a:rPr>
              <a:t>迫害</a:t>
            </a:r>
            <a:r>
              <a:rPr lang="zh-TW" altLang="en-US" sz="7200" b="1" dirty="0">
                <a:ea typeface="Microsoft JhengHei" panose="020B0604030504040204" pitchFamily="34" charset="-120"/>
              </a:rPr>
              <a:t>。</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013578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9400" y="245534"/>
            <a:ext cx="8652566" cy="6647974"/>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很多壞事情不是</a:t>
            </a:r>
            <a:r>
              <a:rPr lang="zh-TW" altLang="en-US" sz="7000" b="1" dirty="0">
                <a:ea typeface="Microsoft JhengHei" panose="020B0604030504040204" pitchFamily="34" charset="-120"/>
              </a:rPr>
              <a:t>迫害</a:t>
            </a:r>
            <a:endParaRPr lang="en-US" altLang="zh-TW" sz="7000" b="1" dirty="0">
              <a:ea typeface="Microsoft JhengHei" panose="020B0604030504040204" pitchFamily="34" charset="-120"/>
            </a:endParaRPr>
          </a:p>
          <a:p>
            <a:endParaRPr lang="en-US" altLang="zh-TW" sz="7000" b="1" kern="1000" spc="-50" dirty="0">
              <a:latin typeface="Microsoft JhengHei" panose="020B0604030504040204" pitchFamily="34" charset="-120"/>
              <a:ea typeface="Microsoft JhengHei" panose="020B0604030504040204" pitchFamily="34" charset="-120"/>
            </a:endParaRPr>
          </a:p>
          <a:p>
            <a:r>
              <a:rPr lang="en-US" altLang="zh-TW" sz="7200" b="1" kern="1000" spc="-50" dirty="0">
                <a:latin typeface="+mj-lt"/>
                <a:ea typeface="Microsoft JhengHei" panose="020B0604030504040204" pitchFamily="34" charset="-120"/>
              </a:rPr>
              <a:t>1. </a:t>
            </a:r>
            <a:r>
              <a:rPr lang="zh-TW" altLang="en-US" sz="7200" b="1" kern="1000" spc="-50" dirty="0">
                <a:latin typeface="Microsoft JhengHei" panose="020B0604030504040204" pitchFamily="34" charset="-120"/>
                <a:ea typeface="Microsoft JhengHei" panose="020B0604030504040204" pitchFamily="34" charset="-120"/>
              </a:rPr>
              <a:t>有時只是衝突而非</a:t>
            </a:r>
            <a:r>
              <a:rPr lang="zh-TW" altLang="en-US" sz="7200" b="1" dirty="0">
                <a:ea typeface="Microsoft JhengHei" panose="020B0604030504040204" pitchFamily="34" charset="-120"/>
              </a:rPr>
              <a:t>迫害</a:t>
            </a:r>
            <a:r>
              <a:rPr lang="en-US" altLang="zh-TW" sz="7200" b="1" kern="1000" spc="-50" dirty="0">
                <a:latin typeface="Microsoft JhengHei" panose="020B0604030504040204" pitchFamily="34" charset="-120"/>
                <a:ea typeface="Microsoft JhengHei" panose="020B0604030504040204" pitchFamily="34" charset="-120"/>
              </a:rPr>
              <a:t> - </a:t>
            </a:r>
            <a:r>
              <a:rPr lang="zh-TW" altLang="en-US" sz="7200" b="1" kern="1000" spc="-50" dirty="0">
                <a:latin typeface="Microsoft JhengHei" panose="020B0604030504040204" pitchFamily="34" charset="-120"/>
                <a:ea typeface="Microsoft JhengHei" panose="020B0604030504040204" pitchFamily="34" charset="-120"/>
              </a:rPr>
              <a:t>是一個學習的機會</a:t>
            </a:r>
            <a:endParaRPr lang="en-US" altLang="zh-TW" sz="7200" b="1" kern="1000" spc="-50" dirty="0">
              <a:latin typeface="Microsoft JhengHei" panose="020B0604030504040204" pitchFamily="34" charset="-120"/>
              <a:ea typeface="Microsoft JhengHei" panose="020B0604030504040204" pitchFamily="34" charset="-120"/>
            </a:endParaRPr>
          </a:p>
          <a:p>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339931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2BF9C2-31A5-43AB-88AD-EC5A4BF66388}"/>
              </a:ext>
            </a:extLst>
          </p:cNvPr>
          <p:cNvSpPr>
            <a:spLocks noGrp="1"/>
          </p:cNvSpPr>
          <p:nvPr>
            <p:ph idx="1"/>
          </p:nvPr>
        </p:nvSpPr>
        <p:spPr>
          <a:xfrm>
            <a:off x="457200" y="482600"/>
            <a:ext cx="8229600" cy="6197600"/>
          </a:xfrm>
        </p:spPr>
        <p:txBody>
          <a:bodyPr>
            <a:noAutofit/>
          </a:bodyPr>
          <a:lstStyle/>
          <a:p>
            <a:pPr marL="27431" indent="0">
              <a:buNone/>
            </a:pPr>
            <a:r>
              <a:rPr lang="zh-TW" altLang="en-US" sz="7000" b="1" dirty="0">
                <a:latin typeface="Microsoft JhengHei" panose="020B0604030504040204" pitchFamily="34" charset="-120"/>
              </a:rPr>
              <a:t>箴言</a:t>
            </a:r>
            <a:r>
              <a:rPr lang="en-US" sz="7000" b="1" dirty="0">
                <a:latin typeface="PMingLiU" panose="02020500000000000000" pitchFamily="18" charset="-120"/>
                <a:ea typeface="PMingLiU" panose="02020500000000000000" pitchFamily="18" charset="-120"/>
              </a:rPr>
              <a:t> </a:t>
            </a:r>
            <a:r>
              <a:rPr lang="en-US" sz="7000" b="1" dirty="0">
                <a:ea typeface="PMingLiU" panose="02020500000000000000" pitchFamily="18" charset="-120"/>
              </a:rPr>
              <a:t>27:17 -</a:t>
            </a:r>
          </a:p>
          <a:p>
            <a:pPr marL="27431" indent="0">
              <a:buNone/>
            </a:pPr>
            <a:r>
              <a:rPr lang="zh-TW" altLang="en-US" sz="7000" b="1" dirty="0">
                <a:latin typeface="Microsoft JhengHei" panose="020B0604030504040204" pitchFamily="34" charset="-120"/>
              </a:rPr>
              <a:t>鐵磨鐵，磨出刃來，朋友相感也是如此。</a:t>
            </a:r>
            <a:endParaRPr lang="en-US" altLang="zh-TW" sz="7000" b="1" dirty="0">
              <a:latin typeface="Microsoft JhengHei" panose="020B0604030504040204" pitchFamily="34" charset="-120"/>
            </a:endParaRPr>
          </a:p>
        </p:txBody>
      </p:sp>
    </p:spTree>
    <p:extLst>
      <p:ext uri="{BB962C8B-B14F-4D97-AF65-F5344CB8AC3E}">
        <p14:creationId xmlns:p14="http://schemas.microsoft.com/office/powerpoint/2010/main" val="3776913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99392"/>
            <a:ext cx="8686800"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2. </a:t>
            </a:r>
            <a:r>
              <a:rPr lang="zh-TW" altLang="en-US" sz="7000" b="1" kern="1000" spc="-50" dirty="0">
                <a:latin typeface="Microsoft JhengHei" panose="020B0604030504040204" pitchFamily="34" charset="-120"/>
                <a:ea typeface="Microsoft JhengHei" panose="020B0604030504040204" pitchFamily="34" charset="-120"/>
              </a:rPr>
              <a:t>我們自己錯誤的決定</a:t>
            </a:r>
            <a:endParaRPr lang="en-US" altLang="zh-TW" sz="7000" b="1" kern="1000" spc="-50" dirty="0">
              <a:latin typeface="Microsoft JhengHei" panose="020B0604030504040204" pitchFamily="34" charset="-120"/>
              <a:ea typeface="Microsoft JhengHei" panose="020B0604030504040204" pitchFamily="34" charset="-120"/>
            </a:endParaRPr>
          </a:p>
          <a:p>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摩西殺人 </a:t>
            </a:r>
            <a:r>
              <a:rPr lang="en-US" altLang="zh-TW" sz="7000" b="1" kern="1000" spc="-50"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出</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2-3)</a:t>
            </a:r>
          </a:p>
          <a:p>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亞伯蘭下埃及</a:t>
            </a:r>
            <a:r>
              <a:rPr lang="en-US" altLang="zh-TW" sz="7000" b="1" kern="1000" spc="-50" dirty="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創</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12</a:t>
            </a:r>
            <a:r>
              <a:rPr lang="en-US" altLang="zh-TW" sz="7000" b="1" kern="1000" spc="-50" dirty="0">
                <a:ea typeface="Microsoft JhengHei" panose="020B0604030504040204" pitchFamily="34" charset="-120"/>
              </a:rPr>
              <a:t>)</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69566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摩西殺人</a:t>
            </a:r>
            <a:r>
              <a:rPr lang="en-US" altLang="zh-TW" sz="7000" b="1" kern="1000" spc="-50"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出埃及</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Exo. 2-3)</a:t>
            </a:r>
          </a:p>
          <a:p>
            <a:pPr marL="857250" indent="-857250">
              <a:buFont typeface="Arial" panose="020B0604020202020204" pitchFamily="34" charset="0"/>
              <a:buChar char="•"/>
            </a:pPr>
            <a:r>
              <a:rPr lang="zh-TW" altLang="en-US" sz="7000" b="1" kern="1000" spc="-50" dirty="0">
                <a:latin typeface="+mj-lt"/>
                <a:ea typeface="Microsoft JhengHei" panose="020B0604030504040204" pitchFamily="34" charset="-120"/>
              </a:rPr>
              <a:t>靠血氣行事</a:t>
            </a:r>
            <a:endParaRPr lang="en-US" altLang="zh-TW" sz="7000" b="1" kern="1000" spc="-50" dirty="0">
              <a:latin typeface="+mj-lt"/>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latin typeface="+mj-lt"/>
                <a:ea typeface="Microsoft JhengHei" panose="020B0604030504040204" pitchFamily="34" charset="-120"/>
              </a:rPr>
              <a:t>小不忍則亂大謀</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690888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92766" y="0"/>
            <a:ext cx="9051234"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亞伯蘭下埃及</a:t>
            </a:r>
            <a:r>
              <a:rPr lang="en-US" altLang="zh-TW" sz="7000" b="1" kern="1000" spc="-50"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創</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12</a:t>
            </a:r>
            <a:r>
              <a:rPr lang="en-US" altLang="zh-TW" sz="7000" b="1" kern="1000" spc="-50" dirty="0">
                <a:ea typeface="Microsoft JhengHei" panose="020B0604030504040204" pitchFamily="34" charset="-120"/>
              </a:rPr>
              <a:t>)</a:t>
            </a:r>
          </a:p>
          <a:p>
            <a:pPr marL="857250" indent="-857250">
              <a:buFont typeface="Arial" panose="020B0604020202020204" pitchFamily="34" charset="0"/>
              <a:buChar char="•"/>
            </a:pPr>
            <a:r>
              <a:rPr lang="zh-TW" altLang="en-US" sz="7000" b="1" kern="1000" spc="-50" dirty="0">
                <a:ea typeface="Microsoft JhengHei" panose="020B0604030504040204" pitchFamily="34" charset="-120"/>
              </a:rPr>
              <a:t>為的是盡力生存</a:t>
            </a:r>
            <a:endParaRPr lang="en-US" altLang="zh-TW" sz="7000" b="1" kern="1000" spc="-50" dirty="0">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ea typeface="Microsoft JhengHei" panose="020B0604030504040204" pitchFamily="34" charset="-120"/>
              </a:rPr>
              <a:t>差點賠上妻子</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1358983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0330" y="0"/>
            <a:ext cx="8425069"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但是神用這些來實現祂的計劃。這是我們作為基督徒可以抱有的希望。</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646934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F64274-7E6D-4A22-8419-C7A7E74246E1}"/>
              </a:ext>
            </a:extLst>
          </p:cNvPr>
          <p:cNvSpPr>
            <a:spLocks noGrp="1"/>
          </p:cNvSpPr>
          <p:nvPr>
            <p:ph type="ctrTitle"/>
          </p:nvPr>
        </p:nvSpPr>
        <p:spPr>
          <a:xfrm>
            <a:off x="685800" y="3160621"/>
            <a:ext cx="7772400" cy="2387600"/>
          </a:xfrm>
        </p:spPr>
        <p:txBody>
          <a:bodyPr>
            <a:noAutofit/>
          </a:bodyPr>
          <a:lstStyle/>
          <a:p>
            <a:br>
              <a:rPr lang="en-US" altLang="zh-TW" sz="7000" b="1" kern="1000" spc="-50" dirty="0">
                <a:latin typeface="Microsoft JhengHei" panose="020B0604030504040204" pitchFamily="34" charset="-120"/>
              </a:rPr>
            </a:br>
            <a:br>
              <a:rPr lang="en-US" altLang="zh-TW" sz="7000" b="1" kern="1000" spc="-50" dirty="0">
                <a:latin typeface="Microsoft JhengHei" panose="020B0604030504040204" pitchFamily="34" charset="-120"/>
              </a:rPr>
            </a:br>
            <a:br>
              <a:rPr lang="en-US" altLang="zh-TW" sz="7000" b="1" kern="1000" spc="-50" dirty="0">
                <a:latin typeface="Microsoft JhengHei" panose="020B0604030504040204" pitchFamily="34" charset="-120"/>
              </a:rPr>
            </a:br>
            <a:r>
              <a:rPr lang="zh-TW" altLang="en-US" sz="7000" b="1" kern="1000" spc="-50" dirty="0">
                <a:latin typeface="Microsoft JhengHei" panose="020B0604030504040204" pitchFamily="34" charset="-120"/>
              </a:rPr>
              <a:t>讀經</a:t>
            </a:r>
            <a:br>
              <a:rPr lang="en-US" altLang="zh-TW" sz="7000" b="1" kern="1000" spc="-50" dirty="0">
                <a:latin typeface="Microsoft JhengHei" panose="020B0604030504040204" pitchFamily="34" charset="-120"/>
              </a:rPr>
            </a:br>
            <a:br>
              <a:rPr lang="en-US" altLang="zh-TW" sz="7000" b="1" dirty="0"/>
            </a:br>
            <a:r>
              <a:rPr lang="zh-TW" altLang="en-US" sz="7000" b="1" kern="1000" spc="-50" dirty="0">
                <a:latin typeface="Microsoft JhengHei" panose="020B0604030504040204" pitchFamily="34" charset="-120"/>
              </a:rPr>
              <a:t>約翰福音</a:t>
            </a:r>
            <a:r>
              <a:rPr lang="en-US" altLang="zh-TW" sz="7000" b="1" kern="1000" spc="-50" dirty="0"/>
              <a:t> 15:18-21</a:t>
            </a:r>
            <a:br>
              <a:rPr lang="en-US" altLang="zh-TW" sz="7000" b="1" kern="1000" spc="-50" dirty="0"/>
            </a:br>
            <a:endParaRPr lang="en-US" sz="7000" b="1" dirty="0"/>
          </a:p>
        </p:txBody>
      </p:sp>
    </p:spTree>
    <p:extLst>
      <p:ext uri="{BB962C8B-B14F-4D97-AF65-F5344CB8AC3E}">
        <p14:creationId xmlns:p14="http://schemas.microsoft.com/office/powerpoint/2010/main" val="3042253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12475" y="178907"/>
            <a:ext cx="8082170" cy="5478423"/>
          </a:xfrm>
          <a:prstGeom prst="rect">
            <a:avLst/>
          </a:prstGeom>
        </p:spPr>
        <p:txBody>
          <a:bodyPr wrap="square">
            <a:spAutoFit/>
          </a:bodyPr>
          <a:lstStyle/>
          <a:p>
            <a:r>
              <a:rPr lang="zh-TW" altLang="en-US" sz="7000" b="1" kern="1000" spc="-50" dirty="0">
                <a:latin typeface="+mj-lt"/>
                <a:ea typeface="Microsoft JhengHei" panose="020B0604030504040204" pitchFamily="34" charset="-120"/>
              </a:rPr>
              <a:t>羅馬書 </a:t>
            </a:r>
            <a:r>
              <a:rPr lang="en-US" altLang="zh-TW" sz="7000" b="1" kern="1000" spc="-50" dirty="0">
                <a:latin typeface="+mj-lt"/>
                <a:ea typeface="Microsoft JhengHei" panose="020B0604030504040204" pitchFamily="34" charset="-120"/>
              </a:rPr>
              <a:t>8:28 -</a:t>
            </a:r>
          </a:p>
          <a:p>
            <a:r>
              <a:rPr lang="zh-TW" altLang="en-US" sz="7000" b="1" kern="1000" spc="-50" dirty="0">
                <a:latin typeface="+mj-lt"/>
                <a:ea typeface="Microsoft JhengHei" panose="020B0604030504040204" pitchFamily="34" charset="-120"/>
              </a:rPr>
              <a:t>我們曉得萬事都互相效力，叫愛神的人得益處，就是按他旨意被召的人。 </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6347840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55599" y="290917"/>
            <a:ext cx="8856133" cy="3323987"/>
          </a:xfrm>
          <a:prstGeom prst="rect">
            <a:avLst/>
          </a:prstGeom>
        </p:spPr>
        <p:txBody>
          <a:bodyPr wrap="square">
            <a:spAutoFit/>
          </a:bodyPr>
          <a:lstStyle/>
          <a:p>
            <a:r>
              <a:rPr lang="zh-TW" altLang="en-US" sz="7000" b="1" kern="1000" spc="-50" dirty="0">
                <a:latin typeface="+mj-lt"/>
                <a:ea typeface="Microsoft JhengHei" panose="020B0604030504040204" pitchFamily="34" charset="-120"/>
              </a:rPr>
              <a:t>為什麼神不阻饒我們做出代價高昂的錯誤的決定？</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229400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3140" y="397934"/>
            <a:ext cx="9366527" cy="1169551"/>
          </a:xfrm>
          <a:prstGeom prst="rect">
            <a:avLst/>
          </a:prstGeom>
        </p:spPr>
        <p:txBody>
          <a:bodyPr wrap="square">
            <a:spAutoFit/>
          </a:bodyPr>
          <a:lstStyle/>
          <a:p>
            <a:r>
              <a:rPr lang="zh-TW" altLang="en-US" sz="7000" b="1" kern="1000" spc="-50" dirty="0">
                <a:latin typeface="+mj-lt"/>
                <a:ea typeface="Microsoft JhengHei" panose="020B0604030504040204" pitchFamily="34" charset="-120"/>
              </a:rPr>
              <a:t>一位成功商人的訪談</a:t>
            </a:r>
            <a:r>
              <a:rPr lang="en-US" altLang="zh-TW" sz="7000" b="1" kern="1000" spc="-50" dirty="0">
                <a:latin typeface="+mj-lt"/>
                <a:ea typeface="Microsoft JhengHei" panose="020B0604030504040204" pitchFamily="34" charset="-120"/>
              </a:rPr>
              <a:t>...</a:t>
            </a:r>
          </a:p>
        </p:txBody>
      </p:sp>
    </p:spTree>
    <p:extLst>
      <p:ext uri="{BB962C8B-B14F-4D97-AF65-F5344CB8AC3E}">
        <p14:creationId xmlns:p14="http://schemas.microsoft.com/office/powerpoint/2010/main" val="1583682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5100" y="203200"/>
            <a:ext cx="8813800" cy="3323987"/>
          </a:xfrm>
          <a:prstGeom prst="rect">
            <a:avLst/>
          </a:prstGeom>
        </p:spPr>
        <p:txBody>
          <a:bodyPr wrap="square">
            <a:spAutoFit/>
          </a:bodyPr>
          <a:lstStyle/>
          <a:p>
            <a:r>
              <a:rPr lang="zh-TW" altLang="en-US" sz="7000" b="1" kern="1000" spc="-50" dirty="0">
                <a:latin typeface="+mj-lt"/>
                <a:ea typeface="Microsoft JhengHei" panose="020B0604030504040204" pitchFamily="34" charset="-120"/>
              </a:rPr>
              <a:t>失敗是成功之母。</a:t>
            </a:r>
            <a:endParaRPr lang="en-US" altLang="zh-TW" sz="7000" b="1" kern="1000" spc="-50" dirty="0">
              <a:latin typeface="+mj-lt"/>
              <a:ea typeface="Microsoft JhengHei" panose="020B0604030504040204" pitchFamily="34" charset="-120"/>
            </a:endParaRPr>
          </a:p>
          <a:p>
            <a:r>
              <a:rPr lang="zh-TW" altLang="en-US" sz="7000" b="1" kern="1000" spc="-50" dirty="0">
                <a:latin typeface="+mj-lt"/>
                <a:ea typeface="Microsoft JhengHei" panose="020B0604030504040204" pitchFamily="34" charset="-120"/>
              </a:rPr>
              <a:t>要</a:t>
            </a:r>
            <a:r>
              <a:rPr lang="zh-TW" altLang="en-US" sz="7000" b="1" kern="1000" spc="-50" dirty="0">
                <a:ea typeface="Microsoft JhengHei" panose="020B0604030504040204" pitchFamily="34" charset="-120"/>
              </a:rPr>
              <a:t>成功得要</a:t>
            </a:r>
            <a:r>
              <a:rPr lang="zh-TW" altLang="en-US" sz="7000" b="1" kern="1000" spc="-50" dirty="0">
                <a:latin typeface="+mj-lt"/>
                <a:ea typeface="Microsoft JhengHei" panose="020B0604030504040204" pitchFamily="34" charset="-120"/>
              </a:rPr>
              <a:t>從失敗中吸取教訓。</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1211311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47132" y="397934"/>
            <a:ext cx="8682567" cy="4435072"/>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與其在萬事順利中</a:t>
            </a:r>
            <a:r>
              <a:rPr lang="zh-TW" altLang="en-US" sz="72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我們在困難和失敗中可學到更多</a:t>
            </a:r>
            <a:r>
              <a:rPr lang="zh-TW" altLang="en-US" sz="7000" b="1" kern="1000" spc="-50" dirty="0">
                <a:ea typeface="Microsoft JhengHei" panose="020B0604030504040204" pitchFamily="34" charset="-120"/>
              </a:rPr>
              <a:t>。</a:t>
            </a:r>
            <a:endParaRPr lang="en-US" altLang="zh-TW" sz="7000" b="1" kern="1000" spc="-50" dirty="0">
              <a:ea typeface="Microsoft JhengHei" panose="020B0604030504040204" pitchFamily="34" charset="-120"/>
            </a:endParaRPr>
          </a:p>
          <a:p>
            <a:endParaRPr 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588169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11667" y="387628"/>
            <a:ext cx="8228497" cy="4401205"/>
          </a:xfrm>
          <a:prstGeom prst="rect">
            <a:avLst/>
          </a:prstGeom>
        </p:spPr>
        <p:txBody>
          <a:bodyPr wrap="square">
            <a:spAutoFit/>
          </a:bodyPr>
          <a:lstStyle/>
          <a:p>
            <a:r>
              <a:rPr lang="zh-TW" altLang="en-US" sz="7000" b="1" kern="1000" spc="-50" dirty="0">
                <a:latin typeface="+mj-lt"/>
                <a:ea typeface="Microsoft JhengHei" panose="020B0604030504040204" pitchFamily="34" charset="-120"/>
              </a:rPr>
              <a:t>箴言 </a:t>
            </a:r>
            <a:r>
              <a:rPr lang="en-US" altLang="zh-TW" sz="7000" b="1" kern="1000" spc="-50" dirty="0">
                <a:latin typeface="+mj-lt"/>
                <a:ea typeface="Microsoft JhengHei" panose="020B0604030504040204" pitchFamily="34" charset="-120"/>
              </a:rPr>
              <a:t>24:16 -</a:t>
            </a:r>
          </a:p>
          <a:p>
            <a:r>
              <a:rPr lang="zh-TW" altLang="en-US" sz="7000" b="1" kern="1000" spc="-50" dirty="0">
                <a:latin typeface="Microsoft JhengHei" panose="020B0604030504040204" pitchFamily="34" charset="-120"/>
                <a:ea typeface="Microsoft JhengHei" panose="020B0604030504040204" pitchFamily="34" charset="-120"/>
              </a:rPr>
              <a:t>因為義人雖七次跌倒，仍必興起，惡人卻被禍患傾倒。</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3218504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looking, wearing, photo, sitting&#10;&#10;Description automatically generated">
            <a:extLst>
              <a:ext uri="{FF2B5EF4-FFF2-40B4-BE49-F238E27FC236}">
                <a16:creationId xmlns:a16="http://schemas.microsoft.com/office/drawing/2014/main" id="{CD50B66A-9A92-4A28-8CAB-53DEBF7D41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60196" cy="5152611"/>
          </a:xfrm>
          <a:prstGeom prst="rect">
            <a:avLst/>
          </a:prstGeom>
        </p:spPr>
      </p:pic>
      <p:sp>
        <p:nvSpPr>
          <p:cNvPr id="7" name="TextBox 6">
            <a:extLst>
              <a:ext uri="{FF2B5EF4-FFF2-40B4-BE49-F238E27FC236}">
                <a16:creationId xmlns:a16="http://schemas.microsoft.com/office/drawing/2014/main" id="{99BA9C46-5777-470F-998D-E796833E9841}"/>
              </a:ext>
            </a:extLst>
          </p:cNvPr>
          <p:cNvSpPr txBox="1"/>
          <p:nvPr/>
        </p:nvSpPr>
        <p:spPr>
          <a:xfrm>
            <a:off x="103552" y="5347344"/>
            <a:ext cx="8953092" cy="1077218"/>
          </a:xfrm>
          <a:prstGeom prst="rect">
            <a:avLst/>
          </a:prstGeom>
          <a:noFill/>
        </p:spPr>
        <p:txBody>
          <a:bodyPr wrap="none" rtlCol="0">
            <a:spAutoFit/>
          </a:bodyPr>
          <a:lstStyle/>
          <a:p>
            <a:r>
              <a:rPr lang="zh-TW" altLang="en-US" sz="6400" b="1" dirty="0">
                <a:latin typeface="Microsoft JhengHei" panose="020B0604030504040204" pitchFamily="34" charset="-120"/>
                <a:ea typeface="Microsoft JhengHei" panose="020B0604030504040204" pitchFamily="34" charset="-120"/>
              </a:rPr>
              <a:t>失敗是最好的老師 </a:t>
            </a:r>
            <a:r>
              <a:rPr lang="en-US" altLang="zh-TW" sz="6400" b="1" dirty="0">
                <a:latin typeface="Microsoft JhengHei" panose="020B0604030504040204" pitchFamily="34" charset="-120"/>
                <a:ea typeface="Microsoft JhengHei" panose="020B0604030504040204" pitchFamily="34" charset="-120"/>
              </a:rPr>
              <a:t>-</a:t>
            </a:r>
            <a:r>
              <a:rPr lang="zh-TW" altLang="en-US" sz="6400" b="1" dirty="0">
                <a:ea typeface="Microsoft JhengHei" panose="020B0604030504040204" pitchFamily="34" charset="-120"/>
              </a:rPr>
              <a:t>尤達</a:t>
            </a:r>
            <a:endParaRPr lang="en-US" sz="6400" b="1"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4328817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2254" y="0"/>
            <a:ext cx="8519491" cy="4401205"/>
          </a:xfrm>
          <a:prstGeom prst="rect">
            <a:avLst/>
          </a:prstGeom>
        </p:spPr>
        <p:txBody>
          <a:bodyPr wrap="square">
            <a:spAutoFit/>
          </a:bodyPr>
          <a:lstStyle/>
          <a:p>
            <a:r>
              <a:rPr lang="zh-TW" altLang="en-US" sz="7000" b="1" kern="1000" spc="-50" dirty="0">
                <a:latin typeface="+mj-lt"/>
                <a:ea typeface="Microsoft JhengHei" panose="020B0604030504040204" pitchFamily="34" charset="-120"/>
              </a:rPr>
              <a:t>我們能教給孩子的最重要的教訓之一就是如何去面對和處理失敗。</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2651749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0867" y="84667"/>
            <a:ext cx="9262533" cy="2246769"/>
          </a:xfrm>
          <a:prstGeom prst="rect">
            <a:avLst/>
          </a:prstGeom>
        </p:spPr>
        <p:txBody>
          <a:bodyPr wrap="square">
            <a:spAutoFit/>
          </a:bodyPr>
          <a:lstStyle/>
          <a:p>
            <a:r>
              <a:rPr lang="zh-TW" altLang="en-US" sz="7000" b="1" kern="1000" spc="-50" dirty="0">
                <a:latin typeface="+mj-lt"/>
                <a:ea typeface="Microsoft JhengHei" panose="020B0604030504040204" pitchFamily="34" charset="-120"/>
              </a:rPr>
              <a:t>在日本，自殺是 </a:t>
            </a:r>
            <a:r>
              <a:rPr lang="en-US" altLang="zh-TW" sz="7000" b="1" kern="1000" spc="-50" dirty="0">
                <a:latin typeface="+mj-lt"/>
                <a:ea typeface="Microsoft JhengHei" panose="020B0604030504040204" pitchFamily="34" charset="-120"/>
              </a:rPr>
              <a:t>10-19</a:t>
            </a:r>
            <a:r>
              <a:rPr lang="zh-TW" altLang="en-US" sz="7000" b="1" kern="1000" spc="-50" dirty="0">
                <a:latin typeface="+mj-lt"/>
                <a:ea typeface="Microsoft JhengHei" panose="020B0604030504040204" pitchFamily="34" charset="-120"/>
              </a:rPr>
              <a:t>歲兒童死亡的首要原因。</a:t>
            </a:r>
            <a:endParaRPr lang="en-US" altLang="zh-TW" sz="7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4883926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12254" y="296333"/>
            <a:ext cx="8519491" cy="3323987"/>
          </a:xfrm>
          <a:prstGeom prst="rect">
            <a:avLst/>
          </a:prstGeom>
        </p:spPr>
        <p:txBody>
          <a:bodyPr wrap="square">
            <a:spAutoFit/>
          </a:bodyPr>
          <a:lstStyle/>
          <a:p>
            <a:r>
              <a:rPr lang="en-US" altLang="zh-TW" sz="7000" b="1" kern="1000" spc="-50" dirty="0">
                <a:latin typeface="+mj-lt"/>
                <a:ea typeface="Microsoft JhengHei" panose="020B0604030504040204" pitchFamily="34" charset="-120"/>
              </a:rPr>
              <a:t>3. </a:t>
            </a:r>
            <a:r>
              <a:rPr lang="zh-TW" altLang="en-US" sz="7000" b="1" kern="1000" spc="-50" dirty="0">
                <a:latin typeface="Microsoft JhengHei" panose="020B0604030504040204" pitchFamily="34" charset="-120"/>
                <a:ea typeface="Microsoft JhengHei" panose="020B0604030504040204" pitchFamily="34" charset="-120"/>
              </a:rPr>
              <a:t>神來的考驗或是學習的機會</a:t>
            </a:r>
            <a:endParaRPr lang="en-US" altLang="zh-TW" sz="7000" b="1" kern="1000" spc="-50" dirty="0">
              <a:latin typeface="+mj-lt"/>
              <a:ea typeface="Microsoft JhengHei" panose="020B0604030504040204" pitchFamily="34" charset="-120"/>
            </a:endParaRPr>
          </a:p>
          <a:p>
            <a:r>
              <a:rPr lang="en-US" altLang="zh-TW" sz="7000" b="1" kern="1000" spc="-50"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以撒的獻祭</a:t>
            </a:r>
            <a:r>
              <a:rPr lang="en-US" altLang="zh-TW" sz="7000" b="1" kern="1000" spc="-50" dirty="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創</a:t>
            </a:r>
            <a:r>
              <a:rPr lang="zh-TW" altLang="en-US" sz="7000" b="1" kern="1000" spc="-50" dirty="0">
                <a:latin typeface="+mj-lt"/>
                <a:ea typeface="Microsoft JhengHei" panose="020B0604030504040204" pitchFamily="34" charset="-120"/>
              </a:rPr>
              <a:t> </a:t>
            </a:r>
            <a:r>
              <a:rPr lang="en-US" altLang="zh-TW" sz="7000" b="1" kern="1000" spc="-50" dirty="0">
                <a:ea typeface="Microsoft JhengHei" panose="020B0604030504040204" pitchFamily="34" charset="-120"/>
              </a:rPr>
              <a:t>22)</a:t>
            </a:r>
          </a:p>
        </p:txBody>
      </p:sp>
    </p:spTree>
    <p:extLst>
      <p:ext uri="{BB962C8B-B14F-4D97-AF65-F5344CB8AC3E}">
        <p14:creationId xmlns:p14="http://schemas.microsoft.com/office/powerpoint/2010/main" val="3884259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0132" y="262467"/>
            <a:ext cx="8669867"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約翰福音 </a:t>
            </a:r>
            <a:r>
              <a:rPr lang="en-US" altLang="zh-TW" sz="7000" b="1" kern="1000" spc="-50" dirty="0">
                <a:latin typeface="+mj-lt"/>
                <a:ea typeface="Microsoft JhengHei" panose="020B0604030504040204" pitchFamily="34" charset="-120"/>
              </a:rPr>
              <a:t>15:18-21</a:t>
            </a:r>
          </a:p>
          <a:p>
            <a:r>
              <a:rPr lang="zh-TW" altLang="en-US" sz="7000" b="1" kern="1000" spc="-50" dirty="0">
                <a:latin typeface="Microsoft JhengHei" panose="020B0604030504040204" pitchFamily="34" charset="-120"/>
                <a:ea typeface="Microsoft JhengHei" panose="020B0604030504040204" pitchFamily="34" charset="-120"/>
              </a:rPr>
              <a:t>世人若恨你們，你們知道，恨你們以先，已經恨我了。你們若屬世界，世界必愛屬自己的。</a:t>
            </a:r>
          </a:p>
        </p:txBody>
      </p:sp>
    </p:spTree>
    <p:extLst>
      <p:ext uri="{BB962C8B-B14F-4D97-AF65-F5344CB8AC3E}">
        <p14:creationId xmlns:p14="http://schemas.microsoft.com/office/powerpoint/2010/main" val="4268024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43692" y="304800"/>
            <a:ext cx="8984975" cy="3323987"/>
          </a:xfrm>
          <a:prstGeom prst="rect">
            <a:avLst/>
          </a:prstGeom>
        </p:spPr>
        <p:txBody>
          <a:bodyPr wrap="square">
            <a:spAutoFit/>
          </a:bodyPr>
          <a:lstStyle/>
          <a:p>
            <a:r>
              <a:rPr lang="zh-TW" altLang="en-US" sz="7000" b="1" kern="1000" spc="-50" dirty="0">
                <a:latin typeface="+mj-lt"/>
                <a:ea typeface="Microsoft JhengHei" panose="020B0604030504040204" pitchFamily="34" charset="-120"/>
              </a:rPr>
              <a:t>神知道亞伯拉罕的心，但祂需要向亞伯拉罕和其他人展示。</a:t>
            </a:r>
            <a:endParaRPr lang="en-US" altLang="zh-TW" sz="5800" b="1" kern="1000" spc="-50" dirty="0">
              <a:ea typeface="Microsoft JhengHei" panose="020B0604030504040204" pitchFamily="34" charset="-120"/>
            </a:endParaRPr>
          </a:p>
        </p:txBody>
      </p:sp>
    </p:spTree>
    <p:extLst>
      <p:ext uri="{BB962C8B-B14F-4D97-AF65-F5344CB8AC3E}">
        <p14:creationId xmlns:p14="http://schemas.microsoft.com/office/powerpoint/2010/main" val="2697918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3755" y="0"/>
            <a:ext cx="8325311" cy="6093976"/>
          </a:xfrm>
          <a:prstGeom prst="rect">
            <a:avLst/>
          </a:prstGeom>
        </p:spPr>
        <p:txBody>
          <a:bodyPr wrap="square">
            <a:spAutoFit/>
          </a:bodyPr>
          <a:lstStyle/>
          <a:p>
            <a:r>
              <a:rPr lang="en-US" altLang="zh-TW" sz="7000" b="1" kern="1000" spc="-50" dirty="0">
                <a:ea typeface="Microsoft JhengHei" panose="020B0604030504040204" pitchFamily="34" charset="-120"/>
              </a:rPr>
              <a:t>4. </a:t>
            </a:r>
            <a:r>
              <a:rPr lang="zh-TW" altLang="en-US" sz="7000" b="1" kern="1000" spc="-50" dirty="0">
                <a:latin typeface="+mj-lt"/>
                <a:ea typeface="Microsoft JhengHei" panose="020B0604030504040204" pitchFamily="34" charset="-120"/>
              </a:rPr>
              <a:t>有時候，這是魔鬼撒播分裂的誤解</a:t>
            </a:r>
            <a:r>
              <a:rPr lang="zh-TW" altLang="en-US" sz="7000" b="1" kern="1000" spc="-50" dirty="0">
                <a:ea typeface="Microsoft JhengHei" panose="020B0604030504040204" pitchFamily="34" charset="-120"/>
              </a:rPr>
              <a:t>。</a:t>
            </a:r>
            <a:endParaRPr lang="en-US" altLang="zh-TW" sz="7000" b="1" kern="1000" spc="-50" dirty="0">
              <a:ea typeface="Microsoft JhengHei" panose="020B0604030504040204" pitchFamily="34" charset="-120"/>
            </a:endParaRPr>
          </a:p>
          <a:p>
            <a:endParaRPr lang="en-US" altLang="zh-TW" sz="2000" b="1" kern="1000" spc="-50" dirty="0">
              <a:latin typeface="+mj-lt"/>
              <a:ea typeface="Microsoft JhengHei" panose="020B0604030504040204" pitchFamily="34" charset="-120"/>
            </a:endParaRPr>
          </a:p>
          <a:p>
            <a:r>
              <a:rPr lang="zh-TW" altLang="en-US" sz="7000" b="1" kern="1000" spc="-50" dirty="0">
                <a:latin typeface="+mj-lt"/>
                <a:ea typeface="Microsoft JhengHei" panose="020B0604030504040204" pitchFamily="34" charset="-120"/>
              </a:rPr>
              <a:t>所以不要散佈謠言。首先尋求證明。在愛中說誠實話。</a:t>
            </a:r>
            <a:endParaRPr lang="en-US" altLang="zh-TW" sz="7000" b="1" kern="1000" spc="-50" dirty="0">
              <a:latin typeface="+mj-lt"/>
              <a:ea typeface="Microsoft JhengHei" panose="020B0604030504040204" pitchFamily="34" charset="-120"/>
            </a:endParaRPr>
          </a:p>
          <a:p>
            <a:endParaRPr lang="en-US" altLang="zh-TW" sz="20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2866639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0867" y="296333"/>
            <a:ext cx="8669866" cy="2246769"/>
          </a:xfrm>
          <a:prstGeom prst="rect">
            <a:avLst/>
          </a:prstGeom>
        </p:spPr>
        <p:txBody>
          <a:bodyPr wrap="square">
            <a:spAutoFit/>
          </a:bodyPr>
          <a:lstStyle/>
          <a:p>
            <a:r>
              <a:rPr lang="en-US" altLang="zh-TW" sz="7000" b="1" dirty="0">
                <a:ea typeface="Microsoft JhengHei" panose="020B0604030504040204" pitchFamily="34" charset="-120"/>
              </a:rPr>
              <a:t>5. </a:t>
            </a:r>
            <a:r>
              <a:rPr lang="zh-TW" altLang="en-US" sz="7000" b="1" kern="1000" spc="-50" dirty="0">
                <a:latin typeface="Microsoft JhengHei" panose="020B0604030504040204" pitchFamily="34" charset="-120"/>
                <a:ea typeface="Microsoft JhengHei" panose="020B0604030504040204" pitchFamily="34" charset="-120"/>
              </a:rPr>
              <a:t>神要行大能的機會</a:t>
            </a:r>
            <a:endParaRPr lang="en-US" altLang="zh-TW" sz="7000" b="1" kern="1000" spc="-50" dirty="0">
              <a:latin typeface="Microsoft JhengHei" panose="020B0604030504040204" pitchFamily="34" charset="-120"/>
              <a:ea typeface="Microsoft JhengHei" panose="020B0604030504040204" pitchFamily="34" charset="-120"/>
            </a:endParaRPr>
          </a:p>
          <a:p>
            <a:r>
              <a:rPr lang="en-US" sz="7000" b="1" dirty="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約瑟下埃及</a:t>
            </a:r>
            <a:r>
              <a:rPr lang="en-US" altLang="zh-TW" sz="7000" b="1" kern="1000" spc="-50" dirty="0">
                <a:latin typeface="+mj-lt"/>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創</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37-50)</a:t>
            </a:r>
          </a:p>
        </p:txBody>
      </p:sp>
    </p:spTree>
    <p:extLst>
      <p:ext uri="{BB962C8B-B14F-4D97-AF65-F5344CB8AC3E}">
        <p14:creationId xmlns:p14="http://schemas.microsoft.com/office/powerpoint/2010/main" val="1264322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842617" y="448734"/>
            <a:ext cx="8640417"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逼迫的來源</a:t>
            </a:r>
            <a:r>
              <a:rPr lang="en-US" altLang="zh-TW" sz="7000" b="1" kern="1000" spc="-50" dirty="0">
                <a:latin typeface="Microsoft JhengHei" panose="020B0604030504040204" pitchFamily="34" charset="-120"/>
                <a:ea typeface="Microsoft JhengHei" panose="020B0604030504040204" pitchFamily="34" charset="-120"/>
              </a:rPr>
              <a:t>:</a:t>
            </a:r>
          </a:p>
          <a:p>
            <a:pPr marL="857250" indent="-857250">
              <a:buFont typeface="Arial" panose="020B0604020202020204" pitchFamily="34" charset="0"/>
              <a:buChar char="•"/>
            </a:pPr>
            <a:r>
              <a:rPr lang="zh-TW" altLang="en-US" sz="7000" b="1" kern="1000" spc="-50" dirty="0">
                <a:latin typeface="Microsoft JhengHei" panose="020B0604030504040204" pitchFamily="34" charset="-120"/>
                <a:ea typeface="Microsoft JhengHei" panose="020B0604030504040204" pitchFamily="34" charset="-120"/>
              </a:rPr>
              <a:t>魔鬼</a:t>
            </a:r>
            <a:endParaRPr lang="en-US" altLang="zh-TW" sz="7000" b="1" kern="1000" spc="-50" dirty="0">
              <a:latin typeface="Microsoft JhengHei" panose="020B0604030504040204" pitchFamily="34" charset="-120"/>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latin typeface="Microsoft JhengHei" panose="020B0604030504040204" pitchFamily="34" charset="-120"/>
                <a:ea typeface="Microsoft JhengHei" panose="020B0604030504040204" pitchFamily="34" charset="-120"/>
              </a:rPr>
              <a:t>他人</a:t>
            </a:r>
            <a:r>
              <a:rPr lang="en-US" altLang="zh-TW" sz="7000" b="1" kern="1000" spc="-50" dirty="0">
                <a:ea typeface="Microsoft JhengHei" panose="020B0604030504040204" pitchFamily="34" charset="-120"/>
              </a:rPr>
              <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218903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423333"/>
            <a:ext cx="8915400" cy="3323987"/>
          </a:xfrm>
          <a:prstGeom prst="rect">
            <a:avLst/>
          </a:prstGeom>
        </p:spPr>
        <p:txBody>
          <a:bodyPr wrap="square">
            <a:spAutoFit/>
          </a:bodyPr>
          <a:lstStyle/>
          <a:p>
            <a:r>
              <a:rPr lang="en-US" altLang="zh-TW" sz="7000" b="1" kern="1000" spc="-50" dirty="0">
                <a:latin typeface="+mj-lt"/>
                <a:ea typeface="Microsoft JhengHei" panose="020B0604030504040204" pitchFamily="34" charset="-120"/>
              </a:rPr>
              <a:t>1. </a:t>
            </a:r>
            <a:r>
              <a:rPr lang="zh-TW" altLang="en-US" sz="7000" b="1" kern="1000" spc="-50" dirty="0">
                <a:latin typeface="Microsoft JhengHei" panose="020B0604030504040204" pitchFamily="34" charset="-120"/>
                <a:ea typeface="Microsoft JhengHei" panose="020B0604030504040204" pitchFamily="34" charset="-120"/>
              </a:rPr>
              <a:t>魔鬼試圖阻止我們在主裡的成長，愛人的行為，為神的工作</a:t>
            </a:r>
            <a:r>
              <a:rPr lang="en-US" altLang="zh-TW" sz="70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1599847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2276724849"/>
              </p:ext>
            </p:extLst>
          </p:nvPr>
        </p:nvGraphicFramePr>
        <p:xfrm>
          <a:off x="0" y="1447801"/>
          <a:ext cx="9144000" cy="4506533"/>
        </p:xfrm>
        <a:graphic>
          <a:graphicData uri="http://schemas.openxmlformats.org/drawingml/2006/table">
            <a:tbl>
              <a:tblPr firstRow="1" bandRow="1">
                <a:tableStyleId>{5C22544A-7EE6-4342-B048-85BDC9FD1C3A}</a:tableStyleId>
              </a:tblPr>
              <a:tblGrid>
                <a:gridCol w="4373217">
                  <a:extLst>
                    <a:ext uri="{9D8B030D-6E8A-4147-A177-3AD203B41FA5}">
                      <a16:colId xmlns:a16="http://schemas.microsoft.com/office/drawing/2014/main" val="1819383007"/>
                    </a:ext>
                  </a:extLst>
                </a:gridCol>
                <a:gridCol w="4770783">
                  <a:extLst>
                    <a:ext uri="{9D8B030D-6E8A-4147-A177-3AD203B41FA5}">
                      <a16:colId xmlns:a16="http://schemas.microsoft.com/office/drawing/2014/main" val="3382874069"/>
                    </a:ext>
                  </a:extLst>
                </a:gridCol>
              </a:tblGrid>
              <a:tr h="524933">
                <a:tc>
                  <a:txBody>
                    <a:bodyPr/>
                    <a:lstStyle/>
                    <a:p>
                      <a:pPr algn="ctr"/>
                      <a:r>
                        <a:rPr lang="zh-TW" altLang="en-US" sz="3600" b="1" dirty="0">
                          <a:solidFill>
                            <a:srgbClr val="FFFF00"/>
                          </a:solidFill>
                          <a:latin typeface="Microsoft JhengHei" panose="020B0604030504040204" pitchFamily="34" charset="-120"/>
                          <a:ea typeface="Microsoft JhengHei" panose="020B0604030504040204" pitchFamily="34" charset="-120"/>
                        </a:rPr>
                        <a:t>前七福</a:t>
                      </a:r>
                      <a:endParaRPr lang="en-US" sz="3600" b="1" dirty="0">
                        <a:solidFill>
                          <a:srgbClr val="FFFF00"/>
                        </a:solidFill>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3600" b="1" dirty="0">
                          <a:solidFill>
                            <a:srgbClr val="FFFF00"/>
                          </a:solidFill>
                          <a:latin typeface="Microsoft JhengHei" panose="020B0604030504040204" pitchFamily="34" charset="-120"/>
                          <a:ea typeface="Microsoft JhengHei" panose="020B0604030504040204" pitchFamily="34" charset="-120"/>
                        </a:rPr>
                        <a:t>基督徒的行動</a:t>
                      </a:r>
                      <a:endParaRPr lang="en-US" sz="3600" b="1" dirty="0">
                        <a:solidFill>
                          <a:srgbClr val="FFFF00"/>
                        </a:solidFill>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TW"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知道自己</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不驕傲、自垮</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哀慟</a:t>
                      </a:r>
                      <a:r>
                        <a:rPr lang="en-US" sz="3600" b="1" dirty="0">
                          <a:solidFill>
                            <a:schemeClr val="tx1"/>
                          </a:solidFill>
                          <a:effectLst/>
                          <a:latin typeface="+mj-lt"/>
                          <a:ea typeface="Microsoft JhengHei" panose="020B0604030504040204" pitchFamily="34" charset="-120"/>
                          <a:cs typeface="Times New Roman" panose="02020603050405020304" pitchFamily="18" charset="0"/>
                        </a:rPr>
                        <a:t>(</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為罪而難過</a:t>
                      </a:r>
                      <a:r>
                        <a:rPr lang="en-US" sz="3600" b="1" dirty="0">
                          <a:solidFill>
                            <a:schemeClr val="tx1"/>
                          </a:solidFill>
                          <a:effectLst/>
                          <a:latin typeface="+mj-lt"/>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不犯罪害人</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3600" b="1" kern="1200" dirty="0">
                          <a:solidFill>
                            <a:schemeClr val="tx1"/>
                          </a:solidFill>
                          <a:effectLst/>
                          <a:latin typeface="+mn-lt"/>
                          <a:ea typeface="Microsoft JhengHei" panose="020B0604030504040204" pitchFamily="34" charset="-120"/>
                          <a:cs typeface="Times New Roman" panose="02020603050405020304" pitchFamily="18" charset="0"/>
                        </a:rPr>
                        <a:t>(</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3600" b="1" kern="1200" dirty="0">
                          <a:solidFill>
                            <a:schemeClr val="tx1"/>
                          </a:solidFill>
                          <a:effectLst/>
                          <a:latin typeface="+mn-lt"/>
                          <a:ea typeface="Microsoft JhengHei" panose="020B0604030504040204" pitchFamily="34" charset="-120"/>
                          <a:cs typeface="Times New Roman" panose="02020603050405020304" pitchFamily="18" charset="0"/>
                        </a:rPr>
                        <a:t>)</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不靠自己去打壓別人</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r>
                        <a:rPr lang="en-US" sz="3600" b="1" kern="1200" dirty="0">
                          <a:solidFill>
                            <a:schemeClr val="tx1"/>
                          </a:solidFill>
                          <a:effectLst/>
                          <a:latin typeface="+mn-lt"/>
                          <a:ea typeface="Microsoft JhengHei" panose="020B0604030504040204" pitchFamily="34" charset="-120"/>
                          <a:cs typeface="Times New Roman" panose="02020603050405020304" pitchFamily="18" charset="0"/>
                        </a:rPr>
                        <a:t>(=</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親近神</a:t>
                      </a:r>
                      <a:r>
                        <a:rPr lang="en-US" sz="3600" b="1" kern="1200" dirty="0">
                          <a:solidFill>
                            <a:schemeClr val="tx1"/>
                          </a:solidFill>
                          <a:effectLst/>
                          <a:latin typeface="+mn-lt"/>
                          <a:ea typeface="Microsoft JhengHei" panose="020B0604030504040204" pitchFamily="34" charset="-120"/>
                          <a:cs typeface="Times New Roman" panose="02020603050405020304" pitchFamily="18" charset="0"/>
                        </a:rPr>
                        <a:t>)</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不過度追求世上之物</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體諒別人</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30015">
                <a:tc>
                  <a:txBody>
                    <a:bodyPr/>
                    <a:lstStyle/>
                    <a:p>
                      <a:pPr marL="0" marR="0">
                        <a:lnSpc>
                          <a:spcPct val="107000"/>
                        </a:lnSpc>
                        <a:spcBef>
                          <a:spcPts val="0"/>
                        </a:spcBef>
                        <a:spcAft>
                          <a:spcPts val="0"/>
                        </a:spcAft>
                      </a:pPr>
                      <a:r>
                        <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CN"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清心</a:t>
                      </a:r>
                      <a:r>
                        <a:rPr lang="en-US" sz="3600" b="1" kern="1200" dirty="0">
                          <a:solidFill>
                            <a:schemeClr val="tx1"/>
                          </a:solidFill>
                          <a:effectLst/>
                          <a:latin typeface="+mn-lt"/>
                          <a:ea typeface="Microsoft JhengHei" panose="020B0604030504040204" pitchFamily="34" charset="-120"/>
                          <a:cs typeface="Times New Roman" panose="02020603050405020304" pitchFamily="18" charset="0"/>
                        </a:rPr>
                        <a:t>(</a:t>
                      </a:r>
                      <a:r>
                        <a:rPr lang="zh-TW" altLang="en-US" sz="3600" b="1" dirty="0">
                          <a:solidFill>
                            <a:schemeClr val="tx1"/>
                          </a:solidFill>
                          <a:latin typeface="Microsoft JhengHei" panose="020B0604030504040204" pitchFamily="34" charset="-120"/>
                          <a:ea typeface="Microsoft JhengHei" panose="020B0604030504040204" pitchFamily="34" charset="-120"/>
                        </a:rPr>
                        <a:t>純潔的心</a:t>
                      </a:r>
                      <a:r>
                        <a:rPr lang="en-US" sz="3600" b="1" kern="1200" dirty="0">
                          <a:solidFill>
                            <a:schemeClr val="tx1"/>
                          </a:solidFill>
                          <a:effectLst/>
                          <a:latin typeface="+mn-lt"/>
                          <a:ea typeface="Microsoft JhengHei" panose="020B0604030504040204" pitchFamily="34" charset="-120"/>
                          <a:cs typeface="Times New Roman" panose="02020603050405020304" pitchFamily="18" charset="0"/>
                        </a:rPr>
                        <a:t>)</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沒有不對的動機</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a:t>
                      </a:r>
                      <a:r>
                        <a:rPr lang="zh-TW" alt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締造和平或平安</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3600" b="1" dirty="0">
                          <a:solidFill>
                            <a:schemeClr val="tx1"/>
                          </a:solidFill>
                          <a:latin typeface="Microsoft JhengHei" panose="020B0604030504040204" pitchFamily="34" charset="-120"/>
                          <a:ea typeface="Microsoft JhengHei" panose="020B0604030504040204" pitchFamily="34" charset="-120"/>
                        </a:rPr>
                        <a:t>恢復與神及與人的關係</a:t>
                      </a:r>
                      <a:endParaRPr lang="en-US" sz="3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bl>
          </a:graphicData>
        </a:graphic>
      </p:graphicFrame>
      <p:sp>
        <p:nvSpPr>
          <p:cNvPr id="3" name="TextBox 2">
            <a:extLst>
              <a:ext uri="{FF2B5EF4-FFF2-40B4-BE49-F238E27FC236}">
                <a16:creationId xmlns:a16="http://schemas.microsoft.com/office/drawing/2014/main" id="{1A6A185C-5B30-49C0-BAF1-5E34DF24E54A}"/>
              </a:ext>
            </a:extLst>
          </p:cNvPr>
          <p:cNvSpPr txBox="1"/>
          <p:nvPr/>
        </p:nvSpPr>
        <p:spPr>
          <a:xfrm>
            <a:off x="150757" y="228136"/>
            <a:ext cx="8842485" cy="923330"/>
          </a:xfrm>
          <a:prstGeom prst="rect">
            <a:avLst/>
          </a:prstGeom>
          <a:noFill/>
        </p:spPr>
        <p:txBody>
          <a:bodyPr wrap="none" rtlCol="0">
            <a:spAutoFit/>
          </a:bodyPr>
          <a:lstStyle/>
          <a:p>
            <a:r>
              <a:rPr lang="zh-TW" altLang="en-US" sz="5400" b="1" dirty="0">
                <a:ea typeface="Microsoft JhengHei" panose="020B0604030504040204" pitchFamily="34" charset="-120"/>
              </a:rPr>
              <a:t>前七福</a:t>
            </a:r>
            <a:r>
              <a:rPr lang="en-US" altLang="zh-TW" sz="5400" b="1" dirty="0">
                <a:ea typeface="Microsoft JhengHei" panose="020B0604030504040204" pitchFamily="34" charset="-120"/>
              </a:rPr>
              <a:t>:</a:t>
            </a:r>
            <a:r>
              <a:rPr lang="zh-TW" altLang="en-US" sz="5400" b="1" dirty="0">
                <a:ea typeface="Microsoft JhengHei" panose="020B0604030504040204" pitchFamily="34" charset="-120"/>
              </a:rPr>
              <a:t> 我們的生命應當如何</a:t>
            </a:r>
            <a:endParaRPr lang="en-US" sz="5400" b="1" dirty="0">
              <a:ea typeface="Microsoft JhengHei" panose="020B0604030504040204" pitchFamily="34" charset="-120"/>
            </a:endParaRPr>
          </a:p>
        </p:txBody>
      </p:sp>
    </p:spTree>
    <p:extLst>
      <p:ext uri="{BB962C8B-B14F-4D97-AF65-F5344CB8AC3E}">
        <p14:creationId xmlns:p14="http://schemas.microsoft.com/office/powerpoint/2010/main" val="1683754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99534" y="465667"/>
            <a:ext cx="8763000" cy="2246769"/>
          </a:xfrm>
          <a:prstGeom prst="rect">
            <a:avLst/>
          </a:prstGeom>
        </p:spPr>
        <p:txBody>
          <a:bodyPr wrap="square">
            <a:spAutoFit/>
          </a:bodyPr>
          <a:lstStyle/>
          <a:p>
            <a:r>
              <a:rPr lang="en-US" altLang="zh-TW" sz="7000" b="1" kern="1000" spc="-50" dirty="0">
                <a:latin typeface="+mj-lt"/>
                <a:ea typeface="Microsoft JhengHei" panose="020B0604030504040204" pitchFamily="34" charset="-120"/>
              </a:rPr>
              <a:t>2. </a:t>
            </a:r>
            <a:r>
              <a:rPr lang="zh-TW" altLang="en-US" sz="7000" b="1" kern="1000" spc="-50" dirty="0">
                <a:latin typeface="+mj-lt"/>
                <a:ea typeface="Microsoft JhengHei" panose="020B0604030504040204" pitchFamily="34" charset="-120"/>
              </a:rPr>
              <a:t>喜歡</a:t>
            </a:r>
            <a:r>
              <a:rPr lang="zh-TW" altLang="en-US" sz="7000" b="1" kern="1000" spc="-50" dirty="0">
                <a:latin typeface="Microsoft JhengHei" panose="020B0604030504040204" pitchFamily="34" charset="-120"/>
                <a:ea typeface="Microsoft JhengHei" panose="020B0604030504040204" pitchFamily="34" charset="-120"/>
              </a:rPr>
              <a:t>黑暗的人不喜歡光明照在他們身上</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4349233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02592" y="94713"/>
            <a:ext cx="8726779" cy="3323987"/>
          </a:xfrm>
          <a:prstGeom prst="rect">
            <a:avLst/>
          </a:prstGeom>
        </p:spPr>
        <p:txBody>
          <a:bodyPr wrap="square">
            <a:spAutoFit/>
          </a:bodyPr>
          <a:lstStyle/>
          <a:p>
            <a:r>
              <a:rPr lang="en-US" altLang="zh-TW" sz="7000" b="1" kern="1000" spc="-50" dirty="0">
                <a:ea typeface="Microsoft JhengHei" panose="020B0604030504040204" pitchFamily="34" charset="-120"/>
              </a:rPr>
              <a:t>3. </a:t>
            </a:r>
            <a:r>
              <a:rPr lang="zh-TW" altLang="en-US" sz="7000" b="1" kern="1000" spc="-50" dirty="0">
                <a:latin typeface="Microsoft JhengHei" panose="020B0604030504040204" pitchFamily="34" charset="-120"/>
                <a:ea typeface="Microsoft JhengHei" panose="020B0604030504040204" pitchFamily="34" charset="-120"/>
              </a:rPr>
              <a:t>別人因自己的益處、貪心、忌妒、或驕傲來反對我們</a:t>
            </a:r>
            <a:r>
              <a:rPr lang="zh-TW" altLang="en-US" sz="7000" b="1" kern="1000" spc="-50" dirty="0">
                <a:ea typeface="Microsoft JhengHei" panose="020B0604030504040204" pitchFamily="34" charset="-120"/>
              </a:rPr>
              <a:t>。</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925450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863796323"/>
              </p:ext>
            </p:extLst>
          </p:nvPr>
        </p:nvGraphicFramePr>
        <p:xfrm>
          <a:off x="132521" y="199612"/>
          <a:ext cx="9144000" cy="5684968"/>
        </p:xfrm>
        <a:graphic>
          <a:graphicData uri="http://schemas.openxmlformats.org/drawingml/2006/table">
            <a:tbl>
              <a:tblPr firstRow="1" bandRow="1">
                <a:tableStyleId>{5C22544A-7EE6-4342-B048-85BDC9FD1C3A}</a:tableStyleId>
              </a:tblPr>
              <a:tblGrid>
                <a:gridCol w="3670853">
                  <a:extLst>
                    <a:ext uri="{9D8B030D-6E8A-4147-A177-3AD203B41FA5}">
                      <a16:colId xmlns:a16="http://schemas.microsoft.com/office/drawing/2014/main" val="1819383007"/>
                    </a:ext>
                  </a:extLst>
                </a:gridCol>
                <a:gridCol w="5473147">
                  <a:extLst>
                    <a:ext uri="{9D8B030D-6E8A-4147-A177-3AD203B41FA5}">
                      <a16:colId xmlns:a16="http://schemas.microsoft.com/office/drawing/2014/main" val="3382874069"/>
                    </a:ext>
                  </a:extLst>
                </a:gridCol>
              </a:tblGrid>
              <a:tr h="524933">
                <a:tc>
                  <a:txBody>
                    <a:bodyPr/>
                    <a:lstStyle/>
                    <a:p>
                      <a:pPr algn="ctr"/>
                      <a:r>
                        <a:rPr lang="zh-TW" altLang="en-US" sz="4600" b="1" dirty="0">
                          <a:latin typeface="Microsoft JhengHei" panose="020B0604030504040204" pitchFamily="34" charset="-120"/>
                          <a:ea typeface="Microsoft JhengHei" panose="020B0604030504040204" pitchFamily="34" charset="-120"/>
                        </a:rPr>
                        <a:t>前七福</a:t>
                      </a:r>
                      <a:endParaRPr lang="en-US" sz="46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4600" b="1" dirty="0">
                          <a:latin typeface="Microsoft JhengHei" panose="020B0604030504040204" pitchFamily="34" charset="-120"/>
                          <a:ea typeface="Microsoft JhengHei" panose="020B0604030504040204" pitchFamily="34" charset="-120"/>
                        </a:rPr>
                        <a:t>基督徒的行動</a:t>
                      </a:r>
                      <a:endParaRPr lang="en-US" sz="46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CN"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不驕傲、自垮</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為罪</a:t>
                      </a:r>
                      <a:r>
                        <a:rPr lang="zh-CN"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而哀慟</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不犯罪害人</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600" b="1" dirty="0">
                          <a:solidFill>
                            <a:srgbClr val="C00000"/>
                          </a:solidFill>
                          <a:effectLst/>
                          <a:latin typeface="+mj-lt"/>
                          <a:ea typeface="Microsoft JhengHei" panose="020B0604030504040204" pitchFamily="34" charset="-120"/>
                          <a:cs typeface="Times New Roman" panose="02020603050405020304" pitchFamily="18" charset="0"/>
                        </a:rPr>
                        <a:t>(</a:t>
                      </a:r>
                      <a:r>
                        <a:rPr lang="zh-CN"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600" b="1" dirty="0">
                          <a:solidFill>
                            <a:srgbClr val="C00000"/>
                          </a:solidFill>
                          <a:effectLst/>
                          <a:latin typeface="+mj-lt"/>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不去打壓別人</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不追求世上之物</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體諒別人</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30015">
                <a:tc>
                  <a:txBody>
                    <a:bodyPr/>
                    <a:lstStyle/>
                    <a:p>
                      <a:pPr marL="0" marR="0">
                        <a:lnSpc>
                          <a:spcPct val="107000"/>
                        </a:lnSpc>
                        <a:spcBef>
                          <a:spcPts val="0"/>
                        </a:spcBef>
                        <a:spcAft>
                          <a:spcPts val="0"/>
                        </a:spcAft>
                      </a:pPr>
                      <a:r>
                        <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TW" altLang="en-US" sz="4600" b="1" dirty="0">
                          <a:solidFill>
                            <a:srgbClr val="C00000"/>
                          </a:solidFill>
                          <a:latin typeface="Microsoft JhengHei" panose="020B0604030504040204" pitchFamily="34" charset="-120"/>
                          <a:ea typeface="Microsoft JhengHei" panose="020B0604030504040204" pitchFamily="34" charset="-120"/>
                        </a:rPr>
                        <a:t>純潔的心</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rPr>
                        <a:t>沒有不對的動機</a:t>
                      </a:r>
                      <a:endParaRPr lang="en-US" sz="4600" b="1" dirty="0">
                        <a:solidFill>
                          <a:srgbClr val="C00000"/>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締造和平</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latin typeface="Microsoft JhengHei" panose="020B0604030504040204" pitchFamily="34" charset="-120"/>
                          <a:ea typeface="Microsoft JhengHei" panose="020B0604030504040204" pitchFamily="34" charset="-120"/>
                        </a:rPr>
                        <a:t>恢復與神與人的關係</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1401062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2401"/>
            <a:ext cx="8686800"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必須記得的幾件事</a:t>
            </a:r>
            <a:r>
              <a:rPr lang="en-US" altLang="zh-TW" sz="7000" b="1" kern="1000" spc="-50" dirty="0">
                <a:latin typeface="Microsoft JhengHei" panose="020B0604030504040204" pitchFamily="34" charset="-120"/>
                <a:ea typeface="Microsoft JhengHei" panose="020B0604030504040204" pitchFamily="34" charset="-120"/>
              </a:rPr>
              <a:t>:</a:t>
            </a:r>
          </a:p>
          <a:p>
            <a:endParaRPr lang="en-US" altLang="zh-TW" sz="7000" b="1" kern="1000" spc="-50" dirty="0">
              <a:latin typeface="Microsoft JhengHei" panose="020B0604030504040204" pitchFamily="34" charset="-120"/>
              <a:ea typeface="Microsoft JhengHei" panose="020B0604030504040204" pitchFamily="34" charset="-120"/>
            </a:endParaRPr>
          </a:p>
          <a:p>
            <a:r>
              <a:rPr lang="en-US" altLang="zh-TW" sz="7000" b="1" kern="1000" spc="-50" dirty="0">
                <a:latin typeface="+mj-lt"/>
                <a:ea typeface="Microsoft JhengHei" panose="020B0604030504040204" pitchFamily="34" charset="-120"/>
              </a:rPr>
              <a:t>1. </a:t>
            </a:r>
            <a:r>
              <a:rPr lang="zh-TW" altLang="en-US" sz="7000" b="1" kern="1000" spc="-50" dirty="0">
                <a:latin typeface="Microsoft JhengHei" panose="020B0604030504040204" pitchFamily="34" charset="-120"/>
                <a:ea typeface="Microsoft JhengHei" panose="020B0604030504040204" pitchFamily="34" charset="-120"/>
              </a:rPr>
              <a:t>無論發生什麼事情，神叫我們愛別人的命令都是無條件的。</a:t>
            </a: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907594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1734" y="287867"/>
            <a:ext cx="8517466"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只因你們不屬世界，乃是我從世界中揀選了你們，所以世界就恨你們。 你們要記念我從前對你們所說的話：</a:t>
            </a:r>
          </a:p>
        </p:txBody>
      </p:sp>
    </p:spTree>
    <p:extLst>
      <p:ext uri="{BB962C8B-B14F-4D97-AF65-F5344CB8AC3E}">
        <p14:creationId xmlns:p14="http://schemas.microsoft.com/office/powerpoint/2010/main" val="28309374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2" y="152401"/>
            <a:ext cx="8782878" cy="11172289"/>
          </a:xfrm>
          <a:prstGeom prst="rect">
            <a:avLst/>
          </a:prstGeom>
        </p:spPr>
        <p:txBody>
          <a:bodyPr wrap="square">
            <a:spAutoFit/>
          </a:bodyPr>
          <a:lstStyle/>
          <a:p>
            <a:r>
              <a:rPr lang="zh-TW" altLang="en-US" sz="6000" b="1" dirty="0">
                <a:ea typeface="Microsoft JhengHei" panose="020B0604030504040204" pitchFamily="34" charset="-120"/>
              </a:rPr>
              <a:t>馬太福音 </a:t>
            </a:r>
            <a:r>
              <a:rPr lang="en-US" altLang="zh-TW" sz="6000" b="1" dirty="0">
                <a:ea typeface="Microsoft JhengHei" panose="020B0604030504040204" pitchFamily="34" charset="-120"/>
              </a:rPr>
              <a:t>5:43-45</a:t>
            </a:r>
          </a:p>
          <a:p>
            <a:r>
              <a:rPr lang="zh-TW" altLang="en-US" sz="6000" b="1" dirty="0">
                <a:ea typeface="Microsoft JhengHei" panose="020B0604030504040204" pitchFamily="34" charset="-120"/>
              </a:rPr>
              <a:t>耶穌說：「你們聽見有話說：</a:t>
            </a:r>
            <a:r>
              <a:rPr lang="en-US" altLang="zh-TW" sz="6000" b="1" dirty="0">
                <a:ea typeface="Microsoft JhengHei" panose="020B0604030504040204" pitchFamily="34" charset="-120"/>
              </a:rPr>
              <a:t>『</a:t>
            </a:r>
            <a:r>
              <a:rPr lang="zh-TW" altLang="en-US" sz="6000" b="1" dirty="0">
                <a:ea typeface="Microsoft JhengHei" panose="020B0604030504040204" pitchFamily="34" charset="-120"/>
              </a:rPr>
              <a:t>當愛你的鄰舍，恨你的仇敵。</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只是我告訴你們，要愛你們的仇敵，為那逼迫你們的禱告，</a:t>
            </a:r>
            <a:endParaRPr lang="en-US" altLang="zh-TW" sz="6000" b="1" dirty="0">
              <a:ea typeface="Microsoft JhengHei" panose="020B0604030504040204" pitchFamily="34" charset="-120"/>
            </a:endParaRPr>
          </a:p>
          <a:p>
            <a:endParaRPr lang="en-US" altLang="zh-TW" sz="6000" b="1" dirty="0">
              <a:ea typeface="Microsoft JhengHei" panose="020B0604030504040204" pitchFamily="34" charset="-120"/>
            </a:endParaRPr>
          </a:p>
          <a:p>
            <a:endParaRPr lang="en-US" altLang="zh-TW" sz="6000" b="1" dirty="0">
              <a:ea typeface="Microsoft JhengHei" panose="020B0604030504040204" pitchFamily="34" charset="-120"/>
            </a:endParaRPr>
          </a:p>
          <a:p>
            <a:r>
              <a:rPr lang="zh-TW" altLang="en-US" sz="6000" b="1" dirty="0">
                <a:ea typeface="Microsoft JhengHei" panose="020B0604030504040204" pitchFamily="34" charset="-120"/>
              </a:rPr>
              <a:t>這樣就可以做你們天父的兒子，因為他叫日頭照好人也照歹人，降雨給義人也給不義的人。 </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388885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32522" y="152401"/>
            <a:ext cx="8782878" cy="3785652"/>
          </a:xfrm>
          <a:prstGeom prst="rect">
            <a:avLst/>
          </a:prstGeom>
        </p:spPr>
        <p:txBody>
          <a:bodyPr wrap="square">
            <a:spAutoFit/>
          </a:bodyPr>
          <a:lstStyle/>
          <a:p>
            <a:r>
              <a:rPr lang="zh-TW" altLang="en-US" sz="6000" b="1" dirty="0">
                <a:ea typeface="Microsoft JhengHei" panose="020B0604030504040204" pitchFamily="34" charset="-120"/>
              </a:rPr>
              <a:t>這樣就可以做你們天父的兒子，因為他叫日頭照好人也照歹人，降雨給義人也給不義的人。 </a:t>
            </a:r>
            <a:endParaRPr lang="zh-TW" altLang="en-US" sz="6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911552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0"/>
            <a:ext cx="8686800"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羅馬書</a:t>
            </a:r>
            <a:r>
              <a:rPr lang="en-US" altLang="zh-TW" sz="7000" b="1" kern="1000" spc="-50" dirty="0">
                <a:latin typeface="+mj-lt"/>
                <a:ea typeface="Microsoft JhengHei" panose="020B0604030504040204" pitchFamily="34" charset="-120"/>
              </a:rPr>
              <a:t> 12:14 – </a:t>
            </a:r>
          </a:p>
          <a:p>
            <a:r>
              <a:rPr lang="zh-TW" altLang="en-US" sz="7000" b="1" kern="1000" spc="-50" dirty="0">
                <a:latin typeface="Microsoft JhengHei" panose="020B0604030504040204" pitchFamily="34" charset="-120"/>
                <a:ea typeface="Microsoft JhengHei" panose="020B0604030504040204" pitchFamily="34" charset="-120"/>
              </a:rPr>
              <a:t>逼迫你們的，要給他們祝福；只要祝福，不可咒詛。</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812572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84199" y="389467"/>
            <a:ext cx="8255001" cy="440120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2. </a:t>
            </a:r>
            <a:r>
              <a:rPr lang="zh-TW" altLang="en-US" sz="7000" b="1" kern="1000" spc="-50" dirty="0">
                <a:latin typeface="Microsoft JhengHei" panose="020B0604030504040204" pitchFamily="34" charset="-120"/>
                <a:ea typeface="Microsoft JhengHei" panose="020B0604030504040204" pitchFamily="34" charset="-120"/>
              </a:rPr>
              <a:t>在很多的情況下，他們真正討厭是神和真理，而不是我們個人。</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551661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63964"/>
            <a:ext cx="8686800" cy="5478423"/>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約翰</a:t>
            </a:r>
            <a:r>
              <a:rPr lang="en-US" altLang="zh-TW" sz="7000" b="1" dirty="0">
                <a:ea typeface="Microsoft JhengHei" panose="020B0604030504040204" pitchFamily="34" charset="-120"/>
              </a:rPr>
              <a:t> 15:21 -</a:t>
            </a:r>
          </a:p>
          <a:p>
            <a:r>
              <a:rPr lang="zh-TW" altLang="en-US" sz="7000" b="1" kern="1000" spc="-50" dirty="0">
                <a:latin typeface="Microsoft JhengHei" panose="020B0604030504040204" pitchFamily="34" charset="-120"/>
                <a:ea typeface="Microsoft JhengHei" panose="020B0604030504040204" pitchFamily="34" charset="-120"/>
              </a:rPr>
              <a:t>但他們因我的名，要向你們行這一切的事，因為他們不認識那差我來的。 </a:t>
            </a:r>
          </a:p>
        </p:txBody>
      </p:sp>
    </p:spTree>
    <p:extLst>
      <p:ext uri="{BB962C8B-B14F-4D97-AF65-F5344CB8AC3E}">
        <p14:creationId xmlns:p14="http://schemas.microsoft.com/office/powerpoint/2010/main" val="2938440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21733" y="380999"/>
            <a:ext cx="8720667" cy="3323987"/>
          </a:xfrm>
          <a:prstGeom prst="rect">
            <a:avLst/>
          </a:prstGeom>
        </p:spPr>
        <p:txBody>
          <a:bodyPr wrap="square">
            <a:spAutoFit/>
          </a:bodyPr>
          <a:lstStyle/>
          <a:p>
            <a:r>
              <a:rPr lang="en-US" altLang="zh-TW" sz="7000" b="1" kern="1000" spc="-50" dirty="0">
                <a:latin typeface="+mj-lt"/>
                <a:ea typeface="Microsoft JhengHei" panose="020B0604030504040204" pitchFamily="34" charset="-120"/>
              </a:rPr>
              <a:t>3. </a:t>
            </a:r>
            <a:r>
              <a:rPr lang="zh-TW" altLang="en-US" sz="7000" b="1" kern="1000" spc="-50" dirty="0">
                <a:latin typeface="Microsoft JhengHei" panose="020B0604030504040204" pitchFamily="34" charset="-120"/>
                <a:ea typeface="Microsoft JhengHei" panose="020B0604030504040204" pitchFamily="34" charset="-120"/>
              </a:rPr>
              <a:t>我們真正的敵人是魔鬼，而不是他用來迫害我們的人。</a:t>
            </a:r>
          </a:p>
        </p:txBody>
      </p:sp>
    </p:spTree>
    <p:extLst>
      <p:ext uri="{BB962C8B-B14F-4D97-AF65-F5344CB8AC3E}">
        <p14:creationId xmlns:p14="http://schemas.microsoft.com/office/powerpoint/2010/main" val="754742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205410"/>
            <a:ext cx="8686800"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rPr>
              <a:t>4.</a:t>
            </a:r>
            <a:r>
              <a:rPr lang="zh-TW" altLang="en-US" sz="7000" b="1" kern="1000" spc="-50" dirty="0">
                <a:latin typeface="Microsoft JhengHei" panose="020B0604030504040204" pitchFamily="34" charset="-120"/>
                <a:ea typeface="Microsoft JhengHei" panose="020B0604030504040204" pitchFamily="34" charset="-120"/>
              </a:rPr>
              <a:t>我們需要憐憫那逼迫你的人，因為他們不快樂，並且因為他們在做魔鬼的工作而沒有得到神的祝福。	</a:t>
            </a:r>
          </a:p>
        </p:txBody>
      </p:sp>
    </p:spTree>
    <p:extLst>
      <p:ext uri="{BB962C8B-B14F-4D97-AF65-F5344CB8AC3E}">
        <p14:creationId xmlns:p14="http://schemas.microsoft.com/office/powerpoint/2010/main" val="22069518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45774" y="228531"/>
            <a:ext cx="8878956" cy="4401205"/>
          </a:xfrm>
          <a:prstGeom prst="rect">
            <a:avLst/>
          </a:prstGeom>
        </p:spPr>
        <p:txBody>
          <a:bodyPr wrap="square">
            <a:spAutoFit/>
          </a:bodyPr>
          <a:lstStyle/>
          <a:p>
            <a:pPr lvl="0"/>
            <a:r>
              <a:rPr lang="zh-TW" altLang="en-US" sz="7000" b="1" kern="1000" spc="-50" dirty="0">
                <a:latin typeface="Microsoft JhengHei" panose="020B0604030504040204" pitchFamily="34" charset="-120"/>
                <a:ea typeface="Microsoft JhengHei" panose="020B0604030504040204" pitchFamily="34" charset="-120"/>
              </a:rPr>
              <a:t>馬太</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6:15 – </a:t>
            </a:r>
          </a:p>
          <a:p>
            <a:pPr lvl="0"/>
            <a:r>
              <a:rPr lang="zh-TW" altLang="en-US" sz="7000" b="1" kern="1000" spc="-50" dirty="0">
                <a:latin typeface="Microsoft JhengHei" panose="020B0604030504040204" pitchFamily="34" charset="-120"/>
                <a:ea typeface="Microsoft JhengHei" panose="020B0604030504040204" pitchFamily="34" charset="-120"/>
              </a:rPr>
              <a:t>你們不饒恕人的過犯，你們的天父也必不饒恕你們的過犯。</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3563788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5275" y="342900"/>
            <a:ext cx="8686800"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不可因受到迫害就放棄前七福的教訓 </a:t>
            </a:r>
            <a:r>
              <a:rPr lang="en-US" altLang="zh-TW" sz="7000" b="1" kern="1000" spc="-50" dirty="0">
                <a:latin typeface="+mj-lt"/>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基督徒的原則</a:t>
            </a:r>
            <a:r>
              <a:rPr lang="en-US" altLang="zh-TW" sz="7000" b="1" kern="1000" spc="-50" dirty="0">
                <a:latin typeface="+mj-lt"/>
                <a:ea typeface="Microsoft JhengHei" panose="020B0604030504040204" pitchFamily="34" charset="-120"/>
              </a:rPr>
              <a:t>)</a:t>
            </a:r>
          </a:p>
        </p:txBody>
      </p:sp>
    </p:spTree>
    <p:extLst>
      <p:ext uri="{BB962C8B-B14F-4D97-AF65-F5344CB8AC3E}">
        <p14:creationId xmlns:p14="http://schemas.microsoft.com/office/powerpoint/2010/main" val="2059871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1622547647"/>
              </p:ext>
            </p:extLst>
          </p:nvPr>
        </p:nvGraphicFramePr>
        <p:xfrm>
          <a:off x="119269" y="0"/>
          <a:ext cx="9144000" cy="6419218"/>
        </p:xfrm>
        <a:graphic>
          <a:graphicData uri="http://schemas.openxmlformats.org/drawingml/2006/table">
            <a:tbl>
              <a:tblPr firstRow="1" bandRow="1">
                <a:tableStyleId>{5C22544A-7EE6-4342-B048-85BDC9FD1C3A}</a:tableStyleId>
              </a:tblPr>
              <a:tblGrid>
                <a:gridCol w="4029559">
                  <a:extLst>
                    <a:ext uri="{9D8B030D-6E8A-4147-A177-3AD203B41FA5}">
                      <a16:colId xmlns:a16="http://schemas.microsoft.com/office/drawing/2014/main" val="1819383007"/>
                    </a:ext>
                  </a:extLst>
                </a:gridCol>
                <a:gridCol w="5114441">
                  <a:extLst>
                    <a:ext uri="{9D8B030D-6E8A-4147-A177-3AD203B41FA5}">
                      <a16:colId xmlns:a16="http://schemas.microsoft.com/office/drawing/2014/main" val="3382874069"/>
                    </a:ext>
                  </a:extLst>
                </a:gridCol>
              </a:tblGrid>
              <a:tr h="524933">
                <a:tc>
                  <a:txBody>
                    <a:bodyPr/>
                    <a:lstStyle/>
                    <a:p>
                      <a:pPr algn="ctr"/>
                      <a:r>
                        <a:rPr lang="zh-TW" altLang="en-US" sz="4600" b="1" dirty="0">
                          <a:latin typeface="Microsoft JhengHei" panose="020B0604030504040204" pitchFamily="34" charset="-120"/>
                          <a:ea typeface="Microsoft JhengHei" panose="020B0604030504040204" pitchFamily="34" charset="-120"/>
                        </a:rPr>
                        <a:t>前七福</a:t>
                      </a:r>
                      <a:endParaRPr lang="en-US" sz="46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4600" b="1" dirty="0">
                          <a:latin typeface="Microsoft JhengHei" panose="020B0604030504040204" pitchFamily="34" charset="-120"/>
                          <a:ea typeface="Microsoft JhengHei" panose="020B0604030504040204" pitchFamily="34" charset="-120"/>
                        </a:rPr>
                        <a:t>基督徒的行動</a:t>
                      </a:r>
                      <a:endParaRPr lang="en-US" sz="46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不驕傲、自垮</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為罪</a:t>
                      </a:r>
                      <a:r>
                        <a:rPr lang="zh-CN"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而哀慟</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不犯罪害人</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不去打壓別人</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不追求世上之物</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體諒別人</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30015">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TW" altLang="en-US" sz="4600" b="1" dirty="0">
                          <a:solidFill>
                            <a:schemeClr val="tx1"/>
                          </a:solidFill>
                          <a:latin typeface="Microsoft JhengHei" panose="020B0604030504040204" pitchFamily="34" charset="-120"/>
                          <a:ea typeface="Microsoft JhengHei" panose="020B0604030504040204" pitchFamily="34" charset="-120"/>
                        </a:rPr>
                        <a:t>純潔的心</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沒有不對的動機</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締造和平</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latin typeface="Microsoft JhengHei" panose="020B0604030504040204" pitchFamily="34" charset="-120"/>
                          <a:ea typeface="Microsoft JhengHei" panose="020B0604030504040204" pitchFamily="34" charset="-120"/>
                        </a:rPr>
                        <a:t>恢復神與人及人與人的關係</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bl>
          </a:graphicData>
        </a:graphic>
      </p:graphicFrame>
    </p:spTree>
    <p:extLst>
      <p:ext uri="{BB962C8B-B14F-4D97-AF65-F5344CB8AC3E}">
        <p14:creationId xmlns:p14="http://schemas.microsoft.com/office/powerpoint/2010/main" val="410922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87867" y="347133"/>
            <a:ext cx="8365804" cy="5478423"/>
          </a:xfrm>
          <a:prstGeom prst="rect">
            <a:avLst/>
          </a:prstGeom>
        </p:spPr>
        <p:txBody>
          <a:bodyPr wrap="square">
            <a:spAutoFit/>
          </a:bodyPr>
          <a:lstStyle/>
          <a:p>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僕人不能大於主人。</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他們若逼迫了我，也要逼迫你們；若遵守了我的話，也要遵守你們的話。</a:t>
            </a:r>
          </a:p>
        </p:txBody>
      </p:sp>
    </p:spTree>
    <p:extLst>
      <p:ext uri="{BB962C8B-B14F-4D97-AF65-F5344CB8AC3E}">
        <p14:creationId xmlns:p14="http://schemas.microsoft.com/office/powerpoint/2010/main" val="5873444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00025" y="133350"/>
            <a:ext cx="9124950" cy="2246769"/>
          </a:xfrm>
          <a:prstGeom prst="rect">
            <a:avLst/>
          </a:prstGeom>
        </p:spPr>
        <p:txBody>
          <a:bodyPr wrap="square">
            <a:spAutoFit/>
          </a:bodyPr>
          <a:lstStyle/>
          <a:p>
            <a:r>
              <a:rPr lang="en-US" altLang="zh-TW" sz="7000" b="1" dirty="0">
                <a:ea typeface="Microsoft JhengHei" panose="020B0604030504040204" pitchFamily="34" charset="-120"/>
              </a:rPr>
              <a:t>6.</a:t>
            </a:r>
            <a:r>
              <a:rPr lang="zh-TW" altLang="en-US" sz="7000" b="1" kern="1000" spc="-50" dirty="0">
                <a:latin typeface="Microsoft JhengHei" panose="020B0604030504040204" pitchFamily="34" charset="-120"/>
                <a:ea typeface="Microsoft JhengHei" panose="020B0604030504040204" pitchFamily="34" charset="-120"/>
              </a:rPr>
              <a:t> 在所有的逼迫和困苦中，神都與你同在</a:t>
            </a:r>
            <a:r>
              <a:rPr lang="en-US" altLang="zh-TW" sz="7000" b="1" kern="1000" spc="-50" dirty="0">
                <a:latin typeface="Microsoft JhengHei" panose="020B0604030504040204" pitchFamily="34" charset="-120"/>
                <a:ea typeface="Microsoft JhengHei" panose="020B0604030504040204" pitchFamily="34" charset="-120"/>
              </a:rPr>
              <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757449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0"/>
            <a:ext cx="9048750" cy="16312158"/>
          </a:xfrm>
          <a:prstGeom prst="rect">
            <a:avLst/>
          </a:prstGeom>
        </p:spPr>
        <p:txBody>
          <a:bodyPr wrap="square">
            <a:spAutoFit/>
          </a:bodyPr>
          <a:lstStyle/>
          <a:p>
            <a:r>
              <a:rPr lang="zh-TW" altLang="en-US" sz="6200" b="1" dirty="0">
                <a:ea typeface="Microsoft JhengHei" panose="020B0604030504040204" pitchFamily="34" charset="-120"/>
              </a:rPr>
              <a:t>哥林多後書 </a:t>
            </a:r>
            <a:r>
              <a:rPr lang="en-US" altLang="zh-TW" sz="6200" b="1" dirty="0">
                <a:ea typeface="Microsoft JhengHei" panose="020B0604030504040204" pitchFamily="34" charset="-120"/>
              </a:rPr>
              <a:t>12:9-10</a:t>
            </a:r>
          </a:p>
          <a:p>
            <a:r>
              <a:rPr lang="zh-TW" altLang="en-US" sz="6200" b="1" dirty="0">
                <a:ea typeface="Microsoft JhengHei" panose="020B0604030504040204" pitchFamily="34" charset="-120"/>
              </a:rPr>
              <a:t>祂對我說</a:t>
            </a:r>
            <a:r>
              <a:rPr lang="en-US" altLang="zh-TW" sz="6200" b="1" dirty="0">
                <a:ea typeface="Microsoft JhengHei" panose="020B0604030504040204" pitchFamily="34" charset="-120"/>
              </a:rPr>
              <a:t>:</a:t>
            </a:r>
            <a:r>
              <a:rPr lang="zh-TW" altLang="en-US" sz="6200" b="1" dirty="0">
                <a:ea typeface="Microsoft JhengHei" panose="020B0604030504040204" pitchFamily="34" charset="-120"/>
              </a:rPr>
              <a:t>「我的恩典夠你用的</a:t>
            </a:r>
            <a:r>
              <a:rPr lang="en-US" altLang="zh-TW" sz="6200" b="1" dirty="0">
                <a:ea typeface="Microsoft JhengHei" panose="020B0604030504040204" pitchFamily="34" charset="-120"/>
              </a:rPr>
              <a:t>, </a:t>
            </a:r>
            <a:r>
              <a:rPr lang="zh-TW" altLang="en-US" sz="6200" b="1" dirty="0">
                <a:ea typeface="Microsoft JhengHei" panose="020B0604030504040204" pitchFamily="34" charset="-120"/>
              </a:rPr>
              <a:t>因為我的能力是在人的軟弱上顯得完全</a:t>
            </a:r>
            <a:r>
              <a:rPr lang="en-US" altLang="zh-TW" sz="6200" b="1" dirty="0">
                <a:ea typeface="Microsoft JhengHei" panose="020B0604030504040204" pitchFamily="34" charset="-120"/>
              </a:rPr>
              <a:t>.</a:t>
            </a:r>
            <a:r>
              <a:rPr lang="zh-TW" altLang="en-US" sz="6200" b="1" dirty="0">
                <a:ea typeface="Microsoft JhengHei" panose="020B0604030504040204" pitchFamily="34" charset="-120"/>
              </a:rPr>
              <a:t>」所以</a:t>
            </a:r>
            <a:r>
              <a:rPr lang="en-US" altLang="zh-TW" sz="6200" b="1" dirty="0">
                <a:ea typeface="Microsoft JhengHei" panose="020B0604030504040204" pitchFamily="34" charset="-120"/>
              </a:rPr>
              <a:t>, </a:t>
            </a:r>
            <a:r>
              <a:rPr lang="zh-TW" altLang="en-US" sz="6200" b="1" dirty="0">
                <a:ea typeface="Microsoft JhengHei" panose="020B0604030504040204" pitchFamily="34" charset="-120"/>
              </a:rPr>
              <a:t>我更喜歡誇自己的軟弱</a:t>
            </a:r>
            <a:r>
              <a:rPr lang="en-US" altLang="zh-TW" sz="6200" b="1" dirty="0">
                <a:ea typeface="Microsoft JhengHei" panose="020B0604030504040204" pitchFamily="34" charset="-120"/>
              </a:rPr>
              <a:t>, </a:t>
            </a:r>
            <a:r>
              <a:rPr lang="zh-TW" altLang="en-US" sz="6200" b="1" dirty="0">
                <a:ea typeface="Microsoft JhengHei" panose="020B0604030504040204" pitchFamily="34" charset="-120"/>
              </a:rPr>
              <a:t>好叫基督的能力覆庇我。 </a:t>
            </a:r>
            <a:endParaRPr lang="en-US" altLang="zh-TW" sz="6200" b="1" dirty="0">
              <a:ea typeface="Microsoft JhengHei" panose="020B0604030504040204" pitchFamily="34" charset="-120"/>
            </a:endParaRPr>
          </a:p>
          <a:p>
            <a:endParaRPr lang="en-US" altLang="zh-TW" sz="6200" b="1" dirty="0">
              <a:ea typeface="Microsoft JhengHei" panose="020B0604030504040204" pitchFamily="34" charset="-120"/>
            </a:endParaRPr>
          </a:p>
          <a:p>
            <a:endParaRPr lang="en-US" altLang="zh-TW" sz="6200" b="1" dirty="0">
              <a:ea typeface="Microsoft JhengHei" panose="020B0604030504040204" pitchFamily="34" charset="-120"/>
            </a:endParaRPr>
          </a:p>
          <a:p>
            <a:r>
              <a:rPr lang="zh-TW" altLang="en-US" sz="6200" b="1" dirty="0">
                <a:ea typeface="Microsoft JhengHei" panose="020B0604030504040204" pitchFamily="34" charset="-120"/>
              </a:rPr>
              <a:t>我為基督的緣故，就以軟弱、凌辱、急難、逼迫、困苦為可喜樂的，因我什麼時候軟弱，什麼時候就剛強了。</a:t>
            </a:r>
          </a:p>
          <a:p>
            <a:pPr lvl="0"/>
            <a:endParaRPr lang="en-US" altLang="zh-TW" sz="6200" b="1" dirty="0">
              <a:ea typeface="Microsoft JhengHei" panose="020B0604030504040204" pitchFamily="34" charset="-120"/>
            </a:endParaRPr>
          </a:p>
          <a:p>
            <a:pPr lvl="0"/>
            <a:r>
              <a:rPr lang="en-US" altLang="zh-TW" sz="6200" b="1" dirty="0">
                <a:ea typeface="Microsoft JhengHei" panose="020B0604030504040204" pitchFamily="34" charset="-120"/>
              </a:rPr>
              <a:t>9. God is with you in all of these…</a:t>
            </a:r>
            <a:endParaRPr lang="en-US" sz="6200" b="1" dirty="0">
              <a:ea typeface="Microsoft JhengHei" panose="020B0604030504040204" pitchFamily="34" charset="-120"/>
            </a:endParaRPr>
          </a:p>
        </p:txBody>
      </p:sp>
    </p:spTree>
    <p:extLst>
      <p:ext uri="{BB962C8B-B14F-4D97-AF65-F5344CB8AC3E}">
        <p14:creationId xmlns:p14="http://schemas.microsoft.com/office/powerpoint/2010/main" val="21258640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3873" y="151180"/>
            <a:ext cx="9198251" cy="4862870"/>
          </a:xfrm>
          <a:prstGeom prst="rect">
            <a:avLst/>
          </a:prstGeom>
        </p:spPr>
        <p:txBody>
          <a:bodyPr wrap="square">
            <a:spAutoFit/>
          </a:bodyPr>
          <a:lstStyle/>
          <a:p>
            <a:r>
              <a:rPr lang="zh-TW" altLang="en-US" sz="6200" b="1" dirty="0">
                <a:ea typeface="Microsoft JhengHei" panose="020B0604030504040204" pitchFamily="34" charset="-120"/>
              </a:rPr>
              <a:t>我為基督的緣故</a:t>
            </a:r>
            <a:r>
              <a:rPr lang="en-US" altLang="zh-TW" sz="6200" b="1" dirty="0">
                <a:ea typeface="Microsoft JhengHei" panose="020B0604030504040204" pitchFamily="34" charset="-120"/>
              </a:rPr>
              <a:t>, </a:t>
            </a:r>
            <a:r>
              <a:rPr lang="zh-TW" altLang="en-US" sz="6200" b="1" dirty="0">
                <a:ea typeface="Microsoft JhengHei" panose="020B0604030504040204" pitchFamily="34" charset="-120"/>
              </a:rPr>
              <a:t>就以軟弱、凌辱、急難、逼迫、困苦為可喜樂的</a:t>
            </a:r>
            <a:r>
              <a:rPr lang="en-US" altLang="zh-TW" sz="6200" b="1" dirty="0">
                <a:ea typeface="Microsoft JhengHei" panose="020B0604030504040204" pitchFamily="34" charset="-120"/>
              </a:rPr>
              <a:t>, </a:t>
            </a:r>
            <a:r>
              <a:rPr lang="zh-TW" altLang="en-US" sz="6200" b="1" dirty="0">
                <a:ea typeface="Microsoft JhengHei" panose="020B0604030504040204" pitchFamily="34" charset="-120"/>
              </a:rPr>
              <a:t>因我什麼時候軟弱</a:t>
            </a:r>
            <a:r>
              <a:rPr lang="en-US" altLang="zh-TW" sz="6200" b="1" dirty="0">
                <a:ea typeface="Microsoft JhengHei" panose="020B0604030504040204" pitchFamily="34" charset="-120"/>
              </a:rPr>
              <a:t>, </a:t>
            </a:r>
            <a:r>
              <a:rPr lang="zh-TW" altLang="en-US" sz="6200" b="1" dirty="0">
                <a:ea typeface="Microsoft JhengHei" panose="020B0604030504040204" pitchFamily="34" charset="-120"/>
              </a:rPr>
              <a:t>什麼時候就剛強了。</a:t>
            </a:r>
          </a:p>
        </p:txBody>
      </p:sp>
    </p:spTree>
    <p:extLst>
      <p:ext uri="{BB962C8B-B14F-4D97-AF65-F5344CB8AC3E}">
        <p14:creationId xmlns:p14="http://schemas.microsoft.com/office/powerpoint/2010/main" val="145082522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04825" y="295275"/>
            <a:ext cx="8824912" cy="3354765"/>
          </a:xfrm>
          <a:prstGeom prst="rect">
            <a:avLst/>
          </a:prstGeom>
        </p:spPr>
        <p:txBody>
          <a:bodyPr wrap="square">
            <a:spAutoFit/>
          </a:bodyPr>
          <a:lstStyle/>
          <a:p>
            <a:r>
              <a:rPr lang="en-US" altLang="zh-TW" sz="7000" b="1" kern="1000" spc="-50" dirty="0">
                <a:latin typeface="+mj-lt"/>
                <a:ea typeface="Microsoft JhengHei" panose="020B0604030504040204" pitchFamily="34" charset="-120"/>
              </a:rPr>
              <a:t>7. </a:t>
            </a:r>
            <a:r>
              <a:rPr lang="zh-TW" altLang="en-US" sz="7000" b="1" kern="1000" spc="-50" dirty="0">
                <a:latin typeface="Microsoft JhengHei" panose="020B0604030504040204" pitchFamily="34" charset="-120"/>
                <a:ea typeface="Microsoft JhengHei" panose="020B0604030504040204" pitchFamily="34" charset="-120"/>
              </a:rPr>
              <a:t>許多時神會用我們遇到的迫害來祝福我們和他人</a:t>
            </a:r>
            <a:r>
              <a:rPr lang="zh-TW" altLang="en-US" sz="7200" b="1" kern="1000" spc="-50" dirty="0">
                <a:latin typeface="Microsoft JhengHei" panose="020B0604030504040204" pitchFamily="34" charset="-120"/>
                <a:ea typeface="Microsoft JhengHei" panose="020B0604030504040204" pitchFamily="34" charset="-120"/>
              </a:rPr>
              <a:t>。</a:t>
            </a:r>
            <a:endParaRPr lang="zh-TW" altLang="en-US" sz="6400" b="1" kern="1000" spc="-50" dirty="0">
              <a:latin typeface="+mj-lt"/>
              <a:ea typeface="Microsoft JhengHei" panose="020B0604030504040204" pitchFamily="34" charset="-120"/>
            </a:endParaRPr>
          </a:p>
        </p:txBody>
      </p:sp>
    </p:spTree>
    <p:extLst>
      <p:ext uri="{BB962C8B-B14F-4D97-AF65-F5344CB8AC3E}">
        <p14:creationId xmlns:p14="http://schemas.microsoft.com/office/powerpoint/2010/main" val="31518664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14350" y="428625"/>
            <a:ext cx="8229600" cy="566737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羅馬書</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8:28 - </a:t>
            </a:r>
            <a:r>
              <a:rPr lang="zh-TW" altLang="en-US" sz="7000" b="1" kern="1000" spc="-50" dirty="0">
                <a:latin typeface="Microsoft JhengHei" panose="020B0604030504040204" pitchFamily="34" charset="-120"/>
                <a:ea typeface="Microsoft JhengHei" panose="020B0604030504040204" pitchFamily="34" charset="-120"/>
              </a:rPr>
              <a:t>我們曉得萬事都互相效力，叫愛神的人得益處，就是按他旨意被召的人。</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413841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94447" y="313819"/>
            <a:ext cx="8954328"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約瑟下埃及</a:t>
            </a:r>
            <a:r>
              <a:rPr lang="en-US" altLang="zh-TW" sz="7000" b="1" kern="1000" spc="-50" dirty="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創 </a:t>
            </a:r>
            <a:r>
              <a:rPr lang="en-US" altLang="zh-TW" sz="7000" b="1" kern="1000" spc="-50" dirty="0">
                <a:ea typeface="Microsoft JhengHei" panose="020B0604030504040204" pitchFamily="34" charset="-120"/>
              </a:rPr>
              <a:t>37-50)</a:t>
            </a:r>
          </a:p>
          <a:p>
            <a:pPr marL="857250" indent="-857250">
              <a:buFont typeface="Arial" panose="020B0604020202020204" pitchFamily="34" charset="0"/>
              <a:buChar char="•"/>
            </a:pPr>
            <a:r>
              <a:rPr lang="zh-TW" altLang="en-US" sz="7000" b="1" kern="1000" spc="-50" dirty="0">
                <a:ea typeface="Microsoft JhengHei" panose="020B0604030504040204" pitchFamily="34" charset="-120"/>
              </a:rPr>
              <a:t>得到了至高的尊榮</a:t>
            </a:r>
            <a:endParaRPr lang="en-US" altLang="zh-TW" sz="7000" b="1" kern="1000" spc="-50" dirty="0">
              <a:ea typeface="Microsoft JhengHei" panose="020B0604030504040204" pitchFamily="34" charset="-120"/>
            </a:endParaRPr>
          </a:p>
          <a:p>
            <a:pPr marL="857250" indent="-857250">
              <a:buFont typeface="Arial" panose="020B0604020202020204" pitchFamily="34" charset="0"/>
              <a:buChar char="•"/>
            </a:pPr>
            <a:r>
              <a:rPr lang="zh-TW" altLang="en-US" sz="7000" b="1" kern="1000" spc="-50" dirty="0">
                <a:ea typeface="Microsoft JhengHei" panose="020B0604030504040204" pitchFamily="34" charset="-120"/>
              </a:rPr>
              <a:t>拯救了以色列文明</a:t>
            </a:r>
            <a:endParaRPr lang="en-US" altLang="zh-TW" sz="7000" b="1" kern="1000" spc="-50" dirty="0">
              <a:ea typeface="Microsoft JhengHei" panose="020B0604030504040204" pitchFamily="34" charset="-120"/>
            </a:endParaRPr>
          </a:p>
        </p:txBody>
      </p:sp>
    </p:spTree>
    <p:extLst>
      <p:ext uri="{BB962C8B-B14F-4D97-AF65-F5344CB8AC3E}">
        <p14:creationId xmlns:p14="http://schemas.microsoft.com/office/powerpoint/2010/main" val="6208713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23875" y="449747"/>
            <a:ext cx="8686800" cy="5016758"/>
          </a:xfrm>
          <a:prstGeom prst="rect">
            <a:avLst/>
          </a:prstGeom>
        </p:spPr>
        <p:txBody>
          <a:bodyPr wrap="square">
            <a:spAutoFit/>
          </a:bodyPr>
          <a:lstStyle/>
          <a:p>
            <a:r>
              <a:rPr lang="en-US" altLang="zh-TW" sz="7000" b="1" kern="1000" spc="-50" dirty="0">
                <a:latin typeface="+mj-lt"/>
                <a:ea typeface="Microsoft JhengHei" panose="020B0604030504040204" pitchFamily="34" charset="-120"/>
              </a:rPr>
              <a:t>8.</a:t>
            </a:r>
            <a:r>
              <a:rPr lang="zh-TW" altLang="en-US" sz="7000" b="1" kern="1000" spc="-50" dirty="0">
                <a:latin typeface="+mj-lt"/>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我們在天國的回報是大的</a:t>
            </a:r>
            <a:endParaRPr lang="en-US" altLang="zh-TW" sz="7000" b="1" kern="1000" spc="-50" dirty="0">
              <a:latin typeface="Microsoft JhengHei" panose="020B0604030504040204" pitchFamily="34" charset="-120"/>
              <a:ea typeface="Microsoft JhengHei" panose="020B0604030504040204" pitchFamily="34" charset="-120"/>
            </a:endParaRPr>
          </a:p>
          <a:p>
            <a:endParaRPr lang="en-US" altLang="zh-TW" sz="4000" b="1" kern="1000" spc="-50" dirty="0">
              <a:latin typeface="Microsoft JhengHei" panose="020B0604030504040204" pitchFamily="34" charset="-120"/>
              <a:ea typeface="Microsoft JhengHei" panose="020B0604030504040204" pitchFamily="34" charset="-120"/>
            </a:endParaRPr>
          </a:p>
          <a:p>
            <a:r>
              <a:rPr lang="en-US" altLang="zh-TW" sz="7000" b="1" kern="1000" spc="-50" dirty="0">
                <a:ea typeface="Microsoft JhengHei" panose="020B0604030504040204" pitchFamily="34" charset="-120"/>
              </a:rPr>
              <a:t>8. Our rewards in Heaven is great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241996438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23874" y="430697"/>
            <a:ext cx="8391525" cy="2283928"/>
          </a:xfrm>
          <a:prstGeom prst="rect">
            <a:avLst/>
          </a:prstGeom>
        </p:spPr>
        <p:txBody>
          <a:bodyPr wrap="square">
            <a:spAutoFit/>
          </a:bodyPr>
          <a:lstStyle/>
          <a:p>
            <a:r>
              <a:rPr lang="en-US" altLang="zh-TW" sz="7000" b="1" kern="1000" spc="-50" dirty="0">
                <a:latin typeface="+mj-lt"/>
                <a:ea typeface="Microsoft JhengHei" panose="020B0604030504040204" pitchFamily="34" charset="-120"/>
              </a:rPr>
              <a:t>8.</a:t>
            </a:r>
            <a:r>
              <a:rPr lang="zh-TW" altLang="en-US" sz="7000" b="1" kern="1000" spc="-50" dirty="0">
                <a:latin typeface="+mj-lt"/>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我們在天國的回報是大的</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1877884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42950" y="430697"/>
            <a:ext cx="8172450" cy="2246769"/>
          </a:xfrm>
          <a:prstGeom prst="rect">
            <a:avLst/>
          </a:prstGeom>
        </p:spPr>
        <p:txBody>
          <a:bodyPr wrap="square">
            <a:spAutoFit/>
          </a:bodyPr>
          <a:lstStyle/>
          <a:p>
            <a:r>
              <a:rPr lang="en-US" altLang="zh-TW" sz="7000" b="1" kern="1000" spc="-50" dirty="0">
                <a:ea typeface="Microsoft JhengHei" panose="020B0604030504040204" pitchFamily="34" charset="-120"/>
              </a:rPr>
              <a:t>8. Our rewards in Heaven is great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9263599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 y="0"/>
            <a:ext cx="9496425" cy="6001643"/>
          </a:xfrm>
          <a:prstGeom prst="rect">
            <a:avLst/>
          </a:prstGeom>
        </p:spPr>
        <p:txBody>
          <a:bodyPr wrap="square">
            <a:spAutoFit/>
          </a:bodyPr>
          <a:lstStyle/>
          <a:p>
            <a:r>
              <a:rPr lang="zh-TW" altLang="en-US" sz="6400" b="1" kern="1000" spc="-50" dirty="0">
                <a:latin typeface="Microsoft JhengHei" panose="020B0604030504040204" pitchFamily="34" charset="-120"/>
                <a:ea typeface="Microsoft JhengHei" panose="020B0604030504040204" pitchFamily="34" charset="-120"/>
              </a:rPr>
              <a:t>啟示錄</a:t>
            </a:r>
            <a:r>
              <a:rPr lang="en-US" altLang="zh-TW" sz="6400" b="1" kern="1000" spc="-50" dirty="0">
                <a:latin typeface="Microsoft JhengHei" panose="020B0604030504040204" pitchFamily="34" charset="-120"/>
                <a:ea typeface="Microsoft JhengHei" panose="020B0604030504040204" pitchFamily="34" charset="-120"/>
              </a:rPr>
              <a:t> </a:t>
            </a:r>
            <a:r>
              <a:rPr lang="en-US" altLang="zh-TW" sz="6400" b="1" kern="1000" spc="-50" dirty="0">
                <a:latin typeface="+mj-lt"/>
                <a:ea typeface="Microsoft JhengHei" panose="020B0604030504040204" pitchFamily="34" charset="-120"/>
              </a:rPr>
              <a:t>2:10 - </a:t>
            </a:r>
            <a:r>
              <a:rPr lang="zh-TW" altLang="en-US" sz="6400" b="1" kern="1000" spc="-50" dirty="0">
                <a:latin typeface="Microsoft JhengHei" panose="020B0604030504040204" pitchFamily="34" charset="-120"/>
                <a:ea typeface="Microsoft JhengHei" panose="020B0604030504040204" pitchFamily="34" charset="-120"/>
              </a:rPr>
              <a:t>你將要受的苦你不用怕。魔鬼要把你們中間幾個人下在監裡</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latin typeface="Microsoft JhengHei" panose="020B0604030504040204" pitchFamily="34" charset="-120"/>
                <a:ea typeface="Microsoft JhengHei" panose="020B0604030504040204" pitchFamily="34" charset="-120"/>
              </a:rPr>
              <a:t>叫你們被試煉</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latin typeface="Microsoft JhengHei" panose="020B0604030504040204" pitchFamily="34" charset="-120"/>
                <a:ea typeface="Microsoft JhengHei" panose="020B0604030504040204" pitchFamily="34" charset="-120"/>
              </a:rPr>
              <a:t>你們必受患難十日。你務要至死忠心</a:t>
            </a:r>
            <a:r>
              <a:rPr lang="en-US" altLang="zh-TW" sz="6400" b="1" kern="1000" spc="-50" dirty="0">
                <a:latin typeface="Microsoft JhengHei" panose="020B0604030504040204" pitchFamily="34" charset="-120"/>
                <a:ea typeface="Microsoft JhengHei" panose="020B0604030504040204" pitchFamily="34" charset="-120"/>
              </a:rPr>
              <a:t>,</a:t>
            </a:r>
            <a:r>
              <a:rPr lang="zh-TW" altLang="en-US" sz="6400" b="1" kern="1000" spc="-50" dirty="0">
                <a:solidFill>
                  <a:schemeClr val="accent1">
                    <a:lumMod val="50000"/>
                  </a:schemeClr>
                </a:solidFill>
                <a:latin typeface="Microsoft JhengHei" panose="020B0604030504040204" pitchFamily="34" charset="-120"/>
                <a:ea typeface="Microsoft JhengHei" panose="020B0604030504040204" pitchFamily="34" charset="-120"/>
              </a:rPr>
              <a:t>我就賜給你那生命的冠冕</a:t>
            </a:r>
            <a:r>
              <a:rPr lang="zh-TW" altLang="en-US" sz="6400" b="1" kern="1000" spc="-50" dirty="0">
                <a:latin typeface="Microsoft JhengHei" panose="020B0604030504040204" pitchFamily="34" charset="-120"/>
                <a:ea typeface="Microsoft JhengHei" panose="020B0604030504040204" pitchFamily="34" charset="-120"/>
              </a:rPr>
              <a:t>。</a:t>
            </a:r>
          </a:p>
        </p:txBody>
      </p:sp>
    </p:spTree>
    <p:extLst>
      <p:ext uri="{BB962C8B-B14F-4D97-AF65-F5344CB8AC3E}">
        <p14:creationId xmlns:p14="http://schemas.microsoft.com/office/powerpoint/2010/main" val="1758929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431801"/>
            <a:ext cx="8534400"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但他們因我的名，要向你們行這一切的事，因為他們不認識那差我來的。 </a:t>
            </a:r>
          </a:p>
        </p:txBody>
      </p:sp>
    </p:spTree>
    <p:extLst>
      <p:ext uri="{BB962C8B-B14F-4D97-AF65-F5344CB8AC3E}">
        <p14:creationId xmlns:p14="http://schemas.microsoft.com/office/powerpoint/2010/main" val="243124243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19271" y="53011"/>
            <a:ext cx="9024730" cy="5786199"/>
          </a:xfrm>
          <a:prstGeom prst="rect">
            <a:avLst/>
          </a:prstGeom>
        </p:spPr>
        <p:txBody>
          <a:bodyPr wrap="square">
            <a:spAutoFit/>
          </a:bodyPr>
          <a:lstStyle/>
          <a:p>
            <a:r>
              <a:rPr lang="zh-TW" altLang="en-US" sz="7000" b="1" dirty="0">
                <a:ea typeface="Microsoft JhengHei" panose="020B0604030504040204" pitchFamily="34" charset="-120"/>
              </a:rPr>
              <a:t>路加 </a:t>
            </a:r>
            <a:r>
              <a:rPr lang="en-US" altLang="zh-TW" sz="7000" b="1" dirty="0"/>
              <a:t>19:17 -</a:t>
            </a:r>
            <a:endParaRPr lang="en-US" sz="7000" dirty="0"/>
          </a:p>
          <a:p>
            <a:r>
              <a:rPr lang="zh-TW" altLang="en-US" sz="7000" b="1" dirty="0">
                <a:ea typeface="Microsoft JhengHei" panose="020B0604030504040204" pitchFamily="34" charset="-120"/>
              </a:rPr>
              <a:t>永生</a:t>
            </a:r>
            <a:r>
              <a:rPr lang="zh-TW" altLang="en-US" sz="7000" b="1" dirty="0">
                <a:latin typeface="Microsoft JhengHei" panose="020B0604030504040204" pitchFamily="34" charset="-120"/>
                <a:ea typeface="Microsoft JhengHei" panose="020B0604030504040204" pitchFamily="34" charset="-120"/>
              </a:rPr>
              <a:t>的榮耀 </a:t>
            </a:r>
            <a:r>
              <a:rPr lang="en-US" altLang="zh-TW" sz="7000" b="1" dirty="0">
                <a:ea typeface="Microsoft JhengHei" panose="020B0604030504040204" pitchFamily="34" charset="-120"/>
              </a:rPr>
              <a:t>&gt;&gt; </a:t>
            </a:r>
          </a:p>
          <a:p>
            <a:r>
              <a:rPr lang="zh-TW" altLang="en-US" sz="7000" b="1" dirty="0">
                <a:latin typeface="Microsoft JhengHei" panose="020B0604030504040204" pitchFamily="34" charset="-120"/>
                <a:ea typeface="Microsoft JhengHei" panose="020B0604030504040204" pitchFamily="34" charset="-120"/>
              </a:rPr>
              <a:t>今生的犧牲</a:t>
            </a:r>
            <a:endParaRPr lang="en-US" altLang="zh-TW" sz="7000" b="1" dirty="0">
              <a:latin typeface="Microsoft JhengHei" panose="020B0604030504040204" pitchFamily="34" charset="-120"/>
              <a:ea typeface="Microsoft JhengHei" panose="020B0604030504040204" pitchFamily="34" charset="-120"/>
            </a:endParaRPr>
          </a:p>
          <a:p>
            <a:endParaRPr lang="en-US" altLang="zh-TW" sz="2000" b="1" dirty="0">
              <a:latin typeface="Microsoft JhengHei" panose="020B0604030504040204" pitchFamily="34" charset="-120"/>
              <a:ea typeface="Microsoft JhengHei" panose="020B0604030504040204" pitchFamily="34" charset="-120"/>
            </a:endParaRPr>
          </a:p>
          <a:p>
            <a:r>
              <a:rPr lang="zh-TW" altLang="en-US" sz="7000" b="1" dirty="0">
                <a:latin typeface="Microsoft JhengHei" panose="020B0604030504040204" pitchFamily="34" charset="-120"/>
                <a:ea typeface="Microsoft JhengHei" panose="020B0604030504040204" pitchFamily="34" charset="-120"/>
              </a:rPr>
              <a:t>今生</a:t>
            </a:r>
            <a:r>
              <a:rPr lang="en-US" altLang="zh-TW" sz="7000" b="1" dirty="0">
                <a:latin typeface="Microsoft JhengHei" panose="020B0604030504040204" pitchFamily="34" charset="-120"/>
                <a:ea typeface="Microsoft JhengHei" panose="020B0604030504040204" pitchFamily="34" charset="-120"/>
              </a:rPr>
              <a:t>: </a:t>
            </a:r>
            <a:r>
              <a:rPr lang="zh-TW" altLang="en-US" sz="7000" b="1" dirty="0">
                <a:ea typeface="Microsoft JhengHei" panose="020B0604030504040204" pitchFamily="34" charset="-120"/>
              </a:rPr>
              <a:t>一錠銀子</a:t>
            </a:r>
            <a:endParaRPr lang="en-US" altLang="zh-TW" sz="7000" b="1" dirty="0">
              <a:ea typeface="Microsoft JhengHei" panose="020B0604030504040204" pitchFamily="34" charset="-120"/>
            </a:endParaRPr>
          </a:p>
          <a:p>
            <a:r>
              <a:rPr lang="zh-TW" altLang="en-US" sz="7000" b="1" dirty="0">
                <a:ea typeface="Microsoft JhengHei" panose="020B0604030504040204" pitchFamily="34" charset="-120"/>
              </a:rPr>
              <a:t>永生</a:t>
            </a:r>
            <a:r>
              <a:rPr lang="en-US" altLang="zh-TW" sz="7000" b="1" dirty="0"/>
              <a:t>/</a:t>
            </a:r>
            <a:r>
              <a:rPr lang="zh-TW" altLang="en-US" sz="7000" b="1" kern="1200" dirty="0">
                <a:latin typeface="Microsoft JhengHei" panose="020B0604030504040204" pitchFamily="34" charset="-120"/>
                <a:ea typeface="Microsoft JhengHei" panose="020B0604030504040204" pitchFamily="34" charset="-120"/>
                <a:cs typeface="+mn-cs"/>
              </a:rPr>
              <a:t>來世</a:t>
            </a:r>
            <a:r>
              <a:rPr lang="en-US" altLang="zh-TW" sz="7000" b="1" kern="1200" dirty="0">
                <a:latin typeface="Microsoft JhengHei" panose="020B0604030504040204" pitchFamily="34" charset="-120"/>
                <a:ea typeface="Microsoft JhengHei" panose="020B0604030504040204" pitchFamily="34" charset="-120"/>
                <a:cs typeface="+mn-cs"/>
              </a:rPr>
              <a:t>:</a:t>
            </a:r>
            <a:r>
              <a:rPr lang="zh-TW" altLang="en-US" sz="7000" b="1" dirty="0">
                <a:ea typeface="Microsoft JhengHei" panose="020B0604030504040204" pitchFamily="34" charset="-120"/>
              </a:rPr>
              <a:t>管理城市</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16725462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28600" y="152401"/>
            <a:ext cx="8686800" cy="5478423"/>
          </a:xfrm>
          <a:prstGeom prst="rect">
            <a:avLst/>
          </a:prstGeom>
        </p:spPr>
        <p:txBody>
          <a:bodyPr wrap="square">
            <a:spAutoFit/>
          </a:bodyPr>
          <a:lstStyle/>
          <a:p>
            <a:r>
              <a:rPr lang="en-US" altLang="zh-TW" sz="7000" b="1" kern="1000" spc="-50" dirty="0">
                <a:latin typeface="+mj-lt"/>
                <a:ea typeface="Microsoft JhengHei" panose="020B0604030504040204" pitchFamily="34" charset="-120"/>
              </a:rPr>
              <a:t>9. </a:t>
            </a:r>
            <a:r>
              <a:rPr lang="zh-TW" altLang="en-US" sz="7000" b="1" kern="1000" spc="-50" dirty="0">
                <a:latin typeface="Microsoft JhengHei" panose="020B0604030504040204" pitchFamily="34" charset="-120"/>
                <a:ea typeface="Microsoft JhengHei" panose="020B0604030504040204" pitchFamily="34" charset="-120"/>
              </a:rPr>
              <a:t>神會宣張並執行最後的正義，所以不要因現在還沒看到獎勵或懲罰而不滿 </a:t>
            </a:r>
          </a:p>
          <a:p>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80492270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5969" y="245166"/>
            <a:ext cx="8372061"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羅馬書 </a:t>
            </a:r>
            <a:r>
              <a:rPr lang="en-US" altLang="zh-TW" sz="7000" b="1" kern="1000" spc="-50" dirty="0">
                <a:latin typeface="+mj-lt"/>
                <a:ea typeface="Microsoft JhengHei" panose="020B0604030504040204" pitchFamily="34" charset="-120"/>
              </a:rPr>
              <a:t>12:19</a:t>
            </a:r>
          </a:p>
          <a:p>
            <a:r>
              <a:rPr lang="zh-TW" altLang="en-US" sz="7000" b="1" kern="1000" spc="-50" dirty="0">
                <a:latin typeface="Microsoft JhengHei" panose="020B0604030504040204" pitchFamily="34" charset="-120"/>
                <a:ea typeface="Microsoft JhengHei" panose="020B0604030504040204" pitchFamily="34" charset="-120"/>
              </a:rPr>
              <a:t>親愛的弟兄</a:t>
            </a:r>
            <a:r>
              <a:rPr lang="en-US" altLang="zh-TW" sz="7000" b="1" kern="1000" spc="-50" dirty="0">
                <a:latin typeface="Microsoft JhengHei" panose="020B0604030504040204" pitchFamily="34" charset="-12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不要自己申冤</a:t>
            </a:r>
            <a:r>
              <a:rPr lang="en-US" altLang="zh-TW" sz="7000" b="1" kern="1000" spc="-50" dirty="0">
                <a:latin typeface="Microsoft JhengHei" panose="020B0604030504040204" pitchFamily="34" charset="-12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寧可讓步</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聽憑主怒；因為經上記著：「主說：申冤在我</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我必報應。」</a:t>
            </a:r>
          </a:p>
        </p:txBody>
      </p:sp>
    </p:spTree>
    <p:extLst>
      <p:ext uri="{BB962C8B-B14F-4D97-AF65-F5344CB8AC3E}">
        <p14:creationId xmlns:p14="http://schemas.microsoft.com/office/powerpoint/2010/main" val="19180598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19075" y="0"/>
            <a:ext cx="8538956"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彼得後書 </a:t>
            </a:r>
            <a:r>
              <a:rPr lang="en-US" altLang="zh-TW" sz="7000" b="1" kern="1000" spc="-50" dirty="0">
                <a:latin typeface="+mj-lt"/>
                <a:ea typeface="Microsoft JhengHei" panose="020B0604030504040204" pitchFamily="34" charset="-120"/>
              </a:rPr>
              <a:t>3:9 - </a:t>
            </a:r>
            <a:r>
              <a:rPr lang="zh-TW" altLang="en-US" sz="7000" b="1" kern="1000" spc="-50" dirty="0">
                <a:latin typeface="Microsoft JhengHei" panose="020B0604030504040204" pitchFamily="34" charset="-120"/>
                <a:ea typeface="Microsoft JhengHei" panose="020B0604030504040204" pitchFamily="34" charset="-120"/>
              </a:rPr>
              <a:t>主所應許的尚未成就，有人以為他是耽延，其實不是耽延，乃是寬容你們，不願有一人沉淪，乃願人人都悔改。</a:t>
            </a:r>
          </a:p>
        </p:txBody>
      </p:sp>
    </p:spTree>
    <p:extLst>
      <p:ext uri="{BB962C8B-B14F-4D97-AF65-F5344CB8AC3E}">
        <p14:creationId xmlns:p14="http://schemas.microsoft.com/office/powerpoint/2010/main" val="34196462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83874" y="151180"/>
            <a:ext cx="8776252" cy="3323987"/>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當你因過敬虔的生活或做神的工作受到迫害時 </a:t>
            </a:r>
            <a:r>
              <a:rPr lang="en-US" altLang="zh-TW" sz="7000" b="1" kern="1000" spc="-50" dirty="0">
                <a:latin typeface="Microsoft JhengHei" panose="020B0604030504040204" pitchFamily="34" charset="-120"/>
                <a:ea typeface="Microsoft JhengHei" panose="020B0604030504040204" pitchFamily="34" charset="-120"/>
              </a:rPr>
              <a:t>– </a:t>
            </a:r>
            <a:r>
              <a:rPr lang="zh-TW" altLang="en-US" sz="7000" b="1" kern="1000" spc="-50" dirty="0">
                <a:latin typeface="Microsoft JhengHei" panose="020B0604030504040204" pitchFamily="34" charset="-120"/>
                <a:ea typeface="Microsoft JhengHei" panose="020B0604030504040204" pitchFamily="34" charset="-120"/>
              </a:rPr>
              <a:t>恭喜你！</a:t>
            </a:r>
          </a:p>
        </p:txBody>
      </p:sp>
    </p:spTree>
    <p:extLst>
      <p:ext uri="{BB962C8B-B14F-4D97-AF65-F5344CB8AC3E}">
        <p14:creationId xmlns:p14="http://schemas.microsoft.com/office/powerpoint/2010/main" val="38045558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0" y="1"/>
            <a:ext cx="9409044" cy="6555641"/>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馬太</a:t>
            </a:r>
            <a:r>
              <a:rPr lang="zh-TW" altLang="en-US" sz="7000" b="1" kern="1000" spc="-50" dirty="0">
                <a:latin typeface="+mj-lt"/>
                <a:ea typeface="Microsoft JhengHei" panose="020B0604030504040204" pitchFamily="34" charset="-120"/>
              </a:rPr>
              <a:t> </a:t>
            </a:r>
            <a:r>
              <a:rPr lang="en-US" altLang="zh-TW" sz="7000" b="1" kern="1000" spc="-50" dirty="0">
                <a:latin typeface="+mj-lt"/>
                <a:ea typeface="Microsoft JhengHei" panose="020B0604030504040204" pitchFamily="34" charset="-120"/>
              </a:rPr>
              <a:t>25:23 - </a:t>
            </a:r>
            <a:r>
              <a:rPr lang="zh-TW" altLang="en-US" sz="7000" b="1" kern="1000" spc="-50" dirty="0">
                <a:latin typeface="Microsoft JhengHei" panose="020B0604030504040204" pitchFamily="34" charset="-120"/>
                <a:ea typeface="Microsoft JhengHei" panose="020B0604030504040204" pitchFamily="34" charset="-120"/>
              </a:rPr>
              <a:t>主人說：</a:t>
            </a:r>
            <a:r>
              <a:rPr lang="en-US" altLang="zh-TW" sz="7000" b="1" kern="1000" spc="-50" dirty="0">
                <a:latin typeface="Microsoft JhengHei" panose="020B0604030504040204" pitchFamily="34" charset="-120"/>
                <a:ea typeface="Microsoft JhengHei" panose="020B0604030504040204" pitchFamily="34" charset="-120"/>
              </a:rPr>
              <a:t>『</a:t>
            </a:r>
            <a:r>
              <a:rPr lang="zh-TW" altLang="en-US" sz="7000" b="1" kern="1000" spc="-50" dirty="0">
                <a:latin typeface="Microsoft JhengHei" panose="020B0604030504040204" pitchFamily="34" charset="-120"/>
                <a:ea typeface="Microsoft JhengHei" panose="020B0604030504040204" pitchFamily="34" charset="-120"/>
              </a:rPr>
              <a:t>你這</a:t>
            </a:r>
            <a:r>
              <a:rPr lang="zh-TW" altLang="en-US" sz="7000" b="1" kern="1000" spc="-50" dirty="0">
                <a:solidFill>
                  <a:schemeClr val="accent1">
                    <a:lumMod val="50000"/>
                  </a:schemeClr>
                </a:solidFill>
                <a:latin typeface="Microsoft JhengHei" panose="020B0604030504040204" pitchFamily="34" charset="-120"/>
                <a:ea typeface="Microsoft JhengHei" panose="020B0604030504040204" pitchFamily="34" charset="-120"/>
              </a:rPr>
              <a:t>又良善又忠心的僕人</a:t>
            </a:r>
            <a:r>
              <a:rPr lang="zh-TW" altLang="en-US" sz="7000" b="1" kern="1000" spc="-50" dirty="0">
                <a:latin typeface="Microsoft JhengHei" panose="020B0604030504040204" pitchFamily="34" charset="-120"/>
                <a:ea typeface="Microsoft JhengHei" panose="020B0604030504040204" pitchFamily="34" charset="-120"/>
              </a:rPr>
              <a:t>，你在不多的事上有忠心，我要把許多事派你管理。可以進來享受你主人的快樂！</a:t>
            </a:r>
            <a:r>
              <a:rPr lang="en-US" altLang="zh-TW" sz="7000" b="1" kern="1000" spc="-50" dirty="0">
                <a:latin typeface="Microsoft JhengHei" panose="020B0604030504040204" pitchFamily="34" charset="-120"/>
                <a:ea typeface="Microsoft JhengHei" panose="020B0604030504040204" pitchFamily="34" charset="-120"/>
              </a:rPr>
              <a:t>』</a:t>
            </a:r>
            <a:endParaRPr lang="zh-TW" altLang="en-US"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16434719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4349" y="0"/>
            <a:ext cx="8458200" cy="6555641"/>
          </a:xfrm>
          <a:prstGeom prst="rect">
            <a:avLst/>
          </a:prstGeom>
        </p:spPr>
        <p:txBody>
          <a:bodyPr wrap="square">
            <a:spAutoFit/>
          </a:bodyPr>
          <a:lstStyle/>
          <a:p>
            <a:r>
              <a:rPr lang="zh-TW" altLang="en-US" sz="7000" b="1" dirty="0">
                <a:ea typeface="Microsoft JhengHei" panose="020B0604030504040204" pitchFamily="34" charset="-120"/>
              </a:rPr>
              <a:t>神審判僕人時</a:t>
            </a:r>
            <a:r>
              <a:rPr lang="en-US" altLang="zh-TW" sz="7000" b="1" dirty="0">
                <a:ea typeface="Microsoft JhengHei" panose="020B0604030504040204" pitchFamily="34" charset="-120"/>
              </a:rPr>
              <a:t>, </a:t>
            </a:r>
            <a:r>
              <a:rPr lang="zh-TW" altLang="en-US" sz="7000" b="1" dirty="0">
                <a:ea typeface="Microsoft JhengHei" panose="020B0604030504040204" pitchFamily="34" charset="-120"/>
              </a:rPr>
              <a:t>祂說</a:t>
            </a:r>
            <a:r>
              <a:rPr lang="en-US" altLang="zh-TW" sz="7000" b="1" dirty="0">
                <a:ea typeface="Microsoft JhengHei" panose="020B0604030504040204" pitchFamily="34" charset="-120"/>
              </a:rPr>
              <a:t>: </a:t>
            </a:r>
          </a:p>
          <a:p>
            <a:r>
              <a:rPr lang="zh-TW" altLang="en-US" sz="7000" b="1" dirty="0">
                <a:ea typeface="Microsoft JhengHei" panose="020B0604030504040204" pitchFamily="34" charset="-120"/>
              </a:rPr>
              <a:t>「你是</a:t>
            </a:r>
            <a:r>
              <a:rPr lang="zh-TW" altLang="en-US" sz="7000" b="1" dirty="0">
                <a:solidFill>
                  <a:schemeClr val="accent1">
                    <a:lumMod val="50000"/>
                  </a:schemeClr>
                </a:solidFill>
                <a:ea typeface="Microsoft JhengHei" panose="020B0604030504040204" pitchFamily="34" charset="-120"/>
              </a:rPr>
              <a:t>忠心又良善</a:t>
            </a:r>
            <a:r>
              <a:rPr lang="zh-TW" altLang="en-US" sz="7000" b="1" dirty="0">
                <a:ea typeface="Microsoft JhengHei" panose="020B0604030504040204" pitchFamily="34" charset="-120"/>
              </a:rPr>
              <a:t>的僕人」</a:t>
            </a:r>
            <a:r>
              <a:rPr lang="en-US" altLang="zh-TW" sz="7000" b="1" dirty="0">
                <a:ea typeface="Microsoft JhengHei" panose="020B0604030504040204" pitchFamily="34" charset="-120"/>
              </a:rPr>
              <a:t>   </a:t>
            </a:r>
          </a:p>
          <a:p>
            <a:r>
              <a:rPr lang="zh-TW" altLang="en-US" sz="7000" b="1" dirty="0">
                <a:ea typeface="Microsoft JhengHei" panose="020B0604030504040204" pitchFamily="34" charset="-120"/>
              </a:rPr>
              <a:t>而不是</a:t>
            </a:r>
            <a:endParaRPr lang="en-US" altLang="zh-TW" sz="7000" b="1" dirty="0">
              <a:ea typeface="Microsoft JhengHei" panose="020B0604030504040204" pitchFamily="34" charset="-120"/>
            </a:endParaRPr>
          </a:p>
          <a:p>
            <a:r>
              <a:rPr lang="zh-TW" altLang="en-US" sz="7000" b="1" dirty="0">
                <a:ea typeface="Microsoft JhengHei" panose="020B0604030504040204" pitchFamily="34" charset="-120"/>
              </a:rPr>
              <a:t>「你是</a:t>
            </a:r>
            <a:r>
              <a:rPr lang="zh-TW" altLang="en-US" sz="7000" b="1" dirty="0">
                <a:solidFill>
                  <a:srgbClr val="C00000"/>
                </a:solidFill>
                <a:ea typeface="Microsoft JhengHei" panose="020B0604030504040204" pitchFamily="34" charset="-120"/>
              </a:rPr>
              <a:t>聰明又能幹</a:t>
            </a:r>
            <a:r>
              <a:rPr lang="zh-TW" altLang="en-US" sz="7000" b="1" dirty="0">
                <a:ea typeface="Microsoft JhengHei" panose="020B0604030504040204" pitchFamily="34" charset="-120"/>
              </a:rPr>
              <a:t>的僕人」</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24384297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65652" y="0"/>
            <a:ext cx="8978348" cy="6370975"/>
          </a:xfrm>
          <a:prstGeom prst="rect">
            <a:avLst/>
          </a:prstGeom>
        </p:spPr>
        <p:txBody>
          <a:bodyPr wrap="square">
            <a:spAutoFit/>
          </a:bodyPr>
          <a:lstStyle/>
          <a:p>
            <a:r>
              <a:rPr lang="en-US" altLang="zh-TW" sz="6800" b="1" dirty="0">
                <a:latin typeface="+mj-lt"/>
                <a:ea typeface="Microsoft JhengHei" panose="020B0604030504040204" pitchFamily="34" charset="-120"/>
              </a:rPr>
              <a:t>When the Master judged the servant, He said, “You </a:t>
            </a:r>
            <a:r>
              <a:rPr lang="en-US" altLang="zh-TW" sz="6800" b="1" dirty="0">
                <a:solidFill>
                  <a:schemeClr val="accent1">
                    <a:lumMod val="50000"/>
                  </a:schemeClr>
                </a:solidFill>
                <a:latin typeface="+mj-lt"/>
                <a:ea typeface="Microsoft JhengHei" panose="020B0604030504040204" pitchFamily="34" charset="-120"/>
              </a:rPr>
              <a:t>good and faithful </a:t>
            </a:r>
            <a:r>
              <a:rPr lang="en-US" altLang="zh-TW" sz="6800" b="1" dirty="0">
                <a:latin typeface="+mj-lt"/>
                <a:ea typeface="Microsoft JhengHei" panose="020B0604030504040204" pitchFamily="34" charset="-120"/>
              </a:rPr>
              <a:t>servant” instead of “You </a:t>
            </a:r>
            <a:r>
              <a:rPr lang="en-US" altLang="zh-TW" sz="6800" b="1" dirty="0">
                <a:solidFill>
                  <a:srgbClr val="C00000"/>
                </a:solidFill>
                <a:latin typeface="+mj-lt"/>
                <a:ea typeface="Microsoft JhengHei" panose="020B0604030504040204" pitchFamily="34" charset="-120"/>
              </a:rPr>
              <a:t>smart and</a:t>
            </a:r>
          </a:p>
          <a:p>
            <a:r>
              <a:rPr lang="en-US" altLang="zh-TW" sz="6800" b="1" dirty="0">
                <a:solidFill>
                  <a:srgbClr val="C00000"/>
                </a:solidFill>
                <a:latin typeface="+mj-lt"/>
                <a:ea typeface="Microsoft JhengHei" panose="020B0604030504040204" pitchFamily="34" charset="-120"/>
              </a:rPr>
              <a:t>hardworking </a:t>
            </a:r>
            <a:r>
              <a:rPr lang="en-US" altLang="zh-TW" sz="6800" b="1" dirty="0">
                <a:latin typeface="+mj-lt"/>
                <a:ea typeface="Microsoft JhengHei" panose="020B0604030504040204" pitchFamily="34" charset="-120"/>
              </a:rPr>
              <a:t>servant.”</a:t>
            </a:r>
          </a:p>
        </p:txBody>
      </p:sp>
    </p:spTree>
    <p:extLst>
      <p:ext uri="{BB962C8B-B14F-4D97-AF65-F5344CB8AC3E}">
        <p14:creationId xmlns:p14="http://schemas.microsoft.com/office/powerpoint/2010/main" val="17555821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171450" y="333376"/>
            <a:ext cx="8639175" cy="2246769"/>
          </a:xfrm>
          <a:prstGeom prst="rect">
            <a:avLst/>
          </a:prstGeom>
        </p:spPr>
        <p:txBody>
          <a:bodyPr wrap="square">
            <a:spAutoFit/>
          </a:bodyPr>
          <a:lstStyle/>
          <a:p>
            <a:r>
              <a:rPr lang="zh-TW" altLang="en-US" sz="7000" b="1" dirty="0">
                <a:ea typeface="Microsoft JhengHei" panose="020B0604030504040204" pitchFamily="34" charset="-120"/>
              </a:rPr>
              <a:t>他讚美僕人的</a:t>
            </a:r>
            <a:r>
              <a:rPr lang="zh-TW" altLang="en-US" sz="7000" b="1" dirty="0">
                <a:solidFill>
                  <a:schemeClr val="accent1">
                    <a:lumMod val="50000"/>
                  </a:schemeClr>
                </a:solidFill>
                <a:ea typeface="Microsoft JhengHei" panose="020B0604030504040204" pitchFamily="34" charset="-120"/>
              </a:rPr>
              <a:t>心</a:t>
            </a:r>
            <a:r>
              <a:rPr lang="zh-TW" altLang="en-US" sz="7000" b="1" dirty="0">
                <a:ea typeface="Microsoft JhengHei" panose="020B0604030504040204" pitchFamily="34" charset="-120"/>
              </a:rPr>
              <a:t>，而不是他的</a:t>
            </a:r>
            <a:r>
              <a:rPr lang="zh-TW" altLang="en-US" sz="7000" b="1" dirty="0">
                <a:solidFill>
                  <a:srgbClr val="C00000"/>
                </a:solidFill>
                <a:ea typeface="Microsoft JhengHei" panose="020B0604030504040204" pitchFamily="34" charset="-120"/>
              </a:rPr>
              <a:t>能力或成就</a:t>
            </a:r>
            <a:r>
              <a:rPr lang="zh-TW" altLang="en-US" sz="7000" b="1" dirty="0">
                <a:ea typeface="Microsoft JhengHei" panose="020B0604030504040204" pitchFamily="34" charset="-120"/>
              </a:rPr>
              <a:t>。</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24831031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381000" y="304800"/>
            <a:ext cx="8763000" cy="4401205"/>
          </a:xfrm>
          <a:prstGeom prst="rect">
            <a:avLst/>
          </a:prstGeom>
        </p:spPr>
        <p:txBody>
          <a:bodyPr wrap="square">
            <a:spAutoFit/>
          </a:bodyPr>
          <a:lstStyle/>
          <a:p>
            <a:r>
              <a:rPr lang="zh-TW" altLang="en-US" sz="7000" b="1" dirty="0">
                <a:ea typeface="Microsoft JhengHei" panose="020B0604030504040204" pitchFamily="34" charset="-120"/>
              </a:rPr>
              <a:t>我們的生命是一個考驗。我們的心 </a:t>
            </a:r>
            <a:r>
              <a:rPr lang="en-US" altLang="zh-TW" sz="7000" b="1" dirty="0">
                <a:latin typeface="+mj-lt"/>
                <a:ea typeface="Microsoft JhengHei" panose="020B0604030504040204" pitchFamily="34" charset="-120"/>
              </a:rPr>
              <a:t>(</a:t>
            </a:r>
            <a:r>
              <a:rPr lang="zh-TW" altLang="en-US" sz="7000" b="1" dirty="0">
                <a:ea typeface="Microsoft JhengHei" panose="020B0604030504040204" pitchFamily="34" charset="-120"/>
              </a:rPr>
              <a:t>意圖</a:t>
            </a:r>
            <a:r>
              <a:rPr lang="en-US" altLang="zh-TW" sz="7000" b="1" dirty="0">
                <a:latin typeface="+mj-lt"/>
                <a:ea typeface="Microsoft JhengHei" panose="020B0604030504040204" pitchFamily="34" charset="-120"/>
              </a:rPr>
              <a:t>) </a:t>
            </a:r>
            <a:r>
              <a:rPr lang="zh-TW" altLang="en-US" sz="7000" b="1" dirty="0">
                <a:ea typeface="Microsoft JhengHei" panose="020B0604030504040204" pitchFamily="34" charset="-120"/>
              </a:rPr>
              <a:t>是神最在乎及要評判的。</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359503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57200" y="520511"/>
            <a:ext cx="8229600" cy="3477875"/>
          </a:xfrm>
          <a:prstGeom prst="rect">
            <a:avLst/>
          </a:prstGeom>
        </p:spPr>
        <p:txBody>
          <a:bodyPr wrap="square">
            <a:spAutoFit/>
          </a:bodyPr>
          <a:lstStyle/>
          <a:p>
            <a:pPr lvl="0" algn="ctr"/>
            <a:endParaRPr lang="en-US" altLang="zh-TW" sz="8000" b="1" dirty="0">
              <a:ea typeface="Microsoft JhengHei" panose="020B0604030504040204" pitchFamily="34" charset="-120"/>
            </a:endParaRPr>
          </a:p>
          <a:p>
            <a:pPr lvl="0" algn="ctr"/>
            <a:r>
              <a:rPr lang="zh-TW" altLang="en-US" sz="7000" b="1" dirty="0">
                <a:ea typeface="Microsoft JhengHei" panose="020B0604030504040204" pitchFamily="34" charset="-120"/>
              </a:rPr>
              <a:t>第八福</a:t>
            </a:r>
            <a:r>
              <a:rPr lang="en-US" altLang="zh-TW" sz="7000" b="1" dirty="0">
                <a:ea typeface="Microsoft JhengHei" panose="020B0604030504040204" pitchFamily="34" charset="-120"/>
              </a:rPr>
              <a:t>: </a:t>
            </a:r>
          </a:p>
          <a:p>
            <a:pPr lvl="0" algn="ctr"/>
            <a:r>
              <a:rPr lang="zh-TW" altLang="en-US" sz="7000" b="1" dirty="0">
                <a:ea typeface="Microsoft JhengHei" panose="020B0604030504040204" pitchFamily="34" charset="-120"/>
              </a:rPr>
              <a:t>為義受迫害</a:t>
            </a:r>
            <a:endParaRPr lang="en-US" sz="7000" dirty="0">
              <a:ea typeface="Microsoft JhengHei" panose="020B0604030504040204" pitchFamily="34" charset="-120"/>
            </a:endParaRPr>
          </a:p>
        </p:txBody>
      </p:sp>
    </p:spTree>
    <p:extLst>
      <p:ext uri="{BB962C8B-B14F-4D97-AF65-F5344CB8AC3E}">
        <p14:creationId xmlns:p14="http://schemas.microsoft.com/office/powerpoint/2010/main" val="20956704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85775" y="485776"/>
            <a:ext cx="8658225" cy="3323987"/>
          </a:xfrm>
          <a:prstGeom prst="rect">
            <a:avLst/>
          </a:prstGeom>
        </p:spPr>
        <p:txBody>
          <a:bodyPr wrap="square">
            <a:spAutoFit/>
          </a:bodyPr>
          <a:lstStyle/>
          <a:p>
            <a:r>
              <a:rPr lang="zh-TW" altLang="en-US" sz="7000" b="1" dirty="0">
                <a:ea typeface="Microsoft JhengHei" panose="020B0604030504040204" pitchFamily="34" charset="-120"/>
              </a:rPr>
              <a:t>我們如何面對迫害也是對我們心的考驗之一。</a:t>
            </a:r>
            <a:endParaRPr lang="en-US" altLang="zh-TW" sz="7000" b="1" dirty="0">
              <a:latin typeface="+mj-lt"/>
              <a:ea typeface="Microsoft JhengHei" panose="020B0604030504040204" pitchFamily="34" charset="-120"/>
            </a:endParaRPr>
          </a:p>
        </p:txBody>
      </p:sp>
    </p:spTree>
    <p:extLst>
      <p:ext uri="{BB962C8B-B14F-4D97-AF65-F5344CB8AC3E}">
        <p14:creationId xmlns:p14="http://schemas.microsoft.com/office/powerpoint/2010/main" val="25981055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36908" y="362122"/>
            <a:ext cx="8707092" cy="5478423"/>
          </a:xfrm>
          <a:prstGeom prst="rect">
            <a:avLst/>
          </a:prstGeom>
        </p:spPr>
        <p:txBody>
          <a:bodyPr wrap="square">
            <a:spAutoFit/>
          </a:bodyPr>
          <a:lstStyle/>
          <a:p>
            <a:r>
              <a:rPr lang="zh-TW" altLang="en-US" sz="7000" b="1" dirty="0">
                <a:ea typeface="Microsoft JhengHei" panose="020B0604030504040204" pitchFamily="34" charset="-120"/>
              </a:rPr>
              <a:t>所以當我們面臨迫害時：</a:t>
            </a:r>
          </a:p>
          <a:p>
            <a:pPr marL="857250" indent="-857250">
              <a:buFont typeface="Arial" panose="020B0604020202020204" pitchFamily="34" charset="0"/>
              <a:buChar char="•"/>
            </a:pPr>
            <a:r>
              <a:rPr lang="zh-TW" altLang="en-US" sz="7000" b="1" dirty="0">
                <a:ea typeface="Microsoft JhengHei" panose="020B0604030504040204" pitchFamily="34" charset="-120"/>
              </a:rPr>
              <a:t>不要失去信心及放棄</a:t>
            </a:r>
          </a:p>
          <a:p>
            <a:pPr marL="857250" indent="-857250">
              <a:buFont typeface="Arial" panose="020B0604020202020204" pitchFamily="34" charset="0"/>
              <a:buChar char="•"/>
            </a:pPr>
            <a:r>
              <a:rPr lang="zh-TW" altLang="en-US" sz="7000" b="1" dirty="0">
                <a:ea typeface="Microsoft JhengHei" panose="020B0604030504040204" pitchFamily="34" charset="-120"/>
              </a:rPr>
              <a:t>原諒迫害者</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33924430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271462" y="0"/>
            <a:ext cx="8601075" cy="4401205"/>
          </a:xfrm>
          <a:prstGeom prst="rect">
            <a:avLst/>
          </a:prstGeom>
        </p:spPr>
        <p:txBody>
          <a:bodyPr wrap="square">
            <a:spAutoFit/>
          </a:bodyPr>
          <a:lstStyle/>
          <a:p>
            <a:r>
              <a:rPr lang="zh-TW" altLang="en-US" sz="7000" b="1" dirty="0">
                <a:latin typeface="+mj-lt"/>
                <a:ea typeface="Microsoft JhengHei" panose="020B0604030504040204" pitchFamily="34" charset="-120"/>
              </a:rPr>
              <a:t>八福告訴我們如何在今生得到祝福，在來世</a:t>
            </a:r>
            <a:r>
              <a:rPr lang="zh-TW" altLang="en-US" sz="7000" b="1" dirty="0">
                <a:ea typeface="Microsoft JhengHei" panose="020B0604030504040204" pitchFamily="34" charset="-120"/>
              </a:rPr>
              <a:t>得到永存的</a:t>
            </a:r>
            <a:r>
              <a:rPr lang="zh-TW" altLang="en-US" sz="7000" b="1" dirty="0">
                <a:latin typeface="+mj-lt"/>
                <a:ea typeface="Microsoft JhengHei" panose="020B0604030504040204" pitchFamily="34" charset="-120"/>
              </a:rPr>
              <a:t>獎賞及權柄。</a:t>
            </a:r>
            <a:endParaRPr lang="en-US" altLang="zh-TW" sz="7000" b="1" dirty="0">
              <a:latin typeface="+mj-lt"/>
              <a:ea typeface="Microsoft JhengHei" panose="020B0604030504040204" pitchFamily="34" charset="-120"/>
            </a:endParaRPr>
          </a:p>
        </p:txBody>
      </p:sp>
    </p:spTree>
    <p:extLst>
      <p:ext uri="{BB962C8B-B14F-4D97-AF65-F5344CB8AC3E}">
        <p14:creationId xmlns:p14="http://schemas.microsoft.com/office/powerpoint/2010/main" val="203053096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AC616C0-1B09-475A-B483-9C7EAA1B6A15}"/>
              </a:ext>
            </a:extLst>
          </p:cNvPr>
          <p:cNvGraphicFramePr>
            <a:graphicFrameLocks noGrp="1"/>
          </p:cNvGraphicFramePr>
          <p:nvPr>
            <p:extLst>
              <p:ext uri="{D42A27DB-BD31-4B8C-83A1-F6EECF244321}">
                <p14:modId xmlns:p14="http://schemas.microsoft.com/office/powerpoint/2010/main" val="3626052390"/>
              </p:ext>
            </p:extLst>
          </p:nvPr>
        </p:nvGraphicFramePr>
        <p:xfrm>
          <a:off x="132521" y="199612"/>
          <a:ext cx="9144000" cy="6365752"/>
        </p:xfrm>
        <a:graphic>
          <a:graphicData uri="http://schemas.openxmlformats.org/drawingml/2006/table">
            <a:tbl>
              <a:tblPr firstRow="1" bandRow="1">
                <a:tableStyleId>{5C22544A-7EE6-4342-B048-85BDC9FD1C3A}</a:tableStyleId>
              </a:tblPr>
              <a:tblGrid>
                <a:gridCol w="4029559">
                  <a:extLst>
                    <a:ext uri="{9D8B030D-6E8A-4147-A177-3AD203B41FA5}">
                      <a16:colId xmlns:a16="http://schemas.microsoft.com/office/drawing/2014/main" val="1819383007"/>
                    </a:ext>
                  </a:extLst>
                </a:gridCol>
                <a:gridCol w="5114441">
                  <a:extLst>
                    <a:ext uri="{9D8B030D-6E8A-4147-A177-3AD203B41FA5}">
                      <a16:colId xmlns:a16="http://schemas.microsoft.com/office/drawing/2014/main" val="3382874069"/>
                    </a:ext>
                  </a:extLst>
                </a:gridCol>
              </a:tblGrid>
              <a:tr h="524933">
                <a:tc>
                  <a:txBody>
                    <a:bodyPr/>
                    <a:lstStyle/>
                    <a:p>
                      <a:pPr algn="ctr"/>
                      <a:r>
                        <a:rPr lang="zh-TW" altLang="en-US" sz="4600" b="1" dirty="0">
                          <a:latin typeface="Microsoft JhengHei" panose="020B0604030504040204" pitchFamily="34" charset="-120"/>
                          <a:ea typeface="Microsoft JhengHei" panose="020B0604030504040204" pitchFamily="34" charset="-120"/>
                        </a:rPr>
                        <a:t>八福</a:t>
                      </a:r>
                      <a:r>
                        <a:rPr lang="en-US" altLang="zh-TW" sz="4600" b="1" dirty="0">
                          <a:latin typeface="Microsoft JhengHei" panose="020B0604030504040204" pitchFamily="34" charset="-120"/>
                          <a:ea typeface="Microsoft JhengHei" panose="020B0604030504040204" pitchFamily="34" charset="-120"/>
                        </a:rPr>
                        <a:t>,</a:t>
                      </a:r>
                      <a:endParaRPr lang="en-US" sz="4600" b="1" dirty="0">
                        <a:latin typeface="Microsoft JhengHei" panose="020B0604030504040204" pitchFamily="34" charset="-120"/>
                        <a:ea typeface="Microsoft JhengHei" panose="020B0604030504040204" pitchFamily="34" charset="-120"/>
                      </a:endParaRPr>
                    </a:p>
                  </a:txBody>
                  <a:tcPr/>
                </a:tc>
                <a:tc>
                  <a:txBody>
                    <a:bodyPr/>
                    <a:lstStyle/>
                    <a:p>
                      <a:pPr algn="ctr"/>
                      <a:r>
                        <a:rPr lang="zh-TW" altLang="en-US" sz="4600" b="1" dirty="0">
                          <a:latin typeface="Microsoft JhengHei" panose="020B0604030504040204" pitchFamily="34" charset="-120"/>
                          <a:ea typeface="Microsoft JhengHei" panose="020B0604030504040204" pitchFamily="34" charset="-120"/>
                        </a:rPr>
                        <a:t>獎勵</a:t>
                      </a:r>
                      <a:endParaRPr lang="en-US" sz="4600" b="1" dirty="0">
                        <a:latin typeface="Microsoft JhengHei" panose="020B0604030504040204" pitchFamily="34" charset="-120"/>
                        <a:ea typeface="Microsoft JhengHei" panose="020B0604030504040204" pitchFamily="34" charset="-120"/>
                      </a:endParaRPr>
                    </a:p>
                  </a:txBody>
                  <a:tcPr/>
                </a:tc>
                <a:extLst>
                  <a:ext uri="{0D108BD9-81ED-4DB2-BD59-A6C34878D82A}">
                    <a16:rowId xmlns:a16="http://schemas.microsoft.com/office/drawing/2014/main" val="167105143"/>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1.</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心靈貧窮</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可以找到神</a:t>
                      </a: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得永生</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686977128"/>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2.</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為罪</a:t>
                      </a:r>
                      <a:r>
                        <a:rPr lang="zh-CN"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而哀慟</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得安慰</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087105069"/>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3.</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溫柔</a:t>
                      </a: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謙和</a:t>
                      </a: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得永生的權柄</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812884191"/>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4.</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飢渴慕義</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得飽足</a:t>
                      </a: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真正認識神</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996265280"/>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5.</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憐憫</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他</a:t>
                      </a:r>
                      <a:r>
                        <a:rPr lang="zh-CN"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人 </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蒙憐恤</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46488346"/>
                  </a:ext>
                </a:extLst>
              </a:tr>
              <a:tr h="530015">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6.</a:t>
                      </a:r>
                      <a:r>
                        <a:rPr lang="zh-TW" altLang="en-US" sz="4600" b="1" dirty="0">
                          <a:solidFill>
                            <a:schemeClr val="tx1"/>
                          </a:solidFill>
                          <a:latin typeface="Microsoft JhengHei" panose="020B0604030504040204" pitchFamily="34" charset="-120"/>
                          <a:ea typeface="Microsoft JhengHei" panose="020B0604030504040204" pitchFamily="34" charset="-120"/>
                        </a:rPr>
                        <a:t>純潔的心</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得見神</a:t>
                      </a: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真正認識神</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394154116"/>
                  </a:ext>
                </a:extLst>
              </a:tr>
              <a:tr h="524933">
                <a:tc>
                  <a:txBody>
                    <a:bodyPr/>
                    <a:lstStyle/>
                    <a:p>
                      <a:pPr marL="0" marR="0">
                        <a:lnSpc>
                          <a:spcPct val="107000"/>
                        </a:lnSpc>
                        <a:spcBef>
                          <a:spcPts val="0"/>
                        </a:spcBef>
                        <a:spcAft>
                          <a:spcPts val="0"/>
                        </a:spcAft>
                      </a:pP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7.</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sym typeface="Wingdings" panose="05000000000000000000" pitchFamily="2" charset="2"/>
                        </a:rPr>
                        <a:t>締造和平</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稱為神的兒子</a:t>
                      </a:r>
                      <a:r>
                        <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像神</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3761031580"/>
                  </a:ext>
                </a:extLst>
              </a:tr>
              <a:tr h="524933">
                <a:tc>
                  <a:txBody>
                    <a:bodyPr/>
                    <a:lstStyle/>
                    <a:p>
                      <a:pPr marL="0" marR="0">
                        <a:lnSpc>
                          <a:spcPct val="107000"/>
                        </a:lnSpc>
                        <a:spcBef>
                          <a:spcPts val="0"/>
                        </a:spcBef>
                        <a:spcAft>
                          <a:spcPts val="0"/>
                        </a:spcAft>
                      </a:pPr>
                      <a:r>
                        <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8.</a:t>
                      </a: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為義受逼迫</a:t>
                      </a:r>
                      <a:endParaRPr lang="en-US" altLang="zh-TW"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zh-TW" alt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rPr>
                        <a:t>天上的賞賜是大的</a:t>
                      </a:r>
                      <a:endParaRPr lang="en-US" sz="4600" b="1" dirty="0">
                        <a:solidFill>
                          <a:schemeClr val="tx1"/>
                        </a:solidFill>
                        <a:effectLst/>
                        <a:latin typeface="Microsoft JhengHei" panose="020B0604030504040204" pitchFamily="34" charset="-120"/>
                        <a:ea typeface="Microsoft JhengHei" panose="020B0604030504040204" pitchFamily="34" charset="-120"/>
                        <a:cs typeface="Times New Roman" panose="02020603050405020304" pitchFamily="18" charset="0"/>
                      </a:endParaRPr>
                    </a:p>
                  </a:txBody>
                  <a:tcPr marL="68580" marR="68580" marT="0" marB="0"/>
                </a:tc>
                <a:extLst>
                  <a:ext uri="{0D108BD9-81ED-4DB2-BD59-A6C34878D82A}">
                    <a16:rowId xmlns:a16="http://schemas.microsoft.com/office/drawing/2014/main" val="162965658"/>
                  </a:ext>
                </a:extLst>
              </a:tr>
            </a:tbl>
          </a:graphicData>
        </a:graphic>
      </p:graphicFrame>
    </p:spTree>
    <p:extLst>
      <p:ext uri="{BB962C8B-B14F-4D97-AF65-F5344CB8AC3E}">
        <p14:creationId xmlns:p14="http://schemas.microsoft.com/office/powerpoint/2010/main" val="360900624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547687" y="500270"/>
            <a:ext cx="8048625" cy="4401205"/>
          </a:xfrm>
          <a:prstGeom prst="rect">
            <a:avLst/>
          </a:prstGeom>
        </p:spPr>
        <p:txBody>
          <a:bodyPr wrap="square">
            <a:spAutoFit/>
          </a:bodyPr>
          <a:lstStyle/>
          <a:p>
            <a:r>
              <a:rPr lang="zh-TW" altLang="en-US" sz="7000" b="1" dirty="0">
                <a:ea typeface="Microsoft JhengHei" panose="020B0604030504040204" pitchFamily="34" charset="-120"/>
              </a:rPr>
              <a:t>讓我們相互扶持，努力奮鬥，使我們在永生的天國中可成為偉大的。</a:t>
            </a:r>
            <a:endParaRPr lang="en-US" altLang="zh-TW" sz="7000" b="1" dirty="0">
              <a:ea typeface="Microsoft JhengHei" panose="020B0604030504040204" pitchFamily="34" charset="-120"/>
            </a:endParaRPr>
          </a:p>
        </p:txBody>
      </p:sp>
    </p:spTree>
    <p:extLst>
      <p:ext uri="{BB962C8B-B14F-4D97-AF65-F5344CB8AC3E}">
        <p14:creationId xmlns:p14="http://schemas.microsoft.com/office/powerpoint/2010/main" val="22652936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8756-BBAC-4EC5-A8EF-7D0744CD6DE6}"/>
              </a:ext>
            </a:extLst>
          </p:cNvPr>
          <p:cNvSpPr>
            <a:spLocks noGrp="1"/>
          </p:cNvSpPr>
          <p:nvPr>
            <p:ph type="ctrTitle"/>
          </p:nvPr>
        </p:nvSpPr>
        <p:spPr>
          <a:xfrm>
            <a:off x="0" y="3534258"/>
            <a:ext cx="9144000" cy="2387600"/>
          </a:xfrm>
        </p:spPr>
        <p:txBody>
          <a:bodyPr>
            <a:noAutofit/>
          </a:bodyPr>
          <a:lstStyle/>
          <a:p>
            <a:r>
              <a:rPr lang="zh-TW" altLang="en-US" sz="7000" b="1" dirty="0"/>
              <a:t>天國八福</a:t>
            </a:r>
            <a:r>
              <a:rPr lang="en-US" altLang="zh-TW" sz="7000" b="1" dirty="0"/>
              <a:t>:</a:t>
            </a:r>
            <a:br>
              <a:rPr lang="en-US" altLang="zh-TW" sz="7000" b="1" dirty="0"/>
            </a:br>
            <a:r>
              <a:rPr lang="zh-TW" altLang="en-US" sz="7000" b="1" dirty="0"/>
              <a:t>往天國及</a:t>
            </a:r>
            <a:br>
              <a:rPr lang="en-US" altLang="zh-TW" sz="7000" b="1" dirty="0"/>
            </a:br>
            <a:r>
              <a:rPr lang="zh-TW" altLang="en-US" sz="7000" b="1" dirty="0"/>
              <a:t>獲得快樂之路</a:t>
            </a:r>
            <a:br>
              <a:rPr lang="en-US" sz="7000" dirty="0"/>
            </a:br>
            <a:endParaRPr lang="en-US" sz="7000" b="1" dirty="0"/>
          </a:p>
        </p:txBody>
      </p:sp>
    </p:spTree>
    <p:extLst>
      <p:ext uri="{BB962C8B-B14F-4D97-AF65-F5344CB8AC3E}">
        <p14:creationId xmlns:p14="http://schemas.microsoft.com/office/powerpoint/2010/main" val="437446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417443" y="0"/>
            <a:ext cx="8534400" cy="6555641"/>
          </a:xfrm>
          <a:prstGeom prst="rect">
            <a:avLst/>
          </a:prstGeom>
        </p:spPr>
        <p:txBody>
          <a:bodyPr wrap="square">
            <a:spAutoFit/>
          </a:bodyPr>
          <a:lstStyle/>
          <a:p>
            <a:pPr lvl="0"/>
            <a:r>
              <a:rPr lang="zh-TW" altLang="en-US" sz="6000" b="1" dirty="0">
                <a:ea typeface="Microsoft JhengHei" panose="020B0604030504040204" pitchFamily="34" charset="-120"/>
              </a:rPr>
              <a:t>為義受迫害的人有福了</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因為天國是他們的。 人若因我辱罵你們，逼迫你們</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捏造各樣壞話毀謗你們</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你們就有福了。 應當歡喜快樂</a:t>
            </a:r>
            <a:r>
              <a:rPr lang="en-US" altLang="zh-TW" sz="6000" b="1" dirty="0">
                <a:ea typeface="Microsoft JhengHei" panose="020B0604030504040204" pitchFamily="34" charset="-120"/>
              </a:rPr>
              <a:t>, </a:t>
            </a:r>
            <a:r>
              <a:rPr lang="zh-TW" altLang="en-US" sz="6000" b="1" dirty="0">
                <a:ea typeface="Microsoft JhengHei" panose="020B0604030504040204" pitchFamily="34" charset="-120"/>
              </a:rPr>
              <a:t>因為你們在天上的賞賜是大的。</a:t>
            </a:r>
            <a:endParaRPr lang="zh-TW" altLang="en-US" sz="6000" b="1" kern="1000" spc="-51" dirty="0">
              <a:latin typeface="PMingLiU" panose="02020500000000000000" pitchFamily="18" charset="-120"/>
              <a:ea typeface="PMingLiU" panose="02020500000000000000" pitchFamily="18" charset="-120"/>
            </a:endParaRPr>
          </a:p>
        </p:txBody>
      </p:sp>
    </p:spTree>
    <p:extLst>
      <p:ext uri="{BB962C8B-B14F-4D97-AF65-F5344CB8AC3E}">
        <p14:creationId xmlns:p14="http://schemas.microsoft.com/office/powerpoint/2010/main" val="188212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342F707-955D-43C1-BADD-9089D2C87047}"/>
              </a:ext>
            </a:extLst>
          </p:cNvPr>
          <p:cNvSpPr/>
          <p:nvPr/>
        </p:nvSpPr>
        <p:spPr>
          <a:xfrm>
            <a:off x="76201" y="0"/>
            <a:ext cx="9254066" cy="4401205"/>
          </a:xfrm>
          <a:prstGeom prst="rect">
            <a:avLst/>
          </a:prstGeom>
        </p:spPr>
        <p:txBody>
          <a:bodyPr wrap="square">
            <a:spAutoFit/>
          </a:bodyPr>
          <a:lstStyle/>
          <a:p>
            <a:r>
              <a:rPr lang="zh-TW" altLang="en-US" sz="7000" b="1" kern="1000" spc="-50" dirty="0">
                <a:latin typeface="Microsoft JhengHei" panose="020B0604030504040204" pitchFamily="34" charset="-120"/>
                <a:ea typeface="Microsoft JhengHei" panose="020B0604030504040204" pitchFamily="34" charset="-120"/>
              </a:rPr>
              <a:t>基督徒在地球上的目的</a:t>
            </a:r>
            <a:endParaRPr lang="en-US" altLang="zh-TW" sz="7000" b="1" kern="1000" spc="-50" dirty="0">
              <a:latin typeface="Microsoft JhengHei" panose="020B0604030504040204" pitchFamily="34" charset="-120"/>
              <a:ea typeface="Microsoft JhengHei" panose="020B0604030504040204" pitchFamily="34" charset="-120"/>
            </a:endParaRPr>
          </a:p>
          <a:p>
            <a:endParaRPr lang="en-US" altLang="zh-TW" sz="7000" b="1" kern="1000" spc="-50" dirty="0">
              <a:latin typeface="Microsoft JhengHei" panose="020B0604030504040204" pitchFamily="34" charset="-120"/>
              <a:ea typeface="Microsoft JhengHei" panose="020B0604030504040204" pitchFamily="34" charset="-120"/>
            </a:endParaRPr>
          </a:p>
          <a:p>
            <a:r>
              <a:rPr lang="en-US" altLang="zh-TW" sz="7000" b="1" kern="1000" spc="-50" dirty="0">
                <a:ea typeface="Microsoft JhengHei" panose="020B0604030504040204" pitchFamily="34" charset="-120"/>
              </a:rPr>
              <a:t>1. </a:t>
            </a:r>
            <a:r>
              <a:rPr lang="zh-TW" altLang="en-US" sz="7000" b="1" kern="1000" spc="-50" dirty="0">
                <a:ea typeface="Microsoft JhengHei" panose="020B0604030504040204" pitchFamily="34" charset="-120"/>
              </a:rPr>
              <a:t>認識神並</a:t>
            </a:r>
            <a:r>
              <a:rPr lang="zh-TW" altLang="en-US" sz="7000" b="1" kern="1000" spc="-50" dirty="0">
                <a:latin typeface="Microsoft JhengHei" panose="020B0604030504040204" pitchFamily="34" charset="-120"/>
                <a:ea typeface="Microsoft JhengHei" panose="020B0604030504040204" pitchFamily="34" charset="-120"/>
              </a:rPr>
              <a:t>學習各種真理</a:t>
            </a:r>
            <a:endParaRPr lang="en-US" altLang="zh-TW" sz="7000" b="1" kern="1000" spc="-50" dirty="0">
              <a:latin typeface="Microsoft JhengHei" panose="020B0604030504040204" pitchFamily="34" charset="-120"/>
              <a:ea typeface="Microsoft JhengHei" panose="020B0604030504040204" pitchFamily="34" charset="-120"/>
            </a:endParaRPr>
          </a:p>
        </p:txBody>
      </p:sp>
    </p:spTree>
    <p:extLst>
      <p:ext uri="{BB962C8B-B14F-4D97-AF65-F5344CB8AC3E}">
        <p14:creationId xmlns:p14="http://schemas.microsoft.com/office/powerpoint/2010/main" val="36020600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Calibri"/>
        <a:ea typeface="DFKai-SB"/>
        <a:cs typeface=""/>
      </a:majorFont>
      <a:minorFont>
        <a:latin typeface="Calibri"/>
        <a:ea typeface="DFKai-SB"/>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8119</TotalTime>
  <Words>3447</Words>
  <Application>Microsoft Office PowerPoint</Application>
  <PresentationFormat>On-screen Show (4:3)</PresentationFormat>
  <Paragraphs>327</Paragraphs>
  <Slides>75</Slides>
  <Notes>72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Microsoft JhengHei</vt:lpstr>
      <vt:lpstr>PMingLiU</vt:lpstr>
      <vt:lpstr>Arial</vt:lpstr>
      <vt:lpstr>Calibri</vt:lpstr>
      <vt:lpstr>Office Theme</vt:lpstr>
      <vt:lpstr>PowerPoint Presentation</vt:lpstr>
      <vt:lpstr>   讀經  約翰福音 15:18-21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天國八福: 往天國及 獲得快樂之路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登山寶訓: 往天國之路及 獲得快樂的指南  Beatitudes: Roadmap to Happiness and Heaven</dc:title>
  <dc:creator>George Huang</dc:creator>
  <cp:lastModifiedBy>George Huang</cp:lastModifiedBy>
  <cp:revision>6</cp:revision>
  <dcterms:created xsi:type="dcterms:W3CDTF">2019-06-15T19:14:54Z</dcterms:created>
  <dcterms:modified xsi:type="dcterms:W3CDTF">2023-08-13T17:39:43Z</dcterms:modified>
</cp:coreProperties>
</file>